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59"/>
  </p:notesMasterIdLst>
  <p:handoutMasterIdLst>
    <p:handoutMasterId r:id="rId60"/>
  </p:handoutMasterIdLst>
  <p:sldIdLst>
    <p:sldId id="442" r:id="rId2"/>
    <p:sldId id="260" r:id="rId3"/>
    <p:sldId id="443" r:id="rId4"/>
    <p:sldId id="2410" r:id="rId5"/>
    <p:sldId id="2419" r:id="rId6"/>
    <p:sldId id="2443" r:id="rId7"/>
    <p:sldId id="2364" r:id="rId8"/>
    <p:sldId id="2415" r:id="rId9"/>
    <p:sldId id="2421" r:id="rId10"/>
    <p:sldId id="2423" r:id="rId11"/>
    <p:sldId id="2424" r:id="rId12"/>
    <p:sldId id="275" r:id="rId13"/>
    <p:sldId id="280" r:id="rId14"/>
    <p:sldId id="2425" r:id="rId15"/>
    <p:sldId id="2427" r:id="rId16"/>
    <p:sldId id="2428" r:id="rId17"/>
    <p:sldId id="2429" r:id="rId18"/>
    <p:sldId id="2430" r:id="rId19"/>
    <p:sldId id="2431" r:id="rId20"/>
    <p:sldId id="343" r:id="rId21"/>
    <p:sldId id="2432" r:id="rId22"/>
    <p:sldId id="2433" r:id="rId23"/>
    <p:sldId id="2391" r:id="rId24"/>
    <p:sldId id="2392" r:id="rId25"/>
    <p:sldId id="2381" r:id="rId26"/>
    <p:sldId id="2380" r:id="rId27"/>
    <p:sldId id="2383" r:id="rId28"/>
    <p:sldId id="2384" r:id="rId29"/>
    <p:sldId id="2386" r:id="rId30"/>
    <p:sldId id="2379" r:id="rId31"/>
    <p:sldId id="2382" r:id="rId32"/>
    <p:sldId id="2412" r:id="rId33"/>
    <p:sldId id="2390" r:id="rId34"/>
    <p:sldId id="2393" r:id="rId35"/>
    <p:sldId id="2397" r:id="rId36"/>
    <p:sldId id="2398" r:id="rId37"/>
    <p:sldId id="2399" r:id="rId38"/>
    <p:sldId id="2400" r:id="rId39"/>
    <p:sldId id="2394" r:id="rId40"/>
    <p:sldId id="2401" r:id="rId41"/>
    <p:sldId id="2404" r:id="rId42"/>
    <p:sldId id="2405" r:id="rId43"/>
    <p:sldId id="2407" r:id="rId44"/>
    <p:sldId id="2389" r:id="rId45"/>
    <p:sldId id="2395" r:id="rId46"/>
    <p:sldId id="2396" r:id="rId47"/>
    <p:sldId id="282" r:id="rId48"/>
    <p:sldId id="2441" r:id="rId49"/>
    <p:sldId id="2434" r:id="rId50"/>
    <p:sldId id="2442" r:id="rId51"/>
    <p:sldId id="2444" r:id="rId52"/>
    <p:sldId id="2445" r:id="rId53"/>
    <p:sldId id="2437" r:id="rId54"/>
    <p:sldId id="2438" r:id="rId55"/>
    <p:sldId id="2439" r:id="rId56"/>
    <p:sldId id="2440" r:id="rId57"/>
    <p:sldId id="270" r:id="rId58"/>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Helvetica" panose="020B0604020202020204" pitchFamily="34" charset="0"/>
      <p:regular r:id="rId67"/>
      <p:bold r:id="rId68"/>
      <p:italic r:id="rId69"/>
      <p:boldItalic r:id="rId70"/>
    </p:embeddedFont>
    <p:embeddedFont>
      <p:font typeface="Montserrat" panose="00000500000000000000" pitchFamily="2" charset="0"/>
      <p:regular r:id="rId71"/>
      <p:bold r:id="rId72"/>
      <p:italic r:id="rId73"/>
      <p:boldItalic r:id="rId74"/>
    </p:embeddedFont>
    <p:embeddedFont>
      <p:font typeface="Pompiere" panose="020B0604020202020204" charset="0"/>
      <p:regular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59">
          <p15:clr>
            <a:srgbClr val="A4A3A4"/>
          </p15:clr>
        </p15:guide>
        <p15:guide id="2" pos="37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4DD"/>
    <a:srgbClr val="F6F6F6"/>
    <a:srgbClr val="E4E6E0"/>
    <a:srgbClr val="B72A91"/>
    <a:srgbClr val="864A04"/>
    <a:srgbClr val="A57600"/>
    <a:srgbClr val="F7931F"/>
    <a:srgbClr val="A2B96A"/>
    <a:srgbClr val="7C944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5"/>
    <p:restoredTop sz="94692"/>
  </p:normalViewPr>
  <p:slideViewPr>
    <p:cSldViewPr snapToGrid="0">
      <p:cViewPr varScale="1">
        <p:scale>
          <a:sx n="65" d="100"/>
          <a:sy n="65" d="100"/>
        </p:scale>
        <p:origin x="888" y="72"/>
      </p:cViewPr>
      <p:guideLst>
        <p:guide orient="horz" pos="2159"/>
        <p:guide pos="37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E60C00-BDEC-630B-480F-4538AF32BB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a:extLst>
              <a:ext uri="{FF2B5EF4-FFF2-40B4-BE49-F238E27FC236}">
                <a16:creationId xmlns:a16="http://schemas.microsoft.com/office/drawing/2014/main" id="{669441BB-E2F4-885A-A100-E686A7652E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4C30B4-BDE0-8C4C-A258-FE8BC7EA7F81}" type="datetimeFigureOut">
              <a:rPr lang="en-VN" smtClean="0"/>
              <a:t>08/24/2024</a:t>
            </a:fld>
            <a:endParaRPr lang="en-VN"/>
          </a:p>
        </p:txBody>
      </p:sp>
      <p:sp>
        <p:nvSpPr>
          <p:cNvPr id="4" name="Footer Placeholder 3">
            <a:extLst>
              <a:ext uri="{FF2B5EF4-FFF2-40B4-BE49-F238E27FC236}">
                <a16:creationId xmlns:a16="http://schemas.microsoft.com/office/drawing/2014/main" id="{5F249982-238C-7305-7431-AA6211B982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5" name="Slide Number Placeholder 4">
            <a:extLst>
              <a:ext uri="{FF2B5EF4-FFF2-40B4-BE49-F238E27FC236}">
                <a16:creationId xmlns:a16="http://schemas.microsoft.com/office/drawing/2014/main" id="{2548E304-4002-0123-8F16-1ED479CA57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3F2DF4F-7A03-204B-BEA5-EC9529F02EB3}" type="slidenum">
              <a:rPr lang="en-VN" smtClean="0"/>
              <a:t>‹#›</a:t>
            </a:fld>
            <a:endParaRPr lang="en-VN"/>
          </a:p>
        </p:txBody>
      </p:sp>
    </p:spTree>
    <p:extLst>
      <p:ext uri="{BB962C8B-B14F-4D97-AF65-F5344CB8AC3E}">
        <p14:creationId xmlns:p14="http://schemas.microsoft.com/office/powerpoint/2010/main" val="3643253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9af4bc0a09_0_10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9af4bc0a09_0_10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9af4bc0a09_0_1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9af4bc0a09_0_1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632252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464907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004746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9"/>
        <p:cNvGrpSpPr/>
        <p:nvPr/>
      </p:nvGrpSpPr>
      <p:grpSpPr>
        <a:xfrm>
          <a:off x="0" y="0"/>
          <a:ext cx="0" cy="0"/>
          <a:chOff x="0" y="0"/>
          <a:chExt cx="0" cy="0"/>
        </a:xfrm>
      </p:grpSpPr>
      <p:sp>
        <p:nvSpPr>
          <p:cNvPr id="234" name="Google Shape;234;p4"/>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Clr>
                <a:schemeClr val="accent3"/>
              </a:buClr>
              <a:buSzPts val="10000"/>
              <a:buNone/>
              <a:defRPr sz="10000">
                <a:solidFill>
                  <a:schemeClr val="accent3"/>
                </a:solidFill>
              </a:defRPr>
            </a:lvl1pPr>
            <a:lvl2pPr lvl="1" algn="ctr">
              <a:spcBef>
                <a:spcPts val="0"/>
              </a:spcBef>
              <a:spcAft>
                <a:spcPts val="0"/>
              </a:spcAft>
              <a:buSzPts val="10000"/>
              <a:buNone/>
              <a:defRPr sz="10000"/>
            </a:lvl2pPr>
            <a:lvl3pPr lvl="2" algn="ctr">
              <a:spcBef>
                <a:spcPts val="0"/>
              </a:spcBef>
              <a:spcAft>
                <a:spcPts val="0"/>
              </a:spcAft>
              <a:buSzPts val="10000"/>
              <a:buNone/>
              <a:defRPr sz="10000"/>
            </a:lvl3pPr>
            <a:lvl4pPr lvl="3" algn="ctr">
              <a:spcBef>
                <a:spcPts val="0"/>
              </a:spcBef>
              <a:spcAft>
                <a:spcPts val="0"/>
              </a:spcAft>
              <a:buSzPts val="10000"/>
              <a:buNone/>
              <a:defRPr sz="10000"/>
            </a:lvl4pPr>
            <a:lvl5pPr lvl="4" algn="ctr">
              <a:spcBef>
                <a:spcPts val="0"/>
              </a:spcBef>
              <a:spcAft>
                <a:spcPts val="0"/>
              </a:spcAft>
              <a:buSzPts val="10000"/>
              <a:buNone/>
              <a:defRPr sz="10000"/>
            </a:lvl5pPr>
            <a:lvl6pPr lvl="5" algn="ctr">
              <a:spcBef>
                <a:spcPts val="0"/>
              </a:spcBef>
              <a:spcAft>
                <a:spcPts val="0"/>
              </a:spcAft>
              <a:buSzPts val="10000"/>
              <a:buNone/>
              <a:defRPr sz="10000"/>
            </a:lvl6pPr>
            <a:lvl7pPr lvl="6" algn="ctr">
              <a:spcBef>
                <a:spcPts val="0"/>
              </a:spcBef>
              <a:spcAft>
                <a:spcPts val="0"/>
              </a:spcAft>
              <a:buSzPts val="10000"/>
              <a:buNone/>
              <a:defRPr sz="10000"/>
            </a:lvl7pPr>
            <a:lvl8pPr lvl="7" algn="ctr">
              <a:spcBef>
                <a:spcPts val="0"/>
              </a:spcBef>
              <a:spcAft>
                <a:spcPts val="0"/>
              </a:spcAft>
              <a:buSzPts val="10000"/>
              <a:buNone/>
              <a:defRPr sz="10000"/>
            </a:lvl8pPr>
            <a:lvl9pPr lvl="8" algn="ctr">
              <a:spcBef>
                <a:spcPts val="0"/>
              </a:spcBef>
              <a:spcAft>
                <a:spcPts val="0"/>
              </a:spcAft>
              <a:buSzPts val="10000"/>
              <a:buNone/>
              <a:defRPr sz="10000"/>
            </a:lvl9pPr>
          </a:lstStyle>
          <a:p>
            <a:endParaRPr/>
          </a:p>
        </p:txBody>
      </p:sp>
      <p:sp>
        <p:nvSpPr>
          <p:cNvPr id="235" name="Google Shape;235;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639254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3"/>
        <p:cNvGrpSpPr/>
        <p:nvPr/>
      </p:nvGrpSpPr>
      <p:grpSpPr>
        <a:xfrm>
          <a:off x="0" y="0"/>
          <a:ext cx="0" cy="0"/>
          <a:chOff x="0" y="0"/>
          <a:chExt cx="0" cy="0"/>
        </a:xfrm>
      </p:grpSpPr>
      <p:sp>
        <p:nvSpPr>
          <p:cNvPr id="535" name="Google Shape;535;p9"/>
          <p:cNvSpPr txBox="1">
            <a:spLocks noGrp="1"/>
          </p:cNvSpPr>
          <p:nvPr>
            <p:ph type="title"/>
          </p:nvPr>
        </p:nvSpPr>
        <p:spPr>
          <a:xfrm>
            <a:off x="3565517" y="763325"/>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Clr>
                <a:schemeClr val="accent3"/>
              </a:buClr>
              <a:buSzPts val="12000"/>
              <a:buNone/>
              <a:defRPr sz="12000">
                <a:solidFill>
                  <a:schemeClr val="accent3"/>
                </a:solidFill>
              </a:defRPr>
            </a:lvl1pPr>
            <a:lvl2pPr lvl="1">
              <a:spcBef>
                <a:spcPts val="0"/>
              </a:spcBef>
              <a:spcAft>
                <a:spcPts val="0"/>
              </a:spcAft>
              <a:buClr>
                <a:schemeClr val="accent3"/>
              </a:buClr>
              <a:buSzPts val="12000"/>
              <a:buNone/>
              <a:defRPr sz="12000">
                <a:solidFill>
                  <a:schemeClr val="accent3"/>
                </a:solidFill>
              </a:defRPr>
            </a:lvl2pPr>
            <a:lvl3pPr lvl="2">
              <a:spcBef>
                <a:spcPts val="0"/>
              </a:spcBef>
              <a:spcAft>
                <a:spcPts val="0"/>
              </a:spcAft>
              <a:buClr>
                <a:schemeClr val="accent3"/>
              </a:buClr>
              <a:buSzPts val="12000"/>
              <a:buNone/>
              <a:defRPr sz="12000">
                <a:solidFill>
                  <a:schemeClr val="accent3"/>
                </a:solidFill>
              </a:defRPr>
            </a:lvl3pPr>
            <a:lvl4pPr lvl="3">
              <a:spcBef>
                <a:spcPts val="0"/>
              </a:spcBef>
              <a:spcAft>
                <a:spcPts val="0"/>
              </a:spcAft>
              <a:buClr>
                <a:schemeClr val="accent3"/>
              </a:buClr>
              <a:buSzPts val="12000"/>
              <a:buNone/>
              <a:defRPr sz="12000">
                <a:solidFill>
                  <a:schemeClr val="accent3"/>
                </a:solidFill>
              </a:defRPr>
            </a:lvl4pPr>
            <a:lvl5pPr lvl="4">
              <a:spcBef>
                <a:spcPts val="0"/>
              </a:spcBef>
              <a:spcAft>
                <a:spcPts val="0"/>
              </a:spcAft>
              <a:buClr>
                <a:schemeClr val="accent3"/>
              </a:buClr>
              <a:buSzPts val="12000"/>
              <a:buNone/>
              <a:defRPr sz="12000">
                <a:solidFill>
                  <a:schemeClr val="accent3"/>
                </a:solidFill>
              </a:defRPr>
            </a:lvl5pPr>
            <a:lvl6pPr lvl="5">
              <a:spcBef>
                <a:spcPts val="0"/>
              </a:spcBef>
              <a:spcAft>
                <a:spcPts val="0"/>
              </a:spcAft>
              <a:buClr>
                <a:schemeClr val="accent3"/>
              </a:buClr>
              <a:buSzPts val="12000"/>
              <a:buNone/>
              <a:defRPr sz="12000">
                <a:solidFill>
                  <a:schemeClr val="accent3"/>
                </a:solidFill>
              </a:defRPr>
            </a:lvl6pPr>
            <a:lvl7pPr lvl="6">
              <a:spcBef>
                <a:spcPts val="0"/>
              </a:spcBef>
              <a:spcAft>
                <a:spcPts val="0"/>
              </a:spcAft>
              <a:buClr>
                <a:schemeClr val="accent3"/>
              </a:buClr>
              <a:buSzPts val="12000"/>
              <a:buNone/>
              <a:defRPr sz="12000">
                <a:solidFill>
                  <a:schemeClr val="accent3"/>
                </a:solidFill>
              </a:defRPr>
            </a:lvl7pPr>
            <a:lvl8pPr lvl="7">
              <a:spcBef>
                <a:spcPts val="0"/>
              </a:spcBef>
              <a:spcAft>
                <a:spcPts val="0"/>
              </a:spcAft>
              <a:buClr>
                <a:schemeClr val="accent3"/>
              </a:buClr>
              <a:buSzPts val="12000"/>
              <a:buNone/>
              <a:defRPr sz="12000">
                <a:solidFill>
                  <a:schemeClr val="accent3"/>
                </a:solidFill>
              </a:defRPr>
            </a:lvl8pPr>
            <a:lvl9pPr lvl="8">
              <a:spcBef>
                <a:spcPts val="0"/>
              </a:spcBef>
              <a:spcAft>
                <a:spcPts val="0"/>
              </a:spcAft>
              <a:buClr>
                <a:schemeClr val="accent3"/>
              </a:buClr>
              <a:buSzPts val="12000"/>
              <a:buNone/>
              <a:defRPr sz="12000">
                <a:solidFill>
                  <a:schemeClr val="accent3"/>
                </a:solidFill>
              </a:defRPr>
            </a:lvl9pPr>
          </a:lstStyle>
          <a:p>
            <a:endParaRPr/>
          </a:p>
        </p:txBody>
      </p:sp>
      <p:sp>
        <p:nvSpPr>
          <p:cNvPr id="536" name="Google Shape;53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49460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90"/>
        <p:cNvGrpSpPr/>
        <p:nvPr/>
      </p:nvGrpSpPr>
      <p:grpSpPr>
        <a:xfrm>
          <a:off x="0" y="0"/>
          <a:ext cx="0" cy="0"/>
          <a:chOff x="0" y="0"/>
          <a:chExt cx="0" cy="0"/>
        </a:xfrm>
      </p:grpSpPr>
      <p:sp>
        <p:nvSpPr>
          <p:cNvPr id="110" name="Google Shape;110;p3"/>
          <p:cNvSpPr txBox="1">
            <a:spLocks noGrp="1"/>
          </p:cNvSpPr>
          <p:nvPr>
            <p:ph type="subTitle" idx="1"/>
          </p:nvPr>
        </p:nvSpPr>
        <p:spPr>
          <a:xfrm>
            <a:off x="283300" y="1313400"/>
            <a:ext cx="11360700" cy="624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2700"/>
              <a:buNone/>
              <a:defRPr sz="2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11" name="Google Shape;111;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
        <p:nvSpPr>
          <p:cNvPr id="112" name="Google Shape;112;p3"/>
          <p:cNvSpPr txBox="1">
            <a:spLocks noGrp="1"/>
          </p:cNvSpPr>
          <p:nvPr>
            <p:ph type="title"/>
          </p:nvPr>
        </p:nvSpPr>
        <p:spPr>
          <a:xfrm>
            <a:off x="283300" y="489700"/>
            <a:ext cx="11651700" cy="624900"/>
          </a:xfrm>
          <a:prstGeom prst="rect">
            <a:avLst/>
          </a:prstGeom>
        </p:spPr>
        <p:txBody>
          <a:bodyPr spcFirstLastPara="1" wrap="square" lIns="121900" tIns="121900" rIns="121900" bIns="121900" anchor="t" anchorCtr="0">
            <a:noAutofit/>
          </a:bodyPr>
          <a:lstStyle>
            <a:lvl1pPr lvl="0">
              <a:spcBef>
                <a:spcPts val="0"/>
              </a:spcBef>
              <a:spcAft>
                <a:spcPts val="0"/>
              </a:spcAft>
              <a:buSzPts val="8000"/>
              <a:buNone/>
              <a:defRPr/>
            </a:lvl1pPr>
            <a:lvl2pPr lvl="1">
              <a:spcBef>
                <a:spcPts val="0"/>
              </a:spcBef>
              <a:spcAft>
                <a:spcPts val="0"/>
              </a:spcAft>
              <a:buSzPts val="8000"/>
              <a:buNone/>
              <a:defRPr/>
            </a:lvl2pPr>
            <a:lvl3pPr lvl="2">
              <a:spcBef>
                <a:spcPts val="0"/>
              </a:spcBef>
              <a:spcAft>
                <a:spcPts val="0"/>
              </a:spcAft>
              <a:buSzPts val="8000"/>
              <a:buNone/>
              <a:defRPr/>
            </a:lvl3pPr>
            <a:lvl4pPr lvl="3">
              <a:spcBef>
                <a:spcPts val="0"/>
              </a:spcBef>
              <a:spcAft>
                <a:spcPts val="0"/>
              </a:spcAft>
              <a:buSzPts val="8000"/>
              <a:buNone/>
              <a:defRPr/>
            </a:lvl4pPr>
            <a:lvl5pPr lvl="4">
              <a:spcBef>
                <a:spcPts val="0"/>
              </a:spcBef>
              <a:spcAft>
                <a:spcPts val="0"/>
              </a:spcAft>
              <a:buSzPts val="8000"/>
              <a:buNone/>
              <a:defRPr/>
            </a:lvl5pPr>
            <a:lvl6pPr lvl="5">
              <a:spcBef>
                <a:spcPts val="0"/>
              </a:spcBef>
              <a:spcAft>
                <a:spcPts val="0"/>
              </a:spcAft>
              <a:buSzPts val="8000"/>
              <a:buNone/>
              <a:defRPr/>
            </a:lvl6pPr>
            <a:lvl7pPr lvl="6">
              <a:spcBef>
                <a:spcPts val="0"/>
              </a:spcBef>
              <a:spcAft>
                <a:spcPts val="0"/>
              </a:spcAft>
              <a:buSzPts val="8000"/>
              <a:buNone/>
              <a:defRPr/>
            </a:lvl7pPr>
            <a:lvl8pPr lvl="7">
              <a:spcBef>
                <a:spcPts val="0"/>
              </a:spcBef>
              <a:spcAft>
                <a:spcPts val="0"/>
              </a:spcAft>
              <a:buSzPts val="8000"/>
              <a:buNone/>
              <a:defRPr/>
            </a:lvl8pPr>
            <a:lvl9pPr lvl="8">
              <a:spcBef>
                <a:spcPts val="0"/>
              </a:spcBef>
              <a:spcAft>
                <a:spcPts val="0"/>
              </a:spcAft>
              <a:buSzPts val="8000"/>
              <a:buNone/>
              <a:defRPr/>
            </a:lvl9pPr>
          </a:lstStyle>
          <a:p>
            <a:endParaRPr/>
          </a:p>
        </p:txBody>
      </p:sp>
      <p:sp>
        <p:nvSpPr>
          <p:cNvPr id="113" name="Google Shape;113;p3"/>
          <p:cNvSpPr txBox="1">
            <a:spLocks noGrp="1"/>
          </p:cNvSpPr>
          <p:nvPr>
            <p:ph type="body" idx="2"/>
          </p:nvPr>
        </p:nvSpPr>
        <p:spPr>
          <a:xfrm>
            <a:off x="485875" y="2060175"/>
            <a:ext cx="11158200" cy="3802800"/>
          </a:xfrm>
          <a:prstGeom prst="rect">
            <a:avLst/>
          </a:prstGeom>
        </p:spPr>
        <p:txBody>
          <a:bodyPr spcFirstLastPara="1" wrap="square" lIns="121900" tIns="121900" rIns="121900" bIns="121900" anchor="t" anchorCtr="0">
            <a:noAutofit/>
          </a:bodyPr>
          <a:lstStyle>
            <a:lvl1pPr marL="457200" lvl="0" indent="-393700">
              <a:spcBef>
                <a:spcPts val="0"/>
              </a:spcBef>
              <a:spcAft>
                <a:spcPts val="0"/>
              </a:spcAft>
              <a:buClr>
                <a:schemeClr val="dk1"/>
              </a:buClr>
              <a:buSzPts val="2600"/>
              <a:defRPr>
                <a:solidFill>
                  <a:schemeClr val="dk1"/>
                </a:solidFill>
              </a:defRPr>
            </a:lvl1pPr>
            <a:lvl2pPr marL="914400" lvl="1" indent="-361950">
              <a:spcBef>
                <a:spcPts val="2100"/>
              </a:spcBef>
              <a:spcAft>
                <a:spcPts val="0"/>
              </a:spcAft>
              <a:buClr>
                <a:schemeClr val="dk1"/>
              </a:buClr>
              <a:buSzPts val="2100"/>
              <a:buChar char="○"/>
              <a:defRPr>
                <a:solidFill>
                  <a:schemeClr val="dk1"/>
                </a:solidFill>
              </a:defRPr>
            </a:lvl2pPr>
            <a:lvl3pPr marL="1371600" lvl="2" indent="-361950">
              <a:spcBef>
                <a:spcPts val="2100"/>
              </a:spcBef>
              <a:spcAft>
                <a:spcPts val="0"/>
              </a:spcAft>
              <a:buClr>
                <a:schemeClr val="dk1"/>
              </a:buClr>
              <a:buSzPts val="2100"/>
              <a:buChar char="■"/>
              <a:defRPr>
                <a:solidFill>
                  <a:schemeClr val="dk1"/>
                </a:solidFill>
              </a:defRPr>
            </a:lvl3pPr>
            <a:lvl4pPr marL="1828800" lvl="3" indent="-361950">
              <a:spcBef>
                <a:spcPts val="2100"/>
              </a:spcBef>
              <a:spcAft>
                <a:spcPts val="0"/>
              </a:spcAft>
              <a:buClr>
                <a:schemeClr val="dk1"/>
              </a:buClr>
              <a:buSzPts val="2100"/>
              <a:buChar char="●"/>
              <a:defRPr>
                <a:solidFill>
                  <a:schemeClr val="dk1"/>
                </a:solidFill>
              </a:defRPr>
            </a:lvl4pPr>
            <a:lvl5pPr marL="2286000" lvl="4" indent="-361950">
              <a:spcBef>
                <a:spcPts val="2100"/>
              </a:spcBef>
              <a:spcAft>
                <a:spcPts val="0"/>
              </a:spcAft>
              <a:buClr>
                <a:schemeClr val="dk1"/>
              </a:buClr>
              <a:buSzPts val="2100"/>
              <a:buChar char="○"/>
              <a:defRPr>
                <a:solidFill>
                  <a:schemeClr val="dk1"/>
                </a:solidFill>
              </a:defRPr>
            </a:lvl5pPr>
            <a:lvl6pPr marL="2743200" lvl="5" indent="-361950">
              <a:spcBef>
                <a:spcPts val="2100"/>
              </a:spcBef>
              <a:spcAft>
                <a:spcPts val="0"/>
              </a:spcAft>
              <a:buClr>
                <a:schemeClr val="dk1"/>
              </a:buClr>
              <a:buSzPts val="2100"/>
              <a:buChar char="■"/>
              <a:defRPr>
                <a:solidFill>
                  <a:schemeClr val="dk1"/>
                </a:solidFill>
              </a:defRPr>
            </a:lvl6pPr>
            <a:lvl7pPr marL="3200400" lvl="6" indent="-361950">
              <a:spcBef>
                <a:spcPts val="2100"/>
              </a:spcBef>
              <a:spcAft>
                <a:spcPts val="0"/>
              </a:spcAft>
              <a:buClr>
                <a:schemeClr val="dk1"/>
              </a:buClr>
              <a:buSzPts val="2100"/>
              <a:buChar char="●"/>
              <a:defRPr>
                <a:solidFill>
                  <a:schemeClr val="dk1"/>
                </a:solidFill>
              </a:defRPr>
            </a:lvl7pPr>
            <a:lvl8pPr marL="3657600" lvl="7" indent="-361950">
              <a:spcBef>
                <a:spcPts val="2100"/>
              </a:spcBef>
              <a:spcAft>
                <a:spcPts val="0"/>
              </a:spcAft>
              <a:buClr>
                <a:schemeClr val="dk1"/>
              </a:buClr>
              <a:buSzPts val="2100"/>
              <a:buChar char="○"/>
              <a:defRPr>
                <a:solidFill>
                  <a:schemeClr val="dk1"/>
                </a:solidFill>
              </a:defRPr>
            </a:lvl8pPr>
            <a:lvl9pPr marL="4114800" lvl="8" indent="-361950">
              <a:spcBef>
                <a:spcPts val="2100"/>
              </a:spcBef>
              <a:spcAft>
                <a:spcPts val="2100"/>
              </a:spcAft>
              <a:buClr>
                <a:schemeClr val="dk1"/>
              </a:buClr>
              <a:buSzPts val="2100"/>
              <a:buChar char="■"/>
              <a:defRPr>
                <a:solidFill>
                  <a:schemeClr val="dk1"/>
                </a:solidFill>
              </a:defRPr>
            </a:lvl9pPr>
          </a:lstStyle>
          <a:p>
            <a:endParaRPr/>
          </a:p>
        </p:txBody>
      </p:sp>
    </p:spTree>
    <p:extLst>
      <p:ext uri="{BB962C8B-B14F-4D97-AF65-F5344CB8AC3E}">
        <p14:creationId xmlns:p14="http://schemas.microsoft.com/office/powerpoint/2010/main" val="1050773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1"/>
        <p:cNvGrpSpPr/>
        <p:nvPr/>
      </p:nvGrpSpPr>
      <p:grpSpPr>
        <a:xfrm>
          <a:off x="0" y="0"/>
          <a:ext cx="0" cy="0"/>
          <a:chOff x="0" y="0"/>
          <a:chExt cx="0" cy="0"/>
        </a:xfrm>
      </p:grpSpPr>
      <p:sp>
        <p:nvSpPr>
          <p:cNvPr id="263" name="Google Shape;263;p5"/>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2000"/>
              <a:buNone/>
              <a:defRPr sz="12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264" name="Google Shape;264;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lang="en-GB"/>
          </a:p>
        </p:txBody>
      </p:sp>
    </p:spTree>
    <p:extLst>
      <p:ext uri="{BB962C8B-B14F-4D97-AF65-F5344CB8AC3E}">
        <p14:creationId xmlns:p14="http://schemas.microsoft.com/office/powerpoint/2010/main" val="3534590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72912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79221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06499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705228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14407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6893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21976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4074461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933606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90"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jp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bachhoaxanh.com/kinh-nghiem-hay/top-5-gao-ngon-nhat-the-gioi-gao-st25-ngon-nhat-nam-nao-1476991" TargetMode="External"/><Relationship Id="rId7" Type="http://schemas.openxmlformats.org/officeDocument/2006/relationships/image" Target="../media/image41.jpg"/><Relationship Id="rId2" Type="http://schemas.openxmlformats.org/officeDocument/2006/relationships/hyperlink" Target="https://www.bachhoaxanh.com/gao-gao-nep-st25" TargetMode="External"/><Relationship Id="rId1" Type="http://schemas.openxmlformats.org/officeDocument/2006/relationships/slideLayout" Target="../slideLayouts/slideLayout7.xml"/><Relationship Id="rId6" Type="http://schemas.openxmlformats.org/officeDocument/2006/relationships/hyperlink" Target="https://www.bachhoaxanh.com/kinh-nghiem-hay/khoang-chat-magie-hay-magnesium-la-gi-993192" TargetMode="External"/><Relationship Id="rId5" Type="http://schemas.openxmlformats.org/officeDocument/2006/relationships/hyperlink" Target="https://www.bachhoaxanh.com/kinh-nghiem-hay/chat-xo-dong-vai-tro-gi-doi-voi-suc-khoe-con-nguoi-1004949" TargetMode="External"/><Relationship Id="rId4" Type="http://schemas.openxmlformats.org/officeDocument/2006/relationships/hyperlink" Target="https://www.bachhoaxanh.com/kinh-nghiem-hay/chat-dam-hay-protein-la-gi-984580"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greenhouse-management.com/greenhouse_management" TargetMode="External"/><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greenhouse-management.com/greenhouse_management" TargetMode="Externa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jp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65;p9">
            <a:extLst>
              <a:ext uri="{FF2B5EF4-FFF2-40B4-BE49-F238E27FC236}">
                <a16:creationId xmlns:a16="http://schemas.microsoft.com/office/drawing/2014/main" id="{9ED2ED79-83D7-9247-AD35-CF95636D65AB}"/>
              </a:ext>
            </a:extLst>
          </p:cNvPr>
          <p:cNvPicPr preferRelativeResize="0"/>
          <p:nvPr/>
        </p:nvPicPr>
        <p:blipFill rotWithShape="1">
          <a:blip r:embed="rId2">
            <a:alphaModFix amt="85000"/>
          </a:blip>
          <a:srcRect/>
          <a:stretch/>
        </p:blipFill>
        <p:spPr>
          <a:xfrm>
            <a:off x="179279" y="1866878"/>
            <a:ext cx="3339472" cy="3124143"/>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Title 1">
            <a:extLst>
              <a:ext uri="{FF2B5EF4-FFF2-40B4-BE49-F238E27FC236}">
                <a16:creationId xmlns:a16="http://schemas.microsoft.com/office/drawing/2014/main" id="{84681A5E-8EB3-F286-9A2A-BBA0F4F6CE75}"/>
              </a:ext>
            </a:extLst>
          </p:cNvPr>
          <p:cNvSpPr>
            <a:spLocks noGrp="1"/>
          </p:cNvSpPr>
          <p:nvPr>
            <p:ph type="title"/>
          </p:nvPr>
        </p:nvSpPr>
        <p:spPr>
          <a:xfrm>
            <a:off x="3493971" y="1999613"/>
            <a:ext cx="8518750" cy="1122300"/>
          </a:xfrm>
        </p:spPr>
        <p:txBody>
          <a:bodyPr/>
          <a:lstStyle/>
          <a:p>
            <a:r>
              <a:rPr lang="en-VN" sz="4800" b="1" dirty="0">
                <a:solidFill>
                  <a:schemeClr val="accent4">
                    <a:lumMod val="75000"/>
                  </a:schemeClr>
                </a:solidFill>
              </a:rPr>
              <a:t>Bài 4. QUANG HỢP </a:t>
            </a:r>
            <a:br>
              <a:rPr lang="en-US" sz="4800" b="1" dirty="0">
                <a:solidFill>
                  <a:schemeClr val="accent4">
                    <a:lumMod val="75000"/>
                  </a:schemeClr>
                </a:solidFill>
              </a:rPr>
            </a:br>
            <a:r>
              <a:rPr lang="en-VN" sz="4800" b="1" dirty="0">
                <a:solidFill>
                  <a:schemeClr val="accent4">
                    <a:lumMod val="75000"/>
                  </a:schemeClr>
                </a:solidFill>
              </a:rPr>
              <a:t>Ở THỰC VẬT</a:t>
            </a:r>
          </a:p>
        </p:txBody>
      </p:sp>
      <p:sp>
        <p:nvSpPr>
          <p:cNvPr id="4" name="Slide Number Placeholder 3">
            <a:extLst>
              <a:ext uri="{FF2B5EF4-FFF2-40B4-BE49-F238E27FC236}">
                <a16:creationId xmlns:a16="http://schemas.microsoft.com/office/drawing/2014/main" id="{3A1D927E-594A-0B9F-8DC3-D49BE27565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a:t>
            </a:fld>
            <a:endParaRPr lang="en-GB" dirty="0"/>
          </a:p>
        </p:txBody>
      </p:sp>
      <p:sp>
        <p:nvSpPr>
          <p:cNvPr id="6" name="TextBox 5">
            <a:extLst>
              <a:ext uri="{FF2B5EF4-FFF2-40B4-BE49-F238E27FC236}">
                <a16:creationId xmlns:a16="http://schemas.microsoft.com/office/drawing/2014/main" id="{41A15A06-1934-F62B-A706-7892C98F7649}"/>
              </a:ext>
            </a:extLst>
          </p:cNvPr>
          <p:cNvSpPr txBox="1"/>
          <p:nvPr/>
        </p:nvSpPr>
        <p:spPr>
          <a:xfrm>
            <a:off x="4438654" y="3990100"/>
            <a:ext cx="6156542" cy="1701107"/>
          </a:xfrm>
          <a:prstGeom prst="rect">
            <a:avLst/>
          </a:prstGeom>
          <a:noFill/>
        </p:spPr>
        <p:txBody>
          <a:bodyPr wrap="square">
            <a:spAutoFit/>
          </a:bodyPr>
          <a:lstStyle/>
          <a:p>
            <a:pP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soạn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NGUYỄN THỊ THANH HÀ</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0982308406</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Gmail: Thanhha.vqhd302@gmail.com</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Zalo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Thanh Hà</a:t>
            </a:r>
            <a:endParaRPr lang="en-VN"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212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243046" y="1446383"/>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129006" y="393305"/>
            <a:ext cx="8034984" cy="1247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Nói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phẩm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trình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quang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hợp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còn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cung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cấp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nguồn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xây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dựng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xuất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dược</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điều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này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chính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xác</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p>
          <a:p>
            <a:pPr algn="ctr"/>
            <a:r>
              <a:rPr lang="vi-VN" sz="2800" dirty="0">
                <a:latin typeface="Calibri" panose="020F0502020204030204" pitchFamily="34" charset="0"/>
                <a:cs typeface="Calibri" panose="020F0502020204030204" pitchFamily="34" charset="0"/>
              </a:rPr>
              <a:t>2, 5</a:t>
            </a:r>
          </a:p>
        </p:txBody>
      </p:sp>
      <p:pic>
        <p:nvPicPr>
          <p:cNvPr id="3" name="1 Minute timer (Äá»ng há» Äáº¿m ngÆ°á»£c 1 phÃºt).mp4">
            <a:hlinkClick r:id="" action="ppaction://media"/>
            <a:extLst>
              <a:ext uri="{FF2B5EF4-FFF2-40B4-BE49-F238E27FC236}">
                <a16:creationId xmlns:a16="http://schemas.microsoft.com/office/drawing/2014/main" id="{A3323563-66E3-85FA-A535-CC446A5481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26772" y="393305"/>
            <a:ext cx="1705057" cy="1325447"/>
          </a:xfrm>
          <a:prstGeom prst="rect">
            <a:avLst/>
          </a:prstGeom>
        </p:spPr>
      </p:pic>
      <p:sp>
        <p:nvSpPr>
          <p:cNvPr id="17" name="TextBox 16">
            <a:extLst>
              <a:ext uri="{FF2B5EF4-FFF2-40B4-BE49-F238E27FC236}">
                <a16:creationId xmlns:a16="http://schemas.microsoft.com/office/drawing/2014/main" id="{6A1F39A5-7222-1BD9-F9D8-00A085095838}"/>
              </a:ext>
            </a:extLst>
          </p:cNvPr>
          <p:cNvSpPr txBox="1"/>
          <p:nvPr/>
        </p:nvSpPr>
        <p:spPr>
          <a:xfrm>
            <a:off x="128342" y="5934879"/>
            <a:ext cx="11639858" cy="830997"/>
          </a:xfrm>
          <a:prstGeom prst="rect">
            <a:avLst/>
          </a:prstGeom>
          <a:noFill/>
        </p:spPr>
        <p:txBody>
          <a:bodyPr wrap="square" rtlCol="0">
            <a:spAutoFit/>
          </a:bodyPr>
          <a:lstStyle/>
          <a:p>
            <a:pPr algn="ctr"/>
            <a:r>
              <a:rPr lang="vi-VN" sz="2400" i="1" dirty="0">
                <a:latin typeface="Calibri" panose="020F0502020204030204" pitchFamily="34" charset="0"/>
                <a:cs typeface="Calibri" panose="020F0502020204030204" pitchFamily="34" charset="0"/>
              </a:rPr>
              <a:t>Thị trường dược ở Việt Nam là một thị trường được đánh giá là lớn thứ hai ở Đông Nam Á và có rất nhiều tiềm năng để phát triển.</a:t>
            </a:r>
            <a:endParaRPr lang="en-VN" sz="4000" dirty="0">
              <a:latin typeface="Calibri" panose="020F0502020204030204" pitchFamily="34" charset="0"/>
              <a:cs typeface="Calibri" panose="020F0502020204030204" pitchFamily="34" charset="0"/>
            </a:endParaRPr>
          </a:p>
        </p:txBody>
      </p:sp>
      <p:sp>
        <p:nvSpPr>
          <p:cNvPr id="27" name="Hình chữ nhật 8">
            <a:extLst>
              <a:ext uri="{FF2B5EF4-FFF2-40B4-BE49-F238E27FC236}">
                <a16:creationId xmlns:a16="http://schemas.microsoft.com/office/drawing/2014/main" id="{51722F6C-145D-DDA3-5293-006B4F834D52}"/>
              </a:ext>
            </a:extLst>
          </p:cNvPr>
          <p:cNvSpPr/>
          <p:nvPr/>
        </p:nvSpPr>
        <p:spPr>
          <a:xfrm>
            <a:off x="2099079" y="409575"/>
            <a:ext cx="8034984" cy="14076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Nói</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phẩm</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trình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quang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hợp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còn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cung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cấp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nguồn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xây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dựng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sản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xuất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dược</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liệu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điều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này</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chính</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xác</a:t>
            </a:r>
            <a:r>
              <a:rPr lang="en-US" sz="2400" dirty="0">
                <a:solidFill>
                  <a:schemeClr val="tx1"/>
                </a:solidFill>
                <a:latin typeface="Calibri" panose="020F0502020204030204" pitchFamily="34" charset="0"/>
                <a:cs typeface="Calibri" panose="020F0502020204030204" pitchFamily="34" charset="0"/>
              </a:rPr>
              <a:t> hay </a:t>
            </a:r>
            <a:r>
              <a:rPr lang="en-US" sz="2400" dirty="0" err="1">
                <a:solidFill>
                  <a:schemeClr val="tx1"/>
                </a:solidFill>
                <a:latin typeface="Calibri" panose="020F0502020204030204" pitchFamily="34" charset="0"/>
                <a:cs typeface="Calibri" panose="020F0502020204030204" pitchFamily="34" charset="0"/>
              </a:rPr>
              <a:t>không</a:t>
            </a:r>
            <a:r>
              <a:rPr lang="en-US" sz="2400" dirty="0">
                <a:solidFill>
                  <a:schemeClr val="tx1"/>
                </a:solidFill>
                <a:latin typeface="Calibri" panose="020F0502020204030204" pitchFamily="34" charset="0"/>
                <a:cs typeface="Calibri" panose="020F0502020204030204" pitchFamily="34" charset="0"/>
              </a:rPr>
              <a:t>? </a:t>
            </a:r>
            <a:r>
              <a:rPr lang="vi-VN" sz="2400" dirty="0">
                <a:solidFill>
                  <a:schemeClr val="tx1"/>
                </a:solidFill>
                <a:latin typeface="Calibri" panose="020F0502020204030204" pitchFamily="34" charset="0"/>
                <a:cs typeface="Calibri" panose="020F0502020204030204" pitchFamily="34" charset="0"/>
              </a:rPr>
              <a:t>vdmh</a:t>
            </a:r>
          </a:p>
        </p:txBody>
      </p:sp>
      <p:pic>
        <p:nvPicPr>
          <p:cNvPr id="10242" name="Picture 2" descr="Ảnh minh họa">
            <a:extLst>
              <a:ext uri="{FF2B5EF4-FFF2-40B4-BE49-F238E27FC236}">
                <a16:creationId xmlns:a16="http://schemas.microsoft.com/office/drawing/2014/main" id="{A5BBD7C1-F161-3FD5-514C-33DE8A223D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971" y="2017735"/>
            <a:ext cx="6003271" cy="37961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hát triển ngành dược Việt Nam: Thực trạng và giải pháp">
            <a:extLst>
              <a:ext uri="{FF2B5EF4-FFF2-40B4-BE49-F238E27FC236}">
                <a16:creationId xmlns:a16="http://schemas.microsoft.com/office/drawing/2014/main" id="{6DAF47C8-1B74-CFC7-3429-AD55EB1CB5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1643" y="2017735"/>
            <a:ext cx="5790186" cy="379618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171801-7854-A3CC-5448-C24A4D593CE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10</a:t>
            </a:fld>
            <a:endParaRPr lang="en-GB"/>
          </a:p>
        </p:txBody>
      </p:sp>
    </p:spTree>
    <p:extLst>
      <p:ext uri="{BB962C8B-B14F-4D97-AF65-F5344CB8AC3E}">
        <p14:creationId xmlns:p14="http://schemas.microsoft.com/office/powerpoint/2010/main" val="108138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5"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video>
              <p:cMediaNode vol="80000" mute="1">
                <p:cTn id="26" fill="hold" display="0">
                  <p:stCondLst>
                    <p:cond delay="indefinite"/>
                  </p:stCondLst>
                </p:cTn>
                <p:tgtEl>
                  <p:spTgt spid="3"/>
                </p:tgtEl>
              </p:cMediaNode>
            </p:video>
          </p:childTnLst>
        </p:cTn>
      </p:par>
    </p:tnLst>
    <p:bldLst>
      <p:bldP spid="8" grpId="0" animBg="1"/>
      <p:bldP spid="17" grpId="0"/>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300195" y="1983475"/>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91971" y="3606849"/>
            <a:ext cx="2492787"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Nguyên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nhân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hiệu</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ứng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kính</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a:t>
            </a:r>
          </a:p>
          <a:p>
            <a:pPr algn="ctr"/>
            <a:r>
              <a:rPr lang="vi-VN" sz="2800" dirty="0">
                <a:latin typeface="Calibri" panose="020F0502020204030204" pitchFamily="34" charset="0"/>
                <a:cs typeface="Calibri" panose="020F0502020204030204" pitchFamily="34" charset="0"/>
              </a:rPr>
              <a:t>3, 6</a:t>
            </a:r>
          </a:p>
        </p:txBody>
      </p:sp>
      <p:pic>
        <p:nvPicPr>
          <p:cNvPr id="3" name="1 Minute timer (Äá»ng há» Äáº¿m ngÆ°á»£c 1 phÃºt).mp4">
            <a:hlinkClick r:id="" action="ppaction://media"/>
            <a:extLst>
              <a:ext uri="{FF2B5EF4-FFF2-40B4-BE49-F238E27FC236}">
                <a16:creationId xmlns:a16="http://schemas.microsoft.com/office/drawing/2014/main" id="{A3323563-66E3-85FA-A535-CC446A5481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26772" y="393305"/>
            <a:ext cx="1705057" cy="1325447"/>
          </a:xfrm>
          <a:prstGeom prst="rect">
            <a:avLst/>
          </a:prstGeom>
        </p:spPr>
      </p:pic>
      <p:sp>
        <p:nvSpPr>
          <p:cNvPr id="27" name="Hình chữ nhật 8">
            <a:extLst>
              <a:ext uri="{FF2B5EF4-FFF2-40B4-BE49-F238E27FC236}">
                <a16:creationId xmlns:a16="http://schemas.microsoft.com/office/drawing/2014/main" id="{51722F6C-145D-DDA3-5293-006B4F834D52}"/>
              </a:ext>
            </a:extLst>
          </p:cNvPr>
          <p:cNvSpPr/>
          <p:nvPr/>
        </p:nvSpPr>
        <p:spPr>
          <a:xfrm>
            <a:off x="2135109" y="385128"/>
            <a:ext cx="8034984" cy="14076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dirty="0">
                <a:solidFill>
                  <a:schemeClr val="tx1"/>
                </a:solidFill>
                <a:latin typeface="Calibri" panose="020F0502020204030204" pitchFamily="34" charset="0"/>
                <a:cs typeface="Calibri" panose="020F0502020204030204" pitchFamily="34" charset="0"/>
              </a:rPr>
              <a:t>Em </a:t>
            </a:r>
            <a:r>
              <a:rPr lang="pt-BR" sz="2400" dirty="0" err="1">
                <a:solidFill>
                  <a:schemeClr val="tx1"/>
                </a:solidFill>
                <a:latin typeface="Calibri" panose="020F0502020204030204" pitchFamily="34" charset="0"/>
                <a:cs typeface="Calibri" panose="020F0502020204030204" pitchFamily="34" charset="0"/>
              </a:rPr>
              <a:t>hiểu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gì</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về</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nguyên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nhân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tác</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hại</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của</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hiệu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ứng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kính</a:t>
            </a:r>
            <a:r>
              <a:rPr lang="pt-BR" sz="2400" dirty="0">
                <a:solidFill>
                  <a:schemeClr val="tx1"/>
                </a:solidFill>
                <a:latin typeface="Calibri" panose="020F0502020204030204" pitchFamily="34" charset="0"/>
                <a:cs typeface="Calibri" panose="020F0502020204030204" pitchFamily="34" charset="0"/>
              </a:rPr>
              <a:t>?</a:t>
            </a:r>
            <a:r>
              <a:rPr lang="en-US" sz="2400" dirty="0">
                <a:solidFill>
                  <a:schemeClr val="tx1"/>
                </a:solidFill>
                <a:latin typeface="Calibri" panose="020F0502020204030204" pitchFamily="34" charset="0"/>
                <a:cs typeface="Calibri" panose="020F0502020204030204" pitchFamily="34" charset="0"/>
              </a:rPr>
              <a:t> Q</a:t>
            </a:r>
            <a:r>
              <a:rPr lang="pt-BR" sz="2400" dirty="0" err="1">
                <a:solidFill>
                  <a:schemeClr val="tx1"/>
                </a:solidFill>
                <a:latin typeface="Calibri" panose="020F0502020204030204" pitchFamily="34" charset="0"/>
                <a:cs typeface="Calibri" panose="020F0502020204030204" pitchFamily="34" charset="0"/>
              </a:rPr>
              <a:t>uang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hợp</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góp</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phần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điều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hòa</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không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khí</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và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ngăn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chặn</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hiệu</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ứng</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nhà</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kính</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như</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thế</a:t>
            </a:r>
            <a:r>
              <a:rPr lang="pt-BR" sz="2400" dirty="0">
                <a:solidFill>
                  <a:schemeClr val="tx1"/>
                </a:solidFill>
                <a:latin typeface="Calibri" panose="020F0502020204030204" pitchFamily="34" charset="0"/>
                <a:cs typeface="Calibri" panose="020F0502020204030204" pitchFamily="34" charset="0"/>
              </a:rPr>
              <a:t> </a:t>
            </a:r>
            <a:r>
              <a:rPr lang="pt-BR" sz="2400" dirty="0" err="1">
                <a:solidFill>
                  <a:schemeClr val="tx1"/>
                </a:solidFill>
                <a:latin typeface="Calibri" panose="020F0502020204030204" pitchFamily="34" charset="0"/>
                <a:cs typeface="Calibri" panose="020F0502020204030204" pitchFamily="34" charset="0"/>
              </a:rPr>
              <a:t>nào</a:t>
            </a:r>
            <a:r>
              <a:rPr lang="pt-BR" sz="2400" dirty="0">
                <a:solidFill>
                  <a:schemeClr val="tx1"/>
                </a:solidFill>
                <a:latin typeface="Calibri" panose="020F0502020204030204" pitchFamily="34" charset="0"/>
                <a:cs typeface="Calibri" panose="020F0502020204030204" pitchFamily="34" charset="0"/>
              </a:rPr>
              <a:t>?</a:t>
            </a:r>
            <a:r>
              <a:rPr lang="en-VN" sz="2400" dirty="0">
                <a:solidFill>
                  <a:schemeClr val="tx1"/>
                </a:solidFill>
                <a:latin typeface="Calibri" panose="020F0502020204030204" pitchFamily="34" charset="0"/>
                <a:cs typeface="Calibri" panose="020F0502020204030204" pitchFamily="34" charset="0"/>
              </a:rPr>
              <a:t> </a:t>
            </a:r>
            <a:endParaRPr lang="vi-VN" sz="2400" dirty="0">
              <a:solidFill>
                <a:schemeClr val="tx1"/>
              </a:solidFill>
              <a:latin typeface="Calibri" panose="020F0502020204030204" pitchFamily="34" charset="0"/>
              <a:cs typeface="Calibri" panose="020F0502020204030204" pitchFamily="34" charset="0"/>
            </a:endParaRPr>
          </a:p>
        </p:txBody>
      </p:sp>
      <p:sp>
        <p:nvSpPr>
          <p:cNvPr id="2" name="Hình chữ nhật 8">
            <a:extLst>
              <a:ext uri="{FF2B5EF4-FFF2-40B4-BE49-F238E27FC236}">
                <a16:creationId xmlns:a16="http://schemas.microsoft.com/office/drawing/2014/main" id="{610A64B9-3105-8251-3835-BAABCB466066}"/>
              </a:ext>
            </a:extLst>
          </p:cNvPr>
          <p:cNvSpPr/>
          <p:nvPr/>
        </p:nvSpPr>
        <p:spPr>
          <a:xfrm>
            <a:off x="3355921" y="1944855"/>
            <a:ext cx="2796680"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Calibri" panose="020F0502020204030204" pitchFamily="34" charset="0"/>
                <a:cs typeface="Calibri" panose="020F0502020204030204" pitchFamily="34" charset="0"/>
              </a:rPr>
              <a:t>Gia </a:t>
            </a:r>
            <a:r>
              <a:rPr lang="en-US" sz="2400" dirty="0" err="1">
                <a:solidFill>
                  <a:schemeClr val="tx1"/>
                </a:solidFill>
                <a:latin typeface="Calibri" panose="020F0502020204030204" pitchFamily="34" charset="0"/>
                <a:cs typeface="Calibri" panose="020F0502020204030204" pitchFamily="34" charset="0"/>
              </a:rPr>
              <a:t>tăng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khí</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nhà</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kính</a:t>
            </a:r>
            <a:endParaRPr lang="en-VN" sz="2600" dirty="0">
              <a:solidFill>
                <a:schemeClr val="tx1"/>
              </a:solidFill>
              <a:latin typeface="Calibri" panose="020F0502020204030204" pitchFamily="34" charset="0"/>
              <a:cs typeface="Calibri" panose="020F0502020204030204" pitchFamily="34" charset="0"/>
            </a:endParaRPr>
          </a:p>
        </p:txBody>
      </p:sp>
      <p:cxnSp>
        <p:nvCxnSpPr>
          <p:cNvPr id="6" name="Straight Arrow Connector 5">
            <a:extLst>
              <a:ext uri="{FF2B5EF4-FFF2-40B4-BE49-F238E27FC236}">
                <a16:creationId xmlns:a16="http://schemas.microsoft.com/office/drawing/2014/main" id="{F22E54B4-538B-08A2-55A9-473D6ABDC66D}"/>
              </a:ext>
            </a:extLst>
          </p:cNvPr>
          <p:cNvCxnSpPr>
            <a:cxnSpLocks/>
            <a:stCxn id="8" idx="3"/>
            <a:endCxn id="2" idx="1"/>
          </p:cNvCxnSpPr>
          <p:nvPr/>
        </p:nvCxnSpPr>
        <p:spPr>
          <a:xfrm flipV="1">
            <a:off x="2784758" y="2360354"/>
            <a:ext cx="571163" cy="16619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263" name="Google Shape;292;p20">
            <a:extLst>
              <a:ext uri="{FF2B5EF4-FFF2-40B4-BE49-F238E27FC236}">
                <a16:creationId xmlns:a16="http://schemas.microsoft.com/office/drawing/2014/main" id="{99F211CC-20D4-8E3C-5C93-228B45ED9F94}"/>
              </a:ext>
            </a:extLst>
          </p:cNvPr>
          <p:cNvPicPr preferRelativeResize="0"/>
          <p:nvPr/>
        </p:nvPicPr>
        <p:blipFill rotWithShape="1">
          <a:blip r:embed="rId5">
            <a:alphaModFix/>
          </a:blip>
          <a:srcRect l="11386" t="9298" r="12244" b="8310"/>
          <a:stretch/>
        </p:blipFill>
        <p:spPr>
          <a:xfrm>
            <a:off x="7619999" y="2022992"/>
            <a:ext cx="4324236" cy="3878646"/>
          </a:xfrm>
          <a:prstGeom prst="rect">
            <a:avLst/>
          </a:prstGeom>
          <a:noFill/>
          <a:ln>
            <a:noFill/>
          </a:ln>
        </p:spPr>
      </p:pic>
      <p:sp>
        <p:nvSpPr>
          <p:cNvPr id="10264" name="Google Shape;293;p20">
            <a:extLst>
              <a:ext uri="{FF2B5EF4-FFF2-40B4-BE49-F238E27FC236}">
                <a16:creationId xmlns:a16="http://schemas.microsoft.com/office/drawing/2014/main" id="{1394FA75-8024-C1AE-2600-4CC83946A9D1}"/>
              </a:ext>
            </a:extLst>
          </p:cNvPr>
          <p:cNvSpPr txBox="1"/>
          <p:nvPr/>
        </p:nvSpPr>
        <p:spPr>
          <a:xfrm>
            <a:off x="8531235" y="6077335"/>
            <a:ext cx="3055314" cy="523180"/>
          </a:xfrm>
          <a:prstGeom prst="rect">
            <a:avLst/>
          </a:prstGeom>
          <a:noFill/>
          <a:ln>
            <a:noFill/>
          </a:ln>
        </p:spPr>
        <p:txBody>
          <a:bodyPr spcFirstLastPara="1" wrap="square" lIns="91425" tIns="45700" rIns="91425" bIns="45700" anchor="t" anchorCtr="0">
            <a:spAutoFit/>
          </a:bodyPr>
          <a:lstStyle/>
          <a:p>
            <a:pPr algn="ctr"/>
            <a:r>
              <a:rPr lang="en-US" sz="2800" dirty="0" err="1">
                <a:solidFill>
                  <a:srgbClr val="0070C0"/>
                </a:solidFill>
                <a:latin typeface="Calibri" panose="020F0502020204030204" pitchFamily="34" charset="0"/>
                <a:cs typeface="Calibri" panose="020F0502020204030204" pitchFamily="34" charset="0"/>
              </a:rPr>
              <a:t>Điều</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hoà</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không</a:t>
            </a:r>
            <a:r>
              <a:rPr lang="en-US" sz="2800" dirty="0">
                <a:solidFill>
                  <a:srgbClr val="0070C0"/>
                </a:solidFill>
                <a:latin typeface="Calibri" panose="020F0502020204030204" pitchFamily="34" charset="0"/>
                <a:cs typeface="Calibri" panose="020F0502020204030204" pitchFamily="34" charset="0"/>
              </a:rPr>
              <a:t> </a:t>
            </a:r>
            <a:r>
              <a:rPr lang="en-US" sz="2800" dirty="0" err="1">
                <a:solidFill>
                  <a:srgbClr val="0070C0"/>
                </a:solidFill>
                <a:latin typeface="Calibri" panose="020F0502020204030204" pitchFamily="34" charset="0"/>
                <a:cs typeface="Calibri" panose="020F0502020204030204" pitchFamily="34" charset="0"/>
              </a:rPr>
              <a:t>khí</a:t>
            </a:r>
            <a:endParaRPr sz="2800" dirty="0">
              <a:solidFill>
                <a:srgbClr val="0070C0"/>
              </a:solidFill>
              <a:latin typeface="Calibri" panose="020F0502020204030204" pitchFamily="34" charset="0"/>
              <a:cs typeface="Calibri" panose="020F0502020204030204" pitchFamily="34" charset="0"/>
            </a:endParaRPr>
          </a:p>
        </p:txBody>
      </p:sp>
      <p:sp>
        <p:nvSpPr>
          <p:cNvPr id="10" name="Hình chữ nhật 8">
            <a:extLst>
              <a:ext uri="{FF2B5EF4-FFF2-40B4-BE49-F238E27FC236}">
                <a16:creationId xmlns:a16="http://schemas.microsoft.com/office/drawing/2014/main" id="{60609CB2-AC02-76A3-AEBC-ACE05D349B51}"/>
              </a:ext>
            </a:extLst>
          </p:cNvPr>
          <p:cNvSpPr/>
          <p:nvPr/>
        </p:nvSpPr>
        <p:spPr>
          <a:xfrm>
            <a:off x="3355920" y="2775852"/>
            <a:ext cx="207850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Phá</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rừng</a:t>
            </a:r>
            <a:endParaRPr lang="en-VN" sz="2600" dirty="0">
              <a:solidFill>
                <a:schemeClr val="tx1"/>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F670E350-35BD-F290-A3C7-B7CCD7D0D35F}"/>
              </a:ext>
            </a:extLst>
          </p:cNvPr>
          <p:cNvCxnSpPr>
            <a:cxnSpLocks/>
            <a:stCxn id="8" idx="3"/>
            <a:endCxn id="10" idx="1"/>
          </p:cNvCxnSpPr>
          <p:nvPr/>
        </p:nvCxnSpPr>
        <p:spPr>
          <a:xfrm flipV="1">
            <a:off x="2784758" y="3191351"/>
            <a:ext cx="571162" cy="8309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Hình chữ nhật 8">
            <a:extLst>
              <a:ext uri="{FF2B5EF4-FFF2-40B4-BE49-F238E27FC236}">
                <a16:creationId xmlns:a16="http://schemas.microsoft.com/office/drawing/2014/main" id="{DB9810B4-9310-4E46-8BB9-9CDCF93C6A57}"/>
              </a:ext>
            </a:extLst>
          </p:cNvPr>
          <p:cNvSpPr/>
          <p:nvPr/>
        </p:nvSpPr>
        <p:spPr>
          <a:xfrm>
            <a:off x="3355921" y="3742012"/>
            <a:ext cx="3475184"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phát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triển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nghiệp</a:t>
            </a:r>
            <a:endParaRPr lang="en-VN" sz="2600" dirty="0">
              <a:solidFill>
                <a:schemeClr val="tx1"/>
              </a:solidFill>
              <a:latin typeface="Calibri" panose="020F0502020204030204" pitchFamily="34" charset="0"/>
              <a:cs typeface="Calibri" panose="020F0502020204030204" pitchFamily="34" charset="0"/>
            </a:endParaRPr>
          </a:p>
        </p:txBody>
      </p:sp>
      <p:cxnSp>
        <p:nvCxnSpPr>
          <p:cNvPr id="15" name="Straight Arrow Connector 14">
            <a:extLst>
              <a:ext uri="{FF2B5EF4-FFF2-40B4-BE49-F238E27FC236}">
                <a16:creationId xmlns:a16="http://schemas.microsoft.com/office/drawing/2014/main" id="{E775FCE0-351B-25F6-3CDB-E942A1D7B9B4}"/>
              </a:ext>
            </a:extLst>
          </p:cNvPr>
          <p:cNvCxnSpPr>
            <a:cxnSpLocks/>
            <a:stCxn id="8" idx="3"/>
            <a:endCxn id="14" idx="1"/>
          </p:cNvCxnSpPr>
          <p:nvPr/>
        </p:nvCxnSpPr>
        <p:spPr>
          <a:xfrm>
            <a:off x="2784758" y="4022348"/>
            <a:ext cx="571163" cy="135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Hình chữ nhật 8">
            <a:extLst>
              <a:ext uri="{FF2B5EF4-FFF2-40B4-BE49-F238E27FC236}">
                <a16:creationId xmlns:a16="http://schemas.microsoft.com/office/drawing/2014/main" id="{F02F1D8D-E9CA-4209-C259-3D57A2310571}"/>
              </a:ext>
            </a:extLst>
          </p:cNvPr>
          <p:cNvSpPr/>
          <p:nvPr/>
        </p:nvSpPr>
        <p:spPr>
          <a:xfrm>
            <a:off x="3355920" y="4604939"/>
            <a:ext cx="426407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Sử</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dụng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phân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bón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nghiêp</a:t>
            </a:r>
            <a:endParaRPr lang="en-VN" sz="2600" dirty="0">
              <a:solidFill>
                <a:schemeClr val="tx1"/>
              </a:solidFill>
              <a:latin typeface="Calibri" panose="020F0502020204030204" pitchFamily="34" charset="0"/>
              <a:cs typeface="Calibri" panose="020F0502020204030204" pitchFamily="34" charset="0"/>
            </a:endParaRPr>
          </a:p>
        </p:txBody>
      </p:sp>
      <p:cxnSp>
        <p:nvCxnSpPr>
          <p:cNvPr id="31" name="Straight Arrow Connector 30">
            <a:extLst>
              <a:ext uri="{FF2B5EF4-FFF2-40B4-BE49-F238E27FC236}">
                <a16:creationId xmlns:a16="http://schemas.microsoft.com/office/drawing/2014/main" id="{7ADFBE7C-E4A6-E70B-E9AD-D7015F75A238}"/>
              </a:ext>
            </a:extLst>
          </p:cNvPr>
          <p:cNvCxnSpPr>
            <a:cxnSpLocks/>
            <a:stCxn id="8" idx="3"/>
            <a:endCxn id="30" idx="1"/>
          </p:cNvCxnSpPr>
          <p:nvPr/>
        </p:nvCxnSpPr>
        <p:spPr>
          <a:xfrm>
            <a:off x="2784758" y="4022348"/>
            <a:ext cx="571162" cy="9980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5" name="Hình chữ nhật 8">
            <a:extLst>
              <a:ext uri="{FF2B5EF4-FFF2-40B4-BE49-F238E27FC236}">
                <a16:creationId xmlns:a16="http://schemas.microsoft.com/office/drawing/2014/main" id="{040CD0C6-B1B8-D643-A924-F54DE0875DA7}"/>
              </a:ext>
            </a:extLst>
          </p:cNvPr>
          <p:cNvSpPr/>
          <p:nvPr/>
        </p:nvSpPr>
        <p:spPr>
          <a:xfrm>
            <a:off x="3355921" y="5604888"/>
            <a:ext cx="4968930"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latin typeface="Calibri" panose="020F0502020204030204" pitchFamily="34" charset="0"/>
                <a:cs typeface="Calibri" panose="020F0502020204030204" pitchFamily="34" charset="0"/>
              </a:rPr>
              <a:t>Sự</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phát</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triển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của</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giao</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thông</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vận</a:t>
            </a:r>
            <a:r>
              <a:rPr lang="en-US" sz="2400" dirty="0">
                <a:solidFill>
                  <a:schemeClr val="tx1"/>
                </a:solidFill>
                <a:latin typeface="Calibri" panose="020F0502020204030204" pitchFamily="34" charset="0"/>
                <a:cs typeface="Calibri" panose="020F0502020204030204" pitchFamily="34" charset="0"/>
              </a:rPr>
              <a:t> </a:t>
            </a:r>
            <a:r>
              <a:rPr lang="en-US" sz="2400" dirty="0" err="1">
                <a:solidFill>
                  <a:schemeClr val="tx1"/>
                </a:solidFill>
                <a:latin typeface="Calibri" panose="020F0502020204030204" pitchFamily="34" charset="0"/>
                <a:cs typeface="Calibri" panose="020F0502020204030204" pitchFamily="34" charset="0"/>
              </a:rPr>
              <a:t>tải</a:t>
            </a:r>
            <a:endParaRPr lang="en-VN" sz="2600" dirty="0">
              <a:solidFill>
                <a:schemeClr val="tx1"/>
              </a:solidFill>
              <a:latin typeface="Calibri" panose="020F0502020204030204" pitchFamily="34" charset="0"/>
              <a:cs typeface="Calibri" panose="020F0502020204030204" pitchFamily="34" charset="0"/>
            </a:endParaRPr>
          </a:p>
        </p:txBody>
      </p:sp>
      <p:cxnSp>
        <p:nvCxnSpPr>
          <p:cNvPr id="56" name="Straight Arrow Connector 55">
            <a:extLst>
              <a:ext uri="{FF2B5EF4-FFF2-40B4-BE49-F238E27FC236}">
                <a16:creationId xmlns:a16="http://schemas.microsoft.com/office/drawing/2014/main" id="{02A27F0F-1E14-AE9D-C23C-87AE8AD5F6E8}"/>
              </a:ext>
            </a:extLst>
          </p:cNvPr>
          <p:cNvCxnSpPr>
            <a:cxnSpLocks/>
            <a:stCxn id="8" idx="3"/>
            <a:endCxn id="55" idx="1"/>
          </p:cNvCxnSpPr>
          <p:nvPr/>
        </p:nvCxnSpPr>
        <p:spPr>
          <a:xfrm>
            <a:off x="2784758" y="4022348"/>
            <a:ext cx="571163" cy="19980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 name="Slide Number Placeholder 3">
            <a:extLst>
              <a:ext uri="{FF2B5EF4-FFF2-40B4-BE49-F238E27FC236}">
                <a16:creationId xmlns:a16="http://schemas.microsoft.com/office/drawing/2014/main" id="{74462F40-55C3-6F51-4810-48DA98FF00B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11</a:t>
            </a:fld>
            <a:endParaRPr lang="en-GB"/>
          </a:p>
        </p:txBody>
      </p:sp>
    </p:spTree>
    <p:extLst>
      <p:ext uri="{BB962C8B-B14F-4D97-AF65-F5344CB8AC3E}">
        <p14:creationId xmlns:p14="http://schemas.microsoft.com/office/powerpoint/2010/main" val="149681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par>
                          <p:cTn id="17" fill="hold">
                            <p:stCondLst>
                              <p:cond delay="500"/>
                            </p:stCondLst>
                            <p:childTnLst>
                              <p:par>
                                <p:cTn id="18" presetID="5"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heckerboard(across)">
                                      <p:cBhvr>
                                        <p:cTn id="25" dur="500"/>
                                        <p:tgtEl>
                                          <p:spTgt spid="11"/>
                                        </p:tgtEl>
                                      </p:cBhvr>
                                    </p:animEffect>
                                  </p:childTnLst>
                                </p:cTn>
                              </p:par>
                            </p:childTnLst>
                          </p:cTn>
                        </p:par>
                        <p:par>
                          <p:cTn id="26" fill="hold">
                            <p:stCondLst>
                              <p:cond delay="500"/>
                            </p:stCondLst>
                            <p:childTnLst>
                              <p:par>
                                <p:cTn id="27" presetID="5"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heckerboard(across)">
                                      <p:cBhvr>
                                        <p:cTn id="34" dur="500"/>
                                        <p:tgtEl>
                                          <p:spTgt spid="15"/>
                                        </p:tgtEl>
                                      </p:cBhvr>
                                    </p:animEffect>
                                  </p:childTnLst>
                                </p:cTn>
                              </p:par>
                            </p:childTnLst>
                          </p:cTn>
                        </p:par>
                        <p:par>
                          <p:cTn id="35" fill="hold">
                            <p:stCondLst>
                              <p:cond delay="500"/>
                            </p:stCondLst>
                            <p:childTnLst>
                              <p:par>
                                <p:cTn id="36" presetID="5" presetClass="entr" presetSubtype="1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checkerboard(across)">
                                      <p:cBhvr>
                                        <p:cTn id="43" dur="500"/>
                                        <p:tgtEl>
                                          <p:spTgt spid="31"/>
                                        </p:tgtEl>
                                      </p:cBhvr>
                                    </p:animEffect>
                                  </p:childTnLst>
                                </p:cTn>
                              </p:par>
                            </p:childTnLst>
                          </p:cTn>
                        </p:par>
                        <p:par>
                          <p:cTn id="44" fill="hold">
                            <p:stCondLst>
                              <p:cond delay="500"/>
                            </p:stCondLst>
                            <p:childTnLst>
                              <p:par>
                                <p:cTn id="45" presetID="5" presetClass="entr" presetSubtype="1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heckerboard(across)">
                                      <p:cBhvr>
                                        <p:cTn id="52" dur="500"/>
                                        <p:tgtEl>
                                          <p:spTgt spid="56"/>
                                        </p:tgtEl>
                                      </p:cBhvr>
                                    </p:animEffect>
                                  </p:childTnLst>
                                </p:cTn>
                              </p:par>
                            </p:childTnLst>
                          </p:cTn>
                        </p:par>
                        <p:par>
                          <p:cTn id="53" fill="hold">
                            <p:stCondLst>
                              <p:cond delay="500"/>
                            </p:stCondLst>
                            <p:childTnLst>
                              <p:par>
                                <p:cTn id="54" presetID="5" presetClass="entr" presetSubtype="10" fill="hold" grpId="0"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checkerboard(across)">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10264"/>
                                        </p:tgtEl>
                                        <p:attrNameLst>
                                          <p:attrName>style.visibility</p:attrName>
                                        </p:attrNameLst>
                                      </p:cBhvr>
                                      <p:to>
                                        <p:strVal val="visible"/>
                                      </p:to>
                                    </p:set>
                                    <p:animEffect transition="in" filter="checkerboard(across)">
                                      <p:cBhvr>
                                        <p:cTn id="61" dur="500"/>
                                        <p:tgtEl>
                                          <p:spTgt spid="10264"/>
                                        </p:tgtEl>
                                      </p:cBhvr>
                                    </p:animEffect>
                                  </p:childTnLst>
                                </p:cTn>
                              </p:par>
                              <p:par>
                                <p:cTn id="62" presetID="5" presetClass="entr" presetSubtype="10" fill="hold" nodeType="withEffect">
                                  <p:stCondLst>
                                    <p:cond delay="0"/>
                                  </p:stCondLst>
                                  <p:childTnLst>
                                    <p:set>
                                      <p:cBhvr>
                                        <p:cTn id="63" dur="1" fill="hold">
                                          <p:stCondLst>
                                            <p:cond delay="0"/>
                                          </p:stCondLst>
                                        </p:cTn>
                                        <p:tgtEl>
                                          <p:spTgt spid="10263"/>
                                        </p:tgtEl>
                                        <p:attrNameLst>
                                          <p:attrName>style.visibility</p:attrName>
                                        </p:attrNameLst>
                                      </p:cBhvr>
                                      <p:to>
                                        <p:strVal val="visible"/>
                                      </p:to>
                                    </p:set>
                                    <p:animEffect transition="in" filter="checkerboard(across)">
                                      <p:cBhvr>
                                        <p:cTn id="64" dur="500"/>
                                        <p:tgtEl>
                                          <p:spTgt spid="102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3"/>
                                        </p:tgtEl>
                                      </p:cBhvr>
                                    </p:cmd>
                                  </p:childTnLst>
                                </p:cTn>
                              </p:par>
                            </p:childTnLst>
                          </p:cTn>
                        </p:par>
                      </p:childTnLst>
                    </p:cTn>
                  </p:par>
                </p:childTnLst>
              </p:cTn>
              <p:nextCondLst>
                <p:cond evt="onClick" delay="0">
                  <p:tgtEl>
                    <p:spTgt spid="3"/>
                  </p:tgtEl>
                </p:cond>
              </p:nextCondLst>
            </p:seq>
            <p:video>
              <p:cMediaNode vol="80000" mute="1">
                <p:cTn id="70" fill="hold" display="0">
                  <p:stCondLst>
                    <p:cond delay="indefinite"/>
                  </p:stCondLst>
                </p:cTn>
                <p:tgtEl>
                  <p:spTgt spid="3"/>
                </p:tgtEl>
              </p:cMediaNode>
            </p:video>
          </p:childTnLst>
        </p:cTn>
      </p:par>
    </p:tnLst>
    <p:bldLst>
      <p:bldP spid="8" grpId="0"/>
      <p:bldP spid="2" grpId="0"/>
      <p:bldP spid="10264" grpId="0"/>
      <p:bldP spid="10" grpId="0"/>
      <p:bldP spid="14" grpId="0"/>
      <p:bldP spid="30"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7172" name="Picture 4" descr="Lòng Bàn Tay, Lá Cây, Màu Xanh Lá">
            <a:extLst>
              <a:ext uri="{FF2B5EF4-FFF2-40B4-BE49-F238E27FC236}">
                <a16:creationId xmlns:a16="http://schemas.microsoft.com/office/drawing/2014/main" id="{4DF968CC-FBE7-8FBD-0CE7-F350EE1C2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3723" y="5577130"/>
            <a:ext cx="3031558" cy="119001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08;p22">
            <a:extLst>
              <a:ext uri="{FF2B5EF4-FFF2-40B4-BE49-F238E27FC236}">
                <a16:creationId xmlns:a16="http://schemas.microsoft.com/office/drawing/2014/main" id="{FCBC02FC-4512-A729-2399-6A403146643D}"/>
              </a:ext>
            </a:extLst>
          </p:cNvPr>
          <p:cNvSpPr/>
          <p:nvPr/>
        </p:nvSpPr>
        <p:spPr>
          <a:xfrm>
            <a:off x="966651" y="1011562"/>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khả</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năng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hấp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thụ</a:t>
            </a:r>
            <a:r>
              <a:rPr lang="en-US" sz="2800" dirty="0">
                <a:solidFill>
                  <a:schemeClr val="tx1"/>
                </a:solidFill>
                <a:latin typeface="Calibri" panose="020F0502020204030204" pitchFamily="34" charset="0"/>
                <a:cs typeface="Calibri" panose="020F0502020204030204" pitchFamily="34" charset="0"/>
                <a:sym typeface="Arial"/>
              </a:rPr>
              <a:t> 50%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phóng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xạ</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quét</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dọn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độc</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cùng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những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cặn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bã</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công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nghiệp</a:t>
            </a:r>
            <a:r>
              <a:rPr lang="en-US" sz="2800" dirty="0">
                <a:solidFill>
                  <a:schemeClr val="tx1"/>
                </a:solidFill>
                <a:latin typeface="Calibri" panose="020F0502020204030204" pitchFamily="34" charset="0"/>
                <a:cs typeface="Calibri" panose="020F0502020204030204" pitchFamily="34" charset="0"/>
                <a:sym typeface="Arial"/>
              </a:rPr>
              <a:t>. </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3" name="Google Shape;309;p22">
            <a:extLst>
              <a:ext uri="{FF2B5EF4-FFF2-40B4-BE49-F238E27FC236}">
                <a16:creationId xmlns:a16="http://schemas.microsoft.com/office/drawing/2014/main" id="{D9006457-DDF6-FDCA-D1F2-D834C8BF52F0}"/>
              </a:ext>
            </a:extLst>
          </p:cNvPr>
          <p:cNvSpPr/>
          <p:nvPr/>
        </p:nvSpPr>
        <p:spPr>
          <a:xfrm>
            <a:off x="966651" y="1933386"/>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thể</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làm</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giảm</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trên</a:t>
            </a:r>
            <a:r>
              <a:rPr lang="en-US" sz="2800" dirty="0">
                <a:solidFill>
                  <a:schemeClr val="tx1"/>
                </a:solidFill>
                <a:latin typeface="Calibri" panose="020F0502020204030204" pitchFamily="34" charset="0"/>
                <a:cs typeface="Calibri" panose="020F0502020204030204" pitchFamily="34" charset="0"/>
                <a:sym typeface="Arial"/>
              </a:rPr>
              <a:t> 50% </a:t>
            </a:r>
            <a:r>
              <a:rPr lang="en-US" sz="2800" dirty="0" err="1">
                <a:solidFill>
                  <a:schemeClr val="tx1"/>
                </a:solidFill>
                <a:latin typeface="Calibri" panose="020F0502020204030204" pitchFamily="34" charset="0"/>
                <a:cs typeface="Calibri" panose="020F0502020204030204" pitchFamily="34" charset="0"/>
                <a:sym typeface="Arial"/>
              </a:rPr>
              <a:t>tiếng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ồn</a:t>
            </a:r>
            <a:r>
              <a:rPr lang="en-US" sz="2800" dirty="0">
                <a:solidFill>
                  <a:schemeClr val="tx1"/>
                </a:solidFill>
                <a:latin typeface="Calibri" panose="020F0502020204030204" pitchFamily="34" charset="0"/>
                <a:cs typeface="Calibri" panose="020F0502020204030204" pitchFamily="34" charset="0"/>
                <a:sym typeface="Arial"/>
              </a:rPr>
              <a:t> so </a:t>
            </a:r>
            <a:r>
              <a:rPr lang="en-US" sz="2800" dirty="0" err="1">
                <a:solidFill>
                  <a:schemeClr val="tx1"/>
                </a:solidFill>
                <a:latin typeface="Calibri" panose="020F0502020204030204" pitchFamily="34" charset="0"/>
                <a:cs typeface="Calibri" panose="020F0502020204030204" pitchFamily="34" charset="0"/>
                <a:sym typeface="Arial"/>
              </a:rPr>
              <a:t>với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đường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phố</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không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trồng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cây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xanh</a:t>
            </a:r>
            <a:r>
              <a:rPr lang="en-US" sz="2800" dirty="0">
                <a:solidFill>
                  <a:schemeClr val="tx1"/>
                </a:solidFill>
                <a:latin typeface="Calibri" panose="020F0502020204030204" pitchFamily="34" charset="0"/>
                <a:cs typeface="Calibri" panose="020F0502020204030204" pitchFamily="34" charset="0"/>
                <a:sym typeface="Arial"/>
              </a:rPr>
              <a:t>.</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4" name="Google Shape;310;p22">
            <a:extLst>
              <a:ext uri="{FF2B5EF4-FFF2-40B4-BE49-F238E27FC236}">
                <a16:creationId xmlns:a16="http://schemas.microsoft.com/office/drawing/2014/main" id="{9E275302-5026-BECD-2C6B-68D633EC5FC5}"/>
              </a:ext>
            </a:extLst>
          </p:cNvPr>
          <p:cNvSpPr/>
          <p:nvPr/>
        </p:nvSpPr>
        <p:spPr>
          <a:xfrm>
            <a:off x="966651" y="2855210"/>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Những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hàng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cây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trồng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đan</a:t>
            </a:r>
            <a:r>
              <a:rPr lang="en-US" sz="2800" dirty="0">
                <a:solidFill>
                  <a:schemeClr val="tx1"/>
                </a:solidFill>
                <a:latin typeface="Calibri" panose="020F0502020204030204" pitchFamily="34" charset="0"/>
                <a:cs typeface="Calibri" panose="020F0502020204030204" pitchFamily="34" charset="0"/>
                <a:sym typeface="Arial"/>
              </a:rPr>
              <a:t> xen </a:t>
            </a:r>
            <a:r>
              <a:rPr lang="en-US" sz="2800" dirty="0" err="1">
                <a:solidFill>
                  <a:schemeClr val="tx1"/>
                </a:solidFill>
                <a:latin typeface="Calibri" panose="020F0502020204030204" pitchFamily="34" charset="0"/>
                <a:cs typeface="Calibri" panose="020F0502020204030204" pitchFamily="34" charset="0"/>
                <a:sym typeface="Arial"/>
              </a:rPr>
              <a:t>thành</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nhiều</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lớp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còn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tác</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dụng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chắn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hạn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chế</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sự</a:t>
            </a:r>
            <a:r>
              <a:rPr lang="en-US" sz="2800" dirty="0">
                <a:solidFill>
                  <a:schemeClr val="tx1"/>
                </a:solidFill>
                <a:latin typeface="Calibri" panose="020F0502020204030204" pitchFamily="34" charset="0"/>
                <a:cs typeface="Calibri" panose="020F0502020204030204" pitchFamily="34" charset="0"/>
                <a:sym typeface="Arial"/>
              </a:rPr>
              <a:t> di </a:t>
            </a:r>
            <a:r>
              <a:rPr lang="en-US" sz="2800" dirty="0" err="1">
                <a:solidFill>
                  <a:schemeClr val="tx1"/>
                </a:solidFill>
                <a:latin typeface="Calibri" panose="020F0502020204030204" pitchFamily="34" charset="0"/>
                <a:cs typeface="Calibri" panose="020F0502020204030204" pitchFamily="34" charset="0"/>
                <a:sym typeface="Arial"/>
              </a:rPr>
              <a:t>chuyển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của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cát</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bụi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giúp</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bảo</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vệ</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mùa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màng</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5" name="Google Shape;311;p22">
            <a:extLst>
              <a:ext uri="{FF2B5EF4-FFF2-40B4-BE49-F238E27FC236}">
                <a16:creationId xmlns:a16="http://schemas.microsoft.com/office/drawing/2014/main" id="{0523491E-95F3-13AD-699F-FD90F49AE500}"/>
              </a:ext>
            </a:extLst>
          </p:cNvPr>
          <p:cNvSpPr/>
          <p:nvPr/>
        </p:nvSpPr>
        <p:spPr>
          <a:xfrm>
            <a:off x="966651" y="3777034"/>
            <a:ext cx="10258697"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tx1"/>
                </a:solidFill>
                <a:latin typeface="Calibri" panose="020F0502020204030204" pitchFamily="34" charset="0"/>
                <a:cs typeface="Calibri" panose="020F0502020204030204" pitchFamily="34" charset="0"/>
                <a:sym typeface="Arial"/>
              </a:rPr>
              <a:t>Ở rừng cây lá rộng, trung bình 100kg lá cây mỗi năm bốc hơi từ 78.900 đến 82.520kg nước</a:t>
            </a:r>
            <a:endParaRPr sz="2800">
              <a:solidFill>
                <a:schemeClr val="tx1"/>
              </a:solidFill>
              <a:latin typeface="Calibri" panose="020F0502020204030204" pitchFamily="34" charset="0"/>
              <a:cs typeface="Calibri" panose="020F0502020204030204" pitchFamily="34" charset="0"/>
              <a:sym typeface="Arial"/>
            </a:endParaRPr>
          </a:p>
        </p:txBody>
      </p:sp>
      <p:sp>
        <p:nvSpPr>
          <p:cNvPr id="6" name="Google Shape;312;p22">
            <a:extLst>
              <a:ext uri="{FF2B5EF4-FFF2-40B4-BE49-F238E27FC236}">
                <a16:creationId xmlns:a16="http://schemas.microsoft.com/office/drawing/2014/main" id="{E2261DA7-CF8A-D345-B48C-513D9A464729}"/>
              </a:ext>
            </a:extLst>
          </p:cNvPr>
          <p:cNvSpPr/>
          <p:nvPr/>
        </p:nvSpPr>
        <p:spPr>
          <a:xfrm>
            <a:off x="966651" y="4636226"/>
            <a:ext cx="9526701" cy="52318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dirty="0" err="1">
                <a:solidFill>
                  <a:schemeClr val="tx1"/>
                </a:solidFill>
                <a:latin typeface="Calibri" panose="020F0502020204030204" pitchFamily="34" charset="0"/>
                <a:cs typeface="Calibri" panose="020F0502020204030204" pitchFamily="34" charset="0"/>
                <a:sym typeface="Arial"/>
              </a:rPr>
              <a:t>Nơi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có</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rừng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thì</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lượng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mưa</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tăng</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lên</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từ</a:t>
            </a:r>
            <a:r>
              <a:rPr lang="en-US" sz="2800" dirty="0">
                <a:solidFill>
                  <a:schemeClr val="tx1"/>
                </a:solidFill>
                <a:latin typeface="Calibri" panose="020F0502020204030204" pitchFamily="34" charset="0"/>
                <a:cs typeface="Calibri" panose="020F0502020204030204" pitchFamily="34" charset="0"/>
                <a:sym typeface="Arial"/>
              </a:rPr>
              <a:t> 6 - 30% (</a:t>
            </a:r>
            <a:r>
              <a:rPr lang="en-US" sz="2800" dirty="0" err="1">
                <a:solidFill>
                  <a:schemeClr val="tx1"/>
                </a:solidFill>
                <a:latin typeface="Calibri" panose="020F0502020204030204" pitchFamily="34" charset="0"/>
                <a:cs typeface="Calibri" panose="020F0502020204030204" pitchFamily="34" charset="0"/>
                <a:sym typeface="Arial"/>
              </a:rPr>
              <a:t>tùy</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loại</a:t>
            </a:r>
            <a:r>
              <a:rPr lang="en-US" sz="2800" dirty="0">
                <a:solidFill>
                  <a:schemeClr val="tx1"/>
                </a:solidFill>
                <a:latin typeface="Calibri" panose="020F0502020204030204" pitchFamily="34" charset="0"/>
                <a:cs typeface="Calibri" panose="020F0502020204030204" pitchFamily="34" charset="0"/>
                <a:sym typeface="Arial"/>
              </a:rPr>
              <a:t> </a:t>
            </a:r>
            <a:r>
              <a:rPr lang="en-US" sz="2800" dirty="0" err="1">
                <a:solidFill>
                  <a:schemeClr val="tx1"/>
                </a:solidFill>
                <a:latin typeface="Calibri" panose="020F0502020204030204" pitchFamily="34" charset="0"/>
                <a:cs typeface="Calibri" panose="020F0502020204030204" pitchFamily="34" charset="0"/>
                <a:sym typeface="Arial"/>
              </a:rPr>
              <a:t>rừng</a:t>
            </a:r>
            <a:r>
              <a:rPr lang="en-US" sz="2800" dirty="0">
                <a:solidFill>
                  <a:schemeClr val="tx1"/>
                </a:solidFill>
                <a:latin typeface="Calibri" panose="020F0502020204030204" pitchFamily="34" charset="0"/>
                <a:cs typeface="Calibri" panose="020F0502020204030204" pitchFamily="34" charset="0"/>
                <a:sym typeface="Arial"/>
              </a:rPr>
              <a:t>).</a:t>
            </a:r>
            <a:endParaRPr sz="2800" dirty="0">
              <a:solidFill>
                <a:schemeClr val="tx1"/>
              </a:solidFill>
              <a:latin typeface="Calibri" panose="020F0502020204030204" pitchFamily="34" charset="0"/>
              <a:cs typeface="Calibri" panose="020F0502020204030204" pitchFamily="34" charset="0"/>
              <a:sym typeface="Arial"/>
            </a:endParaRPr>
          </a:p>
        </p:txBody>
      </p:sp>
      <p:sp>
        <p:nvSpPr>
          <p:cNvPr id="7" name="Google Shape;313;p22">
            <a:extLst>
              <a:ext uri="{FF2B5EF4-FFF2-40B4-BE49-F238E27FC236}">
                <a16:creationId xmlns:a16="http://schemas.microsoft.com/office/drawing/2014/main" id="{F76A318D-A667-4421-1F75-5886555B03D8}"/>
              </a:ext>
            </a:extLst>
          </p:cNvPr>
          <p:cNvSpPr txBox="1"/>
          <p:nvPr/>
        </p:nvSpPr>
        <p:spPr>
          <a:xfrm>
            <a:off x="2097315" y="314954"/>
            <a:ext cx="7265371" cy="566268"/>
          </a:xfrm>
          <a:prstGeom prst="rect">
            <a:avLst/>
          </a:prstGeom>
          <a:noFill/>
          <a:ln>
            <a:noFill/>
          </a:ln>
        </p:spPr>
        <p:txBody>
          <a:bodyPr spcFirstLastPara="1" wrap="square" lIns="91425" tIns="45700" rIns="91425" bIns="45700" anchor="ctr" anchorCtr="0">
            <a:spAutoFit/>
          </a:bodyPr>
          <a:lstStyle/>
          <a:p>
            <a:pPr marL="0" marR="0" lvl="0" indent="0" algn="ctr" rtl="0">
              <a:lnSpc>
                <a:spcPct val="110000"/>
              </a:lnSpc>
              <a:spcBef>
                <a:spcPts val="0"/>
              </a:spcBef>
              <a:spcAft>
                <a:spcPts val="0"/>
              </a:spcAft>
              <a:buNone/>
            </a:pPr>
            <a:r>
              <a:rPr lang="en-US" sz="2800" b="1" dirty="0">
                <a:solidFill>
                  <a:schemeClr val="tx1"/>
                </a:solidFill>
                <a:latin typeface="Calibri" panose="020F0502020204030204" pitchFamily="34" charset="0"/>
                <a:cs typeface="Calibri" panose="020F0502020204030204" pitchFamily="34" charset="0"/>
                <a:sym typeface="Arial"/>
              </a:rPr>
              <a:t>CÂY XANH</a:t>
            </a:r>
            <a:endParaRPr sz="2800" b="1" dirty="0">
              <a:solidFill>
                <a:schemeClr val="tx1"/>
              </a:solidFill>
              <a:latin typeface="Calibri" panose="020F0502020204030204" pitchFamily="34" charset="0"/>
              <a:cs typeface="Calibri" panose="020F0502020204030204" pitchFamily="34" charset="0"/>
              <a:sym typeface="Arial"/>
            </a:endParaRPr>
          </a:p>
        </p:txBody>
      </p:sp>
      <p:pic>
        <p:nvPicPr>
          <p:cNvPr id="11" name="Graphic 10" descr="Arrow: Slight curve with solid fill">
            <a:extLst>
              <a:ext uri="{FF2B5EF4-FFF2-40B4-BE49-F238E27FC236}">
                <a16:creationId xmlns:a16="http://schemas.microsoft.com/office/drawing/2014/main" id="{11751FA9-1AEF-FD5D-C9BB-A2A7124533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41" y="957485"/>
            <a:ext cx="531110" cy="531110"/>
          </a:xfrm>
          <a:prstGeom prst="rect">
            <a:avLst/>
          </a:prstGeom>
        </p:spPr>
      </p:pic>
      <p:pic>
        <p:nvPicPr>
          <p:cNvPr id="12" name="Graphic 11" descr="Arrow: Slight curve with solid fill">
            <a:extLst>
              <a:ext uri="{FF2B5EF4-FFF2-40B4-BE49-F238E27FC236}">
                <a16:creationId xmlns:a16="http://schemas.microsoft.com/office/drawing/2014/main" id="{02971124-0612-A9F2-DF08-5BED17C866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4591" y="1948085"/>
            <a:ext cx="531110" cy="531110"/>
          </a:xfrm>
          <a:prstGeom prst="rect">
            <a:avLst/>
          </a:prstGeom>
        </p:spPr>
      </p:pic>
      <p:pic>
        <p:nvPicPr>
          <p:cNvPr id="13" name="Graphic 12" descr="Arrow: Slight curve with solid fill">
            <a:extLst>
              <a:ext uri="{FF2B5EF4-FFF2-40B4-BE49-F238E27FC236}">
                <a16:creationId xmlns:a16="http://schemas.microsoft.com/office/drawing/2014/main" id="{C152B130-524D-28B1-04F9-30278BC230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3641" y="2862485"/>
            <a:ext cx="531110" cy="531110"/>
          </a:xfrm>
          <a:prstGeom prst="rect">
            <a:avLst/>
          </a:prstGeom>
        </p:spPr>
      </p:pic>
      <p:pic>
        <p:nvPicPr>
          <p:cNvPr id="14" name="Graphic 13" descr="Arrow: Slight curve with solid fill">
            <a:extLst>
              <a:ext uri="{FF2B5EF4-FFF2-40B4-BE49-F238E27FC236}">
                <a16:creationId xmlns:a16="http://schemas.microsoft.com/office/drawing/2014/main" id="{9FB44E69-921B-F3A5-6CD7-66282506A1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5541" y="3776885"/>
            <a:ext cx="531110" cy="531110"/>
          </a:xfrm>
          <a:prstGeom prst="rect">
            <a:avLst/>
          </a:prstGeom>
        </p:spPr>
      </p:pic>
      <p:pic>
        <p:nvPicPr>
          <p:cNvPr id="15" name="Graphic 14" descr="Arrow: Slight curve with solid fill">
            <a:extLst>
              <a:ext uri="{FF2B5EF4-FFF2-40B4-BE49-F238E27FC236}">
                <a16:creationId xmlns:a16="http://schemas.microsoft.com/office/drawing/2014/main" id="{86FA6E43-80AC-89FF-23D8-FDA1497B19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91" y="4596035"/>
            <a:ext cx="626360" cy="626360"/>
          </a:xfrm>
          <a:prstGeom prst="rect">
            <a:avLst/>
          </a:prstGeom>
        </p:spPr>
      </p:pic>
      <p:sp>
        <p:nvSpPr>
          <p:cNvPr id="16" name="Google Shape;312;p22">
            <a:extLst>
              <a:ext uri="{FF2B5EF4-FFF2-40B4-BE49-F238E27FC236}">
                <a16:creationId xmlns:a16="http://schemas.microsoft.com/office/drawing/2014/main" id="{DD8EBF4F-183A-FD69-535D-9895E989108A}"/>
              </a:ext>
            </a:extLst>
          </p:cNvPr>
          <p:cNvSpPr/>
          <p:nvPr/>
        </p:nvSpPr>
        <p:spPr>
          <a:xfrm>
            <a:off x="966651" y="5296460"/>
            <a:ext cx="10577649" cy="95406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vi-VN" sz="2800" dirty="0">
                <a:solidFill>
                  <a:schemeClr val="tx1"/>
                </a:solidFill>
                <a:latin typeface="Calibri" panose="020F0502020204030204" pitchFamily="34" charset="0"/>
                <a:cs typeface="Calibri" panose="020F0502020204030204" pitchFamily="34" charset="0"/>
                <a:sym typeface="Arial"/>
              </a:rPr>
              <a:t>Tạo ra khoảng 150 tỉ tấn carbohidrate mỗi năm- nguồn năng lượng dồi dào của sinh giới</a:t>
            </a:r>
            <a:endParaRPr sz="2800" dirty="0">
              <a:solidFill>
                <a:schemeClr val="tx1"/>
              </a:solidFill>
              <a:latin typeface="Calibri" panose="020F0502020204030204" pitchFamily="34" charset="0"/>
              <a:cs typeface="Calibri" panose="020F0502020204030204" pitchFamily="34" charset="0"/>
              <a:sym typeface="Arial"/>
            </a:endParaRPr>
          </a:p>
        </p:txBody>
      </p:sp>
      <p:pic>
        <p:nvPicPr>
          <p:cNvPr id="17" name="Graphic 16" descr="Arrow: Slight curve with solid fill">
            <a:extLst>
              <a:ext uri="{FF2B5EF4-FFF2-40B4-BE49-F238E27FC236}">
                <a16:creationId xmlns:a16="http://schemas.microsoft.com/office/drawing/2014/main" id="{51983997-4EB0-4C07-7AFD-BEF281D8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291" y="5256269"/>
            <a:ext cx="626360" cy="626360"/>
          </a:xfrm>
          <a:prstGeom prst="rect">
            <a:avLst/>
          </a:prstGeom>
        </p:spPr>
      </p:pic>
      <p:sp>
        <p:nvSpPr>
          <p:cNvPr id="8" name="Slide Number Placeholder 7">
            <a:extLst>
              <a:ext uri="{FF2B5EF4-FFF2-40B4-BE49-F238E27FC236}">
                <a16:creationId xmlns:a16="http://schemas.microsoft.com/office/drawing/2014/main" id="{7F509929-568B-FD8F-4F99-50DDCBDFF9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12</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0-#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0-#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 presetClass="entr" presetSubtype="8"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additive="base">
                                        <p:cTn id="45" dur="500" fill="hold"/>
                                        <p:tgtEl>
                                          <p:spTgt spid="5"/>
                                        </p:tgtEl>
                                        <p:attrNameLst>
                                          <p:attrName>ppt_x</p:attrName>
                                        </p:attrNameLst>
                                      </p:cBhvr>
                                      <p:tavLst>
                                        <p:tav tm="0">
                                          <p:val>
                                            <p:strVal val="0-#ppt_w/2"/>
                                          </p:val>
                                        </p:tav>
                                        <p:tav tm="100000">
                                          <p:val>
                                            <p:strVal val="#ppt_x"/>
                                          </p:val>
                                        </p:tav>
                                      </p:tavLst>
                                    </p:anim>
                                    <p:anim calcmode="lin" valueType="num">
                                      <p:cBhvr additive="base">
                                        <p:cTn id="4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0-#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2" presetClass="entr" presetSubtype="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0-#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additive="base">
                                        <p:cTn id="62" dur="500" fill="hold"/>
                                        <p:tgtEl>
                                          <p:spTgt spid="17"/>
                                        </p:tgtEl>
                                        <p:attrNameLst>
                                          <p:attrName>ppt_x</p:attrName>
                                        </p:attrNameLst>
                                      </p:cBhvr>
                                      <p:tavLst>
                                        <p:tav tm="0">
                                          <p:val>
                                            <p:strVal val="0-#ppt_w/2"/>
                                          </p:val>
                                        </p:tav>
                                        <p:tav tm="100000">
                                          <p:val>
                                            <p:strVal val="#ppt_x"/>
                                          </p:val>
                                        </p:tav>
                                      </p:tavLst>
                                    </p:anim>
                                    <p:anim calcmode="lin" valueType="num">
                                      <p:cBhvr additive="base">
                                        <p:cTn id="63" dur="500" fill="hold"/>
                                        <p:tgtEl>
                                          <p:spTgt spid="17"/>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Picture 107"/>
          <p:cNvPicPr/>
          <p:nvPr/>
        </p:nvPicPr>
        <p:blipFill>
          <a:blip r:embed="rId2"/>
          <a:stretch>
            <a:fillRect/>
          </a:stretch>
        </p:blipFill>
        <p:spPr>
          <a:xfrm>
            <a:off x="256540" y="153670"/>
            <a:ext cx="5650865" cy="3702050"/>
          </a:xfrm>
          <a:prstGeom prst="rect">
            <a:avLst/>
          </a:prstGeom>
          <a:noFill/>
          <a:ln w="9525">
            <a:noFill/>
          </a:ln>
        </p:spPr>
      </p:pic>
      <p:pic>
        <p:nvPicPr>
          <p:cNvPr id="109" name="Picture 108"/>
          <p:cNvPicPr/>
          <p:nvPr/>
        </p:nvPicPr>
        <p:blipFill>
          <a:blip r:embed="rId3"/>
          <a:stretch>
            <a:fillRect/>
          </a:stretch>
        </p:blipFill>
        <p:spPr>
          <a:xfrm>
            <a:off x="6276340" y="153670"/>
            <a:ext cx="5721985" cy="3701415"/>
          </a:xfrm>
          <a:prstGeom prst="rect">
            <a:avLst/>
          </a:prstGeom>
          <a:noFill/>
          <a:ln w="9525">
            <a:noFill/>
          </a:ln>
        </p:spPr>
      </p:pic>
      <p:pic>
        <p:nvPicPr>
          <p:cNvPr id="110" name="Picture 109"/>
          <p:cNvPicPr/>
          <p:nvPr/>
        </p:nvPicPr>
        <p:blipFill>
          <a:blip r:embed="rId4"/>
          <a:stretch>
            <a:fillRect/>
          </a:stretch>
        </p:blipFill>
        <p:spPr>
          <a:xfrm>
            <a:off x="6276340" y="3942080"/>
            <a:ext cx="5721985" cy="2813685"/>
          </a:xfrm>
          <a:prstGeom prst="rect">
            <a:avLst/>
          </a:prstGeom>
          <a:noFill/>
          <a:ln w="9525">
            <a:noFill/>
          </a:ln>
        </p:spPr>
      </p:pic>
      <p:sp>
        <p:nvSpPr>
          <p:cNvPr id="3" name="Cloud Callout 2"/>
          <p:cNvSpPr/>
          <p:nvPr/>
        </p:nvSpPr>
        <p:spPr>
          <a:xfrm>
            <a:off x="3953510" y="665480"/>
            <a:ext cx="5650865" cy="3873500"/>
          </a:xfrm>
          <a:prstGeom prst="cloudCallout">
            <a:avLst>
              <a:gd name="adj1" fmla="val 88736"/>
              <a:gd name="adj2" fmla="val 60377"/>
            </a:avLst>
          </a:prstGeom>
          <a:solidFill>
            <a:schemeClr val="accent1">
              <a:lumMod val="20000"/>
              <a:lumOff val="80000"/>
            </a:schemeClr>
          </a:solidFill>
          <a:ln w="12700" cmpd="sng">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Một</a:t>
            </a:r>
            <a:r>
              <a:rPr lang="en-US" sz="3200" dirty="0">
                <a:solidFill>
                  <a:schemeClr val="tx1"/>
                </a:solidFill>
              </a:rPr>
              <a:t> </a:t>
            </a:r>
            <a:r>
              <a:rPr lang="en-US" sz="3200" dirty="0" err="1">
                <a:solidFill>
                  <a:schemeClr val="tx1"/>
                </a:solidFill>
              </a:rPr>
              <a:t>số</a:t>
            </a:r>
            <a:r>
              <a:rPr lang="en-US" sz="3200" dirty="0">
                <a:solidFill>
                  <a:schemeClr val="tx1"/>
                </a:solidFill>
              </a:rPr>
              <a:t> </a:t>
            </a:r>
            <a:r>
              <a:rPr lang="en-US" sz="3200" dirty="0" err="1">
                <a:solidFill>
                  <a:schemeClr val="tx1"/>
                </a:solidFill>
              </a:rPr>
              <a:t>loài</a:t>
            </a:r>
            <a:r>
              <a:rPr lang="en-US" sz="3200" dirty="0">
                <a:solidFill>
                  <a:schemeClr val="tx1"/>
                </a:solidFill>
              </a:rPr>
              <a:t> </a:t>
            </a:r>
            <a:r>
              <a:rPr lang="en-US" sz="3200" dirty="0" err="1">
                <a:solidFill>
                  <a:schemeClr val="tx1"/>
                </a:solidFill>
              </a:rPr>
              <a:t>thực</a:t>
            </a:r>
            <a:r>
              <a:rPr lang="en-US" sz="3200" dirty="0">
                <a:solidFill>
                  <a:schemeClr val="tx1"/>
                </a:solidFill>
              </a:rPr>
              <a:t> </a:t>
            </a:r>
            <a:r>
              <a:rPr lang="en-US" sz="3200" dirty="0" err="1">
                <a:solidFill>
                  <a:schemeClr val="tx1"/>
                </a:solidFill>
              </a:rPr>
              <a:t>vật</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lá</a:t>
            </a:r>
            <a:r>
              <a:rPr lang="en-US" sz="3200" dirty="0">
                <a:solidFill>
                  <a:schemeClr val="tx1"/>
                </a:solidFill>
              </a:rPr>
              <a:t> </a:t>
            </a:r>
            <a:r>
              <a:rPr lang="en-US" sz="3200" dirty="0" err="1">
                <a:solidFill>
                  <a:schemeClr val="tx1"/>
                </a:solidFill>
              </a:rPr>
              <a:t>màu</a:t>
            </a:r>
            <a:r>
              <a:rPr lang="en-US" sz="3200" dirty="0">
                <a:solidFill>
                  <a:schemeClr val="tx1"/>
                </a:solidFill>
              </a:rPr>
              <a:t> </a:t>
            </a:r>
            <a:r>
              <a:rPr lang="en-US" sz="3200" dirty="0" err="1">
                <a:solidFill>
                  <a:schemeClr val="tx1"/>
                </a:solidFill>
              </a:rPr>
              <a:t>đỏ</a:t>
            </a:r>
            <a:r>
              <a:rPr lang="en-US" sz="3200" dirty="0">
                <a:solidFill>
                  <a:schemeClr val="tx1"/>
                </a:solidFill>
              </a:rPr>
              <a:t> </a:t>
            </a:r>
            <a:r>
              <a:rPr lang="en-US" sz="3200" dirty="0" err="1">
                <a:solidFill>
                  <a:schemeClr val="tx1"/>
                </a:solidFill>
              </a:rPr>
              <a:t>hoặc</a:t>
            </a:r>
            <a:r>
              <a:rPr lang="en-US" sz="3200" dirty="0">
                <a:solidFill>
                  <a:schemeClr val="tx1"/>
                </a:solidFill>
              </a:rPr>
              <a:t> </a:t>
            </a:r>
            <a:r>
              <a:rPr lang="en-US" sz="3200" dirty="0" err="1">
                <a:solidFill>
                  <a:schemeClr val="tx1"/>
                </a:solidFill>
              </a:rPr>
              <a:t>tím</a:t>
            </a:r>
            <a:r>
              <a:rPr lang="vi-VN" altLang="en-US" sz="3200" dirty="0">
                <a:solidFill>
                  <a:schemeClr val="tx1"/>
                </a:solidFill>
              </a:rPr>
              <a:t> có khả năng quang hợp không?</a:t>
            </a:r>
          </a:p>
        </p:txBody>
      </p:sp>
      <p:pic>
        <p:nvPicPr>
          <p:cNvPr id="111" name="Picture 110"/>
          <p:cNvPicPr/>
          <p:nvPr/>
        </p:nvPicPr>
        <p:blipFill>
          <a:blip r:embed="rId5"/>
          <a:stretch>
            <a:fillRect/>
          </a:stretch>
        </p:blipFill>
        <p:spPr>
          <a:xfrm>
            <a:off x="256540" y="3963670"/>
            <a:ext cx="5650865" cy="2792095"/>
          </a:xfrm>
          <a:prstGeom prst="rect">
            <a:avLst/>
          </a:prstGeom>
          <a:noFill/>
          <a:ln w="9525">
            <a:noFill/>
          </a:ln>
        </p:spPr>
      </p:pic>
      <p:sp>
        <p:nvSpPr>
          <p:cNvPr id="2" name="Slide Number Placeholder 1">
            <a:extLst>
              <a:ext uri="{FF2B5EF4-FFF2-40B4-BE49-F238E27FC236}">
                <a16:creationId xmlns:a16="http://schemas.microsoft.com/office/drawing/2014/main" id="{F65D5038-2BEB-F39C-D6EC-B6BD1E72EF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13</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4044950" y="2757147"/>
            <a:ext cx="5422900"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II.  HỆ SẮC TỐ QUANG HỢP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3131891" y="2409447"/>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272E95F0-7718-DA86-6CF1-FDC398E0259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14</a:t>
            </a:fld>
            <a:endParaRPr lang="en-GB"/>
          </a:p>
        </p:txBody>
      </p:sp>
    </p:spTree>
    <p:extLst>
      <p:ext uri="{BB962C8B-B14F-4D97-AF65-F5344CB8AC3E}">
        <p14:creationId xmlns:p14="http://schemas.microsoft.com/office/powerpoint/2010/main" val="3961058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3200" b="1" kern="0" dirty="0">
                <a:effectLst/>
                <a:latin typeface="Calibri" panose="020F0502020204030204" pitchFamily="34" charset="0"/>
                <a:ea typeface="Arial" panose="020B0604020202020204" pitchFamily="34" charset="0"/>
                <a:cs typeface="Calibri" panose="020F0502020204030204" pitchFamily="34" charset="0"/>
              </a:rPr>
              <a:t> Hệ sắc tố quang hợp</a:t>
            </a:r>
            <a:endParaRPr lang="en-VN" sz="3200" b="1"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390775" y="1379394"/>
            <a:ext cx="7410450" cy="0"/>
          </a:xfrm>
          <a:prstGeom prst="line">
            <a:avLst/>
          </a:prstGeom>
        </p:spPr>
        <p:style>
          <a:lnRef idx="1">
            <a:schemeClr val="dk1"/>
          </a:lnRef>
          <a:fillRef idx="0">
            <a:schemeClr val="dk1"/>
          </a:fillRef>
          <a:effectRef idx="0">
            <a:schemeClr val="dk1"/>
          </a:effectRef>
          <a:fontRef idx="minor">
            <a:schemeClr val="tx1"/>
          </a:fontRef>
        </p:style>
      </p:cxnSp>
      <p:sp>
        <p:nvSpPr>
          <p:cNvPr id="7" name="Hình chữ nhật 8">
            <a:extLst>
              <a:ext uri="{FF2B5EF4-FFF2-40B4-BE49-F238E27FC236}">
                <a16:creationId xmlns:a16="http://schemas.microsoft.com/office/drawing/2014/main" id="{9BB0046B-FD4F-E87D-039F-505406ECB756}"/>
              </a:ext>
            </a:extLst>
          </p:cNvPr>
          <p:cNvSpPr/>
          <p:nvPr/>
        </p:nvSpPr>
        <p:spPr>
          <a:xfrm>
            <a:off x="777492" y="1512018"/>
            <a:ext cx="11351622" cy="1683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pt-BR" sz="2800" dirty="0">
                <a:solidFill>
                  <a:schemeClr val="tx1"/>
                </a:solidFill>
                <a:latin typeface="Calibri" panose="020F0502020204030204" pitchFamily="34" charset="0"/>
                <a:cs typeface="Calibri" panose="020F0502020204030204" pitchFamily="34" charset="0"/>
              </a:rPr>
              <a:t>Hãy quan sát H 4.3 và thảo luận cặp đôi, trả lời câu hỏi sau:</a:t>
            </a:r>
          </a:p>
          <a:p>
            <a:pPr>
              <a:lnSpc>
                <a:spcPct val="150000"/>
              </a:lnSpc>
            </a:pPr>
            <a:r>
              <a:rPr lang="en-US" sz="2800" dirty="0">
                <a:solidFill>
                  <a:schemeClr val="tx1"/>
                </a:solidFill>
                <a:latin typeface="Calibri" panose="020F0502020204030204" pitchFamily="34" charset="0"/>
                <a:cs typeface="Calibri" panose="020F0502020204030204" pitchFamily="34" charset="0"/>
                <a:sym typeface="Wingdings" pitchFamily="2" charset="2"/>
              </a:rPr>
              <a:t></a:t>
            </a:r>
            <a:r>
              <a:rPr lang="en-US" sz="2800" dirty="0" err="1">
                <a:solidFill>
                  <a:schemeClr val="tx1"/>
                </a:solidFill>
                <a:latin typeface="Calibri" panose="020F0502020204030204" pitchFamily="34" charset="0"/>
                <a:cs typeface="Calibri" panose="020F0502020204030204" pitchFamily="34" charset="0"/>
              </a:rPr>
              <a:t>Hãy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biết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hệ</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sắc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a:t>
            </a:r>
            <a:r>
              <a:rPr lang="en-US" sz="2800" dirty="0">
                <a:solidFill>
                  <a:schemeClr val="tx1"/>
                </a:solidFill>
                <a:latin typeface="Calibri" panose="020F0502020204030204" pitchFamily="34" charset="0"/>
                <a:cs typeface="Calibri" panose="020F0502020204030204" pitchFamily="34" charset="0"/>
              </a:rPr>
              <a:t> ở </a:t>
            </a:r>
            <a:r>
              <a:rPr lang="en-US" sz="2800" dirty="0" err="1">
                <a:solidFill>
                  <a:schemeClr val="tx1"/>
                </a:solidFill>
                <a:latin typeface="Calibri" panose="020F0502020204030204" pitchFamily="34" charset="0"/>
                <a:cs typeface="Calibri" panose="020F0502020204030204" pitchFamily="34" charset="0"/>
              </a:rPr>
              <a:t>thực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vật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gồm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những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nào</a:t>
            </a:r>
            <a:r>
              <a:rPr lang="vi-VN"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Vai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trò</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mỗi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nhóm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sắc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đó</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gì</a:t>
            </a:r>
            <a:r>
              <a:rPr lang="en-US"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pic>
        <p:nvPicPr>
          <p:cNvPr id="2" name="5 Minute Timer - Different Music.mp4">
            <a:hlinkClick r:id="" action="ppaction://media"/>
            <a:extLst>
              <a:ext uri="{FF2B5EF4-FFF2-40B4-BE49-F238E27FC236}">
                <a16:creationId xmlns:a16="http://schemas.microsoft.com/office/drawing/2014/main" id="{F1CB6A0A-15EE-99C5-9586-5D12D84C4E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93914" y="121139"/>
            <a:ext cx="2235200" cy="1257300"/>
          </a:xfrm>
          <a:prstGeom prst="rect">
            <a:avLst/>
          </a:prstGeom>
        </p:spPr>
      </p:pic>
      <p:pic>
        <p:nvPicPr>
          <p:cNvPr id="3" name="Picture 2">
            <a:extLst>
              <a:ext uri="{FF2B5EF4-FFF2-40B4-BE49-F238E27FC236}">
                <a16:creationId xmlns:a16="http://schemas.microsoft.com/office/drawing/2014/main" id="{70D108B4-B510-F512-7DD9-1A976433A232}"/>
              </a:ext>
            </a:extLst>
          </p:cNvPr>
          <p:cNvPicPr>
            <a:picLocks noChangeAspect="1"/>
          </p:cNvPicPr>
          <p:nvPr/>
        </p:nvPicPr>
        <p:blipFill rotWithShape="1">
          <a:blip r:embed="rId5"/>
          <a:srcRect b="9902"/>
          <a:stretch/>
        </p:blipFill>
        <p:spPr>
          <a:xfrm>
            <a:off x="4371228" y="3129656"/>
            <a:ext cx="6640286" cy="3269155"/>
          </a:xfrm>
          <a:prstGeom prst="rect">
            <a:avLst/>
          </a:prstGeom>
        </p:spPr>
      </p:pic>
      <p:sp>
        <p:nvSpPr>
          <p:cNvPr id="8" name="TextBox 7">
            <a:extLst>
              <a:ext uri="{FF2B5EF4-FFF2-40B4-BE49-F238E27FC236}">
                <a16:creationId xmlns:a16="http://schemas.microsoft.com/office/drawing/2014/main" id="{D63BA67D-1740-625D-36C1-3A6E77F34834}"/>
              </a:ext>
            </a:extLst>
          </p:cNvPr>
          <p:cNvSpPr txBox="1"/>
          <p:nvPr/>
        </p:nvSpPr>
        <p:spPr>
          <a:xfrm>
            <a:off x="5664926" y="6166375"/>
            <a:ext cx="4950822" cy="464871"/>
          </a:xfrm>
          <a:prstGeom prst="rect">
            <a:avLst/>
          </a:prstGeom>
          <a:noFill/>
        </p:spPr>
        <p:txBody>
          <a:bodyPr wrap="square">
            <a:spAutoFit/>
          </a:bodyPr>
          <a:lstStyle/>
          <a:p>
            <a:pPr algn="ctr">
              <a:lnSpc>
                <a:spcPct val="150000"/>
              </a:lnSpc>
              <a:buClr>
                <a:srgbClr val="44546A"/>
              </a:buClr>
              <a:buSzPct val="70000"/>
              <a:defRPr/>
            </a:pP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H4.3.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Vị</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trí</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và</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vai</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trò</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hệ</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sắc</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tố</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quang</a:t>
            </a:r>
            <a:r>
              <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 </a:t>
            </a:r>
            <a:r>
              <a:rPr lang="en-US" sz="1800" b="1" dirty="0" err="1">
                <a:solidFill>
                  <a:schemeClr val="tx1"/>
                </a:solidFill>
                <a:latin typeface="Calibri" panose="020F0502020204030204" pitchFamily="34" charset="0"/>
                <a:ea typeface="#9Slide02 Tieu de rat dai 01" panose="02000000000000000000" pitchFamily="2" charset="0"/>
                <a:cs typeface="Calibri" panose="020F0502020204030204" pitchFamily="34" charset="0"/>
              </a:rPr>
              <a:t>hợp</a:t>
            </a:r>
            <a:endParaRPr lang="en-US" sz="1800" b="1" dirty="0">
              <a:solidFill>
                <a:schemeClr val="tx1"/>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6" name="Slide Number Placeholder 5">
            <a:extLst>
              <a:ext uri="{FF2B5EF4-FFF2-40B4-BE49-F238E27FC236}">
                <a16:creationId xmlns:a16="http://schemas.microsoft.com/office/drawing/2014/main" id="{7849FB10-A39C-4CB1-402E-5BDD422D17E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15</a:t>
            </a:fld>
            <a:endParaRPr lang="en-GB"/>
          </a:p>
        </p:txBody>
      </p:sp>
    </p:spTree>
    <p:extLst>
      <p:ext uri="{BB962C8B-B14F-4D97-AF65-F5344CB8AC3E}">
        <p14:creationId xmlns:p14="http://schemas.microsoft.com/office/powerpoint/2010/main" val="27888063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heckerboard(across)">
                                      <p:cBhvr>
                                        <p:cTn id="19" dur="500"/>
                                        <p:tgtEl>
                                          <p:spTgt spid="3"/>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checkerboard(across)">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video>
              <p:cMediaNode vol="80000">
                <p:cTn id="37" fill="hold" display="0">
                  <p:stCondLst>
                    <p:cond delay="indefinite"/>
                  </p:stCondLst>
                </p:cTn>
                <p:tgtEl>
                  <p:spTgt spid="2"/>
                </p:tgtEl>
              </p:cMediaNode>
            </p:video>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39D63E-4CE3-89AF-38B4-C3456C7AB84E}"/>
              </a:ext>
            </a:extLst>
          </p:cNvPr>
          <p:cNvGraphicFramePr>
            <a:graphicFrameLocks noGrp="1"/>
          </p:cNvGraphicFramePr>
          <p:nvPr>
            <p:extLst>
              <p:ext uri="{D42A27DB-BD31-4B8C-83A1-F6EECF244321}">
                <p14:modId xmlns:p14="http://schemas.microsoft.com/office/powerpoint/2010/main" val="1066165885"/>
              </p:ext>
            </p:extLst>
          </p:nvPr>
        </p:nvGraphicFramePr>
        <p:xfrm>
          <a:off x="666197" y="884903"/>
          <a:ext cx="10850876" cy="5591314"/>
        </p:xfrm>
        <a:graphic>
          <a:graphicData uri="http://schemas.openxmlformats.org/drawingml/2006/table">
            <a:tbl>
              <a:tblPr firstRow="1" bandRow="1">
                <a:tableStyleId>{5940675A-B579-460E-94D1-54222C63F5DA}</a:tableStyleId>
              </a:tblPr>
              <a:tblGrid>
                <a:gridCol w="2328056">
                  <a:extLst>
                    <a:ext uri="{9D8B030D-6E8A-4147-A177-3AD203B41FA5}">
                      <a16:colId xmlns:a16="http://schemas.microsoft.com/office/drawing/2014/main" val="3439220149"/>
                    </a:ext>
                  </a:extLst>
                </a:gridCol>
                <a:gridCol w="2544398">
                  <a:extLst>
                    <a:ext uri="{9D8B030D-6E8A-4147-A177-3AD203B41FA5}">
                      <a16:colId xmlns:a16="http://schemas.microsoft.com/office/drawing/2014/main" val="1813952415"/>
                    </a:ext>
                  </a:extLst>
                </a:gridCol>
                <a:gridCol w="3235600">
                  <a:extLst>
                    <a:ext uri="{9D8B030D-6E8A-4147-A177-3AD203B41FA5}">
                      <a16:colId xmlns:a16="http://schemas.microsoft.com/office/drawing/2014/main" val="282829890"/>
                    </a:ext>
                  </a:extLst>
                </a:gridCol>
                <a:gridCol w="2742822">
                  <a:extLst>
                    <a:ext uri="{9D8B030D-6E8A-4147-A177-3AD203B41FA5}">
                      <a16:colId xmlns:a16="http://schemas.microsoft.com/office/drawing/2014/main" val="3008026995"/>
                    </a:ext>
                  </a:extLst>
                </a:gridCol>
              </a:tblGrid>
              <a:tr h="973394">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856760661"/>
                  </a:ext>
                </a:extLst>
              </a:tr>
              <a:tr h="2515721">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1153324667"/>
                  </a:ext>
                </a:extLst>
              </a:tr>
              <a:tr h="2102199">
                <a:tc>
                  <a:txBody>
                    <a:bodyPr/>
                    <a:lstStyle/>
                    <a:p>
                      <a:endParaRPr lang="en-VN" dirty="0"/>
                    </a:p>
                  </a:txBody>
                  <a:tcPr/>
                </a:tc>
                <a:tc>
                  <a:txBody>
                    <a:bodyPr/>
                    <a:lstStyle/>
                    <a:p>
                      <a:endParaRPr lang="en-VN" dirty="0"/>
                    </a:p>
                  </a:txBody>
                  <a:tcPr/>
                </a:tc>
                <a:tc>
                  <a:txBody>
                    <a:bodyPr/>
                    <a:lstStyle/>
                    <a:p>
                      <a:endParaRPr lang="en-VN" dirty="0"/>
                    </a:p>
                  </a:txBody>
                  <a:tcPr/>
                </a:tc>
                <a:tc>
                  <a:txBody>
                    <a:bodyPr/>
                    <a:lstStyle/>
                    <a:p>
                      <a:endParaRPr lang="en-VN" dirty="0"/>
                    </a:p>
                  </a:txBody>
                  <a:tcPr/>
                </a:tc>
                <a:extLst>
                  <a:ext uri="{0D108BD9-81ED-4DB2-BD59-A6C34878D82A}">
                    <a16:rowId xmlns:a16="http://schemas.microsoft.com/office/drawing/2014/main" val="2390108403"/>
                  </a:ext>
                </a:extLst>
              </a:tr>
            </a:tbl>
          </a:graphicData>
        </a:graphic>
      </p:graphicFrame>
      <p:sp>
        <p:nvSpPr>
          <p:cNvPr id="4" name="TextBox 3">
            <a:extLst>
              <a:ext uri="{FF2B5EF4-FFF2-40B4-BE49-F238E27FC236}">
                <a16:creationId xmlns:a16="http://schemas.microsoft.com/office/drawing/2014/main" id="{56E24D1B-3997-55C2-B76A-B71EC6DAC8E6}"/>
              </a:ext>
            </a:extLst>
          </p:cNvPr>
          <p:cNvSpPr txBox="1"/>
          <p:nvPr/>
        </p:nvSpPr>
        <p:spPr>
          <a:xfrm>
            <a:off x="3887278" y="4475"/>
            <a:ext cx="4408714"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chemeClr val="accent4"/>
                </a:solidFill>
                <a:latin typeface="Calibri" panose="020F0502020204030204" pitchFamily="34" charset="0"/>
                <a:ea typeface="#9Slide02 Tieu de rat dai 01" panose="02000000000000000000" pitchFamily="2" charset="0"/>
                <a:cs typeface="Calibri" panose="020F0502020204030204" pitchFamily="34" charset="0"/>
              </a:rPr>
              <a:t>HỆ SẮC TỐ QUANG HỢP</a:t>
            </a:r>
          </a:p>
        </p:txBody>
      </p:sp>
      <p:sp>
        <p:nvSpPr>
          <p:cNvPr id="5" name="TextBox 4">
            <a:extLst>
              <a:ext uri="{FF2B5EF4-FFF2-40B4-BE49-F238E27FC236}">
                <a16:creationId xmlns:a16="http://schemas.microsoft.com/office/drawing/2014/main" id="{4BA5F39A-C5F2-8F0E-9675-1D7F9E3159F0}"/>
              </a:ext>
            </a:extLst>
          </p:cNvPr>
          <p:cNvSpPr txBox="1"/>
          <p:nvPr/>
        </p:nvSpPr>
        <p:spPr>
          <a:xfrm>
            <a:off x="666198" y="2834288"/>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1. Chlorophyll</a:t>
            </a:r>
          </a:p>
        </p:txBody>
      </p:sp>
      <p:sp>
        <p:nvSpPr>
          <p:cNvPr id="6" name="TextBox 5">
            <a:extLst>
              <a:ext uri="{FF2B5EF4-FFF2-40B4-BE49-F238E27FC236}">
                <a16:creationId xmlns:a16="http://schemas.microsoft.com/office/drawing/2014/main" id="{811EB868-65CF-2DA4-3DDF-FD667C58AFEA}"/>
              </a:ext>
            </a:extLst>
          </p:cNvPr>
          <p:cNvSpPr txBox="1"/>
          <p:nvPr/>
        </p:nvSpPr>
        <p:spPr>
          <a:xfrm>
            <a:off x="666197" y="4847444"/>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2. Caroteniod</a:t>
            </a:r>
          </a:p>
        </p:txBody>
      </p:sp>
      <p:sp>
        <p:nvSpPr>
          <p:cNvPr id="7" name="TextBox 6">
            <a:extLst>
              <a:ext uri="{FF2B5EF4-FFF2-40B4-BE49-F238E27FC236}">
                <a16:creationId xmlns:a16="http://schemas.microsoft.com/office/drawing/2014/main" id="{5D16A041-C104-251E-DB38-33625494FF6C}"/>
              </a:ext>
            </a:extLst>
          </p:cNvPr>
          <p:cNvSpPr txBox="1"/>
          <p:nvPr/>
        </p:nvSpPr>
        <p:spPr>
          <a:xfrm>
            <a:off x="3385669" y="1259089"/>
            <a:ext cx="1934391" cy="523220"/>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Phân loại</a:t>
            </a:r>
          </a:p>
        </p:txBody>
      </p:sp>
      <p:sp>
        <p:nvSpPr>
          <p:cNvPr id="8" name="TextBox 7">
            <a:extLst>
              <a:ext uri="{FF2B5EF4-FFF2-40B4-BE49-F238E27FC236}">
                <a16:creationId xmlns:a16="http://schemas.microsoft.com/office/drawing/2014/main" id="{4401C614-C950-1727-FBEE-09ED814CADD1}"/>
              </a:ext>
            </a:extLst>
          </p:cNvPr>
          <p:cNvSpPr txBox="1"/>
          <p:nvPr/>
        </p:nvSpPr>
        <p:spPr>
          <a:xfrm>
            <a:off x="6099269" y="1315782"/>
            <a:ext cx="1934391" cy="523220"/>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Vai trò</a:t>
            </a:r>
          </a:p>
        </p:txBody>
      </p:sp>
      <p:sp>
        <p:nvSpPr>
          <p:cNvPr id="9" name="TextBox 8">
            <a:extLst>
              <a:ext uri="{FF2B5EF4-FFF2-40B4-BE49-F238E27FC236}">
                <a16:creationId xmlns:a16="http://schemas.microsoft.com/office/drawing/2014/main" id="{1B4B921E-7A47-9ED5-EB86-32F04522BAA9}"/>
              </a:ext>
            </a:extLst>
          </p:cNvPr>
          <p:cNvSpPr txBox="1"/>
          <p:nvPr/>
        </p:nvSpPr>
        <p:spPr>
          <a:xfrm>
            <a:off x="8812869" y="975623"/>
            <a:ext cx="2712720" cy="954107"/>
          </a:xfrm>
          <a:prstGeom prst="rect">
            <a:avLst/>
          </a:prstGeom>
          <a:noFill/>
        </p:spPr>
        <p:txBody>
          <a:bodyPr wrap="square" rtlCol="0">
            <a:spAutoFit/>
          </a:bodyPr>
          <a:lstStyle/>
          <a:p>
            <a:pPr algn="ctr"/>
            <a:r>
              <a:rPr lang="en-VN" sz="2800" dirty="0">
                <a:solidFill>
                  <a:srgbClr val="FF0000"/>
                </a:solidFill>
                <a:latin typeface="Calibri" panose="020F0502020204030204" pitchFamily="34" charset="0"/>
                <a:cs typeface="Calibri" panose="020F0502020204030204" pitchFamily="34" charset="0"/>
              </a:rPr>
              <a:t>Miền ánh sáng hấp thụ</a:t>
            </a:r>
          </a:p>
        </p:txBody>
      </p:sp>
      <p:sp>
        <p:nvSpPr>
          <p:cNvPr id="10" name="TextBox 9">
            <a:extLst>
              <a:ext uri="{FF2B5EF4-FFF2-40B4-BE49-F238E27FC236}">
                <a16:creationId xmlns:a16="http://schemas.microsoft.com/office/drawing/2014/main" id="{18A9BC85-3964-F919-286E-C392FDA57085}"/>
              </a:ext>
            </a:extLst>
          </p:cNvPr>
          <p:cNvSpPr txBox="1"/>
          <p:nvPr/>
        </p:nvSpPr>
        <p:spPr>
          <a:xfrm>
            <a:off x="2939684" y="2193150"/>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Gồm 2 loại</a:t>
            </a:r>
          </a:p>
        </p:txBody>
      </p:sp>
      <p:sp>
        <p:nvSpPr>
          <p:cNvPr id="11" name="TextBox 10">
            <a:extLst>
              <a:ext uri="{FF2B5EF4-FFF2-40B4-BE49-F238E27FC236}">
                <a16:creationId xmlns:a16="http://schemas.microsoft.com/office/drawing/2014/main" id="{E58D4467-E6C4-FB6B-6F0D-CAEBED256CBF}"/>
              </a:ext>
            </a:extLst>
          </p:cNvPr>
          <p:cNvSpPr txBox="1"/>
          <p:nvPr/>
        </p:nvSpPr>
        <p:spPr>
          <a:xfrm>
            <a:off x="2939684" y="2905427"/>
            <a:ext cx="2520590"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 Chlorophyll a</a:t>
            </a:r>
          </a:p>
        </p:txBody>
      </p:sp>
      <p:sp>
        <p:nvSpPr>
          <p:cNvPr id="12" name="TextBox 11">
            <a:extLst>
              <a:ext uri="{FF2B5EF4-FFF2-40B4-BE49-F238E27FC236}">
                <a16:creationId xmlns:a16="http://schemas.microsoft.com/office/drawing/2014/main" id="{9A88E5EE-A21C-C17D-146F-DBC5FE5EC555}"/>
              </a:ext>
            </a:extLst>
          </p:cNvPr>
          <p:cNvSpPr txBox="1"/>
          <p:nvPr/>
        </p:nvSpPr>
        <p:spPr>
          <a:xfrm>
            <a:off x="2939684" y="3683086"/>
            <a:ext cx="2520590"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 Chlorophyll b</a:t>
            </a:r>
          </a:p>
        </p:txBody>
      </p:sp>
      <p:sp>
        <p:nvSpPr>
          <p:cNvPr id="13" name="TextBox 12">
            <a:extLst>
              <a:ext uri="{FF2B5EF4-FFF2-40B4-BE49-F238E27FC236}">
                <a16:creationId xmlns:a16="http://schemas.microsoft.com/office/drawing/2014/main" id="{6D2C657C-350F-26B2-3744-5C46005AE90B}"/>
              </a:ext>
            </a:extLst>
          </p:cNvPr>
          <p:cNvSpPr txBox="1"/>
          <p:nvPr/>
        </p:nvSpPr>
        <p:spPr>
          <a:xfrm>
            <a:off x="3004727" y="4504768"/>
            <a:ext cx="2390503" cy="523220"/>
          </a:xfrm>
          <a:prstGeom prst="rect">
            <a:avLst/>
          </a:prstGeom>
          <a:noFill/>
        </p:spPr>
        <p:txBody>
          <a:bodyPr wrap="square" rtlCol="0">
            <a:spAutoFit/>
          </a:bodyPr>
          <a:lstStyle/>
          <a:p>
            <a:r>
              <a:rPr lang="en-VN" sz="2800" dirty="0">
                <a:latin typeface="Calibri" panose="020F0502020204030204" pitchFamily="34" charset="0"/>
                <a:cs typeface="Calibri" panose="020F0502020204030204" pitchFamily="34" charset="0"/>
              </a:rPr>
              <a:t>Gồm 2 loại</a:t>
            </a:r>
          </a:p>
        </p:txBody>
      </p:sp>
      <p:sp>
        <p:nvSpPr>
          <p:cNvPr id="14" name="TextBox 13">
            <a:extLst>
              <a:ext uri="{FF2B5EF4-FFF2-40B4-BE49-F238E27FC236}">
                <a16:creationId xmlns:a16="http://schemas.microsoft.com/office/drawing/2014/main" id="{1B939901-720D-A94F-8E60-8109EE8B7CC4}"/>
              </a:ext>
            </a:extLst>
          </p:cNvPr>
          <p:cNvSpPr txBox="1"/>
          <p:nvPr/>
        </p:nvSpPr>
        <p:spPr>
          <a:xfrm>
            <a:off x="3004727" y="5016755"/>
            <a:ext cx="2466433"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Carotene</a:t>
            </a:r>
            <a:endParaRPr lang="en-VN" sz="28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8979A9BB-DDD9-B294-F28E-9F34FC584A04}"/>
              </a:ext>
            </a:extLst>
          </p:cNvPr>
          <p:cNvSpPr txBox="1"/>
          <p:nvPr/>
        </p:nvSpPr>
        <p:spPr>
          <a:xfrm>
            <a:off x="2998328" y="5559527"/>
            <a:ext cx="2273214"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Xantophyll</a:t>
            </a:r>
            <a:endParaRPr lang="en-VN" sz="2800"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D6DBB54-6B4F-3E5E-47B1-D8E90F9AD2A5}"/>
              </a:ext>
            </a:extLst>
          </p:cNvPr>
          <p:cNvSpPr txBox="1"/>
          <p:nvPr/>
        </p:nvSpPr>
        <p:spPr>
          <a:xfrm>
            <a:off x="5524088" y="1822650"/>
            <a:ext cx="3272242" cy="2677656"/>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Hấp thụ năng lượng ánh sáng chuyển năng lượng cho phản ứng quang hoá để hình thành ATP và NADPH</a:t>
            </a:r>
            <a:endParaRPr lang="en-VN" sz="28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7DACF83-BF7A-7BD3-1598-3216653D52F4}"/>
              </a:ext>
            </a:extLst>
          </p:cNvPr>
          <p:cNvSpPr txBox="1"/>
          <p:nvPr/>
        </p:nvSpPr>
        <p:spPr>
          <a:xfrm>
            <a:off x="5553607" y="4540468"/>
            <a:ext cx="3272242" cy="1815882"/>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Hấp thụ </a:t>
            </a:r>
            <a:r>
              <a:rPr lang="vi-VN" altLang="en-US" sz="2800" dirty="0">
                <a:latin typeface="Calibri" panose="020F0502020204030204" pitchFamily="34" charset="0"/>
                <a:cs typeface="Calibri" panose="020F0502020204030204" pitchFamily="34" charset="0"/>
                <a:sym typeface="Wingdings" pitchFamily="2" charset="2"/>
              </a:rPr>
              <a:t>và </a:t>
            </a:r>
            <a:r>
              <a:rPr lang="vi-VN" altLang="en-US" sz="2800" dirty="0">
                <a:latin typeface="Calibri" panose="020F0502020204030204" pitchFamily="34" charset="0"/>
                <a:cs typeface="Calibri" panose="020F0502020204030204" pitchFamily="34" charset="0"/>
              </a:rPr>
              <a:t>truyền năng lượng ánh sáng đã hấp thụ cho chlorophyll</a:t>
            </a:r>
            <a:endParaRPr lang="en-VN" sz="28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E587101-B156-27F6-2F70-186DE2CBE779}"/>
              </a:ext>
            </a:extLst>
          </p:cNvPr>
          <p:cNvSpPr txBox="1"/>
          <p:nvPr/>
        </p:nvSpPr>
        <p:spPr>
          <a:xfrm>
            <a:off x="8860145" y="2974558"/>
            <a:ext cx="2706887"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Xanh tím và đỏ</a:t>
            </a:r>
            <a:endParaRPr lang="en-VN" sz="2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126E3389-748B-056A-9F5C-AF0C38FAFAD9}"/>
              </a:ext>
            </a:extLst>
          </p:cNvPr>
          <p:cNvSpPr txBox="1"/>
          <p:nvPr/>
        </p:nvSpPr>
        <p:spPr>
          <a:xfrm>
            <a:off x="8930945" y="4878221"/>
            <a:ext cx="2242459" cy="523220"/>
          </a:xfrm>
          <a:prstGeom prst="rect">
            <a:avLst/>
          </a:prstGeom>
          <a:noFill/>
        </p:spPr>
        <p:txBody>
          <a:bodyPr wrap="square" rtlCol="0">
            <a:spAutoFit/>
          </a:bodyPr>
          <a:lstStyle/>
          <a:p>
            <a:r>
              <a:rPr lang="vi-VN" altLang="en-US" sz="2800" dirty="0">
                <a:latin typeface="Calibri" panose="020F0502020204030204" pitchFamily="34" charset="0"/>
                <a:cs typeface="Calibri" panose="020F0502020204030204" pitchFamily="34" charset="0"/>
              </a:rPr>
              <a:t>- Xanh tím</a:t>
            </a:r>
            <a:endParaRPr lang="en-VN" sz="2800"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448160C8-BDEB-4E60-1EBA-2402E716B0F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16</a:t>
            </a:fld>
            <a:endParaRPr lang="en-GB" dirty="0"/>
          </a:p>
        </p:txBody>
      </p:sp>
    </p:spTree>
    <p:extLst>
      <p:ext uri="{BB962C8B-B14F-4D97-AF65-F5344CB8AC3E}">
        <p14:creationId xmlns:p14="http://schemas.microsoft.com/office/powerpoint/2010/main" val="4121990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heckerboard(across)">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checkerboard(across)">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checkerboard(across)">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heckerboard(across)">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checkerboard(across)">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checkerboard(across)">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5"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checkerboard(across)">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61F4D3-BD56-436C-2E49-B80431B529D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17</a:t>
            </a:fld>
            <a:endParaRPr lang="en-GB"/>
          </a:p>
        </p:txBody>
      </p:sp>
      <p:pic>
        <p:nvPicPr>
          <p:cNvPr id="3" name="Picture 4">
            <a:hlinkClick r:id="" action="ppaction://noaction"/>
            <a:extLst>
              <a:ext uri="{FF2B5EF4-FFF2-40B4-BE49-F238E27FC236}">
                <a16:creationId xmlns:a16="http://schemas.microsoft.com/office/drawing/2014/main" id="{7032DF95-0916-2918-9C32-8033D2800829}"/>
              </a:ext>
            </a:extLst>
          </p:cNvPr>
          <p:cNvPicPr>
            <a:picLocks noChangeAspect="1"/>
          </p:cNvPicPr>
          <p:nvPr/>
        </p:nvPicPr>
        <p:blipFill>
          <a:blip r:embed="rId2"/>
          <a:stretch>
            <a:fillRect/>
          </a:stretch>
        </p:blipFill>
        <p:spPr>
          <a:xfrm>
            <a:off x="5379085" y="1086168"/>
            <a:ext cx="6535738" cy="4229100"/>
          </a:xfrm>
          <a:prstGeom prst="rect">
            <a:avLst/>
          </a:prstGeom>
          <a:noFill/>
          <a:ln w="9525">
            <a:noFill/>
          </a:ln>
        </p:spPr>
      </p:pic>
      <p:sp>
        <p:nvSpPr>
          <p:cNvPr id="4" name="Cloud Callout 3">
            <a:extLst>
              <a:ext uri="{FF2B5EF4-FFF2-40B4-BE49-F238E27FC236}">
                <a16:creationId xmlns:a16="http://schemas.microsoft.com/office/drawing/2014/main" id="{240E15B7-DC2D-68C4-5B8F-0C24898D2DB2}"/>
              </a:ext>
            </a:extLst>
          </p:cNvPr>
          <p:cNvSpPr/>
          <p:nvPr/>
        </p:nvSpPr>
        <p:spPr>
          <a:xfrm>
            <a:off x="589280" y="966652"/>
            <a:ext cx="4823460" cy="3558042"/>
          </a:xfrm>
          <a:prstGeom prst="cloudCallout">
            <a:avLst>
              <a:gd name="adj1" fmla="val -57096"/>
              <a:gd name="adj2" fmla="val 623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2800" dirty="0">
              <a:solidFill>
                <a:schemeClr val="tx1"/>
              </a:solidFill>
              <a:latin typeface="Calibri" panose="020F0502020204030204" pitchFamily="34" charset="0"/>
              <a:cs typeface="Calibri" panose="020F0502020204030204" pitchFamily="34" charset="0"/>
              <a:sym typeface="+mn-ea"/>
            </a:endParaRPr>
          </a:p>
          <a:p>
            <a:pPr algn="ctr"/>
            <a:r>
              <a:rPr lang="en-US" altLang="en-US" sz="2800" dirty="0">
                <a:solidFill>
                  <a:schemeClr val="tx1"/>
                </a:solidFill>
                <a:latin typeface="Calibri" panose="020F0502020204030204" pitchFamily="34" charset="0"/>
                <a:cs typeface="Calibri" panose="020F0502020204030204" pitchFamily="34" charset="0"/>
                <a:sym typeface="+mn-ea"/>
              </a:rPr>
              <a:t>Các sắc tố quang hợp hấp thụ v</a:t>
            </a:r>
            <a:r>
              <a:rPr lang="en-US" alt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 truyền năng lượng ánh sáng</a:t>
            </a:r>
            <a:r>
              <a:rPr lang="vi-VN" altLang="en-US" sz="2800" dirty="0">
                <a:solidFill>
                  <a:schemeClr val="tx1"/>
                </a:solidFill>
                <a:latin typeface="Calibri" panose="020F0502020204030204" pitchFamily="34" charset="0"/>
                <a:cs typeface="Calibri" panose="020F0502020204030204" pitchFamily="34" charset="0"/>
                <a:sym typeface="+mn-ea"/>
              </a:rPr>
              <a:t> b</a:t>
            </a:r>
            <a:r>
              <a:rPr lang="en-US" altLang="en-US" sz="2800" dirty="0">
                <a:solidFill>
                  <a:schemeClr val="tx1"/>
                </a:solidFill>
                <a:latin typeface="Calibri" panose="020F0502020204030204" pitchFamily="34" charset="0"/>
                <a:cs typeface="Calibri" panose="020F0502020204030204" pitchFamily="34" charset="0"/>
                <a:sym typeface="+mn-ea"/>
              </a:rPr>
              <a:t>ắt đầu từ đâu v</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 truyền lần lượt như thế n</a:t>
            </a:r>
            <a:r>
              <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rPr>
              <a:t>à</a:t>
            </a:r>
            <a:r>
              <a:rPr lang="en-US" altLang="en-US" sz="2800" dirty="0">
                <a:solidFill>
                  <a:schemeClr val="tx1"/>
                </a:solidFill>
                <a:latin typeface="Calibri" panose="020F0502020204030204" pitchFamily="34" charset="0"/>
                <a:cs typeface="Calibri" panose="020F0502020204030204" pitchFamily="34" charset="0"/>
                <a:sym typeface="+mn-ea"/>
              </a:rPr>
              <a:t>o?</a:t>
            </a:r>
            <a:endPar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endParaRPr>
          </a:p>
          <a:p>
            <a:pPr algn="ctr"/>
            <a:endParaRPr lang="en-US" altLang="en-US" sz="2800" dirty="0">
              <a:solidFill>
                <a:schemeClr val="tx1"/>
              </a:solidFill>
              <a:latin typeface="Calibri" panose="020F0502020204030204" pitchFamily="34" charset="0"/>
              <a:ea typeface="Arial" panose="020B0604020202020204" pitchFamily="34" charset="0"/>
              <a:cs typeface="Calibri" panose="020F0502020204030204" pitchFamily="34" charset="0"/>
              <a:sym typeface="+mn-ea"/>
            </a:endParaRPr>
          </a:p>
        </p:txBody>
      </p:sp>
      <p:sp>
        <p:nvSpPr>
          <p:cNvPr id="7" name="TextBox 6">
            <a:extLst>
              <a:ext uri="{FF2B5EF4-FFF2-40B4-BE49-F238E27FC236}">
                <a16:creationId xmlns:a16="http://schemas.microsoft.com/office/drawing/2014/main" id="{3F5E8D8A-3568-F0E1-EE21-021A4A70E309}"/>
              </a:ext>
            </a:extLst>
          </p:cNvPr>
          <p:cNvSpPr txBox="1"/>
          <p:nvPr/>
        </p:nvSpPr>
        <p:spPr>
          <a:xfrm>
            <a:off x="367208" y="5851809"/>
            <a:ext cx="1879601"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Carotenoid</a:t>
            </a:r>
            <a:endParaRPr lang="en-VN" sz="2400"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8C692E82-0EBA-7F4F-F807-32B03E45C861}"/>
              </a:ext>
            </a:extLst>
          </p:cNvPr>
          <p:cNvCxnSpPr>
            <a:cxnSpLocks/>
            <a:stCxn id="7" idx="3"/>
            <a:endCxn id="10" idx="1"/>
          </p:cNvCxnSpPr>
          <p:nvPr/>
        </p:nvCxnSpPr>
        <p:spPr>
          <a:xfrm>
            <a:off x="2246809" y="6082642"/>
            <a:ext cx="483326"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82F9537-7008-84A5-5D83-51361D8546BC}"/>
              </a:ext>
            </a:extLst>
          </p:cNvPr>
          <p:cNvSpPr txBox="1"/>
          <p:nvPr/>
        </p:nvSpPr>
        <p:spPr>
          <a:xfrm>
            <a:off x="2730135" y="5851809"/>
            <a:ext cx="2272937"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b</a:t>
            </a:r>
            <a:endParaRPr lang="en-VN" sz="2400" dirty="0">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43E5E124-64E8-35C3-8C2C-9A4DF7C13602}"/>
              </a:ext>
            </a:extLst>
          </p:cNvPr>
          <p:cNvCxnSpPr>
            <a:cxnSpLocks/>
            <a:stCxn id="10" idx="3"/>
            <a:endCxn id="15" idx="1"/>
          </p:cNvCxnSpPr>
          <p:nvPr/>
        </p:nvCxnSpPr>
        <p:spPr>
          <a:xfrm>
            <a:off x="5003072" y="6082642"/>
            <a:ext cx="60524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08993C7-9BDD-CA37-5762-A9348B6E3647}"/>
              </a:ext>
            </a:extLst>
          </p:cNvPr>
          <p:cNvSpPr txBox="1"/>
          <p:nvPr/>
        </p:nvSpPr>
        <p:spPr>
          <a:xfrm>
            <a:off x="5608319" y="5851809"/>
            <a:ext cx="2272937"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a</a:t>
            </a:r>
            <a:endParaRPr lang="en-VN" sz="2400" dirty="0">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6F403D5A-5BC1-EAF8-193F-DBE0D8ECF2F9}"/>
              </a:ext>
            </a:extLst>
          </p:cNvPr>
          <p:cNvCxnSpPr>
            <a:cxnSpLocks/>
            <a:stCxn id="15" idx="3"/>
            <a:endCxn id="21" idx="1"/>
          </p:cNvCxnSpPr>
          <p:nvPr/>
        </p:nvCxnSpPr>
        <p:spPr>
          <a:xfrm>
            <a:off x="7881256" y="6082642"/>
            <a:ext cx="60524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0CDFCD89-5FE5-D39B-26F3-4EF65E06C497}"/>
              </a:ext>
            </a:extLst>
          </p:cNvPr>
          <p:cNvSpPr txBox="1"/>
          <p:nvPr/>
        </p:nvSpPr>
        <p:spPr>
          <a:xfrm>
            <a:off x="8486503" y="5851809"/>
            <a:ext cx="3387632" cy="461665"/>
          </a:xfrm>
          <a:prstGeom prst="rect">
            <a:avLst/>
          </a:prstGeom>
          <a:noFill/>
          <a:ln>
            <a:solidFill>
              <a:schemeClr val="tx1"/>
            </a:solidFill>
          </a:ln>
        </p:spPr>
        <p:txBody>
          <a:bodyPr wrap="square">
            <a:spAutoFit/>
          </a:bodyPr>
          <a:lstStyle/>
          <a:p>
            <a:pPr algn="ctr"/>
            <a:r>
              <a:rPr lang="en-US" altLang="en-US" sz="2400" dirty="0">
                <a:latin typeface="Calibri" panose="020F0502020204030204" pitchFamily="34" charset="0"/>
                <a:cs typeface="Calibri" panose="020F0502020204030204" pitchFamily="34" charset="0"/>
                <a:sym typeface="+mn-ea"/>
              </a:rPr>
              <a:t>Chlorophyll a </a:t>
            </a:r>
            <a:r>
              <a:rPr lang="en-US" altLang="en-US" sz="2400" dirty="0" err="1">
                <a:latin typeface="Calibri" panose="020F0502020204030204" pitchFamily="34" charset="0"/>
                <a:cs typeface="Calibri" panose="020F0502020204030204" pitchFamily="34" charset="0"/>
                <a:sym typeface="+mn-ea"/>
              </a:rPr>
              <a:t>ở</a:t>
            </a:r>
            <a:r>
              <a:rPr lang="en-US" altLang="en-US" sz="2400" dirty="0">
                <a:latin typeface="Calibri" panose="020F0502020204030204" pitchFamily="34" charset="0"/>
                <a:cs typeface="Calibri" panose="020F0502020204030204" pitchFamily="34" charset="0"/>
                <a:sym typeface="+mn-ea"/>
              </a:rPr>
              <a:t> TTPƯ</a:t>
            </a:r>
            <a:endParaRPr lang="en-VN" sz="24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B36F1ACA-CE04-A6B0-F22B-B1D32A9DD1A1}"/>
              </a:ext>
            </a:extLst>
          </p:cNvPr>
          <p:cNvSpPr txBox="1"/>
          <p:nvPr/>
        </p:nvSpPr>
        <p:spPr>
          <a:xfrm>
            <a:off x="367208" y="5274727"/>
            <a:ext cx="7065558" cy="461665"/>
          </a:xfrm>
          <a:prstGeom prst="rect">
            <a:avLst/>
          </a:prstGeom>
          <a:noFill/>
          <a:ln>
            <a:noFill/>
          </a:ln>
        </p:spPr>
        <p:txBody>
          <a:bodyPr wrap="square">
            <a:spAutoFit/>
          </a:bodyPr>
          <a:lstStyle/>
          <a:p>
            <a:pPr algn="ctr"/>
            <a:r>
              <a:rPr lang="en-VN" sz="2400" dirty="0">
                <a:solidFill>
                  <a:srgbClr val="FF0000"/>
                </a:solidFill>
                <a:latin typeface="Calibri" panose="020F0502020204030204" pitchFamily="34" charset="0"/>
                <a:cs typeface="Calibri" panose="020F0502020204030204" pitchFamily="34" charset="0"/>
              </a:rPr>
              <a:t>Sơ đồ quá trình hấp thụ và truyền năng lượng ánh sáng</a:t>
            </a:r>
          </a:p>
        </p:txBody>
      </p:sp>
    </p:spTree>
    <p:extLst>
      <p:ext uri="{BB962C8B-B14F-4D97-AF65-F5344CB8AC3E}">
        <p14:creationId xmlns:p14="http://schemas.microsoft.com/office/powerpoint/2010/main" val="99310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grpId="0" nodeType="clickEffect">
                                  <p:stCondLst>
                                    <p:cond delay="0"/>
                                  </p:stCondLst>
                                  <p:childTnLst>
                                    <p:animEffect transition="out" filter="box(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0-#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0-#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500" fill="hold"/>
                                        <p:tgtEl>
                                          <p:spTgt spid="20"/>
                                        </p:tgtEl>
                                        <p:attrNameLst>
                                          <p:attrName>ppt_x</p:attrName>
                                        </p:attrNameLst>
                                      </p:cBhvr>
                                      <p:tavLst>
                                        <p:tav tm="0">
                                          <p:val>
                                            <p:strVal val="0-#ppt_w/2"/>
                                          </p:val>
                                        </p:tav>
                                        <p:tav tm="100000">
                                          <p:val>
                                            <p:strVal val="#ppt_x"/>
                                          </p:val>
                                        </p:tav>
                                      </p:tavLst>
                                    </p:anim>
                                    <p:anim calcmode="lin" valueType="num">
                                      <p:cBhvr additive="base">
                                        <p:cTn id="4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0-#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10" grpId="0" animBg="1"/>
      <p:bldP spid="15" grpId="0" animBg="1"/>
      <p:bldP spid="21"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159000" y="2757147"/>
            <a:ext cx="8566150"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III.  CÁC GIAI ĐOẠN CỦA QUÁ TRÌNH QUANG HỢP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864941" y="2428497"/>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9566C0C1-8256-CE76-D4FD-D9964B6A756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18</a:t>
            </a:fld>
            <a:endParaRPr lang="en-GB"/>
          </a:p>
        </p:txBody>
      </p:sp>
    </p:spTree>
    <p:extLst>
      <p:ext uri="{BB962C8B-B14F-4D97-AF65-F5344CB8AC3E}">
        <p14:creationId xmlns:p14="http://schemas.microsoft.com/office/powerpoint/2010/main" val="420173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3200" kern="0" dirty="0">
                <a:effectLst/>
                <a:latin typeface="Calibri" panose="020F0502020204030204" pitchFamily="34" charset="0"/>
                <a:ea typeface="Arial" panose="020B0604020202020204" pitchFamily="34" charset="0"/>
                <a:cs typeface="Calibri" panose="020F0502020204030204" pitchFamily="34" charset="0"/>
              </a:rPr>
              <a:t> </a:t>
            </a:r>
            <a:r>
              <a:rPr lang="en-US" sz="2800" b="1" kern="0" dirty="0">
                <a:effectLst/>
                <a:latin typeface="Calibri" panose="020F0502020204030204" pitchFamily="34" charset="0"/>
                <a:ea typeface="Times New Roman" panose="02020603050405020304" pitchFamily="18" charset="0"/>
                <a:cs typeface="Calibri" panose="020F0502020204030204" pitchFamily="34" charset="0"/>
              </a:rPr>
              <a:t>CÁC GIAI ĐOẠN CỦA QUÁ TRÌNH QUANG HỢP </a:t>
            </a:r>
            <a:endParaRPr lang="en-VN" sz="32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55657" y="1390823"/>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665215"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2</a:t>
            </a:r>
          </a:p>
          <a:p>
            <a:pPr marL="457200" indent="-457200">
              <a:buFontTx/>
              <a:buChar char="-"/>
            </a:pP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3 </a:t>
            </a:r>
          </a:p>
          <a:p>
            <a:r>
              <a:rPr lang="en-US" sz="2800" dirty="0">
                <a:solidFill>
                  <a:schemeClr val="tx1"/>
                </a:solidFill>
                <a:latin typeface="Calibri" panose="020F0502020204030204" pitchFamily="34" charset="0"/>
                <a:cs typeface="Calibri" panose="020F0502020204030204" pitchFamily="34" charset="0"/>
              </a:rPr>
              <a:t>N 2 </a:t>
            </a: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N3.</a:t>
            </a:r>
            <a:r>
              <a:rPr lang="en-VN" sz="2800" dirty="0">
                <a:solidFill>
                  <a:schemeClr val="tx1"/>
                </a:solidFill>
                <a:latin typeface="Calibri" panose="020F0502020204030204" pitchFamily="34" charset="0"/>
                <a:cs typeface="Calibri" panose="020F0502020204030204" pitchFamily="34" charset="0"/>
              </a:rPr>
              <a:t> </a:t>
            </a:r>
          </a:p>
          <a:p>
            <a:r>
              <a:rPr lang="en-VN" sz="2800" dirty="0">
                <a:solidFill>
                  <a:schemeClr val="tx1"/>
                </a:solidFill>
                <a:latin typeface="Calibri" panose="020F0502020204030204" pitchFamily="34" charset="0"/>
                <a:cs typeface="Calibri" panose="020F0502020204030204" pitchFamily="34" charset="0"/>
              </a:rPr>
              <a:t>N5 chấm N6</a:t>
            </a:r>
          </a:p>
        </p:txBody>
      </p:sp>
      <p:sp>
        <p:nvSpPr>
          <p:cNvPr id="7" name="Hình chữ nhật 8">
            <a:extLst>
              <a:ext uri="{FF2B5EF4-FFF2-40B4-BE49-F238E27FC236}">
                <a16:creationId xmlns:a16="http://schemas.microsoft.com/office/drawing/2014/main" id="{9BB0046B-FD4F-E87D-039F-505406ECB756}"/>
              </a:ext>
            </a:extLst>
          </p:cNvPr>
          <p:cNvSpPr/>
          <p:nvPr/>
        </p:nvSpPr>
        <p:spPr>
          <a:xfrm>
            <a:off x="1086143" y="2826954"/>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hai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1</a:t>
            </a:r>
          </a:p>
          <a:p>
            <a:pPr marL="457200" indent="-457200">
              <a:buFontTx/>
              <a:buChar char="-"/>
            </a:pP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2 </a:t>
            </a:r>
          </a:p>
          <a:p>
            <a:r>
              <a:rPr lang="en-US" sz="2800" dirty="0">
                <a:solidFill>
                  <a:schemeClr val="tx1"/>
                </a:solidFill>
                <a:latin typeface="Calibri" panose="020F0502020204030204" pitchFamily="34" charset="0"/>
                <a:cs typeface="Calibri" panose="020F0502020204030204" pitchFamily="34" charset="0"/>
              </a:rPr>
              <a:t>N 1 </a:t>
            </a: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N2.</a:t>
            </a:r>
            <a:r>
              <a:rPr lang="en-VN" sz="2800" dirty="0">
                <a:solidFill>
                  <a:schemeClr val="tx1"/>
                </a:solidFill>
                <a:latin typeface="Calibri" panose="020F0502020204030204" pitchFamily="34" charset="0"/>
                <a:cs typeface="Calibri" panose="020F0502020204030204" pitchFamily="34" charset="0"/>
              </a:rPr>
              <a:t> </a:t>
            </a:r>
          </a:p>
          <a:p>
            <a:r>
              <a:rPr lang="en-VN" sz="2800" dirty="0">
                <a:solidFill>
                  <a:schemeClr val="tx1"/>
                </a:solidFill>
                <a:latin typeface="Calibri" panose="020F0502020204030204" pitchFamily="34" charset="0"/>
                <a:cs typeface="Calibri" panose="020F0502020204030204" pitchFamily="34" charset="0"/>
              </a:rPr>
              <a:t>N4 chấm N5</a:t>
            </a: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1086143" y="1827298"/>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1,4</a:t>
            </a: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2,5</a:t>
            </a:r>
          </a:p>
        </p:txBody>
      </p:sp>
      <p:sp>
        <p:nvSpPr>
          <p:cNvPr id="12" name="Hình chữ nhật 12">
            <a:extLst>
              <a:ext uri="{FF2B5EF4-FFF2-40B4-BE49-F238E27FC236}">
                <a16:creationId xmlns:a16="http://schemas.microsoft.com/office/drawing/2014/main" id="{461231AD-BB68-D1D8-570A-B2DB87934BDE}"/>
              </a:ext>
            </a:extLst>
          </p:cNvPr>
          <p:cNvSpPr/>
          <p:nvPr/>
        </p:nvSpPr>
        <p:spPr>
          <a:xfrm>
            <a:off x="8190491" y="2853079"/>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Tìm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hiểu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cố</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định</a:t>
            </a:r>
            <a:r>
              <a:rPr lang="en-US" sz="2800" dirty="0">
                <a:solidFill>
                  <a:schemeClr val="tx1"/>
                </a:solidFill>
                <a:latin typeface="Calibri" panose="020F0502020204030204" pitchFamily="34" charset="0"/>
                <a:cs typeface="Calibri" panose="020F0502020204030204" pitchFamily="34" charset="0"/>
              </a:rPr>
              <a:t> CO2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QH, </a:t>
            </a:r>
            <a:r>
              <a:rPr lang="en-US" sz="2800" dirty="0" err="1">
                <a:solidFill>
                  <a:schemeClr val="tx1"/>
                </a:solidFill>
                <a:latin typeface="Calibri" panose="020F0502020204030204" pitchFamily="34" charset="0"/>
                <a:cs typeface="Calibri" panose="020F0502020204030204" pitchFamily="34" charset="0"/>
              </a:rPr>
              <a:t>hoàn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thành</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3</a:t>
            </a:r>
          </a:p>
          <a:p>
            <a:pPr marL="457200" indent="-457200">
              <a:buFontTx/>
              <a:buChar char="-"/>
            </a:pP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PHT </a:t>
            </a:r>
            <a:r>
              <a:rPr lang="en-US" sz="2800" dirty="0" err="1">
                <a:solidFill>
                  <a:schemeClr val="tx1"/>
                </a:solidFill>
                <a:latin typeface="Calibri" panose="020F0502020204030204" pitchFamily="34" charset="0"/>
                <a:cs typeface="Calibri" panose="020F0502020204030204" pitchFamily="34" charset="0"/>
              </a:rPr>
              <a:t>số</a:t>
            </a:r>
            <a:r>
              <a:rPr lang="en-US" sz="2800" dirty="0">
                <a:solidFill>
                  <a:schemeClr val="tx1"/>
                </a:solidFill>
                <a:latin typeface="Calibri" panose="020F0502020204030204" pitchFamily="34" charset="0"/>
                <a:cs typeface="Calibri" panose="020F0502020204030204" pitchFamily="34" charset="0"/>
              </a:rPr>
              <a:t> 1 </a:t>
            </a:r>
          </a:p>
          <a:p>
            <a:r>
              <a:rPr lang="en-US" sz="2800" dirty="0">
                <a:solidFill>
                  <a:schemeClr val="tx1"/>
                </a:solidFill>
                <a:latin typeface="Calibri" panose="020F0502020204030204" pitchFamily="34" charset="0"/>
                <a:cs typeface="Calibri" panose="020F0502020204030204" pitchFamily="34" charset="0"/>
              </a:rPr>
              <a:t>N3 </a:t>
            </a:r>
            <a:r>
              <a:rPr lang="en-US" sz="2800" dirty="0" err="1">
                <a:solidFill>
                  <a:schemeClr val="tx1"/>
                </a:solidFill>
                <a:latin typeface="Calibri" panose="020F0502020204030204" pitchFamily="34" charset="0"/>
                <a:cs typeface="Calibri" panose="020F0502020204030204" pitchFamily="34" charset="0"/>
              </a:rPr>
              <a:t>chấm</a:t>
            </a:r>
            <a:r>
              <a:rPr lang="en-US" sz="2800" dirty="0">
                <a:solidFill>
                  <a:schemeClr val="tx1"/>
                </a:solidFill>
                <a:latin typeface="Calibri" panose="020F0502020204030204" pitchFamily="34" charset="0"/>
                <a:cs typeface="Calibri" panose="020F0502020204030204" pitchFamily="34" charset="0"/>
              </a:rPr>
              <a:t> N1.</a:t>
            </a:r>
            <a:r>
              <a:rPr lang="en-VN" sz="2800" dirty="0">
                <a:solidFill>
                  <a:schemeClr val="tx1"/>
                </a:solidFill>
                <a:latin typeface="Calibri" panose="020F0502020204030204" pitchFamily="34" charset="0"/>
                <a:cs typeface="Calibri" panose="020F0502020204030204" pitchFamily="34" charset="0"/>
              </a:rPr>
              <a:t> </a:t>
            </a:r>
          </a:p>
          <a:p>
            <a:r>
              <a:rPr lang="en-VN" sz="2800" dirty="0">
                <a:solidFill>
                  <a:schemeClr val="tx1"/>
                </a:solidFill>
                <a:latin typeface="Calibri" panose="020F0502020204030204" pitchFamily="34" charset="0"/>
                <a:cs typeface="Calibri" panose="020F0502020204030204" pitchFamily="34" charset="0"/>
              </a:rPr>
              <a:t>N6 chấm N4</a:t>
            </a: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226356" y="1843043"/>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3,6</a:t>
            </a:r>
            <a:endParaRPr lang="vi-VN"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B93A72F-0154-DA0A-CD41-3A1180C8D97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19</a:t>
            </a:fld>
            <a:endParaRPr lang="en-GB"/>
          </a:p>
        </p:txBody>
      </p:sp>
    </p:spTree>
    <p:extLst>
      <p:ext uri="{BB962C8B-B14F-4D97-AF65-F5344CB8AC3E}">
        <p14:creationId xmlns:p14="http://schemas.microsoft.com/office/powerpoint/2010/main" val="2754623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808"/>
        <p:cNvGrpSpPr/>
        <p:nvPr/>
      </p:nvGrpSpPr>
      <p:grpSpPr>
        <a:xfrm>
          <a:off x="0" y="0"/>
          <a:ext cx="0" cy="0"/>
          <a:chOff x="0" y="0"/>
          <a:chExt cx="0" cy="0"/>
        </a:xfrm>
      </p:grpSpPr>
      <p:sp>
        <p:nvSpPr>
          <p:cNvPr id="809" name="Google Shape;809;p17"/>
          <p:cNvSpPr txBox="1">
            <a:spLocks noGrp="1"/>
          </p:cNvSpPr>
          <p:nvPr>
            <p:ph type="title"/>
          </p:nvPr>
        </p:nvSpPr>
        <p:spPr>
          <a:xfrm>
            <a:off x="2463074" y="-11381"/>
            <a:ext cx="7147096" cy="1383378"/>
          </a:xfrm>
          <a:prstGeom prst="rect">
            <a:avLst/>
          </a:prstGeom>
        </p:spPr>
        <p:txBody>
          <a:bodyPr spcFirstLastPara="1" wrap="square" lIns="121900" tIns="121900" rIns="121900" bIns="121900" anchor="ctr" anchorCtr="0">
            <a:noAutofit/>
          </a:bodyPr>
          <a:lstStyle/>
          <a:p>
            <a:pPr marL="0" lvl="0" indent="0" algn="ctr" rtl="0">
              <a:lnSpc>
                <a:spcPct val="150000"/>
              </a:lnSpc>
              <a:spcBef>
                <a:spcPts val="0"/>
              </a:spcBef>
              <a:spcAft>
                <a:spcPts val="0"/>
              </a:spcAft>
              <a:buNone/>
            </a:pPr>
            <a:r>
              <a:rPr lang="vi-VN" altLang="en-GB" sz="4000" b="1" dirty="0">
                <a:solidFill>
                  <a:schemeClr val="accent4">
                    <a:lumMod val="50000"/>
                  </a:schemeClr>
                </a:solidFill>
                <a:latin typeface="Calibri" panose="020F0502020204030204" pitchFamily="34" charset="0"/>
                <a:cs typeface="Calibri" panose="020F0502020204030204" pitchFamily="34" charset="0"/>
              </a:rPr>
              <a:t>NỘI DUNG BÀI HỌC</a:t>
            </a:r>
            <a:endParaRPr sz="4000" b="1" dirty="0">
              <a:solidFill>
                <a:schemeClr val="accent4">
                  <a:lumMod val="50000"/>
                </a:schemeClr>
              </a:solidFill>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F9F9FFF1-5F09-95A5-7EDC-557F79A05FD9}"/>
              </a:ext>
            </a:extLst>
          </p:cNvPr>
          <p:cNvGrpSpPr/>
          <p:nvPr/>
        </p:nvGrpSpPr>
        <p:grpSpPr>
          <a:xfrm rot="629574">
            <a:off x="6232277" y="4819607"/>
            <a:ext cx="1819644" cy="1641573"/>
            <a:chOff x="8181026" y="2636636"/>
            <a:chExt cx="1672928" cy="1641573"/>
          </a:xfrm>
        </p:grpSpPr>
        <p:sp>
          <p:nvSpPr>
            <p:cNvPr id="4" name="Google Shape;170;p10">
              <a:extLst>
                <a:ext uri="{FF2B5EF4-FFF2-40B4-BE49-F238E27FC236}">
                  <a16:creationId xmlns:a16="http://schemas.microsoft.com/office/drawing/2014/main" id="{C667DAF4-487D-66EC-1085-266157E69822}"/>
                </a:ext>
              </a:extLst>
            </p:cNvPr>
            <p:cNvSpPr/>
            <p:nvPr/>
          </p:nvSpPr>
          <p:spPr>
            <a:xfrm>
              <a:off x="9583367" y="2931405"/>
              <a:ext cx="25733" cy="3133"/>
            </a:xfrm>
            <a:custGeom>
              <a:avLst/>
              <a:gdLst/>
              <a:ahLst/>
              <a:cxnLst/>
              <a:rect l="l" t="t" r="r" b="b"/>
              <a:pathLst>
                <a:path w="34310" h="4177" extrusionOk="0">
                  <a:moveTo>
                    <a:pt x="34310" y="0"/>
                  </a:moveTo>
                  <a:lnTo>
                    <a:pt x="0" y="4177"/>
                  </a:lnTo>
                  <a:lnTo>
                    <a:pt x="34305" y="1"/>
                  </a:lnTo>
                  <a:lnTo>
                    <a:pt x="34310" y="0"/>
                  </a:lnTo>
                  <a:close/>
                </a:path>
              </a:pathLst>
            </a:custGeom>
            <a:solidFill>
              <a:srgbClr val="7D9445"/>
            </a:solidFill>
            <a:ln>
              <a:noFill/>
            </a:ln>
          </p:spPr>
          <p:txBody>
            <a:bodyPr spcFirstLastPara="1" wrap="square" lIns="28575" tIns="28575" rIns="28575" bIns="28575" anchor="ctr" anchorCtr="0">
              <a:noAutofit/>
            </a:bodyPr>
            <a:lstStyle/>
            <a:p>
              <a:pPr>
                <a:buClr>
                  <a:srgbClr val="FFFFFF"/>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10" name="Google Shape;176;p10">
              <a:extLst>
                <a:ext uri="{FF2B5EF4-FFF2-40B4-BE49-F238E27FC236}">
                  <a16:creationId xmlns:a16="http://schemas.microsoft.com/office/drawing/2014/main" id="{660187D6-AFA7-106C-1153-FB91109DB360}"/>
                </a:ext>
              </a:extLst>
            </p:cNvPr>
            <p:cNvSpPr/>
            <p:nvPr/>
          </p:nvSpPr>
          <p:spPr>
            <a:xfrm>
              <a:off x="8181026" y="2636636"/>
              <a:ext cx="1672928" cy="1641573"/>
            </a:xfrm>
            <a:custGeom>
              <a:avLst/>
              <a:gdLst/>
              <a:ahLst/>
              <a:cxnLst/>
              <a:rect l="l" t="t" r="r" b="b"/>
              <a:pathLst>
                <a:path w="2230570" h="2188764" extrusionOk="0">
                  <a:moveTo>
                    <a:pt x="0" y="0"/>
                  </a:moveTo>
                  <a:lnTo>
                    <a:pt x="1" y="1"/>
                  </a:lnTo>
                  <a:lnTo>
                    <a:pt x="1" y="0"/>
                  </a:lnTo>
                  <a:cubicBezTo>
                    <a:pt x="626537" y="252038"/>
                    <a:pt x="1222644" y="428655"/>
                    <a:pt x="1704719" y="412227"/>
                  </a:cubicBezTo>
                  <a:lnTo>
                    <a:pt x="1904092" y="393025"/>
                  </a:lnTo>
                  <a:lnTo>
                    <a:pt x="1869787" y="397201"/>
                  </a:lnTo>
                  <a:lnTo>
                    <a:pt x="1904097" y="393024"/>
                  </a:lnTo>
                  <a:lnTo>
                    <a:pt x="1904092" y="393025"/>
                  </a:lnTo>
                  <a:lnTo>
                    <a:pt x="1904096" y="393024"/>
                  </a:lnTo>
                  <a:lnTo>
                    <a:pt x="2055145" y="357133"/>
                  </a:lnTo>
                  <a:lnTo>
                    <a:pt x="2091464" y="345575"/>
                  </a:lnTo>
                  <a:lnTo>
                    <a:pt x="2230569" y="288540"/>
                  </a:lnTo>
                  <a:lnTo>
                    <a:pt x="2230569" y="288541"/>
                  </a:lnTo>
                  <a:lnTo>
                    <a:pt x="2230570" y="288540"/>
                  </a:lnTo>
                  <a:cubicBezTo>
                    <a:pt x="2230570" y="288540"/>
                    <a:pt x="1769164" y="910393"/>
                    <a:pt x="1361795" y="1241915"/>
                  </a:cubicBezTo>
                  <a:cubicBezTo>
                    <a:pt x="1005347" y="1531997"/>
                    <a:pt x="543937" y="1934584"/>
                    <a:pt x="16387" y="2181944"/>
                  </a:cubicBezTo>
                  <a:lnTo>
                    <a:pt x="0" y="2188764"/>
                  </a:lnTo>
                  <a:lnTo>
                    <a:pt x="0" y="0"/>
                  </a:lnTo>
                  <a:close/>
                </a:path>
              </a:pathLst>
            </a:custGeom>
            <a:solidFill>
              <a:srgbClr val="864A04"/>
            </a:solidFill>
            <a:ln>
              <a:noFill/>
            </a:ln>
          </p:spPr>
          <p:txBody>
            <a:bodyPr spcFirstLastPara="1" wrap="square" lIns="28575" tIns="28575" rIns="28575" bIns="28575" anchor="ctr" anchorCtr="0">
              <a:noAutofit/>
            </a:bodyPr>
            <a:lstStyle/>
            <a:p>
              <a:pPr>
                <a:buClr>
                  <a:schemeClr val="dk1"/>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11" name="Google Shape;177;p10">
              <a:extLst>
                <a:ext uri="{FF2B5EF4-FFF2-40B4-BE49-F238E27FC236}">
                  <a16:creationId xmlns:a16="http://schemas.microsoft.com/office/drawing/2014/main" id="{33BCA80F-D938-B4F3-689E-DE6E5FACF6F8}"/>
                </a:ext>
              </a:extLst>
            </p:cNvPr>
            <p:cNvSpPr/>
            <p:nvPr/>
          </p:nvSpPr>
          <p:spPr>
            <a:xfrm>
              <a:off x="8181027" y="2959596"/>
              <a:ext cx="1530826" cy="404776"/>
            </a:xfrm>
            <a:custGeom>
              <a:avLst/>
              <a:gdLst/>
              <a:ahLst/>
              <a:cxnLst/>
              <a:rect l="l" t="t" r="r" b="b"/>
              <a:pathLst>
                <a:path w="2041101" h="539701" extrusionOk="0">
                  <a:moveTo>
                    <a:pt x="2041101" y="0"/>
                  </a:moveTo>
                  <a:cubicBezTo>
                    <a:pt x="2041101" y="0"/>
                    <a:pt x="1211432" y="495201"/>
                    <a:pt x="1" y="539701"/>
                  </a:cubicBezTo>
                  <a:lnTo>
                    <a:pt x="0" y="539701"/>
                  </a:lnTo>
                  <a:lnTo>
                    <a:pt x="0" y="498074"/>
                  </a:lnTo>
                  <a:lnTo>
                    <a:pt x="1" y="498074"/>
                  </a:lnTo>
                  <a:cubicBezTo>
                    <a:pt x="710512" y="490903"/>
                    <a:pt x="1442567" y="241142"/>
                    <a:pt x="2041101" y="0"/>
                  </a:cubicBezTo>
                  <a:close/>
                </a:path>
              </a:pathLst>
            </a:custGeom>
            <a:solidFill>
              <a:srgbClr val="C96F07"/>
            </a:solidFill>
            <a:ln>
              <a:noFill/>
            </a:ln>
          </p:spPr>
          <p:txBody>
            <a:bodyPr spcFirstLastPara="1" wrap="square" lIns="28575" tIns="28575" rIns="28575" bIns="28575" anchor="ctr" anchorCtr="0">
              <a:noAutofit/>
            </a:bodyPr>
            <a:lstStyle/>
            <a:p>
              <a:pPr>
                <a:buClr>
                  <a:schemeClr val="dk1"/>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22" name="Google Shape;188;p10">
              <a:extLst>
                <a:ext uri="{FF2B5EF4-FFF2-40B4-BE49-F238E27FC236}">
                  <a16:creationId xmlns:a16="http://schemas.microsoft.com/office/drawing/2014/main" id="{D8CCEDF5-71A4-1D29-6857-1C03B7B0E357}"/>
                </a:ext>
              </a:extLst>
            </p:cNvPr>
            <p:cNvSpPr txBox="1"/>
            <p:nvPr/>
          </p:nvSpPr>
          <p:spPr>
            <a:xfrm>
              <a:off x="8217010" y="2842354"/>
              <a:ext cx="691708" cy="523180"/>
            </a:xfrm>
            <a:prstGeom prst="rect">
              <a:avLst/>
            </a:prstGeom>
            <a:noFill/>
            <a:ln>
              <a:noFill/>
            </a:ln>
          </p:spPr>
          <p:txBody>
            <a:bodyPr spcFirstLastPara="1" wrap="square" lIns="91425" tIns="45700" rIns="91425" bIns="45700" anchor="t" anchorCtr="0">
              <a:spAutoFit/>
            </a:bodyPr>
            <a:lstStyle/>
            <a:p>
              <a:pPr algn="ctr"/>
              <a:r>
                <a:rPr lang="en-US" sz="2800" b="1" dirty="0">
                  <a:solidFill>
                    <a:schemeClr val="tx1"/>
                  </a:solidFill>
                  <a:latin typeface="Calibri" panose="020F0502020204030204" pitchFamily="34" charset="0"/>
                  <a:cs typeface="Calibri" panose="020F0502020204030204" pitchFamily="34" charset="0"/>
                </a:rPr>
                <a:t>V</a:t>
              </a:r>
              <a:endParaRPr sz="2800" b="1" dirty="0">
                <a:solidFill>
                  <a:schemeClr val="tx1"/>
                </a:solidFill>
                <a:latin typeface="Calibri" panose="020F0502020204030204" pitchFamily="34" charset="0"/>
                <a:cs typeface="Calibri" panose="020F0502020204030204" pitchFamily="34" charset="0"/>
              </a:endParaRPr>
            </a:p>
          </p:txBody>
        </p:sp>
        <p:pic>
          <p:nvPicPr>
            <p:cNvPr id="23" name="Google Shape;189;p10" descr="Bar graph with downward trend with solid fill">
              <a:extLst>
                <a:ext uri="{FF2B5EF4-FFF2-40B4-BE49-F238E27FC236}">
                  <a16:creationId xmlns:a16="http://schemas.microsoft.com/office/drawing/2014/main" id="{44BDEDD0-92F2-A299-A96A-22739BCCD9E9}"/>
                </a:ext>
              </a:extLst>
            </p:cNvPr>
            <p:cNvPicPr preferRelativeResize="0"/>
            <p:nvPr/>
          </p:nvPicPr>
          <p:blipFill rotWithShape="1">
            <a:blip r:embed="rId3">
              <a:alphaModFix/>
            </a:blip>
            <a:srcRect/>
            <a:stretch/>
          </p:blipFill>
          <p:spPr>
            <a:xfrm>
              <a:off x="8306990" y="3467506"/>
              <a:ext cx="353784" cy="353784"/>
            </a:xfrm>
            <a:prstGeom prst="rect">
              <a:avLst/>
            </a:prstGeom>
            <a:noFill/>
            <a:ln>
              <a:noFill/>
            </a:ln>
            <a:effectLst>
              <a:outerShdw blurRad="50800" dist="38100" dir="2700000" algn="tl" rotWithShape="0">
                <a:srgbClr val="000000">
                  <a:alpha val="40000"/>
                </a:srgbClr>
              </a:outerShdw>
            </a:effectLst>
          </p:spPr>
        </p:pic>
      </p:grpSp>
      <p:grpSp>
        <p:nvGrpSpPr>
          <p:cNvPr id="35" name="Group 34">
            <a:extLst>
              <a:ext uri="{FF2B5EF4-FFF2-40B4-BE49-F238E27FC236}">
                <a16:creationId xmlns:a16="http://schemas.microsoft.com/office/drawing/2014/main" id="{22781040-4015-F470-23E5-D14DB337F0C5}"/>
              </a:ext>
            </a:extLst>
          </p:cNvPr>
          <p:cNvGrpSpPr/>
          <p:nvPr/>
        </p:nvGrpSpPr>
        <p:grpSpPr>
          <a:xfrm rot="629574">
            <a:off x="3407332" y="3098039"/>
            <a:ext cx="1273299" cy="2561201"/>
            <a:chOff x="6496257" y="2020994"/>
            <a:chExt cx="734123" cy="2561201"/>
          </a:xfrm>
        </p:grpSpPr>
        <p:sp>
          <p:nvSpPr>
            <p:cNvPr id="8" name="Google Shape;174;p10">
              <a:extLst>
                <a:ext uri="{FF2B5EF4-FFF2-40B4-BE49-F238E27FC236}">
                  <a16:creationId xmlns:a16="http://schemas.microsoft.com/office/drawing/2014/main" id="{6E32232D-0BCF-A850-434E-F12296D4FDCA}"/>
                </a:ext>
              </a:extLst>
            </p:cNvPr>
            <p:cNvSpPr/>
            <p:nvPr/>
          </p:nvSpPr>
          <p:spPr>
            <a:xfrm>
              <a:off x="6496257" y="2020994"/>
              <a:ext cx="734122" cy="2561201"/>
            </a:xfrm>
            <a:custGeom>
              <a:avLst/>
              <a:gdLst/>
              <a:ahLst/>
              <a:cxnLst/>
              <a:rect l="l" t="t" r="r" b="b"/>
              <a:pathLst>
                <a:path w="978829" h="3414935" extrusionOk="0">
                  <a:moveTo>
                    <a:pt x="0" y="0"/>
                  </a:moveTo>
                  <a:lnTo>
                    <a:pt x="290372" y="94806"/>
                  </a:lnTo>
                  <a:cubicBezTo>
                    <a:pt x="504416" y="159482"/>
                    <a:pt x="720315" y="236608"/>
                    <a:pt x="925551" y="313670"/>
                  </a:cubicBezTo>
                  <a:lnTo>
                    <a:pt x="978829" y="333946"/>
                  </a:lnTo>
                  <a:lnTo>
                    <a:pt x="978829" y="3338817"/>
                  </a:lnTo>
                  <a:lnTo>
                    <a:pt x="743472" y="3369495"/>
                  </a:lnTo>
                  <a:cubicBezTo>
                    <a:pt x="555779" y="3390368"/>
                    <a:pt x="362722" y="3404688"/>
                    <a:pt x="165446" y="3411916"/>
                  </a:cubicBezTo>
                  <a:lnTo>
                    <a:pt x="0" y="3414935"/>
                  </a:lnTo>
                  <a:lnTo>
                    <a:pt x="0" y="0"/>
                  </a:lnTo>
                  <a:close/>
                </a:path>
              </a:pathLst>
            </a:custGeom>
            <a:solidFill>
              <a:srgbClr val="F7931F"/>
            </a:solidFill>
            <a:ln>
              <a:noFill/>
            </a:ln>
          </p:spPr>
          <p:txBody>
            <a:bodyPr spcFirstLastPara="1" wrap="square" lIns="28575" tIns="28575" rIns="28575" bIns="28575" anchor="ctr" anchorCtr="0">
              <a:noAutofit/>
            </a:bodyPr>
            <a:lstStyle/>
            <a:p>
              <a:pPr>
                <a:buClr>
                  <a:schemeClr val="dk1"/>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13" name="Google Shape;179;p10">
              <a:extLst>
                <a:ext uri="{FF2B5EF4-FFF2-40B4-BE49-F238E27FC236}">
                  <a16:creationId xmlns:a16="http://schemas.microsoft.com/office/drawing/2014/main" id="{4F1946B5-1D28-D885-7F4E-026B2981DA65}"/>
                </a:ext>
              </a:extLst>
            </p:cNvPr>
            <p:cNvSpPr/>
            <p:nvPr/>
          </p:nvSpPr>
          <p:spPr>
            <a:xfrm>
              <a:off x="6496259" y="3195948"/>
              <a:ext cx="734121" cy="116276"/>
            </a:xfrm>
            <a:custGeom>
              <a:avLst/>
              <a:gdLst/>
              <a:ahLst/>
              <a:cxnLst/>
              <a:rect l="l" t="t" r="r" b="b"/>
              <a:pathLst>
                <a:path w="978828" h="155034" extrusionOk="0">
                  <a:moveTo>
                    <a:pt x="0" y="0"/>
                  </a:moveTo>
                  <a:lnTo>
                    <a:pt x="7177" y="645"/>
                  </a:lnTo>
                  <a:lnTo>
                    <a:pt x="978828" y="100301"/>
                  </a:lnTo>
                  <a:lnTo>
                    <a:pt x="978828" y="155034"/>
                  </a:lnTo>
                  <a:lnTo>
                    <a:pt x="7177" y="56622"/>
                  </a:lnTo>
                  <a:lnTo>
                    <a:pt x="0" y="56118"/>
                  </a:lnTo>
                  <a:lnTo>
                    <a:pt x="0" y="0"/>
                  </a:lnTo>
                  <a:close/>
                </a:path>
              </a:pathLst>
            </a:custGeom>
            <a:solidFill>
              <a:srgbClr val="FABE77"/>
            </a:solidFill>
            <a:ln>
              <a:noFill/>
            </a:ln>
          </p:spPr>
          <p:txBody>
            <a:bodyPr spcFirstLastPara="1" wrap="square" lIns="28575" tIns="28575" rIns="28575" bIns="28575" anchor="ctr" anchorCtr="0">
              <a:noAutofit/>
            </a:bodyPr>
            <a:lstStyle/>
            <a:p>
              <a:pPr>
                <a:buClr>
                  <a:schemeClr val="dk1"/>
                </a:buClr>
                <a:buSzPts val="200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20" name="Google Shape;186;p10">
              <a:extLst>
                <a:ext uri="{FF2B5EF4-FFF2-40B4-BE49-F238E27FC236}">
                  <a16:creationId xmlns:a16="http://schemas.microsoft.com/office/drawing/2014/main" id="{A65171B3-4BC4-33C9-D0A0-A8D0448740A5}"/>
                </a:ext>
              </a:extLst>
            </p:cNvPr>
            <p:cNvSpPr txBox="1"/>
            <p:nvPr/>
          </p:nvSpPr>
          <p:spPr>
            <a:xfrm>
              <a:off x="6539295" y="2512668"/>
              <a:ext cx="603911"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C0C0C"/>
                  </a:solidFill>
                  <a:latin typeface="Calibri" panose="020F0502020204030204" pitchFamily="34" charset="0"/>
                  <a:cs typeface="Calibri" panose="020F0502020204030204" pitchFamily="34" charset="0"/>
                </a:rPr>
                <a:t>III</a:t>
              </a:r>
              <a:endParaRPr sz="2800" b="1" dirty="0">
                <a:latin typeface="Calibri" panose="020F0502020204030204" pitchFamily="34" charset="0"/>
                <a:cs typeface="Calibri" panose="020F0502020204030204" pitchFamily="34" charset="0"/>
              </a:endParaRPr>
            </a:p>
          </p:txBody>
        </p:sp>
        <p:pic>
          <p:nvPicPr>
            <p:cNvPr id="24" name="Google Shape;190;p10" descr="Postit Notes with solid fill">
              <a:extLst>
                <a:ext uri="{FF2B5EF4-FFF2-40B4-BE49-F238E27FC236}">
                  <a16:creationId xmlns:a16="http://schemas.microsoft.com/office/drawing/2014/main" id="{2ED7E732-CBCA-8938-4D61-4D5C8DC35432}"/>
                </a:ext>
              </a:extLst>
            </p:cNvPr>
            <p:cNvPicPr preferRelativeResize="0"/>
            <p:nvPr/>
          </p:nvPicPr>
          <p:blipFill rotWithShape="1">
            <a:blip r:embed="rId4">
              <a:alphaModFix/>
            </a:blip>
            <a:srcRect/>
            <a:stretch/>
          </p:blipFill>
          <p:spPr>
            <a:xfrm>
              <a:off x="6686426" y="3671361"/>
              <a:ext cx="353784" cy="353784"/>
            </a:xfrm>
            <a:prstGeom prst="rect">
              <a:avLst/>
            </a:prstGeom>
            <a:noFill/>
            <a:ln>
              <a:noFill/>
            </a:ln>
            <a:effectLst>
              <a:outerShdw blurRad="50800" dist="38100" dir="2700000" algn="tl" rotWithShape="0">
                <a:srgbClr val="000000">
                  <a:alpha val="40000"/>
                </a:srgbClr>
              </a:outerShdw>
            </a:effectLst>
          </p:spPr>
        </p:pic>
      </p:grpSp>
      <p:grpSp>
        <p:nvGrpSpPr>
          <p:cNvPr id="36" name="Group 35">
            <a:extLst>
              <a:ext uri="{FF2B5EF4-FFF2-40B4-BE49-F238E27FC236}">
                <a16:creationId xmlns:a16="http://schemas.microsoft.com/office/drawing/2014/main" id="{44626950-DE73-B469-46B7-A4A59E67F621}"/>
              </a:ext>
            </a:extLst>
          </p:cNvPr>
          <p:cNvGrpSpPr/>
          <p:nvPr/>
        </p:nvGrpSpPr>
        <p:grpSpPr>
          <a:xfrm rot="629574">
            <a:off x="4791041" y="3952061"/>
            <a:ext cx="1336221" cy="2195315"/>
            <a:chOff x="7338642" y="2312654"/>
            <a:chExt cx="814656" cy="2195315"/>
          </a:xfrm>
        </p:grpSpPr>
        <p:sp>
          <p:nvSpPr>
            <p:cNvPr id="9" name="Google Shape;175;p10">
              <a:extLst>
                <a:ext uri="{FF2B5EF4-FFF2-40B4-BE49-F238E27FC236}">
                  <a16:creationId xmlns:a16="http://schemas.microsoft.com/office/drawing/2014/main" id="{6FEB82B2-5BB2-D488-62C7-890220DEC489}"/>
                </a:ext>
              </a:extLst>
            </p:cNvPr>
            <p:cNvSpPr/>
            <p:nvPr/>
          </p:nvSpPr>
          <p:spPr>
            <a:xfrm>
              <a:off x="7338642" y="2312654"/>
              <a:ext cx="814656" cy="2195315"/>
            </a:xfrm>
            <a:custGeom>
              <a:avLst/>
              <a:gdLst/>
              <a:ahLst/>
              <a:cxnLst/>
              <a:rect l="l" t="t" r="r" b="b"/>
              <a:pathLst>
                <a:path w="978830" h="2927087" extrusionOk="0">
                  <a:moveTo>
                    <a:pt x="0" y="0"/>
                  </a:moveTo>
                  <a:lnTo>
                    <a:pt x="3589" y="1366"/>
                  </a:lnTo>
                  <a:cubicBezTo>
                    <a:pt x="330137" y="118588"/>
                    <a:pt x="500023" y="209010"/>
                    <a:pt x="924483" y="362214"/>
                  </a:cubicBezTo>
                  <a:lnTo>
                    <a:pt x="978830" y="381563"/>
                  </a:lnTo>
                  <a:lnTo>
                    <a:pt x="978830" y="2680813"/>
                  </a:lnTo>
                  <a:lnTo>
                    <a:pt x="909537" y="2709649"/>
                  </a:lnTo>
                  <a:cubicBezTo>
                    <a:pt x="678958" y="2785039"/>
                    <a:pt x="429870" y="2848724"/>
                    <a:pt x="166138" y="2898880"/>
                  </a:cubicBezTo>
                  <a:lnTo>
                    <a:pt x="0" y="2927087"/>
                  </a:lnTo>
                  <a:lnTo>
                    <a:pt x="0" y="0"/>
                  </a:lnTo>
                  <a:close/>
                </a:path>
              </a:pathLst>
            </a:custGeom>
            <a:solidFill>
              <a:srgbClr val="A57600"/>
            </a:solidFill>
            <a:ln>
              <a:noFill/>
            </a:ln>
          </p:spPr>
          <p:txBody>
            <a:bodyPr spcFirstLastPara="1" wrap="square" lIns="28575" tIns="28575" rIns="28575" bIns="28575" anchor="ctr" anchorCtr="0">
              <a:noAutofit/>
            </a:bodyPr>
            <a:lstStyle/>
            <a:p>
              <a:pPr>
                <a:buClr>
                  <a:schemeClr val="dk1"/>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12" name="Google Shape;178;p10">
              <a:extLst>
                <a:ext uri="{FF2B5EF4-FFF2-40B4-BE49-F238E27FC236}">
                  <a16:creationId xmlns:a16="http://schemas.microsoft.com/office/drawing/2014/main" id="{F1D54B45-2A98-D19A-F642-A28436E8DB87}"/>
                </a:ext>
              </a:extLst>
            </p:cNvPr>
            <p:cNvSpPr/>
            <p:nvPr/>
          </p:nvSpPr>
          <p:spPr>
            <a:xfrm>
              <a:off x="7338642" y="3282278"/>
              <a:ext cx="734123" cy="88458"/>
            </a:xfrm>
            <a:custGeom>
              <a:avLst/>
              <a:gdLst/>
              <a:ahLst/>
              <a:cxnLst/>
              <a:rect l="l" t="t" r="r" b="b"/>
              <a:pathLst>
                <a:path w="978830" h="117944" extrusionOk="0">
                  <a:moveTo>
                    <a:pt x="0" y="0"/>
                  </a:moveTo>
                  <a:lnTo>
                    <a:pt x="3590" y="368"/>
                  </a:lnTo>
                  <a:cubicBezTo>
                    <a:pt x="313628" y="33380"/>
                    <a:pt x="577757" y="60654"/>
                    <a:pt x="793030" y="72140"/>
                  </a:cubicBezTo>
                  <a:lnTo>
                    <a:pt x="978830" y="76360"/>
                  </a:lnTo>
                  <a:lnTo>
                    <a:pt x="978830" y="117944"/>
                  </a:lnTo>
                  <a:lnTo>
                    <a:pt x="907954" y="115532"/>
                  </a:lnTo>
                  <a:cubicBezTo>
                    <a:pt x="704673" y="106956"/>
                    <a:pt x="309623" y="80659"/>
                    <a:pt x="3590" y="54912"/>
                  </a:cubicBezTo>
                  <a:lnTo>
                    <a:pt x="0" y="54549"/>
                  </a:lnTo>
                  <a:lnTo>
                    <a:pt x="0" y="0"/>
                  </a:lnTo>
                  <a:close/>
                </a:path>
              </a:pathLst>
            </a:custGeom>
            <a:solidFill>
              <a:srgbClr val="F8B100"/>
            </a:solidFill>
            <a:ln>
              <a:noFill/>
            </a:ln>
          </p:spPr>
          <p:txBody>
            <a:bodyPr spcFirstLastPara="1" wrap="square" lIns="28575" tIns="28575" rIns="28575" bIns="28575" anchor="ctr" anchorCtr="0">
              <a:noAutofit/>
            </a:bodyPr>
            <a:lstStyle/>
            <a:p>
              <a:pPr>
                <a:buClr>
                  <a:schemeClr val="dk1"/>
                </a:buClr>
                <a:buSzPts val="200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21" name="Google Shape;187;p10">
              <a:extLst>
                <a:ext uri="{FF2B5EF4-FFF2-40B4-BE49-F238E27FC236}">
                  <a16:creationId xmlns:a16="http://schemas.microsoft.com/office/drawing/2014/main" id="{56607932-C679-CB4A-5E8E-931503A238A3}"/>
                </a:ext>
              </a:extLst>
            </p:cNvPr>
            <p:cNvSpPr txBox="1"/>
            <p:nvPr/>
          </p:nvSpPr>
          <p:spPr>
            <a:xfrm>
              <a:off x="7457880" y="2714373"/>
              <a:ext cx="665526"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0C0C0C"/>
                  </a:solidFill>
                  <a:latin typeface="Calibri" panose="020F0502020204030204" pitchFamily="34" charset="0"/>
                  <a:cs typeface="Calibri" panose="020F0502020204030204" pitchFamily="34" charset="0"/>
                </a:rPr>
                <a:t>IV</a:t>
              </a:r>
              <a:endParaRPr sz="2800" b="1" dirty="0">
                <a:latin typeface="Calibri" panose="020F0502020204030204" pitchFamily="34" charset="0"/>
                <a:cs typeface="Calibri" panose="020F0502020204030204" pitchFamily="34" charset="0"/>
              </a:endParaRPr>
            </a:p>
          </p:txBody>
        </p:sp>
        <p:pic>
          <p:nvPicPr>
            <p:cNvPr id="25" name="Google Shape;191;p10" descr="Target Audience with solid fill">
              <a:extLst>
                <a:ext uri="{FF2B5EF4-FFF2-40B4-BE49-F238E27FC236}">
                  <a16:creationId xmlns:a16="http://schemas.microsoft.com/office/drawing/2014/main" id="{E9C42C58-1CCA-BB0A-A57D-EED719B4A7A4}"/>
                </a:ext>
              </a:extLst>
            </p:cNvPr>
            <p:cNvPicPr preferRelativeResize="0"/>
            <p:nvPr/>
          </p:nvPicPr>
          <p:blipFill rotWithShape="1">
            <a:blip r:embed="rId5">
              <a:alphaModFix/>
            </a:blip>
            <a:srcRect/>
            <a:stretch/>
          </p:blipFill>
          <p:spPr>
            <a:xfrm>
              <a:off x="7528811" y="3585567"/>
              <a:ext cx="353784" cy="353784"/>
            </a:xfrm>
            <a:prstGeom prst="rect">
              <a:avLst/>
            </a:prstGeom>
            <a:noFill/>
            <a:ln>
              <a:noFill/>
            </a:ln>
            <a:effectLst>
              <a:outerShdw blurRad="50800" dist="38100" dir="2700000" algn="tl" rotWithShape="0">
                <a:srgbClr val="000000">
                  <a:alpha val="40000"/>
                </a:srgbClr>
              </a:outerShdw>
            </a:effectLst>
          </p:spPr>
        </p:pic>
      </p:grpSp>
      <p:grpSp>
        <p:nvGrpSpPr>
          <p:cNvPr id="32" name="Group 31">
            <a:extLst>
              <a:ext uri="{FF2B5EF4-FFF2-40B4-BE49-F238E27FC236}">
                <a16:creationId xmlns:a16="http://schemas.microsoft.com/office/drawing/2014/main" id="{45B46CA8-5C74-9653-5755-F99768065A71}"/>
              </a:ext>
            </a:extLst>
          </p:cNvPr>
          <p:cNvGrpSpPr/>
          <p:nvPr/>
        </p:nvGrpSpPr>
        <p:grpSpPr>
          <a:xfrm rot="629574">
            <a:off x="-55085" y="1315133"/>
            <a:ext cx="2055541" cy="2437248"/>
            <a:chOff x="137523" y="1202172"/>
            <a:chExt cx="2055541" cy="2437248"/>
          </a:xfrm>
        </p:grpSpPr>
        <p:sp>
          <p:nvSpPr>
            <p:cNvPr id="7" name="Google Shape;173;p10">
              <a:extLst>
                <a:ext uri="{FF2B5EF4-FFF2-40B4-BE49-F238E27FC236}">
                  <a16:creationId xmlns:a16="http://schemas.microsoft.com/office/drawing/2014/main" id="{0A538473-160A-E5D7-A094-348A8B57C290}"/>
                </a:ext>
              </a:extLst>
            </p:cNvPr>
            <p:cNvSpPr/>
            <p:nvPr/>
          </p:nvSpPr>
          <p:spPr>
            <a:xfrm>
              <a:off x="869543" y="1202172"/>
              <a:ext cx="1323521" cy="2437248"/>
            </a:xfrm>
            <a:custGeom>
              <a:avLst/>
              <a:gdLst/>
              <a:ahLst/>
              <a:cxnLst/>
              <a:rect l="l" t="t" r="r" b="b"/>
              <a:pathLst>
                <a:path w="1764694" h="3249664" extrusionOk="0">
                  <a:moveTo>
                    <a:pt x="1764694" y="0"/>
                  </a:moveTo>
                  <a:lnTo>
                    <a:pt x="1764694" y="3249664"/>
                  </a:lnTo>
                  <a:lnTo>
                    <a:pt x="1579884" y="3185146"/>
                  </a:lnTo>
                  <a:cubicBezTo>
                    <a:pt x="676371" y="2842054"/>
                    <a:pt x="243569" y="2257318"/>
                    <a:pt x="0" y="1743337"/>
                  </a:cubicBezTo>
                  <a:cubicBezTo>
                    <a:pt x="0" y="1743337"/>
                    <a:pt x="104790" y="859128"/>
                    <a:pt x="925847" y="312232"/>
                  </a:cubicBezTo>
                  <a:cubicBezTo>
                    <a:pt x="1095916" y="198108"/>
                    <a:pt x="1301507" y="114679"/>
                    <a:pt x="1530543" y="58910"/>
                  </a:cubicBezTo>
                  <a:lnTo>
                    <a:pt x="1696070" y="15842"/>
                  </a:lnTo>
                  <a:lnTo>
                    <a:pt x="1764694" y="0"/>
                  </a:lnTo>
                  <a:close/>
                </a:path>
              </a:pathLst>
            </a:custGeom>
            <a:solidFill>
              <a:srgbClr val="7D9445"/>
            </a:solidFill>
            <a:ln>
              <a:noFill/>
            </a:ln>
          </p:spPr>
          <p:txBody>
            <a:bodyPr spcFirstLastPara="1" wrap="square" lIns="28575" tIns="28575" rIns="28575" bIns="28575" anchor="ctr" anchorCtr="0">
              <a:noAutofit/>
            </a:bodyPr>
            <a:lstStyle/>
            <a:p>
              <a:pPr>
                <a:buClr>
                  <a:srgbClr val="FFFFFF"/>
                </a:buClr>
                <a:buSzPts val="2250"/>
              </a:pPr>
              <a:endParaRPr sz="3200" b="1">
                <a:solidFill>
                  <a:srgbClr val="FFFFFF"/>
                </a:solidFill>
                <a:latin typeface="Calibri" panose="020F0502020204030204" pitchFamily="34" charset="0"/>
                <a:cs typeface="Calibri" panose="020F0502020204030204" pitchFamily="34" charset="0"/>
                <a:sym typeface="Arial"/>
              </a:endParaRPr>
            </a:p>
          </p:txBody>
        </p:sp>
        <p:sp>
          <p:nvSpPr>
            <p:cNvPr id="16" name="Google Shape;182;p10">
              <a:extLst>
                <a:ext uri="{FF2B5EF4-FFF2-40B4-BE49-F238E27FC236}">
                  <a16:creationId xmlns:a16="http://schemas.microsoft.com/office/drawing/2014/main" id="{61E74672-450A-2743-19CE-EF54EDF142EC}"/>
                </a:ext>
              </a:extLst>
            </p:cNvPr>
            <p:cNvSpPr/>
            <p:nvPr/>
          </p:nvSpPr>
          <p:spPr>
            <a:xfrm>
              <a:off x="137523" y="2384777"/>
              <a:ext cx="2055540" cy="406451"/>
            </a:xfrm>
            <a:custGeom>
              <a:avLst/>
              <a:gdLst/>
              <a:ahLst/>
              <a:cxnLst/>
              <a:rect l="l" t="t" r="r" b="b"/>
              <a:pathLst>
                <a:path w="2740720" h="541934" extrusionOk="0">
                  <a:moveTo>
                    <a:pt x="2160004" y="11"/>
                  </a:moveTo>
                  <a:lnTo>
                    <a:pt x="2489477" y="5107"/>
                  </a:lnTo>
                  <a:lnTo>
                    <a:pt x="2740720" y="13710"/>
                  </a:lnTo>
                  <a:lnTo>
                    <a:pt x="2740720" y="124244"/>
                  </a:lnTo>
                  <a:cubicBezTo>
                    <a:pt x="1631199" y="127112"/>
                    <a:pt x="597653" y="236198"/>
                    <a:pt x="79534" y="541934"/>
                  </a:cubicBezTo>
                  <a:cubicBezTo>
                    <a:pt x="79534" y="541934"/>
                    <a:pt x="-26678" y="521832"/>
                    <a:pt x="6378" y="330918"/>
                  </a:cubicBezTo>
                  <a:cubicBezTo>
                    <a:pt x="6378" y="330918"/>
                    <a:pt x="580329" y="-2130"/>
                    <a:pt x="2160004" y="11"/>
                  </a:cubicBezTo>
                  <a:close/>
                </a:path>
              </a:pathLst>
            </a:custGeom>
            <a:solidFill>
              <a:srgbClr val="A2B969"/>
            </a:solidFill>
            <a:ln>
              <a:noFill/>
            </a:ln>
          </p:spPr>
          <p:txBody>
            <a:bodyPr spcFirstLastPara="1" wrap="square" lIns="28575" tIns="28575" rIns="28575" bIns="28575" anchor="ctr" anchorCtr="0">
              <a:noAutofit/>
            </a:bodyPr>
            <a:lstStyle/>
            <a:p>
              <a:pPr>
                <a:buClr>
                  <a:srgbClr val="FFFFFF"/>
                </a:buClr>
                <a:buSzPts val="2000"/>
              </a:pPr>
              <a:endParaRPr sz="3200" b="1">
                <a:solidFill>
                  <a:srgbClr val="FFFFFF"/>
                </a:solidFill>
                <a:latin typeface="Calibri" panose="020F0502020204030204" pitchFamily="34" charset="0"/>
                <a:cs typeface="Calibri" panose="020F0502020204030204" pitchFamily="34" charset="0"/>
                <a:sym typeface="Arial"/>
              </a:endParaRPr>
            </a:p>
          </p:txBody>
        </p:sp>
        <p:sp>
          <p:nvSpPr>
            <p:cNvPr id="17" name="Google Shape;183;p10">
              <a:extLst>
                <a:ext uri="{FF2B5EF4-FFF2-40B4-BE49-F238E27FC236}">
                  <a16:creationId xmlns:a16="http://schemas.microsoft.com/office/drawing/2014/main" id="{08C0CEA5-AC0F-5EE5-F1D0-B07EED7AA522}"/>
                </a:ext>
              </a:extLst>
            </p:cNvPr>
            <p:cNvSpPr txBox="1"/>
            <p:nvPr/>
          </p:nvSpPr>
          <p:spPr>
            <a:xfrm>
              <a:off x="1165293" y="1702147"/>
              <a:ext cx="875887" cy="584735"/>
            </a:xfrm>
            <a:prstGeom prst="rect">
              <a:avLst/>
            </a:prstGeom>
            <a:noFill/>
            <a:ln>
              <a:noFill/>
            </a:ln>
          </p:spPr>
          <p:txBody>
            <a:bodyPr spcFirstLastPara="1" wrap="square" lIns="91425" tIns="45700" rIns="91425" bIns="45700" anchor="t" anchorCtr="0">
              <a:spAutoFit/>
            </a:bodyPr>
            <a:lstStyle/>
            <a:p>
              <a:pPr algn="ctr"/>
              <a:r>
                <a:rPr lang="en-US" sz="3200" b="1" dirty="0">
                  <a:solidFill>
                    <a:srgbClr val="0C0C0C"/>
                  </a:solidFill>
                  <a:latin typeface="Calibri" panose="020F0502020204030204" pitchFamily="34" charset="0"/>
                  <a:cs typeface="Calibri" panose="020F0502020204030204" pitchFamily="34" charset="0"/>
                  <a:sym typeface="Arial"/>
                </a:rPr>
                <a:t>I</a:t>
              </a:r>
              <a:endParaRPr sz="3200" b="1" dirty="0">
                <a:latin typeface="Calibri" panose="020F0502020204030204" pitchFamily="34" charset="0"/>
                <a:cs typeface="Calibri" panose="020F0502020204030204" pitchFamily="34" charset="0"/>
              </a:endParaRPr>
            </a:p>
          </p:txBody>
        </p:sp>
        <p:pic>
          <p:nvPicPr>
            <p:cNvPr id="29" name="Google Shape;199;p10" descr="Target Audience with solid fill">
              <a:extLst>
                <a:ext uri="{FF2B5EF4-FFF2-40B4-BE49-F238E27FC236}">
                  <a16:creationId xmlns:a16="http://schemas.microsoft.com/office/drawing/2014/main" id="{311A43CF-24A6-CEA9-5CB8-63E37F469D6E}"/>
                </a:ext>
              </a:extLst>
            </p:cNvPr>
            <p:cNvPicPr preferRelativeResize="0"/>
            <p:nvPr/>
          </p:nvPicPr>
          <p:blipFill rotWithShape="1">
            <a:blip r:embed="rId5">
              <a:alphaModFix/>
            </a:blip>
            <a:srcRect/>
            <a:stretch/>
          </p:blipFill>
          <p:spPr>
            <a:xfrm>
              <a:off x="1498973" y="2666733"/>
              <a:ext cx="353784" cy="353784"/>
            </a:xfrm>
            <a:prstGeom prst="rect">
              <a:avLst/>
            </a:prstGeom>
            <a:noFill/>
            <a:ln>
              <a:noFill/>
            </a:ln>
            <a:effectLst>
              <a:outerShdw blurRad="50800" dist="38100" dir="2700000" algn="tl" rotWithShape="0">
                <a:srgbClr val="000000">
                  <a:alpha val="40000"/>
                </a:srgbClr>
              </a:outerShdw>
            </a:effectLst>
          </p:spPr>
        </p:pic>
      </p:grpSp>
      <p:grpSp>
        <p:nvGrpSpPr>
          <p:cNvPr id="43" name="Group 42">
            <a:extLst>
              <a:ext uri="{FF2B5EF4-FFF2-40B4-BE49-F238E27FC236}">
                <a16:creationId xmlns:a16="http://schemas.microsoft.com/office/drawing/2014/main" id="{1C955B94-35FA-CB8C-2D97-D45A14F4E3A0}"/>
              </a:ext>
            </a:extLst>
          </p:cNvPr>
          <p:cNvGrpSpPr/>
          <p:nvPr/>
        </p:nvGrpSpPr>
        <p:grpSpPr>
          <a:xfrm rot="629574">
            <a:off x="1963480" y="2193996"/>
            <a:ext cx="1439595" cy="2744889"/>
            <a:chOff x="2574054" y="1248580"/>
            <a:chExt cx="1468245" cy="2744889"/>
          </a:xfrm>
        </p:grpSpPr>
        <p:sp>
          <p:nvSpPr>
            <p:cNvPr id="6" name="Google Shape;172;p10">
              <a:extLst>
                <a:ext uri="{FF2B5EF4-FFF2-40B4-BE49-F238E27FC236}">
                  <a16:creationId xmlns:a16="http://schemas.microsoft.com/office/drawing/2014/main" id="{05FA4916-FC59-9B87-198A-ADDDD833E536}"/>
                </a:ext>
              </a:extLst>
            </p:cNvPr>
            <p:cNvSpPr/>
            <p:nvPr/>
          </p:nvSpPr>
          <p:spPr>
            <a:xfrm>
              <a:off x="3308176" y="1248580"/>
              <a:ext cx="734122" cy="2744889"/>
            </a:xfrm>
            <a:custGeom>
              <a:avLst/>
              <a:gdLst/>
              <a:ahLst/>
              <a:cxnLst/>
              <a:rect l="l" t="t" r="r" b="b"/>
              <a:pathLst>
                <a:path w="978829" h="3659852" extrusionOk="0">
                  <a:moveTo>
                    <a:pt x="0" y="0"/>
                  </a:moveTo>
                  <a:lnTo>
                    <a:pt x="134112" y="10850"/>
                  </a:lnTo>
                  <a:cubicBezTo>
                    <a:pt x="385899" y="39458"/>
                    <a:pt x="627422" y="88676"/>
                    <a:pt x="854777" y="155323"/>
                  </a:cubicBezTo>
                  <a:lnTo>
                    <a:pt x="978829" y="195656"/>
                  </a:lnTo>
                  <a:lnTo>
                    <a:pt x="978829" y="3659852"/>
                  </a:lnTo>
                  <a:lnTo>
                    <a:pt x="733095" y="3656008"/>
                  </a:lnTo>
                  <a:cubicBezTo>
                    <a:pt x="563491" y="3650684"/>
                    <a:pt x="396925" y="3640120"/>
                    <a:pt x="234120" y="3624657"/>
                  </a:cubicBezTo>
                  <a:lnTo>
                    <a:pt x="0" y="3598630"/>
                  </a:lnTo>
                  <a:lnTo>
                    <a:pt x="0" y="0"/>
                  </a:lnTo>
                  <a:close/>
                </a:path>
              </a:pathLst>
            </a:custGeom>
            <a:solidFill>
              <a:srgbClr val="A2B96A"/>
            </a:solidFill>
            <a:ln>
              <a:noFill/>
            </a:ln>
          </p:spPr>
          <p:txBody>
            <a:bodyPr spcFirstLastPara="1" wrap="square" lIns="28575" tIns="28575" rIns="28575" bIns="28575" anchor="ctr" anchorCtr="0">
              <a:noAutofit/>
            </a:bodyPr>
            <a:lstStyle/>
            <a:p>
              <a:endParaRPr sz="2800" b="1" dirty="0">
                <a:solidFill>
                  <a:srgbClr val="FFFFFF"/>
                </a:solidFill>
                <a:latin typeface="Calibri" panose="020F0502020204030204" pitchFamily="34" charset="0"/>
                <a:cs typeface="Calibri" panose="020F0502020204030204" pitchFamily="34" charset="0"/>
                <a:sym typeface="Arial"/>
              </a:endParaRPr>
            </a:p>
          </p:txBody>
        </p:sp>
        <p:grpSp>
          <p:nvGrpSpPr>
            <p:cNvPr id="33" name="Group 32">
              <a:extLst>
                <a:ext uri="{FF2B5EF4-FFF2-40B4-BE49-F238E27FC236}">
                  <a16:creationId xmlns:a16="http://schemas.microsoft.com/office/drawing/2014/main" id="{152C3800-0B43-3276-D697-75EF395ADD88}"/>
                </a:ext>
              </a:extLst>
            </p:cNvPr>
            <p:cNvGrpSpPr/>
            <p:nvPr/>
          </p:nvGrpSpPr>
          <p:grpSpPr>
            <a:xfrm>
              <a:off x="2574054" y="1248580"/>
              <a:ext cx="1130883" cy="2697086"/>
              <a:chOff x="4811489" y="1826119"/>
              <a:chExt cx="1130883" cy="2697086"/>
            </a:xfrm>
          </p:grpSpPr>
          <p:sp>
            <p:nvSpPr>
              <p:cNvPr id="5" name="Google Shape;171;p10">
                <a:extLst>
                  <a:ext uri="{FF2B5EF4-FFF2-40B4-BE49-F238E27FC236}">
                    <a16:creationId xmlns:a16="http://schemas.microsoft.com/office/drawing/2014/main" id="{EE584C45-5D80-F944-5739-7742449D6A79}"/>
                  </a:ext>
                </a:extLst>
              </p:cNvPr>
              <p:cNvSpPr/>
              <p:nvPr/>
            </p:nvSpPr>
            <p:spPr>
              <a:xfrm>
                <a:off x="4811489" y="1826119"/>
                <a:ext cx="734122" cy="2697086"/>
              </a:xfrm>
              <a:custGeom>
                <a:avLst/>
                <a:gdLst/>
                <a:ahLst/>
                <a:cxnLst/>
                <a:rect l="l" t="t" r="r" b="b"/>
                <a:pathLst>
                  <a:path w="978829" h="3596114" extrusionOk="0">
                    <a:moveTo>
                      <a:pt x="693144" y="641"/>
                    </a:moveTo>
                    <a:cubicBezTo>
                      <a:pt x="784942" y="-965"/>
                      <a:pt x="878019" y="433"/>
                      <a:pt x="972127" y="4957"/>
                    </a:cubicBezTo>
                    <a:lnTo>
                      <a:pt x="978829" y="5499"/>
                    </a:lnTo>
                    <a:lnTo>
                      <a:pt x="978829" y="3596114"/>
                    </a:lnTo>
                    <a:lnTo>
                      <a:pt x="817671" y="3573914"/>
                    </a:lnTo>
                    <a:cubicBezTo>
                      <a:pt x="558487" y="3545814"/>
                      <a:pt x="351668" y="3499560"/>
                      <a:pt x="12099" y="3402161"/>
                    </a:cubicBezTo>
                    <a:lnTo>
                      <a:pt x="0" y="3398633"/>
                    </a:lnTo>
                    <a:lnTo>
                      <a:pt x="0" y="73418"/>
                    </a:lnTo>
                    <a:lnTo>
                      <a:pt x="1220" y="73136"/>
                    </a:lnTo>
                    <a:cubicBezTo>
                      <a:pt x="220029" y="29762"/>
                      <a:pt x="452176" y="4855"/>
                      <a:pt x="693144" y="641"/>
                    </a:cubicBezTo>
                    <a:close/>
                  </a:path>
                </a:pathLst>
              </a:custGeom>
              <a:solidFill>
                <a:srgbClr val="A2B969"/>
              </a:solidFill>
              <a:ln>
                <a:noFill/>
              </a:ln>
            </p:spPr>
            <p:txBody>
              <a:bodyPr spcFirstLastPara="1" wrap="square" lIns="28575" tIns="28575" rIns="28575" bIns="28575" anchor="ctr" anchorCtr="0">
                <a:noAutofit/>
              </a:bodyPr>
              <a:lstStyle/>
              <a:p>
                <a:pPr>
                  <a:buClr>
                    <a:schemeClr val="dk1"/>
                  </a:buClr>
                  <a:buSzPts val="2250"/>
                </a:pPr>
                <a:endParaRPr sz="2800" b="1">
                  <a:solidFill>
                    <a:srgbClr val="FFFFFF"/>
                  </a:solidFill>
                  <a:latin typeface="Calibri" panose="020F0502020204030204" pitchFamily="34" charset="0"/>
                  <a:cs typeface="Calibri" panose="020F0502020204030204" pitchFamily="34" charset="0"/>
                  <a:sym typeface="Arial"/>
                </a:endParaRPr>
              </a:p>
            </p:txBody>
          </p:sp>
          <p:sp>
            <p:nvSpPr>
              <p:cNvPr id="15" name="Google Shape;181;p10">
                <a:extLst>
                  <a:ext uri="{FF2B5EF4-FFF2-40B4-BE49-F238E27FC236}">
                    <a16:creationId xmlns:a16="http://schemas.microsoft.com/office/drawing/2014/main" id="{838A6C34-1FFF-98DF-4075-BF8520F21175}"/>
                  </a:ext>
                </a:extLst>
              </p:cNvPr>
              <p:cNvSpPr/>
              <p:nvPr/>
            </p:nvSpPr>
            <p:spPr>
              <a:xfrm>
                <a:off x="4811489" y="3102765"/>
                <a:ext cx="734122" cy="86239"/>
              </a:xfrm>
              <a:custGeom>
                <a:avLst/>
                <a:gdLst/>
                <a:ahLst/>
                <a:cxnLst/>
                <a:rect l="l" t="t" r="r" b="b"/>
                <a:pathLst>
                  <a:path w="978829" h="114985" extrusionOk="0">
                    <a:moveTo>
                      <a:pt x="0" y="0"/>
                    </a:moveTo>
                    <a:lnTo>
                      <a:pt x="978829" y="33466"/>
                    </a:lnTo>
                    <a:lnTo>
                      <a:pt x="978829" y="114985"/>
                    </a:lnTo>
                    <a:lnTo>
                      <a:pt x="0" y="106805"/>
                    </a:lnTo>
                    <a:lnTo>
                      <a:pt x="0" y="0"/>
                    </a:lnTo>
                    <a:close/>
                  </a:path>
                </a:pathLst>
              </a:custGeom>
              <a:solidFill>
                <a:srgbClr val="7D9445"/>
              </a:solidFill>
              <a:ln>
                <a:noFill/>
              </a:ln>
            </p:spPr>
            <p:txBody>
              <a:bodyPr spcFirstLastPara="1" wrap="square" lIns="28575" tIns="28575" rIns="28575" bIns="28575" anchor="ctr" anchorCtr="0">
                <a:noAutofit/>
              </a:bodyPr>
              <a:lstStyle/>
              <a:p>
                <a:pPr>
                  <a:buClr>
                    <a:schemeClr val="dk1"/>
                  </a:buClr>
                  <a:buSzPts val="2000"/>
                </a:pPr>
                <a:endParaRPr sz="2800" b="1">
                  <a:solidFill>
                    <a:srgbClr val="FFFFFF"/>
                  </a:solidFill>
                  <a:latin typeface="Calibri" panose="020F0502020204030204" pitchFamily="34" charset="0"/>
                  <a:cs typeface="Calibri" panose="020F0502020204030204" pitchFamily="34" charset="0"/>
                  <a:sym typeface="Arial"/>
                </a:endParaRPr>
              </a:p>
            </p:txBody>
          </p:sp>
          <p:pic>
            <p:nvPicPr>
              <p:cNvPr id="30" name="Google Shape;200;p10" descr="Postit Notes with solid fill">
                <a:extLst>
                  <a:ext uri="{FF2B5EF4-FFF2-40B4-BE49-F238E27FC236}">
                    <a16:creationId xmlns:a16="http://schemas.microsoft.com/office/drawing/2014/main" id="{7FEDA14E-02D1-7793-227D-61479691B285}"/>
                  </a:ext>
                </a:extLst>
              </p:cNvPr>
              <p:cNvPicPr preferRelativeResize="0"/>
              <p:nvPr/>
            </p:nvPicPr>
            <p:blipFill rotWithShape="1">
              <a:blip r:embed="rId4">
                <a:alphaModFix/>
              </a:blip>
              <a:srcRect/>
              <a:stretch/>
            </p:blipFill>
            <p:spPr>
              <a:xfrm>
                <a:off x="5368718" y="3586818"/>
                <a:ext cx="353784" cy="353784"/>
              </a:xfrm>
              <a:prstGeom prst="rect">
                <a:avLst/>
              </a:prstGeom>
              <a:noFill/>
              <a:ln>
                <a:noFill/>
              </a:ln>
              <a:effectLst>
                <a:outerShdw blurRad="50800" dist="38100" dir="2700000" algn="tl" rotWithShape="0">
                  <a:srgbClr val="000000">
                    <a:alpha val="40000"/>
                  </a:srgbClr>
                </a:outerShdw>
              </a:effectLst>
            </p:spPr>
          </p:pic>
          <p:sp>
            <p:nvSpPr>
              <p:cNvPr id="18" name="Google Shape;184;p10">
                <a:extLst>
                  <a:ext uri="{FF2B5EF4-FFF2-40B4-BE49-F238E27FC236}">
                    <a16:creationId xmlns:a16="http://schemas.microsoft.com/office/drawing/2014/main" id="{AF40DCB1-C693-8458-3724-C1D83C8141A3}"/>
                  </a:ext>
                </a:extLst>
              </p:cNvPr>
              <p:cNvSpPr txBox="1"/>
              <p:nvPr/>
            </p:nvSpPr>
            <p:spPr>
              <a:xfrm>
                <a:off x="5256553" y="2366229"/>
                <a:ext cx="685819" cy="523180"/>
              </a:xfrm>
              <a:prstGeom prst="rect">
                <a:avLst/>
              </a:prstGeom>
              <a:noFill/>
              <a:ln>
                <a:noFill/>
              </a:ln>
            </p:spPr>
            <p:txBody>
              <a:bodyPr spcFirstLastPara="1" wrap="square" lIns="91425" tIns="45700" rIns="91425" bIns="45700" anchor="t" anchorCtr="0">
                <a:spAutoFit/>
              </a:bodyPr>
              <a:lstStyle/>
              <a:p>
                <a:pPr algn="ctr"/>
                <a:r>
                  <a:rPr lang="en-US" sz="2800" b="1" dirty="0">
                    <a:solidFill>
                      <a:srgbClr val="262626"/>
                    </a:solidFill>
                    <a:latin typeface="Calibri" panose="020F0502020204030204" pitchFamily="34" charset="0"/>
                    <a:cs typeface="Calibri" panose="020F0502020204030204" pitchFamily="34" charset="0"/>
                  </a:rPr>
                  <a:t>II</a:t>
                </a:r>
                <a:endParaRPr sz="2800" b="1" dirty="0">
                  <a:latin typeface="Calibri" panose="020F0502020204030204" pitchFamily="34" charset="0"/>
                  <a:cs typeface="Calibri" panose="020F0502020204030204" pitchFamily="34" charset="0"/>
                </a:endParaRPr>
              </a:p>
            </p:txBody>
          </p:sp>
        </p:grpSp>
        <p:sp>
          <p:nvSpPr>
            <p:cNvPr id="14" name="Google Shape;180;p10">
              <a:extLst>
                <a:ext uri="{FF2B5EF4-FFF2-40B4-BE49-F238E27FC236}">
                  <a16:creationId xmlns:a16="http://schemas.microsoft.com/office/drawing/2014/main" id="{363CA8F2-8965-0336-7191-4C3A9D4762A7}"/>
                </a:ext>
              </a:extLst>
            </p:cNvPr>
            <p:cNvSpPr/>
            <p:nvPr/>
          </p:nvSpPr>
          <p:spPr>
            <a:xfrm>
              <a:off x="3308177" y="2541143"/>
              <a:ext cx="734122" cy="98867"/>
            </a:xfrm>
            <a:custGeom>
              <a:avLst/>
              <a:gdLst/>
              <a:ahLst/>
              <a:cxnLst/>
              <a:rect l="l" t="t" r="r" b="b"/>
              <a:pathLst>
                <a:path w="978829" h="131823" extrusionOk="0">
                  <a:moveTo>
                    <a:pt x="0" y="0"/>
                  </a:moveTo>
                  <a:lnTo>
                    <a:pt x="10766" y="368"/>
                  </a:lnTo>
                  <a:cubicBezTo>
                    <a:pt x="310501" y="16597"/>
                    <a:pt x="593668" y="38895"/>
                    <a:pt x="864069" y="62554"/>
                  </a:cubicBezTo>
                  <a:lnTo>
                    <a:pt x="978829" y="72870"/>
                  </a:lnTo>
                  <a:lnTo>
                    <a:pt x="978829" y="131823"/>
                  </a:lnTo>
                  <a:lnTo>
                    <a:pt x="507758" y="98727"/>
                  </a:lnTo>
                  <a:lnTo>
                    <a:pt x="10766" y="77880"/>
                  </a:lnTo>
                  <a:lnTo>
                    <a:pt x="0" y="77790"/>
                  </a:lnTo>
                  <a:lnTo>
                    <a:pt x="0" y="0"/>
                  </a:lnTo>
                  <a:close/>
                </a:path>
              </a:pathLst>
            </a:custGeom>
            <a:solidFill>
              <a:srgbClr val="7C9444"/>
            </a:solidFill>
            <a:ln>
              <a:noFill/>
            </a:ln>
          </p:spPr>
          <p:txBody>
            <a:bodyPr spcFirstLastPara="1" wrap="square" lIns="28575" tIns="28575" rIns="28575" bIns="28575" anchor="ctr" anchorCtr="0">
              <a:noAutofit/>
            </a:bodyPr>
            <a:lstStyle/>
            <a:p>
              <a:endParaRPr sz="2800" b="1">
                <a:solidFill>
                  <a:srgbClr val="FFFFFF"/>
                </a:solidFill>
                <a:latin typeface="Calibri" panose="020F0502020204030204" pitchFamily="34" charset="0"/>
                <a:cs typeface="Calibri" panose="020F0502020204030204" pitchFamily="34" charset="0"/>
                <a:sym typeface="Arial"/>
              </a:endParaRPr>
            </a:p>
          </p:txBody>
        </p:sp>
      </p:grpSp>
      <p:sp>
        <p:nvSpPr>
          <p:cNvPr id="44" name="Slide Number Placeholder 43">
            <a:extLst>
              <a:ext uri="{FF2B5EF4-FFF2-40B4-BE49-F238E27FC236}">
                <a16:creationId xmlns:a16="http://schemas.microsoft.com/office/drawing/2014/main" id="{20ECF635-A6D2-615B-12A8-EEFFEBB1C878}"/>
              </a:ext>
            </a:extLst>
          </p:cNvPr>
          <p:cNvSpPr>
            <a:spLocks noGrp="1"/>
          </p:cNvSpPr>
          <p:nvPr>
            <p:ph type="sldNum" idx="12"/>
          </p:nvPr>
        </p:nvSpPr>
        <p:spPr>
          <a:xfrm>
            <a:off x="11339273" y="6275049"/>
            <a:ext cx="731700" cy="524700"/>
          </a:xfrm>
        </p:spPr>
        <p:txBody>
          <a:bodyPr/>
          <a:lstStyle/>
          <a:p>
            <a:pPr marL="0" lvl="0" indent="0" algn="r" rtl="0">
              <a:spcBef>
                <a:spcPts val="0"/>
              </a:spcBef>
              <a:spcAft>
                <a:spcPts val="0"/>
              </a:spcAft>
              <a:buNone/>
            </a:pPr>
            <a:fld id="{00000000-1234-1234-1234-123412341234}" type="slidenum">
              <a:rPr lang="en-GB" smtClean="0"/>
              <a:t>2</a:t>
            </a:fld>
            <a:endParaRPr lang="en-GB" dirty="0"/>
          </a:p>
        </p:txBody>
      </p:sp>
      <p:sp>
        <p:nvSpPr>
          <p:cNvPr id="45" name="Rounded Rectangle 44">
            <a:extLst>
              <a:ext uri="{FF2B5EF4-FFF2-40B4-BE49-F238E27FC236}">
                <a16:creationId xmlns:a16="http://schemas.microsoft.com/office/drawing/2014/main" id="{3BC0EA5A-0E6D-C773-553D-B84E37E0DE5A}"/>
              </a:ext>
            </a:extLst>
          </p:cNvPr>
          <p:cNvSpPr/>
          <p:nvPr/>
        </p:nvSpPr>
        <p:spPr>
          <a:xfrm>
            <a:off x="2135680" y="1449108"/>
            <a:ext cx="6424392" cy="441917"/>
          </a:xfrm>
          <a:prstGeom prst="roundRect">
            <a:avLst>
              <a:gd name="adj" fmla="val 48500"/>
            </a:avLst>
          </a:prstGeom>
          <a:solidFill>
            <a:srgbClr val="7C94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KHÁI QUÁT VỀ QUANG HỢP Ở THƯC VẬT</a:t>
            </a:r>
          </a:p>
        </p:txBody>
      </p:sp>
      <p:sp>
        <p:nvSpPr>
          <p:cNvPr id="46" name="Rounded Rectangle 45">
            <a:extLst>
              <a:ext uri="{FF2B5EF4-FFF2-40B4-BE49-F238E27FC236}">
                <a16:creationId xmlns:a16="http://schemas.microsoft.com/office/drawing/2014/main" id="{FD5878FB-4DE6-1E9E-6CAD-361E095F7DFC}"/>
              </a:ext>
            </a:extLst>
          </p:cNvPr>
          <p:cNvSpPr/>
          <p:nvPr/>
        </p:nvSpPr>
        <p:spPr>
          <a:xfrm>
            <a:off x="3471785" y="2179710"/>
            <a:ext cx="6424392" cy="441917"/>
          </a:xfrm>
          <a:prstGeom prst="roundRect">
            <a:avLst>
              <a:gd name="adj" fmla="val 48500"/>
            </a:avLst>
          </a:prstGeom>
          <a:solidFill>
            <a:srgbClr val="A2B96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HỆ SẮC TỐ QUANG HỢP</a:t>
            </a:r>
          </a:p>
        </p:txBody>
      </p:sp>
      <p:sp>
        <p:nvSpPr>
          <p:cNvPr id="47" name="Rounded Rectangle 46">
            <a:extLst>
              <a:ext uri="{FF2B5EF4-FFF2-40B4-BE49-F238E27FC236}">
                <a16:creationId xmlns:a16="http://schemas.microsoft.com/office/drawing/2014/main" id="{6E8BE4B7-4477-6B2D-9F26-C528714911FA}"/>
              </a:ext>
            </a:extLst>
          </p:cNvPr>
          <p:cNvSpPr/>
          <p:nvPr/>
        </p:nvSpPr>
        <p:spPr>
          <a:xfrm>
            <a:off x="4412428" y="2922936"/>
            <a:ext cx="6424392" cy="441917"/>
          </a:xfrm>
          <a:prstGeom prst="roundRect">
            <a:avLst>
              <a:gd name="adj" fmla="val 48500"/>
            </a:avLst>
          </a:prstGeom>
          <a:solidFill>
            <a:srgbClr val="F7931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CÁC GIAI ĐOẠN CỦA QT QUANG HỢP</a:t>
            </a:r>
          </a:p>
        </p:txBody>
      </p:sp>
      <p:sp>
        <p:nvSpPr>
          <p:cNvPr id="48" name="Rounded Rectangle 47">
            <a:extLst>
              <a:ext uri="{FF2B5EF4-FFF2-40B4-BE49-F238E27FC236}">
                <a16:creationId xmlns:a16="http://schemas.microsoft.com/office/drawing/2014/main" id="{74CA6B4C-06E0-4B4A-E329-528383F495EC}"/>
              </a:ext>
            </a:extLst>
          </p:cNvPr>
          <p:cNvSpPr/>
          <p:nvPr/>
        </p:nvSpPr>
        <p:spPr>
          <a:xfrm>
            <a:off x="5667922" y="3679976"/>
            <a:ext cx="6424392" cy="441917"/>
          </a:xfrm>
          <a:prstGeom prst="roundRect">
            <a:avLst>
              <a:gd name="adj" fmla="val 48500"/>
            </a:avLst>
          </a:prstGeom>
          <a:solidFill>
            <a:srgbClr val="A57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QUANG HỢP VÀ NĂNG SUẤT CÂY TRỒNG</a:t>
            </a:r>
          </a:p>
        </p:txBody>
      </p:sp>
      <p:sp>
        <p:nvSpPr>
          <p:cNvPr id="49" name="Rounded Rectangle 48">
            <a:extLst>
              <a:ext uri="{FF2B5EF4-FFF2-40B4-BE49-F238E27FC236}">
                <a16:creationId xmlns:a16="http://schemas.microsoft.com/office/drawing/2014/main" id="{0E9A04F8-1DEA-0BEC-3537-44AC68DB4AF2}"/>
              </a:ext>
            </a:extLst>
          </p:cNvPr>
          <p:cNvSpPr/>
          <p:nvPr/>
        </p:nvSpPr>
        <p:spPr>
          <a:xfrm>
            <a:off x="7181846" y="4597991"/>
            <a:ext cx="4916869" cy="441917"/>
          </a:xfrm>
          <a:prstGeom prst="roundRect">
            <a:avLst>
              <a:gd name="adj" fmla="val 48500"/>
            </a:avLst>
          </a:prstGeom>
          <a:solidFill>
            <a:srgbClr val="864A0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800" dirty="0"/>
              <a:t>CÁC NHÂN TỐ ẢNH HƯỞNG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4471" y="199985"/>
            <a:ext cx="11300460" cy="1122045"/>
          </a:xfrm>
          <a:solidFill>
            <a:schemeClr val="bg1"/>
          </a:solidFill>
        </p:spPr>
        <p:style>
          <a:lnRef idx="1">
            <a:schemeClr val="dk1"/>
          </a:lnRef>
          <a:fillRef idx="2">
            <a:schemeClr val="dk1"/>
          </a:fillRef>
          <a:effectRef idx="1">
            <a:schemeClr val="dk1"/>
          </a:effectRef>
          <a:fontRef idx="minor">
            <a:schemeClr val="dk1"/>
          </a:fontRef>
        </p:style>
        <p:txBody>
          <a:bodyPr/>
          <a:lstStyle/>
          <a:p>
            <a:r>
              <a:rPr lang="vi-VN" altLang="en-US" sz="2800" b="0" dirty="0">
                <a:solidFill>
                  <a:schemeClr val="tx1"/>
                </a:solidFill>
                <a:latin typeface="Arial" panose="020B0604020202020204" pitchFamily="34" charset="0"/>
                <a:cs typeface="Arial" panose="020B0604020202020204" pitchFamily="34" charset="0"/>
              </a:rPr>
              <a:t>PHIẾU HỌC TẬP SỐ 1</a:t>
            </a:r>
            <a:br>
              <a:rPr lang="vi-VN" altLang="en-US" sz="2800" b="0" dirty="0">
                <a:solidFill>
                  <a:schemeClr val="tx1"/>
                </a:solidFill>
                <a:latin typeface="Arial" panose="020B0604020202020204" pitchFamily="34" charset="0"/>
                <a:cs typeface="Arial" panose="020B0604020202020204" pitchFamily="34" charset="0"/>
              </a:rPr>
            </a:br>
            <a:r>
              <a:rPr lang="en-US" sz="2800" b="0" dirty="0" err="1">
                <a:solidFill>
                  <a:schemeClr val="tx1"/>
                </a:solidFill>
                <a:latin typeface="Arial" panose="020B0604020202020204" pitchFamily="34" charset="0"/>
                <a:cs typeface="Arial" panose="020B0604020202020204" pitchFamily="34" charset="0"/>
              </a:rPr>
              <a:t>Phân</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biệt</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pha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sáng</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và</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pha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tối</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của</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quá</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trình</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quang</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hợp</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ở</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thực</a:t>
            </a:r>
            <a:r>
              <a:rPr lang="en-US" sz="2800" b="0" dirty="0">
                <a:solidFill>
                  <a:schemeClr val="tx1"/>
                </a:solidFill>
                <a:latin typeface="Arial" panose="020B0604020202020204" pitchFamily="34" charset="0"/>
                <a:cs typeface="Arial" panose="020B0604020202020204" pitchFamily="34" charset="0"/>
              </a:rPr>
              <a:t> </a:t>
            </a:r>
            <a:r>
              <a:rPr lang="en-US" sz="2800" b="0" dirty="0" err="1">
                <a:solidFill>
                  <a:schemeClr val="tx1"/>
                </a:solidFill>
                <a:latin typeface="Arial" panose="020B0604020202020204" pitchFamily="34" charset="0"/>
                <a:cs typeface="Arial" panose="020B0604020202020204" pitchFamily="34" charset="0"/>
              </a:rPr>
              <a:t>vật</a:t>
            </a:r>
            <a:r>
              <a:rPr lang="en-US" sz="2800" b="0" dirty="0">
                <a:solidFill>
                  <a:schemeClr val="tx1"/>
                </a:solidFill>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CA3235C9-4363-9F28-7220-7045B2523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20</a:t>
            </a:fld>
            <a:endParaRPr lang="en-GB"/>
          </a:p>
        </p:txBody>
      </p:sp>
      <p:graphicFrame>
        <p:nvGraphicFramePr>
          <p:cNvPr id="3" name="Table 2">
            <a:extLst>
              <a:ext uri="{FF2B5EF4-FFF2-40B4-BE49-F238E27FC236}">
                <a16:creationId xmlns:a16="http://schemas.microsoft.com/office/drawing/2014/main" id="{F8591E81-93AC-7283-156C-CAA9BDB0F56F}"/>
              </a:ext>
            </a:extLst>
          </p:cNvPr>
          <p:cNvGraphicFramePr/>
          <p:nvPr>
            <p:extLst>
              <p:ext uri="{D42A27DB-BD31-4B8C-83A1-F6EECF244321}">
                <p14:modId xmlns:p14="http://schemas.microsoft.com/office/powerpoint/2010/main" val="3664796824"/>
              </p:ext>
            </p:extLst>
          </p:nvPr>
        </p:nvGraphicFramePr>
        <p:xfrm>
          <a:off x="384471" y="1483217"/>
          <a:ext cx="11443064" cy="4852850"/>
        </p:xfrm>
        <a:graphic>
          <a:graphicData uri="http://schemas.openxmlformats.org/drawingml/2006/table">
            <a:tbl>
              <a:tblPr firstRow="1" bandRow="1">
                <a:tableStyleId>{5940675A-B579-460E-94D1-54222C63F5DA}</a:tableStyleId>
              </a:tblPr>
              <a:tblGrid>
                <a:gridCol w="2146985">
                  <a:extLst>
                    <a:ext uri="{9D8B030D-6E8A-4147-A177-3AD203B41FA5}">
                      <a16:colId xmlns:a16="http://schemas.microsoft.com/office/drawing/2014/main" val="20000"/>
                    </a:ext>
                  </a:extLst>
                </a:gridCol>
                <a:gridCol w="4918021">
                  <a:extLst>
                    <a:ext uri="{9D8B030D-6E8A-4147-A177-3AD203B41FA5}">
                      <a16:colId xmlns:a16="http://schemas.microsoft.com/office/drawing/2014/main" val="20001"/>
                    </a:ext>
                  </a:extLst>
                </a:gridCol>
                <a:gridCol w="4378058">
                  <a:extLst>
                    <a:ext uri="{9D8B030D-6E8A-4147-A177-3AD203B41FA5}">
                      <a16:colId xmlns:a16="http://schemas.microsoft.com/office/drawing/2014/main" val="20002"/>
                    </a:ext>
                  </a:extLst>
                </a:gridCol>
              </a:tblGrid>
              <a:tr h="485285">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Đặc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điểm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Pha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sáng</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lgn="ctr">
                        <a:buNone/>
                      </a:pPr>
                      <a:r>
                        <a:rPr lang="en-US" sz="2400" b="1" dirty="0" err="1">
                          <a:solidFill>
                            <a:srgbClr val="FF0000"/>
                          </a:solidFill>
                          <a:latin typeface="Calibri" panose="020F0502020204030204" pitchFamily="34" charset="0"/>
                          <a:cs typeface="Calibri" panose="020F0502020204030204" pitchFamily="34" charset="0"/>
                        </a:rPr>
                        <a:t>Pha</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tối</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0"/>
                  </a:ext>
                </a:extLst>
              </a:tr>
              <a:tr h="1941140">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Khái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niệm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1"/>
                  </a:ext>
                </a:extLst>
              </a:tr>
              <a:tr h="485285">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Nơi</a:t>
                      </a:r>
                      <a:r>
                        <a:rPr lang="en-US" sz="2400" b="1" dirty="0">
                          <a:solidFill>
                            <a:srgbClr val="FF0000"/>
                          </a:solidFill>
                          <a:latin typeface="Calibri" panose="020F0502020204030204" pitchFamily="34" charset="0"/>
                          <a:cs typeface="Calibri" panose="020F0502020204030204" pitchFamily="34" charset="0"/>
                        </a:rPr>
                        <a:t> </a:t>
                      </a:r>
                      <a:r>
                        <a:rPr lang="vi-VN" altLang="en-US" sz="2400" b="1" dirty="0">
                          <a:solidFill>
                            <a:srgbClr val="FF0000"/>
                          </a:solidFill>
                          <a:latin typeface="Calibri" panose="020F0502020204030204" pitchFamily="34" charset="0"/>
                          <a:cs typeface="Calibri" panose="020F0502020204030204" pitchFamily="34" charset="0"/>
                        </a:rPr>
                        <a:t>thực hiện</a:t>
                      </a:r>
                      <a:endParaRPr lang="vi-VN" alt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2"/>
                  </a:ext>
                </a:extLst>
              </a:tr>
              <a:tr h="485285">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Nguyên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liệu</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3"/>
                  </a:ext>
                </a:extLst>
              </a:tr>
              <a:tr h="485285">
                <a:tc>
                  <a:txBody>
                    <a:bodyPr/>
                    <a:lstStyle/>
                    <a:p>
                      <a:pPr marL="0" indent="0">
                        <a:buNone/>
                      </a:pPr>
                      <a:r>
                        <a:rPr lang="vi-VN" altLang="en-US" sz="2400" b="1" dirty="0">
                          <a:solidFill>
                            <a:srgbClr val="FF0000"/>
                          </a:solidFill>
                          <a:latin typeface="Calibri" panose="020F0502020204030204" pitchFamily="34" charset="0"/>
                          <a:cs typeface="Calibri" panose="020F0502020204030204" pitchFamily="34" charset="0"/>
                        </a:rPr>
                        <a:t>Điều kiện</a:t>
                      </a:r>
                      <a:endParaRPr lang="vi-VN" alt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vi-VN" alt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pt-BR" altLang="x-none"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endParaRPr>
                    </a:p>
                  </a:txBody>
                  <a:tcPr marL="68580" marR="68580" marT="0" marB="0"/>
                </a:tc>
                <a:extLst>
                  <a:ext uri="{0D108BD9-81ED-4DB2-BD59-A6C34878D82A}">
                    <a16:rowId xmlns:a16="http://schemas.microsoft.com/office/drawing/2014/main" val="10004"/>
                  </a:ext>
                </a:extLst>
              </a:tr>
              <a:tr h="970570">
                <a:tc>
                  <a:txBody>
                    <a:bodyPr/>
                    <a:lstStyle/>
                    <a:p>
                      <a:pPr marL="0" indent="0">
                        <a:buNone/>
                      </a:pPr>
                      <a:r>
                        <a:rPr lang="en-US" sz="2400" b="1" dirty="0" err="1">
                          <a:solidFill>
                            <a:srgbClr val="FF0000"/>
                          </a:solidFill>
                          <a:latin typeface="Calibri" panose="020F0502020204030204" pitchFamily="34" charset="0"/>
                          <a:cs typeface="Calibri" panose="020F0502020204030204" pitchFamily="34" charset="0"/>
                        </a:rPr>
                        <a:t>Sản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phẩm</a:t>
                      </a:r>
                      <a:endPar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tc>
                <a:tc>
                  <a:txBody>
                    <a:bodyPr/>
                    <a:lstStyle/>
                    <a:p>
                      <a:pPr marL="0" indent="0">
                        <a:buNone/>
                      </a:pPr>
                      <a:endParaRPr lang="en-US" sz="24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indent="0">
                        <a:buNone/>
                      </a:pPr>
                      <a:endParaRPr lang="en-US" sz="24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FFDC3096-46E9-4CF5-ED69-5A38EA703207}"/>
              </a:ext>
            </a:extLst>
          </p:cNvPr>
          <p:cNvSpPr txBox="1"/>
          <p:nvPr/>
        </p:nvSpPr>
        <p:spPr>
          <a:xfrm>
            <a:off x="2595563" y="2034379"/>
            <a:ext cx="4738687" cy="1384995"/>
          </a:xfrm>
          <a:prstGeom prst="rect">
            <a:avLst/>
          </a:prstGeom>
          <a:noFill/>
        </p:spPr>
        <p:txBody>
          <a:bodyPr wrap="square">
            <a:spAutoFit/>
          </a:bodyPr>
          <a:lstStyle/>
          <a:p>
            <a:pPr marL="0" indent="0">
              <a:buNone/>
            </a:pPr>
            <a:r>
              <a:rPr lang="en-US" sz="2800" dirty="0" err="1">
                <a:solidFill>
                  <a:schemeClr val="tx1"/>
                </a:solidFill>
              </a:rPr>
              <a:t>Chuyển</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lượng</a:t>
            </a:r>
            <a:r>
              <a:rPr lang="en-US" sz="2800" dirty="0">
                <a:solidFill>
                  <a:schemeClr val="tx1"/>
                </a:solidFill>
              </a:rPr>
              <a:t> </a:t>
            </a:r>
            <a:r>
              <a:rPr lang="en-US" sz="2800" dirty="0" err="1">
                <a:solidFill>
                  <a:schemeClr val="tx1"/>
                </a:solidFill>
              </a:rPr>
              <a:t>ánh</a:t>
            </a:r>
            <a:r>
              <a:rPr lang="en-US" sz="2800" dirty="0">
                <a:solidFill>
                  <a:schemeClr val="tx1"/>
                </a:solidFill>
              </a:rPr>
              <a:t> </a:t>
            </a:r>
            <a:r>
              <a:rPr lang="en-US" sz="2800" dirty="0" err="1">
                <a:solidFill>
                  <a:schemeClr val="tx1"/>
                </a:solidFill>
              </a:rPr>
              <a:t>sáng</a:t>
            </a:r>
            <a:r>
              <a:rPr lang="en-US" sz="2800" dirty="0">
                <a:solidFill>
                  <a:schemeClr val="tx1"/>
                </a:solidFill>
              </a:rPr>
              <a:t> </a:t>
            </a:r>
            <a:r>
              <a:rPr lang="en-US" sz="2800" dirty="0" err="1">
                <a:solidFill>
                  <a:schemeClr val="tx1"/>
                </a:solidFill>
              </a:rPr>
              <a:t>thành</a:t>
            </a:r>
            <a:r>
              <a:rPr lang="en-US" sz="2800" dirty="0">
                <a:solidFill>
                  <a:schemeClr val="tx1"/>
                </a:solidFill>
              </a:rPr>
              <a:t> </a:t>
            </a:r>
            <a:r>
              <a:rPr lang="en-US" sz="2800" dirty="0" err="1">
                <a:solidFill>
                  <a:schemeClr val="tx1"/>
                </a:solidFill>
              </a:rPr>
              <a:t>năng</a:t>
            </a:r>
            <a:r>
              <a:rPr lang="en-US" sz="2800" dirty="0">
                <a:solidFill>
                  <a:schemeClr val="tx1"/>
                </a:solidFill>
              </a:rPr>
              <a:t> </a:t>
            </a:r>
            <a:r>
              <a:rPr lang="en-US" sz="2800" dirty="0" err="1">
                <a:solidFill>
                  <a:schemeClr val="tx1"/>
                </a:solidFill>
              </a:rPr>
              <a:t>lượng</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học</a:t>
            </a:r>
            <a:r>
              <a:rPr lang="en-US" sz="2800" dirty="0">
                <a:solidFill>
                  <a:schemeClr val="tx1"/>
                </a:solidFill>
              </a:rPr>
              <a:t> </a:t>
            </a:r>
            <a:r>
              <a:rPr lang="en-US" sz="2800" dirty="0" err="1">
                <a:solidFill>
                  <a:schemeClr val="tx1"/>
                </a:solidFill>
              </a:rPr>
              <a:t>trong</a:t>
            </a:r>
            <a:r>
              <a:rPr lang="en-US" sz="2800" dirty="0">
                <a:solidFill>
                  <a:schemeClr val="tx1"/>
                </a:solidFill>
              </a:rPr>
              <a:t> ATP </a:t>
            </a:r>
            <a:r>
              <a:rPr lang="en-US" sz="2800" dirty="0" err="1">
                <a:solidFill>
                  <a:schemeClr val="tx1"/>
                </a:solidFill>
              </a:rPr>
              <a:t>và</a:t>
            </a:r>
            <a:r>
              <a:rPr lang="en-US" sz="2800" dirty="0">
                <a:solidFill>
                  <a:schemeClr val="tx1"/>
                </a:solidFill>
              </a:rPr>
              <a:t> NADPH.</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8" name="TextBox 7">
            <a:extLst>
              <a:ext uri="{FF2B5EF4-FFF2-40B4-BE49-F238E27FC236}">
                <a16:creationId xmlns:a16="http://schemas.microsoft.com/office/drawing/2014/main" id="{6D6717B0-86F8-0B5C-2BC8-3814FDB62073}"/>
              </a:ext>
            </a:extLst>
          </p:cNvPr>
          <p:cNvSpPr txBox="1"/>
          <p:nvPr/>
        </p:nvSpPr>
        <p:spPr>
          <a:xfrm>
            <a:off x="7453655" y="1942046"/>
            <a:ext cx="4662145" cy="1692771"/>
          </a:xfrm>
          <a:prstGeom prst="rect">
            <a:avLst/>
          </a:prstGeom>
          <a:noFill/>
        </p:spPr>
        <p:txBody>
          <a:bodyPr wrap="square">
            <a:spAutoFit/>
          </a:bodyPr>
          <a:lstStyle/>
          <a:p>
            <a:pPr marL="0" indent="0">
              <a:buNone/>
            </a:pPr>
            <a:r>
              <a:rPr lang="en-US" sz="2500" dirty="0" err="1">
                <a:solidFill>
                  <a:schemeClr val="tx1"/>
                </a:solidFill>
              </a:rPr>
              <a:t>Chuyển</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năng</a:t>
            </a:r>
            <a:r>
              <a:rPr lang="en-US" sz="2500" dirty="0">
                <a:solidFill>
                  <a:schemeClr val="tx1"/>
                </a:solidFill>
              </a:rPr>
              <a:t> </a:t>
            </a:r>
            <a:r>
              <a:rPr lang="en-US" sz="2500" dirty="0" err="1">
                <a:solidFill>
                  <a:schemeClr val="tx1"/>
                </a:solidFill>
              </a:rPr>
              <a:t>lượng</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học</a:t>
            </a:r>
            <a:r>
              <a:rPr lang="en-US" sz="2500" dirty="0">
                <a:solidFill>
                  <a:schemeClr val="tx1"/>
                </a:solidFill>
              </a:rPr>
              <a:t> </a:t>
            </a:r>
            <a:r>
              <a:rPr lang="en-US" sz="2500" dirty="0" err="1">
                <a:solidFill>
                  <a:schemeClr val="tx1"/>
                </a:solidFill>
              </a:rPr>
              <a:t>trong</a:t>
            </a:r>
            <a:r>
              <a:rPr lang="en-US" sz="2500" dirty="0">
                <a:solidFill>
                  <a:schemeClr val="tx1"/>
                </a:solidFill>
              </a:rPr>
              <a:t> ATP </a:t>
            </a:r>
            <a:r>
              <a:rPr lang="en-US" sz="2500" dirty="0" err="1">
                <a:solidFill>
                  <a:schemeClr val="tx1"/>
                </a:solidFill>
              </a:rPr>
              <a:t>và</a:t>
            </a:r>
            <a:r>
              <a:rPr lang="en-US" sz="2500" dirty="0">
                <a:solidFill>
                  <a:schemeClr val="tx1"/>
                </a:solidFill>
              </a:rPr>
              <a:t> NADPH </a:t>
            </a:r>
            <a:r>
              <a:rPr lang="en-US" sz="2500" dirty="0" err="1">
                <a:solidFill>
                  <a:schemeClr val="tx1"/>
                </a:solidFill>
              </a:rPr>
              <a:t>thành</a:t>
            </a:r>
            <a:r>
              <a:rPr lang="en-US" sz="2500" dirty="0">
                <a:solidFill>
                  <a:schemeClr val="tx1"/>
                </a:solidFill>
              </a:rPr>
              <a:t> </a:t>
            </a:r>
            <a:r>
              <a:rPr lang="en-US" sz="2500" dirty="0" err="1">
                <a:solidFill>
                  <a:schemeClr val="tx1"/>
                </a:solidFill>
              </a:rPr>
              <a:t>năng</a:t>
            </a:r>
            <a:r>
              <a:rPr lang="en-US" sz="2500" dirty="0">
                <a:solidFill>
                  <a:schemeClr val="tx1"/>
                </a:solidFill>
              </a:rPr>
              <a:t> </a:t>
            </a:r>
            <a:r>
              <a:rPr lang="en-US" sz="2500" dirty="0" err="1">
                <a:solidFill>
                  <a:schemeClr val="tx1"/>
                </a:solidFill>
              </a:rPr>
              <a:t>lượng</a:t>
            </a:r>
            <a:r>
              <a:rPr lang="en-US" sz="2500" dirty="0">
                <a:solidFill>
                  <a:schemeClr val="tx1"/>
                </a:solidFill>
              </a:rPr>
              <a:t> </a:t>
            </a:r>
            <a:r>
              <a:rPr lang="en-US" sz="2500" dirty="0" err="1">
                <a:solidFill>
                  <a:schemeClr val="tx1"/>
                </a:solidFill>
              </a:rPr>
              <a:t>hoá</a:t>
            </a:r>
            <a:r>
              <a:rPr lang="en-US" sz="2500" dirty="0">
                <a:solidFill>
                  <a:schemeClr val="tx1"/>
                </a:solidFill>
              </a:rPr>
              <a:t> </a:t>
            </a:r>
            <a:r>
              <a:rPr lang="en-US" sz="2500" dirty="0" err="1">
                <a:solidFill>
                  <a:schemeClr val="tx1"/>
                </a:solidFill>
              </a:rPr>
              <a:t>học</a:t>
            </a:r>
            <a:r>
              <a:rPr lang="en-US" sz="2500" dirty="0">
                <a:solidFill>
                  <a:schemeClr val="tx1"/>
                </a:solidFill>
              </a:rPr>
              <a:t> </a:t>
            </a:r>
            <a:r>
              <a:rPr lang="en-US" sz="2500" dirty="0" err="1">
                <a:solidFill>
                  <a:schemeClr val="tx1"/>
                </a:solidFill>
              </a:rPr>
              <a:t>dự</a:t>
            </a:r>
            <a:r>
              <a:rPr lang="en-US" sz="2500" dirty="0">
                <a:solidFill>
                  <a:schemeClr val="tx1"/>
                </a:solidFill>
              </a:rPr>
              <a:t> </a:t>
            </a:r>
            <a:r>
              <a:rPr lang="en-US" sz="2500" dirty="0" err="1">
                <a:solidFill>
                  <a:schemeClr val="tx1"/>
                </a:solidFill>
              </a:rPr>
              <a:t>trữ</a:t>
            </a:r>
            <a:r>
              <a:rPr lang="en-US" sz="2500" dirty="0">
                <a:solidFill>
                  <a:schemeClr val="tx1"/>
                </a:solidFill>
              </a:rPr>
              <a:t> </a:t>
            </a:r>
            <a:r>
              <a:rPr lang="en-US" sz="2500" dirty="0" err="1">
                <a:solidFill>
                  <a:schemeClr val="tx1"/>
                </a:solidFill>
              </a:rPr>
              <a:t>trong</a:t>
            </a:r>
            <a:r>
              <a:rPr lang="en-US" sz="2500" dirty="0">
                <a:solidFill>
                  <a:schemeClr val="tx1"/>
                </a:solidFill>
              </a:rPr>
              <a:t> </a:t>
            </a:r>
            <a:r>
              <a:rPr lang="en-US" sz="2500" dirty="0" err="1">
                <a:solidFill>
                  <a:schemeClr val="tx1"/>
                </a:solidFill>
              </a:rPr>
              <a:t>hợp</a:t>
            </a:r>
            <a:r>
              <a:rPr lang="en-US" sz="2500" dirty="0">
                <a:solidFill>
                  <a:schemeClr val="tx1"/>
                </a:solidFill>
              </a:rPr>
              <a:t> </a:t>
            </a:r>
            <a:r>
              <a:rPr lang="en-US" sz="2500" dirty="0" err="1">
                <a:solidFill>
                  <a:schemeClr val="tx1"/>
                </a:solidFill>
              </a:rPr>
              <a:t>chất</a:t>
            </a:r>
            <a:r>
              <a:rPr lang="en-US" sz="2500" dirty="0">
                <a:solidFill>
                  <a:schemeClr val="tx1"/>
                </a:solidFill>
              </a:rPr>
              <a:t> </a:t>
            </a:r>
            <a:r>
              <a:rPr lang="en-US" sz="2500" dirty="0" err="1">
                <a:solidFill>
                  <a:schemeClr val="tx1"/>
                </a:solidFill>
              </a:rPr>
              <a:t>hữu</a:t>
            </a:r>
            <a:r>
              <a:rPr lang="en-US" sz="2500" dirty="0">
                <a:solidFill>
                  <a:schemeClr val="tx1"/>
                </a:solidFill>
              </a:rPr>
              <a:t> </a:t>
            </a:r>
            <a:r>
              <a:rPr lang="en-US" sz="2500" dirty="0" err="1">
                <a:solidFill>
                  <a:schemeClr val="tx1"/>
                </a:solidFill>
              </a:rPr>
              <a:t>cơ</a:t>
            </a:r>
            <a:r>
              <a:rPr lang="en-US" sz="2500" dirty="0">
                <a:solidFill>
                  <a:schemeClr val="tx1"/>
                </a:solidFill>
              </a:rPr>
              <a:t>.</a:t>
            </a:r>
            <a:endParaRPr lang="en-US" sz="25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0" name="TextBox 9">
            <a:extLst>
              <a:ext uri="{FF2B5EF4-FFF2-40B4-BE49-F238E27FC236}">
                <a16:creationId xmlns:a16="http://schemas.microsoft.com/office/drawing/2014/main" id="{43276355-022A-242C-8BB6-614D87422A23}"/>
              </a:ext>
            </a:extLst>
          </p:cNvPr>
          <p:cNvSpPr txBox="1"/>
          <p:nvPr/>
        </p:nvSpPr>
        <p:spPr>
          <a:xfrm>
            <a:off x="2595563" y="3918284"/>
            <a:ext cx="4362042" cy="523220"/>
          </a:xfrm>
          <a:prstGeom prst="rect">
            <a:avLst/>
          </a:prstGeom>
          <a:noFill/>
        </p:spPr>
        <p:txBody>
          <a:bodyPr wrap="square">
            <a:spAutoFit/>
          </a:bodyPr>
          <a:lstStyle/>
          <a:p>
            <a:pPr marL="0" indent="0">
              <a:buNone/>
            </a:pPr>
            <a:r>
              <a:rPr lang="en-US" sz="2800" dirty="0" err="1">
                <a:solidFill>
                  <a:schemeClr val="tx1"/>
                </a:solidFill>
              </a:rPr>
              <a:t>Thylacoid</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lục</a:t>
            </a:r>
            <a:r>
              <a:rPr lang="en-US" sz="2800" dirty="0">
                <a:solidFill>
                  <a:schemeClr val="tx1"/>
                </a:solidFill>
              </a:rPr>
              <a:t> </a:t>
            </a:r>
            <a:r>
              <a:rPr lang="en-US" sz="2800" dirty="0" err="1">
                <a:solidFill>
                  <a:schemeClr val="tx1"/>
                </a:solidFill>
              </a:rPr>
              <a:t>lạp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755B185A-02A0-7606-B561-618067EE7711}"/>
              </a:ext>
            </a:extLst>
          </p:cNvPr>
          <p:cNvSpPr txBox="1"/>
          <p:nvPr/>
        </p:nvSpPr>
        <p:spPr>
          <a:xfrm>
            <a:off x="7513612" y="3909642"/>
            <a:ext cx="4148848" cy="523220"/>
          </a:xfrm>
          <a:prstGeom prst="rect">
            <a:avLst/>
          </a:prstGeom>
          <a:noFill/>
        </p:spPr>
        <p:txBody>
          <a:bodyPr wrap="square">
            <a:spAutoFit/>
          </a:bodyPr>
          <a:lstStyle/>
          <a:p>
            <a:pPr marL="0" indent="0">
              <a:buNone/>
            </a:pPr>
            <a:r>
              <a:rPr lang="en-US" sz="2800" dirty="0" err="1">
                <a:solidFill>
                  <a:schemeClr val="tx1"/>
                </a:solidFill>
              </a:rPr>
              <a:t>Chất</a:t>
            </a:r>
            <a:r>
              <a:rPr lang="en-US" sz="2800" dirty="0">
                <a:solidFill>
                  <a:schemeClr val="tx1"/>
                </a:solidFill>
              </a:rPr>
              <a:t> </a:t>
            </a:r>
            <a:r>
              <a:rPr lang="en-US" sz="2800" dirty="0" err="1">
                <a:solidFill>
                  <a:schemeClr val="tx1"/>
                </a:solidFill>
              </a:rPr>
              <a:t>nền</a:t>
            </a:r>
            <a:r>
              <a:rPr lang="en-US" sz="2800" dirty="0">
                <a:solidFill>
                  <a:schemeClr val="tx1"/>
                </a:solidFill>
              </a:rPr>
              <a:t> </a:t>
            </a:r>
            <a:r>
              <a:rPr lang="en-US" sz="2800" dirty="0" err="1">
                <a:solidFill>
                  <a:schemeClr val="tx1"/>
                </a:solidFill>
              </a:rPr>
              <a:t>lục</a:t>
            </a:r>
            <a:r>
              <a:rPr lang="en-US" sz="2800" dirty="0">
                <a:solidFill>
                  <a:schemeClr val="tx1"/>
                </a:solidFill>
              </a:rPr>
              <a:t> </a:t>
            </a:r>
            <a:r>
              <a:rPr lang="en-US" sz="2800" dirty="0" err="1">
                <a:solidFill>
                  <a:schemeClr val="tx1"/>
                </a:solidFill>
              </a:rPr>
              <a:t>lạp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1F2D4C01-DDC6-F640-6057-E34F9FA848FB}"/>
              </a:ext>
            </a:extLst>
          </p:cNvPr>
          <p:cNvSpPr txBox="1"/>
          <p:nvPr/>
        </p:nvSpPr>
        <p:spPr>
          <a:xfrm>
            <a:off x="2595563" y="4385277"/>
            <a:ext cx="4858092" cy="492443"/>
          </a:xfrm>
          <a:prstGeom prst="rect">
            <a:avLst/>
          </a:prstGeom>
          <a:noFill/>
        </p:spPr>
        <p:txBody>
          <a:bodyPr wrap="square">
            <a:spAutoFit/>
          </a:bodyPr>
          <a:lstStyle/>
          <a:p>
            <a:pPr marL="0" indent="0">
              <a:buNone/>
            </a:pPr>
            <a:r>
              <a:rPr lang="en-US" sz="2600" dirty="0">
                <a:solidFill>
                  <a:schemeClr val="tx1"/>
                </a:solidFill>
              </a:rPr>
              <a:t>H</a:t>
            </a:r>
            <a:r>
              <a:rPr lang="en-US" sz="2600" baseline="-25000" dirty="0">
                <a:solidFill>
                  <a:schemeClr val="tx1"/>
                </a:solidFill>
              </a:rPr>
              <a:t>2</a:t>
            </a:r>
            <a:r>
              <a:rPr lang="en-US" sz="2600" dirty="0">
                <a:solidFill>
                  <a:schemeClr val="tx1"/>
                </a:solidFill>
              </a:rPr>
              <a:t>O, NADH</a:t>
            </a:r>
            <a:r>
              <a:rPr lang="en-US" sz="2600" baseline="30000" dirty="0">
                <a:solidFill>
                  <a:schemeClr val="tx1"/>
                </a:solidFill>
              </a:rPr>
              <a:t>+</a:t>
            </a:r>
            <a:r>
              <a:rPr lang="en-US" sz="2600" dirty="0">
                <a:solidFill>
                  <a:schemeClr val="tx1"/>
                </a:solidFill>
              </a:rPr>
              <a:t>, ADP </a:t>
            </a:r>
            <a:r>
              <a:rPr lang="en-US" sz="2600" dirty="0" err="1">
                <a:solidFill>
                  <a:schemeClr val="tx1"/>
                </a:solidFill>
              </a:rPr>
              <a:t>và</a:t>
            </a:r>
            <a:r>
              <a:rPr lang="en-US" sz="2600" dirty="0">
                <a:solidFill>
                  <a:schemeClr val="tx1"/>
                </a:solidFill>
              </a:rPr>
              <a:t> </a:t>
            </a:r>
            <a:r>
              <a:rPr lang="en-US" sz="2600" dirty="0" err="1">
                <a:solidFill>
                  <a:schemeClr val="tx1"/>
                </a:solidFill>
              </a:rPr>
              <a:t>ánh</a:t>
            </a:r>
            <a:r>
              <a:rPr lang="en-US" sz="2600" dirty="0">
                <a:solidFill>
                  <a:schemeClr val="tx1"/>
                </a:solidFill>
              </a:rPr>
              <a:t> </a:t>
            </a:r>
            <a:r>
              <a:rPr lang="en-US" sz="2600" dirty="0" err="1">
                <a:solidFill>
                  <a:schemeClr val="tx1"/>
                </a:solidFill>
              </a:rPr>
              <a:t>sáng</a:t>
            </a:r>
            <a:endParaRPr lang="en-US" sz="2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5" name="TextBox 14">
            <a:extLst>
              <a:ext uri="{FF2B5EF4-FFF2-40B4-BE49-F238E27FC236}">
                <a16:creationId xmlns:a16="http://schemas.microsoft.com/office/drawing/2014/main" id="{3C0F0B4F-9506-946C-9677-B40F73D668F5}"/>
              </a:ext>
            </a:extLst>
          </p:cNvPr>
          <p:cNvSpPr txBox="1"/>
          <p:nvPr/>
        </p:nvSpPr>
        <p:spPr>
          <a:xfrm>
            <a:off x="2595563" y="4868229"/>
            <a:ext cx="4858092" cy="492443"/>
          </a:xfrm>
          <a:prstGeom prst="rect">
            <a:avLst/>
          </a:prstGeom>
          <a:noFill/>
        </p:spPr>
        <p:txBody>
          <a:bodyPr wrap="square">
            <a:spAutoFit/>
          </a:bodyPr>
          <a:lstStyle/>
          <a:p>
            <a:pPr marL="0" indent="0">
              <a:buNone/>
            </a:pPr>
            <a:r>
              <a:rPr lang="en-US" sz="2600" dirty="0" err="1">
                <a:solidFill>
                  <a:schemeClr val="tx1"/>
                </a:solidFill>
              </a:rPr>
              <a:t>Cần</a:t>
            </a:r>
            <a:r>
              <a:rPr lang="en-US" sz="2600" dirty="0">
                <a:solidFill>
                  <a:schemeClr val="tx1"/>
                </a:solidFill>
              </a:rPr>
              <a:t> </a:t>
            </a:r>
            <a:r>
              <a:rPr lang="en-US" sz="2600" dirty="0" err="1">
                <a:solidFill>
                  <a:schemeClr val="tx1"/>
                </a:solidFill>
              </a:rPr>
              <a:t>ánh</a:t>
            </a:r>
            <a:r>
              <a:rPr lang="en-US" sz="2600" dirty="0">
                <a:solidFill>
                  <a:schemeClr val="tx1"/>
                </a:solidFill>
              </a:rPr>
              <a:t> </a:t>
            </a:r>
            <a:r>
              <a:rPr lang="en-US" sz="2600" dirty="0" err="1">
                <a:solidFill>
                  <a:schemeClr val="tx1"/>
                </a:solidFill>
              </a:rPr>
              <a:t>sáng</a:t>
            </a:r>
            <a:endParaRPr lang="en-US" sz="26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6" name="TextBox 15">
            <a:extLst>
              <a:ext uri="{FF2B5EF4-FFF2-40B4-BE49-F238E27FC236}">
                <a16:creationId xmlns:a16="http://schemas.microsoft.com/office/drawing/2014/main" id="{1A65B920-F269-BA1A-91E0-94A387EF8A8B}"/>
              </a:ext>
            </a:extLst>
          </p:cNvPr>
          <p:cNvSpPr txBox="1"/>
          <p:nvPr/>
        </p:nvSpPr>
        <p:spPr>
          <a:xfrm>
            <a:off x="7453655" y="4918049"/>
            <a:ext cx="4373880" cy="523220"/>
          </a:xfrm>
          <a:prstGeom prst="rect">
            <a:avLst/>
          </a:prstGeom>
          <a:noFill/>
        </p:spPr>
        <p:txBody>
          <a:bodyPr wrap="square">
            <a:spAutoFit/>
          </a:bodyPr>
          <a:lstStyle/>
          <a:p>
            <a:pPr marL="0" indent="0">
              <a:buNone/>
            </a:pPr>
            <a:r>
              <a:rPr lang="pt-BR" altLang="x-none" sz="2800" dirty="0" err="1">
                <a:solidFill>
                  <a:schemeClr val="tx1"/>
                </a:solidFill>
                <a:latin typeface="Calibri" panose="020F0502020204030204" pitchFamily="34" charset="0"/>
                <a:cs typeface="Calibri" panose="020F0502020204030204" pitchFamily="34" charset="0"/>
                <a:sym typeface="+mn-ea"/>
              </a:rPr>
              <a:t>Cần</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nhiệt</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độ</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thích</a:t>
            </a:r>
            <a:r>
              <a:rPr lang="pt-BR" altLang="x-none" sz="2800" dirty="0">
                <a:solidFill>
                  <a:schemeClr val="tx1"/>
                </a:solidFill>
                <a:latin typeface="Calibri" panose="020F0502020204030204" pitchFamily="34" charset="0"/>
                <a:cs typeface="Calibri" panose="020F0502020204030204" pitchFamily="34" charset="0"/>
                <a:sym typeface="+mn-ea"/>
              </a:rPr>
              <a:t> </a:t>
            </a:r>
            <a:r>
              <a:rPr lang="pt-BR" altLang="x-none" sz="2800" dirty="0" err="1">
                <a:solidFill>
                  <a:schemeClr val="tx1"/>
                </a:solidFill>
                <a:latin typeface="Calibri" panose="020F0502020204030204" pitchFamily="34" charset="0"/>
                <a:cs typeface="Calibri" panose="020F0502020204030204" pitchFamily="34" charset="0"/>
                <a:sym typeface="+mn-ea"/>
              </a:rPr>
              <a:t>hợp</a:t>
            </a:r>
            <a:endParaRPr lang="pt-BR" altLang="x-none"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sym typeface="+mn-ea"/>
            </a:endParaRPr>
          </a:p>
        </p:txBody>
      </p:sp>
      <p:sp>
        <p:nvSpPr>
          <p:cNvPr id="17" name="TextBox 16">
            <a:extLst>
              <a:ext uri="{FF2B5EF4-FFF2-40B4-BE49-F238E27FC236}">
                <a16:creationId xmlns:a16="http://schemas.microsoft.com/office/drawing/2014/main" id="{54AEB87B-6F42-FBB0-B015-ED43587D057B}"/>
              </a:ext>
            </a:extLst>
          </p:cNvPr>
          <p:cNvSpPr txBox="1"/>
          <p:nvPr/>
        </p:nvSpPr>
        <p:spPr>
          <a:xfrm>
            <a:off x="2535860" y="5525787"/>
            <a:ext cx="4858092" cy="523220"/>
          </a:xfrm>
          <a:prstGeom prst="rect">
            <a:avLst/>
          </a:prstGeom>
          <a:noFill/>
        </p:spPr>
        <p:txBody>
          <a:bodyPr wrap="square">
            <a:spAutoFit/>
          </a:bodyPr>
          <a:lstStyle/>
          <a:p>
            <a:pPr marL="0" indent="0">
              <a:buNone/>
            </a:pPr>
            <a:r>
              <a:rPr lang="en-US" sz="2800" dirty="0">
                <a:solidFill>
                  <a:schemeClr val="tx1"/>
                </a:solidFill>
                <a:latin typeface="Calibri" panose="020F0502020204030204" pitchFamily="34" charset="0"/>
                <a:cs typeface="Calibri" panose="020F0502020204030204" pitchFamily="34" charset="0"/>
              </a:rPr>
              <a:t>NADPH, ATP, O</a:t>
            </a:r>
            <a:r>
              <a:rPr lang="en-US" sz="2800" baseline="-25000" dirty="0">
                <a:solidFill>
                  <a:schemeClr val="tx1"/>
                </a:solidFill>
                <a:latin typeface="Calibri" panose="020F0502020204030204" pitchFamily="34" charset="0"/>
                <a:cs typeface="Calibri" panose="020F0502020204030204" pitchFamily="34" charset="0"/>
              </a:rPr>
              <a:t>2</a:t>
            </a:r>
            <a:endParaRPr lang="en-US"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25C6269B-DB51-214A-950A-0841A77A92CB}"/>
              </a:ext>
            </a:extLst>
          </p:cNvPr>
          <p:cNvSpPr txBox="1"/>
          <p:nvPr/>
        </p:nvSpPr>
        <p:spPr>
          <a:xfrm>
            <a:off x="7453655" y="5441269"/>
            <a:ext cx="4858092" cy="954107"/>
          </a:xfrm>
          <a:prstGeom prst="rect">
            <a:avLst/>
          </a:prstGeom>
          <a:noFill/>
        </p:spPr>
        <p:txBody>
          <a:bodyPr wrap="square">
            <a:spAutoFit/>
          </a:bodyPr>
          <a:lstStyle/>
          <a:p>
            <a:pPr marL="0" indent="0">
              <a:buNone/>
            </a:pPr>
            <a:r>
              <a:rPr lang="en-US" sz="2800" dirty="0" err="1">
                <a:solidFill>
                  <a:schemeClr val="tx1"/>
                </a:solidFill>
                <a:latin typeface="Calibri" panose="020F0502020204030204" pitchFamily="34" charset="0"/>
                <a:cs typeface="Calibri" panose="020F0502020204030204" pitchFamily="34" charset="0"/>
              </a:rPr>
              <a:t>Chất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hữu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cơ</a:t>
            </a:r>
            <a:r>
              <a:rPr lang="en-US" sz="2800" dirty="0">
                <a:solidFill>
                  <a:schemeClr val="tx1"/>
                </a:solidFill>
                <a:latin typeface="Calibri" panose="020F0502020204030204" pitchFamily="34" charset="0"/>
                <a:cs typeface="Calibri" panose="020F0502020204030204" pitchFamily="34" charset="0"/>
              </a:rPr>
              <a:t>, H</a:t>
            </a:r>
            <a:r>
              <a:rPr lang="en-US" sz="2800" baseline="-25000" dirty="0">
                <a:solidFill>
                  <a:schemeClr val="tx1"/>
                </a:solidFill>
                <a:latin typeface="Calibri" panose="020F0502020204030204" pitchFamily="34" charset="0"/>
                <a:cs typeface="Calibri" panose="020F0502020204030204" pitchFamily="34" charset="0"/>
              </a:rPr>
              <a:t>2</a:t>
            </a:r>
            <a:r>
              <a:rPr lang="en-US" sz="2800" dirty="0">
                <a:solidFill>
                  <a:schemeClr val="tx1"/>
                </a:solidFill>
                <a:latin typeface="Calibri" panose="020F0502020204030204" pitchFamily="34" charset="0"/>
                <a:cs typeface="Calibri" panose="020F0502020204030204" pitchFamily="34" charset="0"/>
              </a:rPr>
              <a:t>O, NADH</a:t>
            </a:r>
            <a:r>
              <a:rPr lang="en-US" sz="2800" baseline="300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ADP</a:t>
            </a:r>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A6F09855-3213-489A-8FF8-414429AAAAF5}"/>
              </a:ext>
            </a:extLst>
          </p:cNvPr>
          <p:cNvSpPr txBox="1"/>
          <p:nvPr/>
        </p:nvSpPr>
        <p:spPr>
          <a:xfrm>
            <a:off x="7603122" y="4397075"/>
            <a:ext cx="3333102" cy="523220"/>
          </a:xfrm>
          <a:prstGeom prst="rect">
            <a:avLst/>
          </a:prstGeom>
          <a:noFill/>
        </p:spPr>
        <p:txBody>
          <a:bodyPr wrap="square">
            <a:spAutoFit/>
          </a:bodyPr>
          <a:lstStyle/>
          <a:p>
            <a:pPr marL="0" indent="0">
              <a:buNone/>
            </a:pPr>
            <a:r>
              <a:rPr lang="en-US" sz="2800" dirty="0">
                <a:solidFill>
                  <a:schemeClr val="tx1"/>
                </a:solidFill>
                <a:latin typeface="Calibri" panose="020F0502020204030204" pitchFamily="34" charset="0"/>
                <a:cs typeface="Calibri" panose="020F0502020204030204" pitchFamily="34" charset="0"/>
              </a:rPr>
              <a:t>ATP, NADPH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CO</a:t>
            </a:r>
            <a:r>
              <a:rPr lang="en-US" sz="2800" baseline="-25000" dirty="0">
                <a:solidFill>
                  <a:schemeClr val="tx1"/>
                </a:solidFill>
                <a:latin typeface="Calibri" panose="020F0502020204030204" pitchFamily="34" charset="0"/>
                <a:cs typeface="Calibri" panose="020F0502020204030204" pitchFamily="34" charset="0"/>
              </a:rPr>
              <a:t>2</a:t>
            </a:r>
            <a:endParaRPr lang="en-US" sz="2800" baseline="-250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heckerboard(across)">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heckerboard(across)">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heckerboard(across)">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heckerboard(across)">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checkerboard(across)">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5" grpId="0"/>
      <p:bldP spid="16" grpId="0"/>
      <p:bldP spid="17" grpId="0"/>
      <p:bldP spid="18"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44EE3-8C85-8C9C-7887-80E9AA3D50C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z="2400" smtClean="0">
                <a:latin typeface="Calibri" panose="020F0502020204030204" pitchFamily="34" charset="0"/>
                <a:cs typeface="Calibri" panose="020F0502020204030204" pitchFamily="34" charset="0"/>
              </a:rPr>
              <a:t>21</a:t>
            </a:fld>
            <a:endParaRPr lang="en-GB" sz="2400">
              <a:latin typeface="Calibri" panose="020F0502020204030204" pitchFamily="34" charset="0"/>
              <a:cs typeface="Calibri" panose="020F0502020204030204" pitchFamily="34" charset="0"/>
            </a:endParaRPr>
          </a:p>
        </p:txBody>
      </p:sp>
      <p:sp>
        <p:nvSpPr>
          <p:cNvPr id="3" name="Title 3">
            <a:extLst>
              <a:ext uri="{FF2B5EF4-FFF2-40B4-BE49-F238E27FC236}">
                <a16:creationId xmlns:a16="http://schemas.microsoft.com/office/drawing/2014/main" id="{60DE1A61-CA27-EC11-C8D6-511885588EB5}"/>
              </a:ext>
            </a:extLst>
          </p:cNvPr>
          <p:cNvSpPr txBox="1">
            <a:spLocks/>
          </p:cNvSpPr>
          <p:nvPr/>
        </p:nvSpPr>
        <p:spPr>
          <a:xfrm>
            <a:off x="384471" y="199985"/>
            <a:ext cx="11300460" cy="897295"/>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buClrTx/>
              <a:buFontTx/>
            </a:pPr>
            <a:r>
              <a:rPr lang="vi-VN" altLang="en-US" sz="2800" dirty="0">
                <a:solidFill>
                  <a:schemeClr val="tx1"/>
                </a:solidFill>
                <a:latin typeface="Arial" panose="020B0604020202020204" pitchFamily="34" charset="0"/>
                <a:cs typeface="Arial" panose="020B0604020202020204" pitchFamily="34" charset="0"/>
              </a:rPr>
              <a:t>PHIẾU HỌC TẬP SỐ 3</a:t>
            </a:r>
            <a:br>
              <a:rPr lang="vi-VN" altLang="en-US" sz="2800" dirty="0">
                <a:solidFill>
                  <a:schemeClr val="tx1"/>
                </a:solidFill>
                <a:latin typeface="Arial" panose="020B0604020202020204" pitchFamily="34" charset="0"/>
                <a:cs typeface="Arial" panose="020B0604020202020204" pitchFamily="34" charset="0"/>
              </a:rPr>
            </a:br>
            <a:r>
              <a:rPr lang="en-US" sz="2800" dirty="0" err="1">
                <a:solidFill>
                  <a:schemeClr val="tx1"/>
                </a:solidFill>
                <a:latin typeface="Arial" panose="020B0604020202020204" pitchFamily="34" charset="0"/>
                <a:cs typeface="Arial" panose="020B0604020202020204" pitchFamily="34" charset="0"/>
              </a:rPr>
              <a:t>Phân</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biệt</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quá</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trình</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cố</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định</a:t>
            </a:r>
            <a:r>
              <a:rPr lang="en-US" sz="2800" dirty="0">
                <a:solidFill>
                  <a:schemeClr val="tx1"/>
                </a:solidFill>
                <a:latin typeface="Arial" panose="020B0604020202020204" pitchFamily="34" charset="0"/>
                <a:cs typeface="Arial" panose="020B0604020202020204" pitchFamily="34" charset="0"/>
              </a:rPr>
              <a:t> CO</a:t>
            </a:r>
            <a:r>
              <a:rPr lang="en-US" sz="2800" baseline="-25000" dirty="0">
                <a:solidFill>
                  <a:schemeClr val="tx1"/>
                </a:solidFill>
                <a:latin typeface="Arial" panose="020B0604020202020204" pitchFamily="34" charset="0"/>
                <a:cs typeface="Arial" panose="020B0604020202020204" pitchFamily="34" charset="0"/>
              </a:rPr>
              <a:t>2</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ở</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các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nhóm</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thực</a:t>
            </a:r>
            <a:r>
              <a:rPr lang="en-US" sz="2800" dirty="0">
                <a:solidFill>
                  <a:schemeClr val="tx1"/>
                </a:solidFill>
                <a:latin typeface="Arial" panose="020B0604020202020204" pitchFamily="34" charset="0"/>
                <a:cs typeface="Arial" panose="020B0604020202020204" pitchFamily="34" charset="0"/>
              </a:rPr>
              <a:t> </a:t>
            </a:r>
            <a:r>
              <a:rPr lang="en-US" sz="2800" dirty="0" err="1">
                <a:solidFill>
                  <a:schemeClr val="tx1"/>
                </a:solidFill>
                <a:latin typeface="Arial" panose="020B0604020202020204" pitchFamily="34" charset="0"/>
                <a:cs typeface="Arial" panose="020B0604020202020204" pitchFamily="34" charset="0"/>
              </a:rPr>
              <a:t>vật</a:t>
            </a:r>
            <a:endParaRPr lang="en-US" sz="2800" dirty="0">
              <a:solidFill>
                <a:schemeClr val="tx1"/>
              </a:solidFill>
              <a:latin typeface="Arial" panose="020B0604020202020204" pitchFamily="34" charset="0"/>
              <a:cs typeface="Arial" panose="020B0604020202020204" pitchFamily="34" charset="0"/>
            </a:endParaRPr>
          </a:p>
        </p:txBody>
      </p:sp>
      <p:graphicFrame>
        <p:nvGraphicFramePr>
          <p:cNvPr id="4" name="Table 3">
            <a:extLst>
              <a:ext uri="{FF2B5EF4-FFF2-40B4-BE49-F238E27FC236}">
                <a16:creationId xmlns:a16="http://schemas.microsoft.com/office/drawing/2014/main" id="{61FA6100-9FC2-5A43-CE39-E26FBF0758E3}"/>
              </a:ext>
            </a:extLst>
          </p:cNvPr>
          <p:cNvGraphicFramePr/>
          <p:nvPr>
            <p:extLst>
              <p:ext uri="{D42A27DB-BD31-4B8C-83A1-F6EECF244321}">
                <p14:modId xmlns:p14="http://schemas.microsoft.com/office/powerpoint/2010/main" val="2038740390"/>
              </p:ext>
            </p:extLst>
          </p:nvPr>
        </p:nvGraphicFramePr>
        <p:xfrm>
          <a:off x="230185" y="1114781"/>
          <a:ext cx="11416325" cy="5669099"/>
        </p:xfrm>
        <a:graphic>
          <a:graphicData uri="http://schemas.openxmlformats.org/drawingml/2006/table">
            <a:tbl>
              <a:tblPr>
                <a:tableStyleId>{5940675A-B579-460E-94D1-54222C63F5DA}</a:tableStyleId>
              </a:tblPr>
              <a:tblGrid>
                <a:gridCol w="3419905">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764541">
                  <a:extLst>
                    <a:ext uri="{9D8B030D-6E8A-4147-A177-3AD203B41FA5}">
                      <a16:colId xmlns:a16="http://schemas.microsoft.com/office/drawing/2014/main" val="20002"/>
                    </a:ext>
                  </a:extLst>
                </a:gridCol>
                <a:gridCol w="2619307">
                  <a:extLst>
                    <a:ext uri="{9D8B030D-6E8A-4147-A177-3AD203B41FA5}">
                      <a16:colId xmlns:a16="http://schemas.microsoft.com/office/drawing/2014/main" val="20003"/>
                    </a:ext>
                  </a:extLst>
                </a:gridCol>
              </a:tblGrid>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t>
                      </a:r>
                      <a:r>
                        <a:rPr lang="vi-VN" altLang="x-none" sz="2400" b="1" baseline="-25000" dirty="0">
                          <a:solidFill>
                            <a:srgbClr val="000000"/>
                          </a:solidFill>
                        </a:rPr>
                        <a:t>3</a:t>
                      </a:r>
                      <a:endParaRPr lang="en-US"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t>
                      </a:r>
                      <a:r>
                        <a:rPr lang="vi-VN" altLang="x-none" sz="2400" b="1" baseline="-25000" dirty="0">
                          <a:solidFill>
                            <a:srgbClr val="000000"/>
                          </a:solidFill>
                        </a:rPr>
                        <a:t>4</a:t>
                      </a:r>
                      <a:endParaRPr lang="en-US"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lnSpc>
                          <a:spcPct val="115000"/>
                        </a:lnSpc>
                        <a:spcAft>
                          <a:spcPts val="1000"/>
                        </a:spcAft>
                        <a:buNone/>
                      </a:pPr>
                      <a:r>
                        <a:rPr lang="vi-VN" altLang="x-none" sz="2400" b="1" dirty="0">
                          <a:solidFill>
                            <a:srgbClr val="000000"/>
                          </a:solidFill>
                        </a:rPr>
                        <a:t>CAM</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0"/>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1. Chất nhận CO</a:t>
                      </a:r>
                      <a:r>
                        <a:rPr lang="vi-VN" altLang="x-none" sz="2400" b="1" baseline="-25000" dirty="0">
                          <a:solidFill>
                            <a:srgbClr val="000000"/>
                          </a:solidFill>
                        </a:rPr>
                        <a:t>2</a:t>
                      </a:r>
                      <a:endParaRPr lang="vi-VN" altLang="x-none" sz="2400" b="1" baseline="-250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l" defTabSz="914400" rtl="0" eaLnBrk="1" fontAlgn="base" latinLnBrk="0" hangingPunct="1">
                        <a:lnSpc>
                          <a:spcPct val="115000"/>
                        </a:lnSpc>
                        <a:spcBef>
                          <a:spcPct val="0"/>
                        </a:spcBef>
                        <a:spcAft>
                          <a:spcPts val="1000"/>
                        </a:spcAft>
                        <a:buClrTx/>
                        <a:buSzTx/>
                        <a:buFontTx/>
                        <a:buNone/>
                        <a:tabLst/>
                        <a:defRPr/>
                      </a:pPr>
                      <a:r>
                        <a:rPr lang="vi-VN" altLang="x-none" sz="2400" dirty="0">
                          <a:solidFill>
                            <a:srgbClr val="000000"/>
                          </a:solidFill>
                        </a:rPr>
                        <a:t> </a:t>
                      </a:r>
                      <a:endParaRPr lang="de-DE"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1"/>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2. Sản phẩm đầu tiên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2"/>
                  </a:ext>
                </a:extLst>
              </a:tr>
              <a:tr h="110754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3. Không gian thực hiện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3"/>
                  </a:ext>
                </a:extLst>
              </a:tr>
              <a:tr h="935782">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4. Chu trình quang hợp </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4"/>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5. Thời gian thực hiện</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5"/>
                  </a:ext>
                </a:extLst>
              </a:tr>
              <a:tr h="60429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b="1" dirty="0">
                          <a:solidFill>
                            <a:srgbClr val="000000"/>
                          </a:solidFill>
                        </a:rPr>
                        <a:t>6. Năng suất SH</a:t>
                      </a:r>
                      <a:endPar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lnSpc>
                          <a:spcPct val="115000"/>
                        </a:lnSpc>
                        <a:spcAft>
                          <a:spcPts val="1000"/>
                        </a:spcAft>
                        <a:buNone/>
                      </a:pPr>
                      <a:r>
                        <a:rPr lang="vi-VN" altLang="x-none" sz="2400" dirty="0">
                          <a:solidFill>
                            <a:srgbClr val="000000"/>
                          </a:solidFill>
                        </a:rPr>
                        <a:t> </a:t>
                      </a: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10006"/>
                  </a:ext>
                </a:extLst>
              </a:tr>
              <a:tr h="604295">
                <a:tc>
                  <a:txBody>
                    <a:bodyPr/>
                    <a:lstStyle/>
                    <a:p>
                      <a:pPr lvl="0" eaLnBrk="1" hangingPunct="1">
                        <a:lnSpc>
                          <a:spcPct val="115000"/>
                        </a:lnSpc>
                        <a:spcAft>
                          <a:spcPts val="1000"/>
                        </a:spcAft>
                        <a:buNone/>
                      </a:pPr>
                      <a:r>
                        <a:rPr lang="vi-VN" altLang="x-none" sz="2400" b="1" dirty="0">
                          <a:solidFill>
                            <a:srgbClr val="000000"/>
                          </a:solidFill>
                          <a:latin typeface="Calibri" panose="020F0502020204030204" pitchFamily="34" charset="0"/>
                          <a:ea typeface="Arial" panose="020B0604020202020204" pitchFamily="34" charset="0"/>
                          <a:cs typeface="Calibri" panose="020F0502020204030204" pitchFamily="34" charset="0"/>
                        </a:rPr>
                        <a:t>7. Đại diện</a:t>
                      </a: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tc>
                  <a:txBody>
                    <a:bodyPr/>
                    <a:lstStyle/>
                    <a:p>
                      <a:pPr lvl="0" eaLnBrk="1" hangingPunct="1">
                        <a:lnSpc>
                          <a:spcPct val="115000"/>
                        </a:lnSpc>
                        <a:spcAft>
                          <a:spcPts val="1000"/>
                        </a:spcAft>
                        <a:buNone/>
                      </a:pPr>
                      <a:endParaRPr lang="en-US" sz="2400" dirty="0">
                        <a:solidFill>
                          <a:srgbClr val="000000"/>
                        </a:solidFill>
                        <a:latin typeface="Calibri" panose="020F0502020204030204" pitchFamily="34" charset="0"/>
                        <a:ea typeface="Arial" panose="020B0604020202020204" pitchFamily="34" charset="0"/>
                        <a:cs typeface="Calibri" panose="020F0502020204030204" pitchFamily="34" charset="0"/>
                      </a:endParaRPr>
                    </a:p>
                  </a:txBody>
                  <a:tcPr marL="91448" marR="91448" marT="45725" marB="45725" anchor="ctr"/>
                </a:tc>
                <a:extLst>
                  <a:ext uri="{0D108BD9-81ED-4DB2-BD59-A6C34878D82A}">
                    <a16:rowId xmlns:a16="http://schemas.microsoft.com/office/drawing/2014/main" val="525075162"/>
                  </a:ext>
                </a:extLst>
              </a:tr>
            </a:tbl>
          </a:graphicData>
        </a:graphic>
      </p:graphicFrame>
      <p:sp>
        <p:nvSpPr>
          <p:cNvPr id="6" name="TextBox 5">
            <a:extLst>
              <a:ext uri="{FF2B5EF4-FFF2-40B4-BE49-F238E27FC236}">
                <a16:creationId xmlns:a16="http://schemas.microsoft.com/office/drawing/2014/main" id="{2FC0181C-D3C5-D0EF-490F-461476A98852}"/>
              </a:ext>
            </a:extLst>
          </p:cNvPr>
          <p:cNvSpPr txBox="1"/>
          <p:nvPr/>
        </p:nvSpPr>
        <p:spPr>
          <a:xfrm>
            <a:off x="3829593" y="1763742"/>
            <a:ext cx="2701836" cy="461665"/>
          </a:xfrm>
          <a:prstGeom prst="rect">
            <a:avLst/>
          </a:prstGeom>
          <a:noFill/>
        </p:spPr>
        <p:txBody>
          <a:bodyPr wrap="square">
            <a:spAutoFit/>
          </a:bodyPr>
          <a:lstStyle/>
          <a:p>
            <a:pPr algn="ctr"/>
            <a:r>
              <a:rPr lang="de-DE" sz="2400" dirty="0" err="1">
                <a:effectLst/>
                <a:latin typeface="Calibri" panose="020F0502020204030204" pitchFamily="34" charset="0"/>
                <a:cs typeface="Calibri" panose="020F0502020204030204" pitchFamily="34" charset="0"/>
              </a:rPr>
              <a:t>Rib</a:t>
            </a:r>
            <a:r>
              <a:rPr lang="de-DE" sz="2400" dirty="0">
                <a:effectLst/>
                <a:latin typeface="Calibri" panose="020F0502020204030204" pitchFamily="34" charset="0"/>
                <a:cs typeface="Calibri" panose="020F0502020204030204" pitchFamily="34" charset="0"/>
              </a:rPr>
              <a:t> – 1,5 – </a:t>
            </a:r>
            <a:r>
              <a:rPr lang="de-DE" sz="2400" dirty="0">
                <a:latin typeface="Calibri" panose="020F0502020204030204" pitchFamily="34" charset="0"/>
                <a:cs typeface="Calibri" panose="020F0502020204030204" pitchFamily="34" charset="0"/>
              </a:rPr>
              <a:t>d</a:t>
            </a:r>
            <a:r>
              <a:rPr lang="de-DE" sz="2400" dirty="0">
                <a:effectLst/>
                <a:latin typeface="Calibri" panose="020F0502020204030204" pitchFamily="34" charset="0"/>
                <a:cs typeface="Calibri" panose="020F0502020204030204" pitchFamily="34" charset="0"/>
              </a:rPr>
              <a:t>i P</a:t>
            </a:r>
            <a:endParaRPr lang="en-VN"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91C396A-6147-6121-628A-86D6654FB054}"/>
              </a:ext>
            </a:extLst>
          </p:cNvPr>
          <p:cNvSpPr txBox="1"/>
          <p:nvPr/>
        </p:nvSpPr>
        <p:spPr>
          <a:xfrm>
            <a:off x="3829593" y="2239092"/>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PGA (3C) </a:t>
            </a:r>
            <a:endParaRPr lang="en-US"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E958B2A-73A9-1B2F-5C40-F2598DE10763}"/>
              </a:ext>
            </a:extLst>
          </p:cNvPr>
          <p:cNvSpPr txBox="1"/>
          <p:nvPr/>
        </p:nvSpPr>
        <p:spPr>
          <a:xfrm>
            <a:off x="3551817" y="2985368"/>
            <a:ext cx="2914142"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tế</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err="1">
                <a:solidFill>
                  <a:schemeClr val="tx1"/>
                </a:solidFill>
                <a:latin typeface="Calibri" panose="020F0502020204030204" pitchFamily="34" charset="0"/>
                <a:cs typeface="Calibri" panose="020F0502020204030204" pitchFamily="34" charset="0"/>
              </a:rPr>
              <a:t>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7C4023C-F5AB-C784-A161-09A62624058A}"/>
              </a:ext>
            </a:extLst>
          </p:cNvPr>
          <p:cNvSpPr txBox="1"/>
          <p:nvPr/>
        </p:nvSpPr>
        <p:spPr>
          <a:xfrm>
            <a:off x="3551817" y="4031134"/>
            <a:ext cx="2701836" cy="830997"/>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Chu </a:t>
            </a:r>
            <a:r>
              <a:rPr lang="de-DE" sz="2400" dirty="0" err="1">
                <a:latin typeface="Calibri" panose="020F0502020204030204" pitchFamily="34" charset="0"/>
                <a:cs typeface="Calibri" panose="020F0502020204030204" pitchFamily="34" charset="0"/>
              </a:rPr>
              <a:t>trình</a:t>
            </a:r>
            <a:r>
              <a:rPr lang="de-DE" sz="240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256B32F-37D7-2F64-4523-35A1A7A2BF72}"/>
              </a:ext>
            </a:extLst>
          </p:cNvPr>
          <p:cNvSpPr txBox="1"/>
          <p:nvPr/>
        </p:nvSpPr>
        <p:spPr>
          <a:xfrm>
            <a:off x="3829593" y="4908865"/>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Ban </a:t>
            </a:r>
            <a:r>
              <a:rPr lang="de-DE" sz="2400" dirty="0" err="1">
                <a:latin typeface="Calibri" panose="020F0502020204030204" pitchFamily="34" charset="0"/>
                <a:cs typeface="Calibri" panose="020F0502020204030204" pitchFamily="34" charset="0"/>
              </a:rPr>
              <a:t>ngày</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C2DAE08-3C37-F101-0D25-CBE239D8109C}"/>
              </a:ext>
            </a:extLst>
          </p:cNvPr>
          <p:cNvSpPr txBox="1"/>
          <p:nvPr/>
        </p:nvSpPr>
        <p:spPr>
          <a:xfrm>
            <a:off x="3829593" y="5515508"/>
            <a:ext cx="2701836" cy="461665"/>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Trung</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bình</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D63A425-B53B-C8CA-5951-92B9BBD47EB6}"/>
              </a:ext>
            </a:extLst>
          </p:cNvPr>
          <p:cNvSpPr txBox="1"/>
          <p:nvPr/>
        </p:nvSpPr>
        <p:spPr>
          <a:xfrm>
            <a:off x="3652815" y="6070640"/>
            <a:ext cx="2608576" cy="830997"/>
          </a:xfrm>
          <a:prstGeom prst="rect">
            <a:avLst/>
          </a:prstGeom>
          <a:noFill/>
        </p:spPr>
        <p:txBody>
          <a:bodyPr wrap="square">
            <a:spAutoFit/>
          </a:bodyPr>
          <a:lstStyle/>
          <a:p>
            <a:pPr lvl="0" algn="ctr" eaLnBrk="1" hangingPunct="1">
              <a:buNone/>
            </a:pPr>
            <a:r>
              <a:rPr lang="de-DE" altLang="x-none" sz="2400" dirty="0">
                <a:solidFill>
                  <a:schemeClr val="tx1"/>
                </a:solidFill>
                <a:latin typeface="Calibri" panose="020F0502020204030204" pitchFamily="34" charset="0"/>
                <a:cs typeface="Calibri" panose="020F0502020204030204" pitchFamily="34" charset="0"/>
              </a:rPr>
              <a:t>TV </a:t>
            </a:r>
            <a:r>
              <a:rPr lang="vi-VN" altLang="de-DE" sz="2400" dirty="0">
                <a:solidFill>
                  <a:schemeClr val="tx1"/>
                </a:solidFill>
                <a:latin typeface="Calibri" panose="020F0502020204030204" pitchFamily="34" charset="0"/>
                <a:cs typeface="Calibri" panose="020F0502020204030204" pitchFamily="34" charset="0"/>
              </a:rPr>
              <a:t>vùng ôn đới</a:t>
            </a:r>
          </a:p>
          <a:p>
            <a:pPr lvl="0" algn="ctr" eaLnBrk="1" hangingPunct="1">
              <a:buNone/>
            </a:pPr>
            <a:r>
              <a:rPr lang="vi-VN" altLang="de-DE" sz="2400" dirty="0">
                <a:solidFill>
                  <a:schemeClr val="tx1"/>
                </a:solidFill>
                <a:latin typeface="Calibri" panose="020F0502020204030204" pitchFamily="34" charset="0"/>
                <a:cs typeface="Calibri" panose="020F0502020204030204" pitchFamily="34" charset="0"/>
              </a:rPr>
              <a:t>á nhiệt đới</a:t>
            </a:r>
          </a:p>
        </p:txBody>
      </p:sp>
      <p:sp>
        <p:nvSpPr>
          <p:cNvPr id="13" name="TextBox 12">
            <a:extLst>
              <a:ext uri="{FF2B5EF4-FFF2-40B4-BE49-F238E27FC236}">
                <a16:creationId xmlns:a16="http://schemas.microsoft.com/office/drawing/2014/main" id="{4D6F9BE4-AF37-1998-959E-83B40ADB091E}"/>
              </a:ext>
            </a:extLst>
          </p:cNvPr>
          <p:cNvSpPr txBox="1"/>
          <p:nvPr/>
        </p:nvSpPr>
        <p:spPr>
          <a:xfrm>
            <a:off x="6465959" y="1801027"/>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PEP</a:t>
            </a:r>
            <a:endParaRPr lang="en-US" sz="2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6537DBF-5808-ACAB-A34C-87B02D13684F}"/>
              </a:ext>
            </a:extLst>
          </p:cNvPr>
          <p:cNvSpPr txBox="1"/>
          <p:nvPr/>
        </p:nvSpPr>
        <p:spPr>
          <a:xfrm>
            <a:off x="6498694" y="2357716"/>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OAA (4C) </a:t>
            </a:r>
            <a:endParaRPr lang="en-US"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2B8504C-EAF1-98F1-F761-F582AEC1D16E}"/>
              </a:ext>
            </a:extLst>
          </p:cNvPr>
          <p:cNvSpPr txBox="1"/>
          <p:nvPr/>
        </p:nvSpPr>
        <p:spPr>
          <a:xfrm>
            <a:off x="6303257" y="2904985"/>
            <a:ext cx="2914142"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TB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v</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a:solidFill>
                  <a:schemeClr val="tx1"/>
                </a:solidFill>
                <a:latin typeface="Calibri" panose="020F0502020204030204" pitchFamily="34" charset="0"/>
                <a:cs typeface="Calibri" panose="020F0502020204030204" pitchFamily="34" charset="0"/>
              </a:rPr>
              <a:t> TB </a:t>
            </a:r>
            <a:r>
              <a:rPr lang="de-DE" altLang="x-none" sz="2400" dirty="0" err="1">
                <a:solidFill>
                  <a:schemeClr val="tx1"/>
                </a:solidFill>
                <a:latin typeface="Calibri" panose="020F0502020204030204" pitchFamily="34" charset="0"/>
                <a:cs typeface="Calibri" panose="020F0502020204030204" pitchFamily="34" charset="0"/>
              </a:rPr>
              <a:t>bao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bó</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mạch</a:t>
            </a:r>
            <a:r>
              <a:rPr lang="de-DE" altLang="x-none" sz="2400" dirty="0">
                <a:solidFill>
                  <a:schemeClr val="tx1"/>
                </a:solidFill>
                <a:latin typeface="Calibri" panose="020F0502020204030204" pitchFamily="34" charset="0"/>
                <a:cs typeface="Calibri" panose="020F0502020204030204" pitchFamily="34" charset="0"/>
              </a:rPr>
              <a:t>.</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B30128B4-77F6-3490-049C-1D4C63D5787B}"/>
              </a:ext>
            </a:extLst>
          </p:cNvPr>
          <p:cNvSpPr txBox="1"/>
          <p:nvPr/>
        </p:nvSpPr>
        <p:spPr>
          <a:xfrm>
            <a:off x="6351388" y="3994445"/>
            <a:ext cx="2701836" cy="830997"/>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C4 </a:t>
            </a:r>
            <a:r>
              <a:rPr lang="de-DE" sz="2400" spc="10" dirty="0" err="1">
                <a:latin typeface="Calibri" panose="020F0502020204030204" pitchFamily="34" charset="0"/>
                <a:cs typeface="Calibri" panose="020F0502020204030204" pitchFamily="34" charset="0"/>
              </a:rPr>
              <a:t>và</a:t>
            </a:r>
            <a:r>
              <a:rPr lang="de-DE" sz="2400" spc="10" dirty="0">
                <a:latin typeface="Calibri" panose="020F0502020204030204" pitchFamily="34" charset="0"/>
                <a:cs typeface="Calibri" panose="020F0502020204030204" pitchFamily="34" charset="0"/>
              </a:rPr>
              <a:t> 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8189F9C3-C8D4-2A96-2164-B9F6428223CB}"/>
              </a:ext>
            </a:extLst>
          </p:cNvPr>
          <p:cNvSpPr txBox="1"/>
          <p:nvPr/>
        </p:nvSpPr>
        <p:spPr>
          <a:xfrm>
            <a:off x="6531429" y="4908864"/>
            <a:ext cx="2701836" cy="461665"/>
          </a:xfrm>
          <a:prstGeom prst="rect">
            <a:avLst/>
          </a:prstGeom>
          <a:noFill/>
        </p:spPr>
        <p:txBody>
          <a:bodyPr wrap="square">
            <a:spAutoFit/>
          </a:bodyPr>
          <a:lstStyle/>
          <a:p>
            <a:pPr algn="ctr"/>
            <a:r>
              <a:rPr lang="de-DE" sz="2400" dirty="0">
                <a:latin typeface="Calibri" panose="020F0502020204030204" pitchFamily="34" charset="0"/>
                <a:cs typeface="Calibri" panose="020F0502020204030204" pitchFamily="34" charset="0"/>
              </a:rPr>
              <a:t>Ban </a:t>
            </a:r>
            <a:r>
              <a:rPr lang="de-DE" sz="2400" dirty="0" err="1">
                <a:latin typeface="Calibri" panose="020F0502020204030204" pitchFamily="34" charset="0"/>
                <a:cs typeface="Calibri" panose="020F0502020204030204" pitchFamily="34" charset="0"/>
              </a:rPr>
              <a:t>ngày</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D3783CF-A576-6552-F4B3-B2B56A24272E}"/>
              </a:ext>
            </a:extLst>
          </p:cNvPr>
          <p:cNvSpPr txBox="1"/>
          <p:nvPr/>
        </p:nvSpPr>
        <p:spPr>
          <a:xfrm>
            <a:off x="6531429" y="5504878"/>
            <a:ext cx="2701836" cy="461665"/>
          </a:xfrm>
          <a:prstGeom prst="rect">
            <a:avLst/>
          </a:prstGeom>
          <a:noFill/>
        </p:spPr>
        <p:txBody>
          <a:bodyPr wrap="square">
            <a:spAutoFit/>
          </a:bodyPr>
          <a:lstStyle/>
          <a:p>
            <a:pPr lvl="0" algn="ctr" eaLnBrk="1" hangingPunct="1">
              <a:buNone/>
            </a:pPr>
            <a:r>
              <a:rPr lang="de-DE" altLang="x-none" sz="2400" dirty="0">
                <a:solidFill>
                  <a:schemeClr val="tx1"/>
                </a:solidFill>
                <a:latin typeface="Calibri" panose="020F0502020204030204" pitchFamily="34" charset="0"/>
                <a:cs typeface="Calibri" panose="020F0502020204030204" pitchFamily="34" charset="0"/>
              </a:rPr>
              <a:t>Cao</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229F334D-759F-1CF0-B6DF-5E9DA6202CEC}"/>
              </a:ext>
            </a:extLst>
          </p:cNvPr>
          <p:cNvSpPr txBox="1"/>
          <p:nvPr/>
        </p:nvSpPr>
        <p:spPr>
          <a:xfrm>
            <a:off x="6253653" y="6086223"/>
            <a:ext cx="2750938" cy="830997"/>
          </a:xfrm>
          <a:prstGeom prst="rect">
            <a:avLst/>
          </a:prstGeom>
          <a:noFill/>
        </p:spPr>
        <p:txBody>
          <a:bodyPr wrap="square">
            <a:spAutoFit/>
          </a:bodyPr>
          <a:lstStyle/>
          <a:p>
            <a:pPr algn="ctr"/>
            <a:r>
              <a:rPr lang="de-DE" sz="2400" dirty="0">
                <a:effectLst/>
                <a:latin typeface="Calibri" panose="020F0502020204030204" pitchFamily="34" charset="0"/>
                <a:cs typeface="Calibri" panose="020F0502020204030204" pitchFamily="34" charset="0"/>
              </a:rPr>
              <a:t>TV </a:t>
            </a:r>
            <a:r>
              <a:rPr lang="de-DE" altLang="x-none" sz="2400" dirty="0" err="1">
                <a:solidFill>
                  <a:schemeClr val="tx1"/>
                </a:solidFill>
                <a:latin typeface="Calibri" panose="020F0502020204030204" pitchFamily="34" charset="0"/>
                <a:cs typeface="Calibri" panose="020F0502020204030204" pitchFamily="34" charset="0"/>
              </a:rPr>
              <a:t>nhiệt</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đới</a:t>
            </a:r>
            <a:endParaRPr lang="de-DE" altLang="x-none" sz="2400" dirty="0">
              <a:solidFill>
                <a:schemeClr val="tx1"/>
              </a:solidFill>
              <a:latin typeface="Calibri" panose="020F0502020204030204" pitchFamily="34" charset="0"/>
              <a:cs typeface="Calibri" panose="020F0502020204030204" pitchFamily="34" charset="0"/>
            </a:endParaRPr>
          </a:p>
          <a:p>
            <a:pPr algn="ct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cận</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nhiệt</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đới</a:t>
            </a:r>
            <a:endParaRPr lang="en-VN" sz="24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4B59B63F-B24D-CAAE-5C8F-9344C71C3D8D}"/>
              </a:ext>
            </a:extLst>
          </p:cNvPr>
          <p:cNvSpPr txBox="1"/>
          <p:nvPr/>
        </p:nvSpPr>
        <p:spPr>
          <a:xfrm>
            <a:off x="8983095" y="1718303"/>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PEP</a:t>
            </a:r>
            <a:endParaRPr lang="en-US" sz="2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4EADE27A-00DF-7A1F-7828-FA0345B51E5A}"/>
              </a:ext>
            </a:extLst>
          </p:cNvPr>
          <p:cNvSpPr txBox="1"/>
          <p:nvPr/>
        </p:nvSpPr>
        <p:spPr>
          <a:xfrm>
            <a:off x="9053224" y="2299648"/>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OAA (4C) </a:t>
            </a:r>
            <a:endParaRPr lang="en-US" sz="24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D10EACD-A9A3-2983-D1A9-567A98A7E949}"/>
              </a:ext>
            </a:extLst>
          </p:cNvPr>
          <p:cNvSpPr txBox="1"/>
          <p:nvPr/>
        </p:nvSpPr>
        <p:spPr>
          <a:xfrm>
            <a:off x="9102326" y="2920507"/>
            <a:ext cx="2701836" cy="830997"/>
          </a:xfrm>
          <a:prstGeom prst="rect">
            <a:avLst/>
          </a:prstGeom>
          <a:noFill/>
        </p:spPr>
        <p:txBody>
          <a:bodyPr wrap="square">
            <a:spAutoFit/>
          </a:bodyPr>
          <a:lstStyle/>
          <a:p>
            <a:pPr lvl="0" algn="ctr" eaLnBrk="1" hangingPunct="1">
              <a:buNone/>
            </a:pPr>
            <a:r>
              <a:rPr lang="de-DE" altLang="x-none" sz="2400" dirty="0" err="1">
                <a:solidFill>
                  <a:schemeClr val="tx1"/>
                </a:solidFill>
                <a:latin typeface="Calibri" panose="020F0502020204030204" pitchFamily="34" charset="0"/>
                <a:cs typeface="Calibri" panose="020F0502020204030204" pitchFamily="34" charset="0"/>
              </a:rPr>
              <a:t>Lục</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lạp</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tế</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b</a:t>
            </a:r>
            <a:r>
              <a:rPr lang="de-DE" altLang="x-none" sz="24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à</a:t>
            </a:r>
            <a:r>
              <a:rPr lang="de-DE" altLang="x-none" sz="2400" dirty="0" err="1">
                <a:solidFill>
                  <a:schemeClr val="tx1"/>
                </a:solidFill>
                <a:latin typeface="Calibri" panose="020F0502020204030204" pitchFamily="34" charset="0"/>
                <a:cs typeface="Calibri" panose="020F0502020204030204" pitchFamily="34" charset="0"/>
              </a:rPr>
              <a:t>o</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mô</a:t>
            </a:r>
            <a:r>
              <a:rPr lang="de-DE" altLang="x-none" sz="2400" dirty="0">
                <a:solidFill>
                  <a:schemeClr val="tx1"/>
                </a:solidFill>
                <a:latin typeface="Calibri" panose="020F0502020204030204" pitchFamily="34" charset="0"/>
                <a:cs typeface="Calibri" panose="020F0502020204030204" pitchFamily="34" charset="0"/>
              </a:rPr>
              <a:t> </a:t>
            </a:r>
            <a:r>
              <a:rPr lang="de-DE" altLang="x-none" sz="2400" dirty="0" err="1">
                <a:solidFill>
                  <a:schemeClr val="tx1"/>
                </a:solidFill>
                <a:latin typeface="Calibri" panose="020F0502020204030204" pitchFamily="34" charset="0"/>
                <a:cs typeface="Calibri" panose="020F0502020204030204" pitchFamily="34" charset="0"/>
              </a:rPr>
              <a:t>giậu</a:t>
            </a:r>
            <a:endParaRPr lang="de-DE" altLang="x-none" sz="2400" dirty="0">
              <a:solidFill>
                <a:schemeClr val="tx1"/>
              </a:solidFill>
              <a:latin typeface="Calibri" panose="020F0502020204030204" pitchFamily="34" charset="0"/>
              <a:ea typeface="Arial" panose="020B0604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6F0BB638-22B6-D892-12B9-0972CAB0FF3E}"/>
              </a:ext>
            </a:extLst>
          </p:cNvPr>
          <p:cNvSpPr txBox="1"/>
          <p:nvPr/>
        </p:nvSpPr>
        <p:spPr>
          <a:xfrm>
            <a:off x="9004590" y="3944519"/>
            <a:ext cx="2538632" cy="1200329"/>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C4 </a:t>
            </a:r>
            <a:r>
              <a:rPr lang="de-DE" sz="2400" spc="10" dirty="0" err="1">
                <a:latin typeface="Calibri" panose="020F0502020204030204" pitchFamily="34" charset="0"/>
                <a:cs typeface="Calibri" panose="020F0502020204030204" pitchFamily="34" charset="0"/>
              </a:rPr>
              <a:t>và</a:t>
            </a:r>
            <a:r>
              <a:rPr lang="de-DE" sz="2400" spc="10" dirty="0">
                <a:latin typeface="Calibri" panose="020F0502020204030204" pitchFamily="34" charset="0"/>
                <a:cs typeface="Calibri" panose="020F0502020204030204" pitchFamily="34" charset="0"/>
              </a:rPr>
              <a:t> Chu </a:t>
            </a:r>
            <a:r>
              <a:rPr lang="de-DE" sz="2400" spc="10" dirty="0" err="1">
                <a:latin typeface="Calibri" panose="020F0502020204030204" pitchFamily="34" charset="0"/>
                <a:cs typeface="Calibri" panose="020F0502020204030204" pitchFamily="34" charset="0"/>
              </a:rPr>
              <a:t>trình</a:t>
            </a:r>
            <a:r>
              <a:rPr lang="de-DE" sz="2400" spc="10" dirty="0">
                <a:latin typeface="Calibri" panose="020F0502020204030204" pitchFamily="34" charset="0"/>
                <a:cs typeface="Calibri" panose="020F0502020204030204" pitchFamily="34" charset="0"/>
              </a:rPr>
              <a:t> Calvin (C3)</a:t>
            </a:r>
            <a:endParaRPr lang="en-US" sz="2400" dirty="0">
              <a:latin typeface="Calibri" panose="020F0502020204030204" pitchFamily="34" charset="0"/>
              <a:ea typeface="Arial" panose="020B060402020202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7F741F88-33D5-C196-86A6-7CF3F2F5C9D0}"/>
              </a:ext>
            </a:extLst>
          </p:cNvPr>
          <p:cNvSpPr txBox="1"/>
          <p:nvPr/>
        </p:nvSpPr>
        <p:spPr>
          <a:xfrm>
            <a:off x="9102326" y="4872935"/>
            <a:ext cx="2701836" cy="461665"/>
          </a:xfrm>
          <a:prstGeom prst="rect">
            <a:avLst/>
          </a:prstGeom>
          <a:noFill/>
        </p:spPr>
        <p:txBody>
          <a:bodyPr wrap="square">
            <a:spAutoFit/>
          </a:bodyPr>
          <a:lstStyle/>
          <a:p>
            <a:pPr algn="ctr"/>
            <a:r>
              <a:rPr lang="de-DE" sz="2400" spc="10" dirty="0">
                <a:latin typeface="Calibri" panose="020F0502020204030204" pitchFamily="34" charset="0"/>
                <a:cs typeface="Calibri" panose="020F0502020204030204" pitchFamily="34" charset="0"/>
              </a:rPr>
              <a:t>Ban </a:t>
            </a:r>
            <a:r>
              <a:rPr lang="vi-VN" altLang="de-DE" sz="2400" spc="10" dirty="0">
                <a:latin typeface="Calibri" panose="020F0502020204030204" pitchFamily="34" charset="0"/>
                <a:cs typeface="Calibri" panose="020F0502020204030204" pitchFamily="34" charset="0"/>
              </a:rPr>
              <a:t>đêm - ban ngày</a:t>
            </a:r>
            <a:endParaRPr lang="vi-VN" altLang="de-DE" sz="2400" spc="10" dirty="0">
              <a:latin typeface="Calibri" panose="020F0502020204030204" pitchFamily="34" charset="0"/>
              <a:ea typeface="Arial" panose="020B060402020202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58E9BF29-2B55-C8CB-990C-E8ACD5C1C1F3}"/>
              </a:ext>
            </a:extLst>
          </p:cNvPr>
          <p:cNvSpPr txBox="1"/>
          <p:nvPr/>
        </p:nvSpPr>
        <p:spPr>
          <a:xfrm>
            <a:off x="9102326" y="5378782"/>
            <a:ext cx="2701836" cy="461665"/>
          </a:xfrm>
          <a:prstGeom prst="rect">
            <a:avLst/>
          </a:prstGeom>
          <a:noFill/>
        </p:spPr>
        <p:txBody>
          <a:bodyPr wrap="square">
            <a:spAutoFit/>
          </a:bodyPr>
          <a:lstStyle/>
          <a:p>
            <a:pPr algn="ctr"/>
            <a:r>
              <a:rPr lang="de-DE" sz="2400" dirty="0" err="1">
                <a:effectLst/>
                <a:latin typeface="Calibri" panose="020F0502020204030204" pitchFamily="34" charset="0"/>
                <a:cs typeface="Calibri" panose="020F0502020204030204" pitchFamily="34" charset="0"/>
              </a:rPr>
              <a:t>Thấp</a:t>
            </a:r>
            <a:endParaRPr lang="en-VN" sz="2400" dirty="0">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9C7115AB-EB62-4290-D1D0-4AB1B9220600}"/>
              </a:ext>
            </a:extLst>
          </p:cNvPr>
          <p:cNvSpPr txBox="1"/>
          <p:nvPr/>
        </p:nvSpPr>
        <p:spPr>
          <a:xfrm>
            <a:off x="8886185" y="6131574"/>
            <a:ext cx="3027822" cy="830997"/>
          </a:xfrm>
          <a:prstGeom prst="rect">
            <a:avLst/>
          </a:prstGeom>
          <a:noFill/>
        </p:spPr>
        <p:txBody>
          <a:bodyPr wrap="square">
            <a:spAutoFit/>
          </a:bodyPr>
          <a:lstStyle/>
          <a:p>
            <a:pPr algn="ctr"/>
            <a:r>
              <a:rPr lang="de-DE" sz="2400" dirty="0">
                <a:effectLst/>
                <a:latin typeface="Calibri" panose="020F0502020204030204" pitchFamily="34" charset="0"/>
                <a:cs typeface="Calibri" panose="020F0502020204030204" pitchFamily="34" charset="0"/>
              </a:rPr>
              <a:t>TV </a:t>
            </a:r>
          </a:p>
          <a:p>
            <a:pPr algn="ctr"/>
            <a:r>
              <a:rPr lang="de-DE" sz="2400" dirty="0" err="1">
                <a:effectLst/>
                <a:latin typeface="Calibri" panose="020F0502020204030204" pitchFamily="34" charset="0"/>
                <a:cs typeface="Calibri" panose="020F0502020204030204" pitchFamily="34" charset="0"/>
              </a:rPr>
              <a:t>sa</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mạc</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hoang</a:t>
            </a:r>
            <a:r>
              <a:rPr lang="de-DE" sz="2400" dirty="0">
                <a:effectLst/>
                <a:latin typeface="Calibri" panose="020F0502020204030204" pitchFamily="34" charset="0"/>
                <a:cs typeface="Calibri" panose="020F0502020204030204" pitchFamily="34" charset="0"/>
              </a:rPr>
              <a:t> </a:t>
            </a:r>
            <a:r>
              <a:rPr lang="de-DE" sz="2400" dirty="0" err="1">
                <a:effectLst/>
                <a:latin typeface="Calibri" panose="020F0502020204030204" pitchFamily="34" charset="0"/>
                <a:cs typeface="Calibri" panose="020F0502020204030204" pitchFamily="34" charset="0"/>
              </a:rPr>
              <a:t>mạc</a:t>
            </a:r>
            <a:endParaRPr lang="en-VN"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247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heckerboard(across)">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checkerboard(across)">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checkerboard(across)">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heckerboard(across)">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heckerboard(across)">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checkerboard(across)">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checkerboard(across)">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checkerboard(across)">
                                      <p:cBhvr>
                                        <p:cTn id="87" dur="500"/>
                                        <p:tgtEl>
                                          <p:spTgt spid="21"/>
                                        </p:tgtEl>
                                      </p:cBhvr>
                                    </p:animEffec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checkerboard(across)">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5" presetClass="entr" presetSubtype="1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checkerboard(across)">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5" presetClass="entr" presetSubtype="1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checkerboard(across)">
                                      <p:cBhvr>
                                        <p:cTn id="102" dur="5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5" presetClass="entr" presetSubtype="10" fill="hold" grpId="0" nodeType="click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checkerboard(across)">
                                      <p:cBhvr>
                                        <p:cTn id="107" dur="500"/>
                                        <p:tgtEl>
                                          <p:spTgt spid="25"/>
                                        </p:tgtEl>
                                      </p:cBhvr>
                                    </p:animEffect>
                                  </p:childTnLst>
                                </p:cTn>
                              </p:par>
                            </p:childTnLst>
                          </p:cTn>
                        </p:par>
                      </p:childTnLst>
                    </p:cTn>
                  </p:par>
                  <p:par>
                    <p:cTn id="108" fill="hold">
                      <p:stCondLst>
                        <p:cond delay="indefinite"/>
                      </p:stCondLst>
                      <p:childTnLst>
                        <p:par>
                          <p:cTn id="109" fill="hold">
                            <p:stCondLst>
                              <p:cond delay="0"/>
                            </p:stCondLst>
                            <p:childTnLst>
                              <p:par>
                                <p:cTn id="110" presetID="5" presetClass="entr" presetSubtype="10" fill="hold" grpId="0" nodeType="click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checkerboard(across)">
                                      <p:cBhvr>
                                        <p:cTn id="1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668452" y="2724492"/>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IV. QUANG HỢP VỚI NĂNG SUẤT CÂY TRỒNG </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1596461" y="2478522"/>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897A89A2-02D9-80ED-7B98-617FE8A9937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22</a:t>
            </a:fld>
            <a:endParaRPr lang="en-GB"/>
          </a:p>
        </p:txBody>
      </p:sp>
    </p:spTree>
    <p:extLst>
      <p:ext uri="{BB962C8B-B14F-4D97-AF65-F5344CB8AC3E}">
        <p14:creationId xmlns:p14="http://schemas.microsoft.com/office/powerpoint/2010/main" val="771598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FB69BA-5502-9304-2FE4-B8F3026C85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23</a:t>
            </a:fld>
            <a:endParaRPr lang="en-GB"/>
          </a:p>
        </p:txBody>
      </p:sp>
      <p:pic>
        <p:nvPicPr>
          <p:cNvPr id="6" name="Picture 5">
            <a:extLst>
              <a:ext uri="{FF2B5EF4-FFF2-40B4-BE49-F238E27FC236}">
                <a16:creationId xmlns:a16="http://schemas.microsoft.com/office/drawing/2014/main" id="{55A62782-9897-6563-C89F-CF66500E12A7}"/>
              </a:ext>
            </a:extLst>
          </p:cNvPr>
          <p:cNvPicPr>
            <a:picLocks noChangeAspect="1"/>
          </p:cNvPicPr>
          <p:nvPr/>
        </p:nvPicPr>
        <p:blipFill>
          <a:blip r:embed="rId2"/>
          <a:stretch>
            <a:fillRect/>
          </a:stretch>
        </p:blipFill>
        <p:spPr>
          <a:xfrm>
            <a:off x="936930" y="1174750"/>
            <a:ext cx="10318140" cy="4235450"/>
          </a:xfrm>
          <a:prstGeom prst="rect">
            <a:avLst/>
          </a:prstGeom>
          <a:ln>
            <a:solidFill>
              <a:srgbClr val="002060"/>
            </a:solidFill>
          </a:ln>
        </p:spPr>
      </p:pic>
    </p:spTree>
    <p:extLst>
      <p:ext uri="{BB962C8B-B14F-4D97-AF65-F5344CB8AC3E}">
        <p14:creationId xmlns:p14="http://schemas.microsoft.com/office/powerpoint/2010/main" val="5516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3935BF-1BC8-E584-542C-FE8445F77C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24</a:t>
            </a:fld>
            <a:endParaRPr lang="en-GB"/>
          </a:p>
        </p:txBody>
      </p:sp>
      <p:sp>
        <p:nvSpPr>
          <p:cNvPr id="7" name="TextBox 6">
            <a:extLst>
              <a:ext uri="{FF2B5EF4-FFF2-40B4-BE49-F238E27FC236}">
                <a16:creationId xmlns:a16="http://schemas.microsoft.com/office/drawing/2014/main" id="{BA9991D5-1F6D-E66A-C8DF-5D1365EA2B0B}"/>
              </a:ext>
            </a:extLst>
          </p:cNvPr>
          <p:cNvSpPr txBox="1"/>
          <p:nvPr/>
        </p:nvSpPr>
        <p:spPr>
          <a:xfrm>
            <a:off x="762000" y="557768"/>
            <a:ext cx="10534610" cy="2062103"/>
          </a:xfrm>
          <a:prstGeom prst="rect">
            <a:avLst/>
          </a:prstGeom>
          <a:noFill/>
        </p:spPr>
        <p:txBody>
          <a:bodyPr wrap="square">
            <a:spAutoFit/>
          </a:bodyPr>
          <a:lstStyle/>
          <a:p>
            <a:pPr marL="514350" indent="-514350">
              <a:buAutoNum type="arabicPeriod"/>
            </a:pP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tích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thành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trong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sản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phẩm</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hoạch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của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cây</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trồng</a:t>
            </a:r>
            <a:r>
              <a:rPr lang="en-US" sz="3200" kern="0" dirty="0">
                <a:effectLst/>
                <a:latin typeface="Calibri" panose="020F0502020204030204" pitchFamily="34" charset="0"/>
                <a:ea typeface="Arial" panose="020B0604020202020204" pitchFamily="34" charset="0"/>
                <a:cs typeface="Calibri" panose="020F0502020204030204" pitchFamily="34" charset="0"/>
              </a:rPr>
              <a:t> ta có </a:t>
            </a:r>
            <a:r>
              <a:rPr lang="en-US" sz="3200" kern="0" dirty="0" err="1">
                <a:effectLst/>
                <a:latin typeface="Calibri" panose="020F0502020204030204" pitchFamily="34" charset="0"/>
                <a:ea typeface="Arial" panose="020B0604020202020204" pitchFamily="34" charset="0"/>
                <a:cs typeface="Calibri" panose="020F0502020204030204" pitchFamily="34" charset="0"/>
              </a:rPr>
              <a:t>sô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sau</a:t>
            </a:r>
            <a:r>
              <a:rPr lang="en-US" sz="3200" kern="0" dirty="0">
                <a:effectLst/>
                <a:latin typeface="Calibri" panose="020F0502020204030204" pitchFamily="34" charset="0"/>
                <a:ea typeface="Arial" panose="020B0604020202020204" pitchFamily="34" charset="0"/>
                <a:cs typeface="Calibri" panose="020F0502020204030204" pitchFamily="34" charset="0"/>
              </a:rPr>
              <a:t>: C 45%, O 42-45%, H</a:t>
            </a:r>
            <a:r>
              <a:rPr lang="en-US" sz="3200" dirty="0">
                <a:latin typeface="Calibri" panose="020F0502020204030204" pitchFamily="34" charset="0"/>
                <a:ea typeface="Arial" panose="020B0604020202020204" pitchFamily="34" charset="0"/>
                <a:cs typeface="Calibri" panose="020F0502020204030204" pitchFamily="34" charset="0"/>
              </a:rPr>
              <a:t> </a:t>
            </a:r>
            <a:r>
              <a:rPr lang="en-US" sz="3200" kern="0" dirty="0">
                <a:effectLst/>
                <a:latin typeface="Calibri" panose="020F0502020204030204" pitchFamily="34" charset="0"/>
                <a:ea typeface="Arial" panose="020B0604020202020204" pitchFamily="34" charset="0"/>
                <a:cs typeface="Calibri" panose="020F0502020204030204" pitchFamily="34" charset="0"/>
              </a:rPr>
              <a:t>6,5%,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phần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còn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lại</a:t>
            </a:r>
            <a:r>
              <a:rPr lang="en-US" sz="3200" kern="0" dirty="0">
                <a:effectLst/>
                <a:latin typeface="Calibri" panose="020F0502020204030204" pitchFamily="34" charset="0"/>
                <a:ea typeface="Arial" panose="020B0604020202020204" pitchFamily="34" charset="0"/>
                <a:cs typeface="Calibri" panose="020F0502020204030204" pitchFamily="34" charset="0"/>
              </a:rPr>
              <a:t> 5-10% là </a:t>
            </a:r>
            <a:r>
              <a:rPr lang="en-US" sz="3200" kern="0" dirty="0" err="1">
                <a:effectLst/>
                <a:latin typeface="Calibri" panose="020F0502020204030204" pitchFamily="34" charset="0"/>
                <a:ea typeface="Arial" panose="020B0604020202020204" pitchFamily="34" charset="0"/>
                <a:cs typeface="Calibri" panose="020F0502020204030204" pitchFamily="34" charset="0"/>
              </a:rPr>
              <a:t>các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nguyên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khoáng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p>
          <a:p>
            <a:r>
              <a:rPr lang="en-US" sz="3200" kern="0" dirty="0" err="1">
                <a:effectLst/>
                <a:latin typeface="Calibri" panose="020F0502020204030204" pitchFamily="34" charset="0"/>
                <a:ea typeface="Arial" panose="020B0604020202020204" pitchFamily="34" charset="0"/>
                <a:cs typeface="Calibri" panose="020F0502020204030204" pitchFamily="34" charset="0"/>
              </a:rPr>
              <a:t>Những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sô</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liệu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trên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cho</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phép</a:t>
            </a:r>
            <a:r>
              <a:rPr lang="en-US" sz="3200" kern="0" dirty="0">
                <a:effectLst/>
                <a:latin typeface="Calibri" panose="020F0502020204030204" pitchFamily="34" charset="0"/>
                <a:ea typeface="Arial" panose="020B0604020202020204" pitchFamily="34" charset="0"/>
                <a:cs typeface="Calibri" panose="020F0502020204030204" pitchFamily="34" charset="0"/>
              </a:rPr>
              <a:t> ta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định</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Giải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thích</a:t>
            </a:r>
            <a:r>
              <a:rPr lang="en-US" sz="3200" kern="0" dirty="0">
                <a:effectLst/>
                <a:latin typeface="Calibri" panose="020F0502020204030204" pitchFamily="34" charset="0"/>
                <a:ea typeface="Arial" panose="020B0604020202020204" pitchFamily="34" charset="0"/>
                <a:cs typeface="Calibri" panose="020F0502020204030204" pitchFamily="34" charset="0"/>
              </a:rPr>
              <a:t>?</a:t>
            </a:r>
            <a:r>
              <a:rPr lang="en-VN" sz="3200" dirty="0">
                <a:effectLst/>
                <a:latin typeface="Calibri" panose="020F0502020204030204" pitchFamily="34" charset="0"/>
                <a:cs typeface="Calibri" panose="020F0502020204030204" pitchFamily="34" charset="0"/>
              </a:rPr>
              <a:t> </a:t>
            </a:r>
            <a:endParaRPr lang="en-VN" sz="32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2AB8416C-DFAA-A0F4-CADA-E463929528C1}"/>
              </a:ext>
            </a:extLst>
          </p:cNvPr>
          <p:cNvCxnSpPr/>
          <p:nvPr/>
        </p:nvCxnSpPr>
        <p:spPr>
          <a:xfrm>
            <a:off x="2425700" y="2619871"/>
            <a:ext cx="7086600" cy="0"/>
          </a:xfrm>
          <a:prstGeom prst="line">
            <a:avLst/>
          </a:prstGeom>
          <a:ln w="12700"/>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EAE3E63-4C61-3B48-7001-F549C9EB26E0}"/>
              </a:ext>
            </a:extLst>
          </p:cNvPr>
          <p:cNvSpPr txBox="1"/>
          <p:nvPr/>
        </p:nvSpPr>
        <p:spPr>
          <a:xfrm>
            <a:off x="596900" y="3160080"/>
            <a:ext cx="10960100" cy="1752339"/>
          </a:xfrm>
          <a:prstGeom prst="rect">
            <a:avLst/>
          </a:prstGeom>
          <a:solidFill>
            <a:schemeClr val="accent4">
              <a:lumMod val="20000"/>
              <a:lumOff val="80000"/>
            </a:schemeClr>
          </a:solidFill>
        </p:spPr>
        <p:txBody>
          <a:bodyPr wrap="square">
            <a:spAutoFit/>
          </a:bodyPr>
          <a:lstStyle/>
          <a:p>
            <a:pPr>
              <a:lnSpc>
                <a:spcPct val="107000"/>
              </a:lnSpc>
              <a:spcAft>
                <a:spcPts val="800"/>
              </a:spcAft>
            </a:pPr>
            <a:r>
              <a:rPr lang="en-US" sz="3200" dirty="0">
                <a:effectLst/>
                <a:latin typeface="Calibri" panose="020F0502020204030204" pitchFamily="34" charset="0"/>
                <a:ea typeface="Arial" panose="020B0604020202020204" pitchFamily="34" charset="0"/>
                <a:cs typeface="Calibri" panose="020F0502020204030204" pitchFamily="34" charset="0"/>
              </a:rPr>
              <a:t>Quang </a:t>
            </a:r>
            <a:r>
              <a:rPr lang="en-US" sz="3200" dirty="0" err="1">
                <a:effectLst/>
                <a:latin typeface="Calibri" panose="020F0502020204030204" pitchFamily="34" charset="0"/>
                <a:ea typeface="Arial" panose="020B0604020202020204" pitchFamily="34" charset="0"/>
                <a:cs typeface="Calibri" panose="020F0502020204030204" pitchFamily="34" charset="0"/>
              </a:rPr>
              <a:t>hợp</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quyết</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định</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đến</a:t>
            </a:r>
            <a:r>
              <a:rPr lang="en-US" sz="3200" dirty="0">
                <a:effectLst/>
                <a:latin typeface="Calibri" panose="020F0502020204030204" pitchFamily="34" charset="0"/>
                <a:ea typeface="Arial" panose="020B0604020202020204" pitchFamily="34" charset="0"/>
                <a:cs typeface="Calibri" panose="020F0502020204030204" pitchFamily="34" charset="0"/>
              </a:rPr>
              <a:t> 90 – 95% </a:t>
            </a:r>
            <a:r>
              <a:rPr lang="en-US" sz="3200" dirty="0" err="1">
                <a:effectLst/>
                <a:latin typeface="Calibri" panose="020F0502020204030204" pitchFamily="34" charset="0"/>
                <a:ea typeface="Arial" panose="020B0604020202020204" pitchFamily="34" charset="0"/>
                <a:cs typeface="Calibri" panose="020F0502020204030204" pitchFamily="34" charset="0"/>
              </a:rPr>
              <a:t>năng</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suất</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cây</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trồng</a:t>
            </a:r>
            <a:r>
              <a:rPr lang="en-US" sz="3200" dirty="0">
                <a:effectLst/>
                <a:latin typeface="Calibri" panose="020F0502020204030204" pitchFamily="34" charset="0"/>
                <a:ea typeface="Arial" panose="020B0604020202020204" pitchFamily="34" charset="0"/>
                <a:cs typeface="Calibri" panose="020F0502020204030204" pitchFamily="34" charset="0"/>
              </a:rPr>
              <a:t>. </a:t>
            </a:r>
          </a:p>
          <a:p>
            <a:pPr>
              <a:lnSpc>
                <a:spcPct val="107000"/>
              </a:lnSpc>
              <a:spcAft>
                <a:spcPts val="800"/>
              </a:spcAft>
            </a:pPr>
            <a:r>
              <a:rPr lang="en-US" sz="3200" dirty="0" err="1">
                <a:effectLst/>
                <a:latin typeface="Calibri" panose="020F0502020204030204" pitchFamily="34" charset="0"/>
                <a:ea typeface="Arial" panose="020B0604020202020204" pitchFamily="34" charset="0"/>
                <a:cs typeface="Calibri" panose="020F0502020204030204" pitchFamily="34" charset="0"/>
              </a:rPr>
              <a:t>Vì</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các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chất</a:t>
            </a:r>
            <a:r>
              <a:rPr lang="en-US" sz="3200" dirty="0">
                <a:effectLst/>
                <a:latin typeface="Calibri" panose="020F0502020204030204" pitchFamily="34" charset="0"/>
                <a:ea typeface="Arial" panose="020B0604020202020204" pitchFamily="34" charset="0"/>
                <a:cs typeface="Calibri" panose="020F0502020204030204" pitchFamily="34" charset="0"/>
              </a:rPr>
              <a:t> C, O, H </a:t>
            </a:r>
            <a:r>
              <a:rPr lang="en-US" sz="3200" dirty="0" err="1">
                <a:effectLst/>
                <a:latin typeface="Calibri" panose="020F0502020204030204" pitchFamily="34" charset="0"/>
                <a:ea typeface="Arial" panose="020B0604020202020204" pitchFamily="34" charset="0"/>
                <a:cs typeface="Calibri" panose="020F0502020204030204" pitchFamily="34" charset="0"/>
              </a:rPr>
              <a:t>có</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nguồn</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gốc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từ</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các</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nguyên</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liệu</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quang</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hợp</a:t>
            </a:r>
            <a:r>
              <a:rPr lang="en-US" sz="3200" dirty="0">
                <a:effectLst/>
                <a:latin typeface="Calibri" panose="020F0502020204030204" pitchFamily="34" charset="0"/>
                <a:ea typeface="Arial" panose="020B0604020202020204" pitchFamily="34" charset="0"/>
                <a:cs typeface="Calibri" panose="020F0502020204030204" pitchFamily="34" charset="0"/>
              </a:rPr>
              <a:t> (CO</a:t>
            </a:r>
            <a:r>
              <a:rPr lang="en-US" sz="3200" baseline="-25000" dirty="0">
                <a:effectLst/>
                <a:latin typeface="Calibri" panose="020F0502020204030204" pitchFamily="34" charset="0"/>
                <a:ea typeface="Arial" panose="020B0604020202020204" pitchFamily="34" charset="0"/>
                <a:cs typeface="Calibri" panose="020F0502020204030204" pitchFamily="34" charset="0"/>
              </a:rPr>
              <a:t>2</a:t>
            </a:r>
            <a:r>
              <a:rPr lang="en-US" sz="3200" dirty="0">
                <a:effectLst/>
                <a:latin typeface="Calibri" panose="020F0502020204030204" pitchFamily="34" charset="0"/>
                <a:ea typeface="Arial" panose="020B0604020202020204" pitchFamily="34" charset="0"/>
                <a:cs typeface="Calibri" panose="020F0502020204030204" pitchFamily="34" charset="0"/>
              </a:rPr>
              <a:t> </a:t>
            </a:r>
            <a:r>
              <a:rPr lang="en-US" sz="3200" dirty="0" err="1">
                <a:effectLst/>
                <a:latin typeface="Calibri" panose="020F0502020204030204" pitchFamily="34" charset="0"/>
                <a:ea typeface="Arial" panose="020B0604020202020204" pitchFamily="34" charset="0"/>
                <a:cs typeface="Calibri" panose="020F0502020204030204" pitchFamily="34" charset="0"/>
              </a:rPr>
              <a:t>và</a:t>
            </a:r>
            <a:r>
              <a:rPr lang="en-US" sz="3200" dirty="0">
                <a:effectLst/>
                <a:latin typeface="Calibri" panose="020F0502020204030204" pitchFamily="34" charset="0"/>
                <a:ea typeface="Arial" panose="020B0604020202020204" pitchFamily="34" charset="0"/>
                <a:cs typeface="Calibri" panose="020F0502020204030204" pitchFamily="34" charset="0"/>
              </a:rPr>
              <a:t> H</a:t>
            </a:r>
            <a:r>
              <a:rPr lang="en-US" sz="3200" baseline="-25000" dirty="0">
                <a:effectLst/>
                <a:latin typeface="Calibri" panose="020F0502020204030204" pitchFamily="34" charset="0"/>
                <a:ea typeface="Arial" panose="020B0604020202020204" pitchFamily="34" charset="0"/>
                <a:cs typeface="Calibri" panose="020F0502020204030204" pitchFamily="34" charset="0"/>
              </a:rPr>
              <a:t>2</a:t>
            </a:r>
            <a:r>
              <a:rPr lang="en-US" sz="3200" dirty="0">
                <a:effectLst/>
                <a:latin typeface="Calibri" panose="020F0502020204030204" pitchFamily="34" charset="0"/>
                <a:ea typeface="Arial" panose="020B0604020202020204" pitchFamily="34" charset="0"/>
                <a:cs typeface="Calibri" panose="020F0502020204030204" pitchFamily="34" charset="0"/>
              </a:rPr>
              <a:t>O).</a:t>
            </a:r>
            <a:endParaRPr lang="en-VN" sz="3200" dirty="0">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89124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heckerboard(across)">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70" b="97305" l="133" r="99067"/>
                    </a14:imgEffect>
                  </a14:imgLayer>
                </a14:imgProps>
              </a:ext>
              <a:ext uri="{28A0092B-C50C-407E-A947-70E740481C1C}">
                <a14:useLocalDpi xmlns:a14="http://schemas.microsoft.com/office/drawing/2010/main" val="0"/>
              </a:ext>
            </a:extLst>
          </a:blip>
          <a:stretch>
            <a:fillRect/>
          </a:stretch>
        </p:blipFill>
        <p:spPr>
          <a:xfrm>
            <a:off x="2301405" y="1756453"/>
            <a:ext cx="6705600" cy="3317036"/>
          </a:xfrm>
          <a:prstGeom prst="rect">
            <a:avLst/>
          </a:prstGeom>
        </p:spPr>
      </p:pic>
      <p:sp>
        <p:nvSpPr>
          <p:cNvPr id="4" name="Oval 3"/>
          <p:cNvSpPr/>
          <p:nvPr/>
        </p:nvSpPr>
        <p:spPr>
          <a:xfrm>
            <a:off x="3524250" y="2848561"/>
            <a:ext cx="762000" cy="609600"/>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7" name="Oval 6"/>
          <p:cNvSpPr/>
          <p:nvPr/>
        </p:nvSpPr>
        <p:spPr>
          <a:xfrm>
            <a:off x="4762500" y="2848561"/>
            <a:ext cx="762000" cy="609600"/>
          </a:xfrm>
          <a:prstGeom prst="ellipse">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8" name="Oval 7"/>
          <p:cNvSpPr/>
          <p:nvPr/>
        </p:nvSpPr>
        <p:spPr>
          <a:xfrm>
            <a:off x="7980947" y="2952534"/>
            <a:ext cx="762000" cy="609600"/>
          </a:xfrm>
          <a:prstGeom prst="ellipse">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9" name="Hexagon 8"/>
          <p:cNvSpPr/>
          <p:nvPr/>
        </p:nvSpPr>
        <p:spPr>
          <a:xfrm>
            <a:off x="6343650" y="2907195"/>
            <a:ext cx="1295400" cy="638596"/>
          </a:xfrm>
          <a:prstGeom prst="hexagon">
            <a:avLst/>
          </a:prstGeom>
          <a:solidFill>
            <a:srgbClr val="FD4DB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10" name="Right Arrow 9"/>
          <p:cNvSpPr/>
          <p:nvPr/>
        </p:nvSpPr>
        <p:spPr>
          <a:xfrm>
            <a:off x="5638800" y="3153362"/>
            <a:ext cx="628650" cy="1815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11" name="TextBox 10"/>
          <p:cNvSpPr txBox="1"/>
          <p:nvPr/>
        </p:nvSpPr>
        <p:spPr>
          <a:xfrm>
            <a:off x="3477740" y="2953306"/>
            <a:ext cx="811441" cy="461665"/>
          </a:xfrm>
          <a:prstGeom prst="rect">
            <a:avLst/>
          </a:prstGeom>
          <a:noFill/>
        </p:spPr>
        <p:txBody>
          <a:bodyPr wrap="none" rtlCol="0">
            <a:spAutoFit/>
          </a:bodyPr>
          <a:lstStyle/>
          <a:p>
            <a:r>
              <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6CO</a:t>
            </a:r>
            <a:r>
              <a:rPr lang="en-US" sz="2400" baseline="-250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2</a:t>
            </a:r>
            <a:endPar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2" name="TextBox 11"/>
          <p:cNvSpPr txBox="1"/>
          <p:nvPr/>
        </p:nvSpPr>
        <p:spPr>
          <a:xfrm>
            <a:off x="4775810" y="2938518"/>
            <a:ext cx="840295" cy="461665"/>
          </a:xfrm>
          <a:prstGeom prst="rect">
            <a:avLst/>
          </a:prstGeom>
          <a:noFill/>
        </p:spPr>
        <p:txBody>
          <a:bodyPr wrap="none" rtlCol="0">
            <a:spAutoFit/>
          </a:bodyPr>
          <a:lstStyle/>
          <a:p>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6H</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2</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O</a:t>
            </a:r>
          </a:p>
        </p:txBody>
      </p:sp>
      <p:sp>
        <p:nvSpPr>
          <p:cNvPr id="13" name="TextBox 12"/>
          <p:cNvSpPr txBox="1"/>
          <p:nvPr/>
        </p:nvSpPr>
        <p:spPr>
          <a:xfrm>
            <a:off x="6452906" y="3026438"/>
            <a:ext cx="1160895" cy="461665"/>
          </a:xfrm>
          <a:prstGeom prst="rect">
            <a:avLst/>
          </a:prstGeom>
          <a:noFill/>
        </p:spPr>
        <p:txBody>
          <a:bodyPr wrap="none" rtlCol="0">
            <a:spAutoFit/>
          </a:bodyPr>
          <a:lstStyle/>
          <a:p>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C</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6</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H</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12</a:t>
            </a:r>
            <a:r>
              <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rPr>
              <a:t>O</a:t>
            </a:r>
            <a:r>
              <a:rPr lang="en-US" sz="2400" baseline="-25000" dirty="0">
                <a:solidFill>
                  <a:schemeClr val="bg1"/>
                </a:solidFill>
                <a:latin typeface="Calibri" panose="020F0502020204030204" pitchFamily="34" charset="0"/>
                <a:ea typeface="#9Slide02 Tieu de rat dai 01" panose="020B0604020202020204" charset="0"/>
                <a:cs typeface="Calibri" panose="020F0502020204030204" pitchFamily="34" charset="0"/>
              </a:rPr>
              <a:t>6</a:t>
            </a:r>
            <a:endParaRPr lang="en-US" sz="2400" dirty="0">
              <a:solidFill>
                <a:schemeClr val="bg1"/>
              </a:solidFill>
              <a:latin typeface="Calibri" panose="020F0502020204030204" pitchFamily="34" charset="0"/>
              <a:ea typeface="#9Slide02 Tieu de rat dai 01" panose="020B0604020202020204" charset="0"/>
              <a:cs typeface="Calibri" panose="020F0502020204030204" pitchFamily="34" charset="0"/>
            </a:endParaRPr>
          </a:p>
        </p:txBody>
      </p:sp>
      <p:sp>
        <p:nvSpPr>
          <p:cNvPr id="14" name="TextBox 13"/>
          <p:cNvSpPr txBox="1"/>
          <p:nvPr/>
        </p:nvSpPr>
        <p:spPr>
          <a:xfrm>
            <a:off x="4267101" y="2854248"/>
            <a:ext cx="465192" cy="769441"/>
          </a:xfrm>
          <a:prstGeom prst="rect">
            <a:avLst/>
          </a:prstGeom>
          <a:noFill/>
        </p:spPr>
        <p:txBody>
          <a:bodyPr wrap="none" rtlCol="0">
            <a:spAutoFit/>
          </a:bodyPr>
          <a:lstStyle/>
          <a:p>
            <a:r>
              <a:rPr lang="en-US" sz="4400"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sp>
        <p:nvSpPr>
          <p:cNvPr id="15" name="TextBox 14"/>
          <p:cNvSpPr txBox="1"/>
          <p:nvPr/>
        </p:nvSpPr>
        <p:spPr>
          <a:xfrm>
            <a:off x="7595838" y="2938518"/>
            <a:ext cx="465192" cy="769441"/>
          </a:xfrm>
          <a:prstGeom prst="rect">
            <a:avLst/>
          </a:prstGeom>
          <a:noFill/>
        </p:spPr>
        <p:txBody>
          <a:bodyPr wrap="none" rtlCol="0">
            <a:spAutoFit/>
          </a:bodyPr>
          <a:lstStyle/>
          <a:p>
            <a:r>
              <a:rPr lang="en-US" sz="4400" dirty="0">
                <a:solidFill>
                  <a:schemeClr val="bg1"/>
                </a:solidFill>
                <a:latin typeface="Calibri" panose="020F0502020204030204" pitchFamily="34" charset="0"/>
                <a:ea typeface="#9Slide02 Tieu de rat dai 01" panose="020B0604020202020204" charset="0"/>
                <a:cs typeface="Calibri" panose="020F0502020204030204" pitchFamily="34" charset="0"/>
              </a:rPr>
              <a:t>+</a:t>
            </a:r>
          </a:p>
        </p:txBody>
      </p:sp>
      <p:sp>
        <p:nvSpPr>
          <p:cNvPr id="34" name="TextBox 33"/>
          <p:cNvSpPr txBox="1"/>
          <p:nvPr/>
        </p:nvSpPr>
        <p:spPr>
          <a:xfrm>
            <a:off x="4556940" y="2130177"/>
            <a:ext cx="2924069" cy="830997"/>
          </a:xfrm>
          <a:prstGeom prst="rect">
            <a:avLst/>
          </a:prstGeom>
          <a:noFill/>
        </p:spPr>
        <p:txBody>
          <a:bodyPr wrap="square" rtlCol="0">
            <a:spAutoFit/>
          </a:bodyPr>
          <a:lstStyle/>
          <a:p>
            <a:pPr algn="ct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Năng</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lượng</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p>
          <a:p>
            <a:pPr algn="ct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ánh</a:t>
            </a:r>
            <a:r>
              <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rPr>
              <a:t> </a:t>
            </a:r>
            <a:r>
              <a:rPr lang="en-US" sz="2400" b="1" dirty="0" err="1">
                <a:solidFill>
                  <a:srgbClr val="FFFF00"/>
                </a:solidFill>
                <a:latin typeface="Calibri" panose="020F0502020204030204" pitchFamily="34" charset="0"/>
                <a:ea typeface="#9Slide02 Tieu de rat dai 01" panose="020B0604020202020204" charset="0"/>
                <a:cs typeface="Calibri" panose="020F0502020204030204" pitchFamily="34" charset="0"/>
              </a:rPr>
              <a:t>sáng</a:t>
            </a:r>
            <a:endParaRPr lang="en-US" sz="2400" b="1" dirty="0">
              <a:solidFill>
                <a:srgbClr val="FFFF00"/>
              </a:solidFill>
              <a:latin typeface="Calibri" panose="020F0502020204030204" pitchFamily="34" charset="0"/>
              <a:ea typeface="#9Slide02 Tieu de rat dai 01" panose="020B0604020202020204" charset="0"/>
              <a:cs typeface="Calibri" panose="020F0502020204030204" pitchFamily="34" charset="0"/>
            </a:endParaRPr>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2900" y="422820"/>
            <a:ext cx="1240766" cy="1233011"/>
          </a:xfrm>
          <a:prstGeom prst="rect">
            <a:avLst/>
          </a:prstGeom>
        </p:spPr>
      </p:pic>
      <p:sp>
        <p:nvSpPr>
          <p:cNvPr id="36" name="Down Arrow 35"/>
          <p:cNvSpPr/>
          <p:nvPr/>
        </p:nvSpPr>
        <p:spPr>
          <a:xfrm>
            <a:off x="5975644" y="1635261"/>
            <a:ext cx="139407" cy="67567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libri" panose="020F0502020204030204" pitchFamily="34" charset="0"/>
              <a:cs typeface="Calibri" panose="020F0502020204030204" pitchFamily="34" charset="0"/>
            </a:endParaRPr>
          </a:p>
        </p:txBody>
      </p:sp>
      <p:sp>
        <p:nvSpPr>
          <p:cNvPr id="37" name="TextBox 36"/>
          <p:cNvSpPr txBox="1"/>
          <p:nvPr/>
        </p:nvSpPr>
        <p:spPr>
          <a:xfrm>
            <a:off x="8154951" y="3038181"/>
            <a:ext cx="492443" cy="461665"/>
          </a:xfrm>
          <a:prstGeom prst="rect">
            <a:avLst/>
          </a:prstGeom>
          <a:noFill/>
        </p:spPr>
        <p:txBody>
          <a:bodyPr wrap="none" rtlCol="0">
            <a:spAutoFit/>
          </a:bodyPr>
          <a:lstStyle/>
          <a:p>
            <a:r>
              <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O</a:t>
            </a:r>
            <a:r>
              <a:rPr lang="en-US" sz="2400" baseline="-250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rPr>
              <a:t>2</a:t>
            </a:r>
            <a:endParaRPr lang="en-US" sz="2400" dirty="0">
              <a:solidFill>
                <a:schemeClr val="tx1">
                  <a:lumMod val="85000"/>
                  <a:lumOff val="15000"/>
                </a:schemeClr>
              </a:solidFill>
              <a:latin typeface="Calibri" panose="020F0502020204030204" pitchFamily="34" charset="0"/>
              <a:ea typeface="#9Slide02 Tieu de rat dai 01" panose="020B0604020202020204" charset="0"/>
              <a:cs typeface="Calibri" panose="020F0502020204030204" pitchFamily="34" charset="0"/>
            </a:endParaRPr>
          </a:p>
        </p:txBody>
      </p:sp>
      <p:sp>
        <p:nvSpPr>
          <p:cNvPr id="22" name="TextBox 21"/>
          <p:cNvSpPr txBox="1"/>
          <p:nvPr/>
        </p:nvSpPr>
        <p:spPr>
          <a:xfrm>
            <a:off x="5135569" y="4968191"/>
            <a:ext cx="2791149" cy="461665"/>
          </a:xfrm>
          <a:prstGeom prst="rect">
            <a:avLst/>
          </a:prstGeom>
          <a:noFill/>
        </p:spPr>
        <p:txBody>
          <a:bodyPr wrap="none" rtlCol="0">
            <a:spAutoFit/>
          </a:bodyPr>
          <a:lstStyle/>
          <a:p>
            <a:r>
              <a:rPr lang="en-US" sz="2400" dirty="0" err="1">
                <a:solidFill>
                  <a:schemeClr val="accent4">
                    <a:lumMod val="75000"/>
                  </a:schemeClr>
                </a:solidFill>
                <a:latin typeface="Calibri" panose="020F0502020204030204" pitchFamily="34" charset="0"/>
                <a:cs typeface="Calibri" panose="020F0502020204030204" pitchFamily="34" charset="0"/>
              </a:rPr>
              <a:t>Quá</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trình</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quang</a:t>
            </a:r>
            <a:r>
              <a:rPr lang="en-US" sz="2400" dirty="0">
                <a:solidFill>
                  <a:schemeClr val="accent4">
                    <a:lumMod val="75000"/>
                  </a:schemeClr>
                </a:solidFill>
                <a:latin typeface="Calibri" panose="020F0502020204030204" pitchFamily="34" charset="0"/>
                <a:cs typeface="Calibri" panose="020F0502020204030204" pitchFamily="34" charset="0"/>
              </a:rPr>
              <a:t> </a:t>
            </a:r>
            <a:r>
              <a:rPr lang="en-US" sz="2400" dirty="0" err="1">
                <a:solidFill>
                  <a:schemeClr val="accent4">
                    <a:lumMod val="75000"/>
                  </a:schemeClr>
                </a:solidFill>
                <a:latin typeface="Calibri" panose="020F0502020204030204" pitchFamily="34" charset="0"/>
                <a:cs typeface="Calibri" panose="020F0502020204030204" pitchFamily="34" charset="0"/>
              </a:rPr>
              <a:t>hợp</a:t>
            </a:r>
            <a:endParaRPr lang="en-US" sz="2400" dirty="0">
              <a:solidFill>
                <a:schemeClr val="accent4">
                  <a:lumMod val="75000"/>
                </a:schemeClr>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E4970E1F-48ED-E23D-4CE5-95878EFA152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25</a:t>
            </a:fld>
            <a:endParaRPr lang="en-GB"/>
          </a:p>
        </p:txBody>
      </p:sp>
    </p:spTree>
    <p:extLst>
      <p:ext uri="{BB962C8B-B14F-4D97-AF65-F5344CB8AC3E}">
        <p14:creationId xmlns:p14="http://schemas.microsoft.com/office/powerpoint/2010/main" val="3889637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990601"/>
            <a:ext cx="5029200" cy="4667623"/>
          </a:xfrm>
          <a:prstGeom prst="rect">
            <a:avLst/>
          </a:prstGeom>
        </p:spPr>
      </p:pic>
      <p:sp>
        <p:nvSpPr>
          <p:cNvPr id="5" name="TextBox 4"/>
          <p:cNvSpPr txBox="1"/>
          <p:nvPr/>
        </p:nvSpPr>
        <p:spPr>
          <a:xfrm>
            <a:off x="3581401" y="5346123"/>
            <a:ext cx="5953874"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chua</a:t>
            </a:r>
            <a:endParaRPr lang="en-US" sz="3200" dirty="0">
              <a:solidFill>
                <a:schemeClr val="tx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409546E-7C3E-A3D7-6826-29E20FB3F59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26</a:t>
            </a:fld>
            <a:endParaRPr lang="en-GB"/>
          </a:p>
        </p:txBody>
      </p:sp>
    </p:spTree>
    <p:extLst>
      <p:ext uri="{BB962C8B-B14F-4D97-AF65-F5344CB8AC3E}">
        <p14:creationId xmlns:p14="http://schemas.microsoft.com/office/powerpoint/2010/main" val="3767935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1" y="1600200"/>
            <a:ext cx="5775961" cy="3963894"/>
          </a:xfrm>
          <a:prstGeom prst="rect">
            <a:avLst/>
          </a:prstGeom>
        </p:spPr>
      </p:pic>
      <p:sp>
        <p:nvSpPr>
          <p:cNvPr id="5" name="TextBox 4"/>
          <p:cNvSpPr txBox="1"/>
          <p:nvPr/>
        </p:nvSpPr>
        <p:spPr>
          <a:xfrm>
            <a:off x="2982402" y="5842000"/>
            <a:ext cx="6211957" cy="584775"/>
          </a:xfrm>
          <a:prstGeom prst="rect">
            <a:avLst/>
          </a:prstGeom>
          <a:noFill/>
        </p:spPr>
        <p:txBody>
          <a:bodyPr wrap="none" rtlCol="0">
            <a:spAutoFit/>
          </a:bodyPr>
          <a:lstStyle/>
          <a:p>
            <a:r>
              <a:rPr lang="en-US" sz="3200" dirty="0" err="1">
                <a:solidFill>
                  <a:schemeClr val="tx1"/>
                </a:solidFill>
                <a:latin typeface="+mn-lt"/>
              </a:rPr>
              <a:t>Sản</a:t>
            </a:r>
            <a:r>
              <a:rPr lang="en-US" sz="3200" dirty="0">
                <a:solidFill>
                  <a:schemeClr val="tx1"/>
                </a:solidFill>
                <a:latin typeface="+mn-lt"/>
              </a:rPr>
              <a:t> </a:t>
            </a:r>
            <a:r>
              <a:rPr lang="en-US" sz="3200" dirty="0" err="1">
                <a:solidFill>
                  <a:schemeClr val="tx1"/>
                </a:solidFill>
                <a:latin typeface="+mn-lt"/>
              </a:rPr>
              <a:t>phẩm</a:t>
            </a:r>
            <a:r>
              <a:rPr lang="en-US" sz="3200" dirty="0">
                <a:solidFill>
                  <a:schemeClr val="tx1"/>
                </a:solidFill>
                <a:latin typeface="+mn-lt"/>
              </a:rPr>
              <a:t> </a:t>
            </a:r>
            <a:r>
              <a:rPr lang="en-US" sz="3200" dirty="0" err="1">
                <a:solidFill>
                  <a:schemeClr val="tx1"/>
                </a:solidFill>
                <a:latin typeface="+mn-lt"/>
              </a:rPr>
              <a:t>thu</a:t>
            </a:r>
            <a:r>
              <a:rPr lang="en-US" sz="3200" dirty="0">
                <a:solidFill>
                  <a:schemeClr val="tx1"/>
                </a:solidFill>
                <a:latin typeface="+mn-lt"/>
              </a:rPr>
              <a:t> </a:t>
            </a:r>
            <a:r>
              <a:rPr lang="en-US" sz="3200" dirty="0" err="1">
                <a:solidFill>
                  <a:schemeClr val="tx1"/>
                </a:solidFill>
                <a:latin typeface="+mn-lt"/>
              </a:rPr>
              <a:t>hoạch</a:t>
            </a:r>
            <a:r>
              <a:rPr lang="en-US" sz="3200" dirty="0">
                <a:solidFill>
                  <a:schemeClr val="tx1"/>
                </a:solidFill>
                <a:latin typeface="+mn-lt"/>
              </a:rPr>
              <a:t> ở </a:t>
            </a:r>
            <a:r>
              <a:rPr lang="en-US" sz="3200" dirty="0" err="1">
                <a:solidFill>
                  <a:schemeClr val="tx1"/>
                </a:solidFill>
                <a:latin typeface="+mn-lt"/>
              </a:rPr>
              <a:t>cây</a:t>
            </a:r>
            <a:r>
              <a:rPr lang="en-US" sz="3200" dirty="0">
                <a:solidFill>
                  <a:schemeClr val="tx1"/>
                </a:solidFill>
                <a:latin typeface="+mn-lt"/>
              </a:rPr>
              <a:t> </a:t>
            </a:r>
            <a:r>
              <a:rPr lang="en-US" sz="3200" dirty="0" err="1">
                <a:solidFill>
                  <a:schemeClr val="tx1"/>
                </a:solidFill>
                <a:latin typeface="+mn-lt"/>
              </a:rPr>
              <a:t>khoai</a:t>
            </a:r>
            <a:r>
              <a:rPr lang="en-US" sz="3200" dirty="0">
                <a:solidFill>
                  <a:schemeClr val="tx1"/>
                </a:solidFill>
                <a:latin typeface="+mn-lt"/>
              </a:rPr>
              <a:t> </a:t>
            </a:r>
            <a:r>
              <a:rPr lang="en-US" sz="3200" dirty="0" err="1">
                <a:solidFill>
                  <a:schemeClr val="tx1"/>
                </a:solidFill>
                <a:latin typeface="+mn-lt"/>
              </a:rPr>
              <a:t>tây</a:t>
            </a:r>
            <a:endParaRPr lang="en-US" sz="3200" dirty="0">
              <a:solidFill>
                <a:schemeClr val="tx1"/>
              </a:solidFill>
              <a:latin typeface="+mn-lt"/>
            </a:endParaRPr>
          </a:p>
        </p:txBody>
      </p:sp>
      <p:sp>
        <p:nvSpPr>
          <p:cNvPr id="2" name="Slide Number Placeholder 1">
            <a:extLst>
              <a:ext uri="{FF2B5EF4-FFF2-40B4-BE49-F238E27FC236}">
                <a16:creationId xmlns:a16="http://schemas.microsoft.com/office/drawing/2014/main" id="{7D9D6DC3-EFB6-54AE-EFC0-DB1654B897A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27</a:t>
            </a:fld>
            <a:endParaRPr lang="en-GB"/>
          </a:p>
        </p:txBody>
      </p:sp>
    </p:spTree>
    <p:extLst>
      <p:ext uri="{BB962C8B-B14F-4D97-AF65-F5344CB8AC3E}">
        <p14:creationId xmlns:p14="http://schemas.microsoft.com/office/powerpoint/2010/main" val="388659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382848"/>
            <a:ext cx="6706120" cy="4332152"/>
          </a:xfrm>
          <a:prstGeom prst="rect">
            <a:avLst/>
          </a:prstGeom>
        </p:spPr>
      </p:pic>
      <p:sp>
        <p:nvSpPr>
          <p:cNvPr id="5" name="TextBox 4"/>
          <p:cNvSpPr txBox="1"/>
          <p:nvPr/>
        </p:nvSpPr>
        <p:spPr>
          <a:xfrm>
            <a:off x="3797300" y="5878095"/>
            <a:ext cx="5307863"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mía</a:t>
            </a:r>
            <a:endParaRPr lang="en-US" sz="3200" dirty="0">
              <a:solidFill>
                <a:schemeClr val="tx1"/>
              </a:solidFill>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1546BDB8-1F57-DFF6-1962-AD068881357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28</a:t>
            </a:fld>
            <a:endParaRPr lang="en-GB"/>
          </a:p>
        </p:txBody>
      </p:sp>
    </p:spTree>
    <p:extLst>
      <p:ext uri="{BB962C8B-B14F-4D97-AF65-F5344CB8AC3E}">
        <p14:creationId xmlns:p14="http://schemas.microsoft.com/office/powerpoint/2010/main" val="75805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8023" y="5778500"/>
            <a:ext cx="5237331" cy="584775"/>
          </a:xfrm>
          <a:prstGeom prst="rect">
            <a:avLst/>
          </a:prstGeom>
          <a:noFill/>
        </p:spPr>
        <p:txBody>
          <a:bodyPr wrap="none" rtlCol="0">
            <a:spAutoFit/>
          </a:bodyPr>
          <a:lstStyle/>
          <a:p>
            <a:r>
              <a:rPr lang="en-US" sz="3200" dirty="0" err="1">
                <a:solidFill>
                  <a:schemeClr val="tx1"/>
                </a:solidFill>
                <a:latin typeface="Calibri" panose="020F0502020204030204" pitchFamily="34" charset="0"/>
                <a:cs typeface="Calibri" panose="020F0502020204030204" pitchFamily="34" charset="0"/>
              </a:rPr>
              <a:t>Sản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phẩm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hoạch</a:t>
            </a:r>
            <a:r>
              <a:rPr lang="en-US" sz="3200" dirty="0">
                <a:solidFill>
                  <a:schemeClr val="tx1"/>
                </a:solidFill>
                <a:latin typeface="Calibri" panose="020F0502020204030204" pitchFamily="34" charset="0"/>
                <a:cs typeface="Calibri" panose="020F0502020204030204" pitchFamily="34" charset="0"/>
              </a:rPr>
              <a:t> ở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rau</a:t>
            </a:r>
            <a:endParaRPr lang="en-US" sz="3200" dirty="0">
              <a:solidFill>
                <a:schemeClr val="tx1"/>
              </a:solidFill>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510" y="1202563"/>
            <a:ext cx="6890891" cy="4283838"/>
          </a:xfrm>
          <a:prstGeom prst="rect">
            <a:avLst/>
          </a:prstGeom>
        </p:spPr>
      </p:pic>
      <p:sp>
        <p:nvSpPr>
          <p:cNvPr id="3" name="Slide Number Placeholder 2">
            <a:extLst>
              <a:ext uri="{FF2B5EF4-FFF2-40B4-BE49-F238E27FC236}">
                <a16:creationId xmlns:a16="http://schemas.microsoft.com/office/drawing/2014/main" id="{1D3713A7-88AE-C498-D8F9-6C9B152D65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29</a:t>
            </a:fld>
            <a:endParaRPr lang="en-GB"/>
          </a:p>
        </p:txBody>
      </p:sp>
    </p:spTree>
    <p:extLst>
      <p:ext uri="{BB962C8B-B14F-4D97-AF65-F5344CB8AC3E}">
        <p14:creationId xmlns:p14="http://schemas.microsoft.com/office/powerpoint/2010/main" val="18552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27140B-E156-824D-9874-B58552142F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3</a:t>
            </a:fld>
            <a:endParaRPr lang="en-GB"/>
          </a:p>
        </p:txBody>
      </p:sp>
      <p:pic>
        <p:nvPicPr>
          <p:cNvPr id="4" name="Picture 3">
            <a:extLst>
              <a:ext uri="{FF2B5EF4-FFF2-40B4-BE49-F238E27FC236}">
                <a16:creationId xmlns:a16="http://schemas.microsoft.com/office/drawing/2014/main" id="{A38263A1-FFAC-14E6-5145-B4A9B42148AF}"/>
              </a:ext>
            </a:extLst>
          </p:cNvPr>
          <p:cNvPicPr/>
          <p:nvPr/>
        </p:nvPicPr>
        <p:blipFill>
          <a:blip r:embed="rId2"/>
          <a:stretch>
            <a:fillRect/>
          </a:stretch>
        </p:blipFill>
        <p:spPr>
          <a:xfrm>
            <a:off x="749300" y="647700"/>
            <a:ext cx="4724400" cy="5334000"/>
          </a:xfrm>
          <a:prstGeom prst="rect">
            <a:avLst/>
          </a:prstGeom>
          <a:noFill/>
          <a:ln w="9525">
            <a:noFill/>
          </a:ln>
        </p:spPr>
      </p:pic>
      <p:sp>
        <p:nvSpPr>
          <p:cNvPr id="5" name="Rounded Rectangle 4">
            <a:extLst>
              <a:ext uri="{FF2B5EF4-FFF2-40B4-BE49-F238E27FC236}">
                <a16:creationId xmlns:a16="http://schemas.microsoft.com/office/drawing/2014/main" id="{634C0134-EF69-F40C-5639-A6147F3A5BF1}"/>
              </a:ext>
            </a:extLst>
          </p:cNvPr>
          <p:cNvSpPr/>
          <p:nvPr/>
        </p:nvSpPr>
        <p:spPr>
          <a:xfrm>
            <a:off x="5854700" y="1869440"/>
            <a:ext cx="5932310" cy="18770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Theo </a:t>
            </a:r>
            <a:r>
              <a:rPr lang="en-US" sz="3200" dirty="0" err="1">
                <a:solidFill>
                  <a:schemeClr val="tx1"/>
                </a:solidFill>
              </a:rPr>
              <a:t>em</a:t>
            </a:r>
            <a:r>
              <a:rPr lang="en-US" sz="3200" dirty="0">
                <a:solidFill>
                  <a:schemeClr val="tx1"/>
                </a:solidFill>
              </a:rPr>
              <a:t>, </a:t>
            </a:r>
            <a:r>
              <a:rPr lang="en-US" sz="3200" dirty="0" err="1">
                <a:solidFill>
                  <a:schemeClr val="tx1"/>
                </a:solidFill>
              </a:rPr>
              <a:t>nếu</a:t>
            </a:r>
            <a:r>
              <a:rPr lang="en-US" sz="3200" dirty="0">
                <a:solidFill>
                  <a:schemeClr val="tx1"/>
                </a:solidFill>
              </a:rPr>
              <a:t> </a:t>
            </a:r>
            <a:r>
              <a:rPr lang="en-US" sz="3200" dirty="0" err="1">
                <a:solidFill>
                  <a:schemeClr val="tx1"/>
                </a:solidFill>
              </a:rPr>
              <a:t>đủ</a:t>
            </a:r>
            <a:r>
              <a:rPr lang="en-US" sz="3200" dirty="0">
                <a:solidFill>
                  <a:schemeClr val="tx1"/>
                </a:solidFill>
              </a:rPr>
              <a:t> </a:t>
            </a:r>
            <a:r>
              <a:rPr lang="en-US" sz="3200" dirty="0" err="1">
                <a:solidFill>
                  <a:schemeClr val="tx1"/>
                </a:solidFill>
              </a:rPr>
              <a:t>ánh</a:t>
            </a:r>
            <a:r>
              <a:rPr lang="en-US" sz="3200" dirty="0">
                <a:solidFill>
                  <a:schemeClr val="tx1"/>
                </a:solidFill>
              </a:rPr>
              <a:t> </a:t>
            </a:r>
            <a:r>
              <a:rPr lang="en-US" sz="3200" dirty="0" err="1">
                <a:solidFill>
                  <a:schemeClr val="tx1"/>
                </a:solidFill>
              </a:rPr>
              <a:t>sáng</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nên</a:t>
            </a:r>
            <a:r>
              <a:rPr lang="en-US" sz="3200" dirty="0">
                <a:solidFill>
                  <a:schemeClr val="tx1"/>
                </a:solidFill>
              </a:rPr>
              <a:t> </a:t>
            </a:r>
            <a:r>
              <a:rPr lang="en-US" sz="3200" dirty="0" err="1">
                <a:solidFill>
                  <a:schemeClr val="tx1"/>
                </a:solidFill>
              </a:rPr>
              <a:t>đặt</a:t>
            </a:r>
            <a:r>
              <a:rPr lang="en-US" sz="3200" dirty="0">
                <a:solidFill>
                  <a:schemeClr val="tx1"/>
                </a:solidFill>
              </a:rPr>
              <a:t> </a:t>
            </a:r>
            <a:r>
              <a:rPr lang="en-US" sz="3200" dirty="0" err="1">
                <a:solidFill>
                  <a:schemeClr val="tx1"/>
                </a:solidFill>
              </a:rPr>
              <a:t>bình</a:t>
            </a:r>
            <a:r>
              <a:rPr lang="en-US" sz="3200" dirty="0">
                <a:solidFill>
                  <a:schemeClr val="tx1"/>
                </a:solidFill>
              </a:rPr>
              <a:t>  </a:t>
            </a:r>
            <a:r>
              <a:rPr lang="en-US" sz="3200" dirty="0" err="1">
                <a:solidFill>
                  <a:schemeClr val="tx1"/>
                </a:solidFill>
              </a:rPr>
              <a:t>cây</a:t>
            </a:r>
            <a:r>
              <a:rPr lang="en-US" sz="3200" dirty="0">
                <a:solidFill>
                  <a:schemeClr val="tx1"/>
                </a:solidFill>
              </a:rPr>
              <a:t> </a:t>
            </a:r>
            <a:r>
              <a:rPr lang="en-US" sz="3200" dirty="0" err="1">
                <a:solidFill>
                  <a:schemeClr val="tx1"/>
                </a:solidFill>
              </a:rPr>
              <a:t>cảnh</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phòng</a:t>
            </a:r>
            <a:r>
              <a:rPr lang="en-US" sz="3200" dirty="0">
                <a:solidFill>
                  <a:schemeClr val="tx1"/>
                </a:solidFill>
              </a:rPr>
              <a:t> </a:t>
            </a:r>
            <a:r>
              <a:rPr lang="en-US" sz="3200" dirty="0" err="1">
                <a:solidFill>
                  <a:schemeClr val="tx1"/>
                </a:solidFill>
              </a:rPr>
              <a:t>ngủ</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sao</a:t>
            </a:r>
            <a:r>
              <a:rPr lang="en-US" sz="3200" dirty="0">
                <a:solidFill>
                  <a:schemeClr val="tx1"/>
                </a:solidFill>
              </a:rPr>
              <a:t>?</a:t>
            </a:r>
          </a:p>
        </p:txBody>
      </p:sp>
    </p:spTree>
    <p:extLst>
      <p:ext uri="{BB962C8B-B14F-4D97-AF65-F5344CB8AC3E}">
        <p14:creationId xmlns:p14="http://schemas.microsoft.com/office/powerpoint/2010/main" val="118091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9980" y="5004136"/>
            <a:ext cx="10306051" cy="954107"/>
          </a:xfrm>
          <a:prstGeom prst="rect">
            <a:avLst/>
          </a:prstGeom>
          <a:solidFill>
            <a:schemeClr val="bg1"/>
          </a:solidFill>
        </p:spPr>
        <p:txBody>
          <a:bodyPr wrap="square" rtlCol="0">
            <a:spAutoFit/>
          </a:bodyPr>
          <a:lstStyle/>
          <a:p>
            <a:pPr algn="ctr"/>
            <a:r>
              <a:rPr lang="en-US" sz="2800" dirty="0" err="1">
                <a:solidFill>
                  <a:schemeClr val="tx1"/>
                </a:solidFill>
                <a:latin typeface="+mn-lt"/>
              </a:rPr>
              <a:t>Điều</a:t>
            </a:r>
            <a:r>
              <a:rPr lang="en-US" sz="2800" dirty="0">
                <a:solidFill>
                  <a:schemeClr val="tx1"/>
                </a:solidFill>
                <a:latin typeface="+mn-lt"/>
              </a:rPr>
              <a:t> </a:t>
            </a:r>
            <a:r>
              <a:rPr lang="en-US" sz="2800" dirty="0" err="1">
                <a:solidFill>
                  <a:schemeClr val="tx1"/>
                </a:solidFill>
                <a:latin typeface="+mn-lt"/>
              </a:rPr>
              <a:t>kiện</a:t>
            </a:r>
            <a:r>
              <a:rPr lang="en-US" sz="2800" dirty="0">
                <a:solidFill>
                  <a:schemeClr val="tx1"/>
                </a:solidFill>
                <a:latin typeface="+mn-lt"/>
              </a:rPr>
              <a:t> </a:t>
            </a:r>
            <a:r>
              <a:rPr lang="en-US" sz="2800" dirty="0" err="1">
                <a:solidFill>
                  <a:schemeClr val="tx1"/>
                </a:solidFill>
                <a:latin typeface="+mn-lt"/>
              </a:rPr>
              <a:t>nhiệt</a:t>
            </a:r>
            <a:r>
              <a:rPr lang="en-US" sz="2800" dirty="0">
                <a:solidFill>
                  <a:schemeClr val="tx1"/>
                </a:solidFill>
                <a:latin typeface="+mn-lt"/>
              </a:rPr>
              <a:t> </a:t>
            </a:r>
            <a:r>
              <a:rPr lang="en-US" sz="2800" dirty="0" err="1">
                <a:solidFill>
                  <a:schemeClr val="tx1"/>
                </a:solidFill>
                <a:latin typeface="+mn-lt"/>
              </a:rPr>
              <a:t>độ</a:t>
            </a:r>
            <a:r>
              <a:rPr lang="en-US" sz="2800" dirty="0">
                <a:solidFill>
                  <a:schemeClr val="tx1"/>
                </a:solidFill>
                <a:latin typeface="+mn-lt"/>
              </a:rPr>
              <a:t> </a:t>
            </a:r>
            <a:r>
              <a:rPr lang="en-US" sz="2800" dirty="0" err="1">
                <a:solidFill>
                  <a:schemeClr val="tx1"/>
                </a:solidFill>
                <a:latin typeface="+mn-lt"/>
              </a:rPr>
              <a:t>cao</a:t>
            </a:r>
            <a:r>
              <a:rPr lang="en-US" sz="2800" dirty="0">
                <a:solidFill>
                  <a:schemeClr val="tx1"/>
                </a:solidFill>
                <a:latin typeface="+mn-lt"/>
              </a:rPr>
              <a:t>, </a:t>
            </a:r>
            <a:r>
              <a:rPr lang="en-US" sz="2800" dirty="0" err="1">
                <a:solidFill>
                  <a:schemeClr val="tx1"/>
                </a:solidFill>
                <a:latin typeface="+mn-lt"/>
              </a:rPr>
              <a:t>mưa</a:t>
            </a:r>
            <a:r>
              <a:rPr lang="en-US" sz="2800" dirty="0">
                <a:solidFill>
                  <a:schemeClr val="tx1"/>
                </a:solidFill>
                <a:latin typeface="+mn-lt"/>
              </a:rPr>
              <a:t> </a:t>
            </a:r>
            <a:r>
              <a:rPr lang="en-US" sz="2800" dirty="0" err="1">
                <a:solidFill>
                  <a:schemeClr val="tx1"/>
                </a:solidFill>
                <a:latin typeface="+mn-lt"/>
              </a:rPr>
              <a:t>ít</a:t>
            </a:r>
            <a:r>
              <a:rPr lang="en-US" sz="2800" dirty="0">
                <a:solidFill>
                  <a:schemeClr val="tx1"/>
                </a:solidFill>
                <a:latin typeface="+mn-lt"/>
              </a:rPr>
              <a:t> </a:t>
            </a:r>
            <a:r>
              <a:rPr lang="en-US" sz="2800" dirty="0">
                <a:solidFill>
                  <a:schemeClr val="tx1"/>
                </a:solidFill>
                <a:latin typeface="+mn-lt"/>
                <a:sym typeface="Wingdings" pitchFamily="2" charset="2"/>
              </a:rPr>
              <a:t></a:t>
            </a:r>
            <a:r>
              <a:rPr lang="en-US" sz="2800" dirty="0" err="1">
                <a:solidFill>
                  <a:schemeClr val="tx1"/>
                </a:solidFill>
                <a:latin typeface="+mn-lt"/>
              </a:rPr>
              <a:t>cây</a:t>
            </a:r>
            <a:r>
              <a:rPr lang="en-US" sz="2800" dirty="0">
                <a:solidFill>
                  <a:schemeClr val="tx1"/>
                </a:solidFill>
                <a:latin typeface="+mn-lt"/>
              </a:rPr>
              <a:t> </a:t>
            </a:r>
            <a:r>
              <a:rPr lang="en-US" sz="2800" dirty="0" err="1">
                <a:solidFill>
                  <a:schemeClr val="tx1"/>
                </a:solidFill>
                <a:latin typeface="+mn-lt"/>
              </a:rPr>
              <a:t>trồng</a:t>
            </a:r>
            <a:r>
              <a:rPr lang="en-US" sz="2800" dirty="0">
                <a:solidFill>
                  <a:schemeClr val="tx1"/>
                </a:solidFill>
                <a:latin typeface="+mn-lt"/>
              </a:rPr>
              <a:t> </a:t>
            </a:r>
            <a:r>
              <a:rPr lang="en-US" sz="2800" dirty="0" err="1">
                <a:solidFill>
                  <a:schemeClr val="tx1"/>
                </a:solidFill>
                <a:latin typeface="+mn-lt"/>
              </a:rPr>
              <a:t>có</a:t>
            </a:r>
            <a:r>
              <a:rPr lang="en-US" sz="2800" dirty="0">
                <a:solidFill>
                  <a:schemeClr val="tx1"/>
                </a:solidFill>
                <a:latin typeface="+mn-lt"/>
              </a:rPr>
              <a:t> </a:t>
            </a:r>
            <a:r>
              <a:rPr lang="en-US" sz="2800" dirty="0" err="1">
                <a:solidFill>
                  <a:schemeClr val="tx1"/>
                </a:solidFill>
                <a:latin typeface="+mn-lt"/>
              </a:rPr>
              <a:t>năng</a:t>
            </a:r>
            <a:r>
              <a:rPr lang="en-US" sz="2800" dirty="0">
                <a:solidFill>
                  <a:schemeClr val="tx1"/>
                </a:solidFill>
                <a:latin typeface="+mn-lt"/>
              </a:rPr>
              <a:t> </a:t>
            </a:r>
            <a:r>
              <a:rPr lang="en-US" sz="2800" dirty="0" err="1">
                <a:solidFill>
                  <a:schemeClr val="tx1"/>
                </a:solidFill>
                <a:latin typeface="+mn-lt"/>
              </a:rPr>
              <a:t>suất</a:t>
            </a:r>
            <a:r>
              <a:rPr lang="en-US" sz="2800" dirty="0">
                <a:solidFill>
                  <a:schemeClr val="tx1"/>
                </a:solidFill>
                <a:latin typeface="+mn-lt"/>
              </a:rPr>
              <a:t> </a:t>
            </a:r>
            <a:r>
              <a:rPr lang="en-US" sz="2800" dirty="0" err="1">
                <a:solidFill>
                  <a:schemeClr val="tx1"/>
                </a:solidFill>
                <a:latin typeface="+mn-lt"/>
              </a:rPr>
              <a:t>thấp</a:t>
            </a:r>
            <a:r>
              <a:rPr lang="en-US" sz="2800" dirty="0">
                <a:solidFill>
                  <a:schemeClr val="tx1"/>
                </a:solidFill>
                <a:latin typeface="+mn-lt"/>
              </a:rPr>
              <a:t> do </a:t>
            </a:r>
            <a:r>
              <a:rPr lang="en-US" sz="2800" dirty="0" err="1">
                <a:solidFill>
                  <a:schemeClr val="tx1"/>
                </a:solidFill>
                <a:latin typeface="+mn-lt"/>
              </a:rPr>
              <a:t>quang</a:t>
            </a:r>
            <a:r>
              <a:rPr lang="en-US" sz="2800" dirty="0">
                <a:solidFill>
                  <a:schemeClr val="tx1"/>
                </a:solidFill>
                <a:latin typeface="+mn-lt"/>
              </a:rPr>
              <a:t> </a:t>
            </a:r>
            <a:r>
              <a:rPr lang="en-US" sz="2800" dirty="0" err="1">
                <a:solidFill>
                  <a:schemeClr val="tx1"/>
                </a:solidFill>
                <a:latin typeface="+mn-lt"/>
              </a:rPr>
              <a:t>hợp</a:t>
            </a:r>
            <a:r>
              <a:rPr lang="en-US" sz="2800" dirty="0">
                <a:solidFill>
                  <a:schemeClr val="tx1"/>
                </a:solidFill>
                <a:latin typeface="+mn-lt"/>
              </a:rPr>
              <a:t> </a:t>
            </a:r>
            <a:r>
              <a:rPr lang="en-US" sz="2800" dirty="0" err="1">
                <a:solidFill>
                  <a:schemeClr val="tx1"/>
                </a:solidFill>
                <a:latin typeface="+mn-lt"/>
              </a:rPr>
              <a:t>bị</a:t>
            </a:r>
            <a:r>
              <a:rPr lang="en-US" sz="2800" dirty="0">
                <a:solidFill>
                  <a:schemeClr val="tx1"/>
                </a:solidFill>
                <a:latin typeface="+mn-lt"/>
              </a:rPr>
              <a:t> </a:t>
            </a:r>
            <a:r>
              <a:rPr lang="en-US" sz="2800" dirty="0" err="1">
                <a:solidFill>
                  <a:schemeClr val="tx1"/>
                </a:solidFill>
                <a:latin typeface="+mn-lt"/>
              </a:rPr>
              <a:t>ức</a:t>
            </a:r>
            <a:r>
              <a:rPr lang="en-US" sz="2800" dirty="0">
                <a:solidFill>
                  <a:schemeClr val="tx1"/>
                </a:solidFill>
                <a:latin typeface="+mn-lt"/>
              </a:rPr>
              <a:t> </a:t>
            </a:r>
            <a:r>
              <a:rPr lang="en-US" sz="2800" dirty="0" err="1">
                <a:solidFill>
                  <a:schemeClr val="tx1"/>
                </a:solidFill>
                <a:latin typeface="+mn-lt"/>
              </a:rPr>
              <a:t>chế</a:t>
            </a:r>
            <a:r>
              <a:rPr lang="en-US" sz="2800" dirty="0">
                <a:solidFill>
                  <a:schemeClr val="tx1"/>
                </a:solidFill>
                <a:latin typeface="+mn-lt"/>
              </a:rPr>
              <a:t> </a:t>
            </a:r>
            <a:r>
              <a:rPr lang="en-US" sz="2800" dirty="0" err="1">
                <a:solidFill>
                  <a:schemeClr val="tx1"/>
                </a:solidFill>
                <a:latin typeface="+mn-lt"/>
              </a:rPr>
              <a:t>dẫn</a:t>
            </a:r>
            <a:r>
              <a:rPr lang="en-US" sz="2800" dirty="0">
                <a:solidFill>
                  <a:schemeClr val="tx1"/>
                </a:solidFill>
                <a:latin typeface="+mn-lt"/>
              </a:rPr>
              <a:t> </a:t>
            </a:r>
            <a:r>
              <a:rPr lang="en-US" sz="2800" dirty="0" err="1">
                <a:solidFill>
                  <a:schemeClr val="tx1"/>
                </a:solidFill>
                <a:latin typeface="+mn-lt"/>
              </a:rPr>
              <a:t>đến</a:t>
            </a:r>
            <a:r>
              <a:rPr lang="en-US" sz="2800" dirty="0">
                <a:solidFill>
                  <a:schemeClr val="tx1"/>
                </a:solidFill>
                <a:latin typeface="+mn-lt"/>
              </a:rPr>
              <a:t> </a:t>
            </a:r>
            <a:r>
              <a:rPr lang="en-US" sz="2800" dirty="0" err="1">
                <a:solidFill>
                  <a:schemeClr val="tx1"/>
                </a:solidFill>
                <a:latin typeface="+mn-lt"/>
              </a:rPr>
              <a:t>làm</a:t>
            </a:r>
            <a:r>
              <a:rPr lang="en-US" sz="2800" dirty="0">
                <a:solidFill>
                  <a:schemeClr val="tx1"/>
                </a:solidFill>
                <a:latin typeface="+mn-lt"/>
              </a:rPr>
              <a:t> </a:t>
            </a:r>
            <a:r>
              <a:rPr lang="en-US" sz="2800" dirty="0" err="1">
                <a:solidFill>
                  <a:schemeClr val="tx1"/>
                </a:solidFill>
                <a:latin typeface="+mn-lt"/>
              </a:rPr>
              <a:t>giảm</a:t>
            </a:r>
            <a:r>
              <a:rPr lang="en-US" sz="2800" dirty="0">
                <a:solidFill>
                  <a:schemeClr val="tx1"/>
                </a:solidFill>
                <a:latin typeface="+mn-lt"/>
              </a:rPr>
              <a:t> </a:t>
            </a:r>
            <a:r>
              <a:rPr lang="en-US" sz="2800" dirty="0" err="1">
                <a:solidFill>
                  <a:schemeClr val="tx1"/>
                </a:solidFill>
                <a:latin typeface="+mn-lt"/>
              </a:rPr>
              <a:t>lượng</a:t>
            </a:r>
            <a:r>
              <a:rPr lang="en-US" sz="2800" dirty="0">
                <a:solidFill>
                  <a:schemeClr val="tx1"/>
                </a:solidFill>
                <a:latin typeface="+mn-lt"/>
              </a:rPr>
              <a:t> </a:t>
            </a:r>
            <a:r>
              <a:rPr lang="en-US" sz="2800" dirty="0" err="1">
                <a:solidFill>
                  <a:schemeClr val="tx1"/>
                </a:solidFill>
                <a:latin typeface="+mn-lt"/>
              </a:rPr>
              <a:t>sản</a:t>
            </a:r>
            <a:r>
              <a:rPr lang="en-US" sz="2800" dirty="0">
                <a:solidFill>
                  <a:schemeClr val="tx1"/>
                </a:solidFill>
                <a:latin typeface="+mn-lt"/>
              </a:rPr>
              <a:t> </a:t>
            </a:r>
            <a:r>
              <a:rPr lang="en-US" sz="2800" dirty="0" err="1">
                <a:solidFill>
                  <a:schemeClr val="tx1"/>
                </a:solidFill>
                <a:latin typeface="+mn-lt"/>
              </a:rPr>
              <a:t>phẩm</a:t>
            </a:r>
            <a:r>
              <a:rPr lang="en-US" sz="2800" dirty="0">
                <a:solidFill>
                  <a:schemeClr val="tx1"/>
                </a:solidFill>
                <a:latin typeface="+mn-lt"/>
              </a:rPr>
              <a:t> </a:t>
            </a:r>
            <a:r>
              <a:rPr lang="en-US" sz="2800" dirty="0" err="1">
                <a:solidFill>
                  <a:schemeClr val="tx1"/>
                </a:solidFill>
                <a:latin typeface="+mn-lt"/>
              </a:rPr>
              <a:t>hữu</a:t>
            </a:r>
            <a:r>
              <a:rPr lang="en-US" sz="2800" dirty="0">
                <a:solidFill>
                  <a:schemeClr val="tx1"/>
                </a:solidFill>
                <a:latin typeface="+mn-lt"/>
              </a:rPr>
              <a:t> </a:t>
            </a:r>
            <a:r>
              <a:rPr lang="en-US" sz="2800" dirty="0" err="1">
                <a:solidFill>
                  <a:schemeClr val="tx1"/>
                </a:solidFill>
                <a:latin typeface="+mn-lt"/>
              </a:rPr>
              <a:t>cơ</a:t>
            </a:r>
            <a:endParaRPr lang="en-US" sz="2800" dirty="0">
              <a:solidFill>
                <a:schemeClr val="tx1"/>
              </a:solidFill>
              <a:latin typeface="+mn-lt"/>
            </a:endParaRPr>
          </a:p>
        </p:txBody>
      </p:sp>
      <p:grpSp>
        <p:nvGrpSpPr>
          <p:cNvPr id="8" name="Group 7"/>
          <p:cNvGrpSpPr/>
          <p:nvPr/>
        </p:nvGrpSpPr>
        <p:grpSpPr>
          <a:xfrm>
            <a:off x="1872200" y="393700"/>
            <a:ext cx="8752395" cy="4660900"/>
            <a:chOff x="762000" y="1219200"/>
            <a:chExt cx="7878189" cy="37338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219200"/>
              <a:ext cx="7878189" cy="3733800"/>
            </a:xfrm>
            <a:prstGeom prst="rect">
              <a:avLst/>
            </a:prstGeom>
          </p:spPr>
        </p:pic>
        <p:sp>
          <p:nvSpPr>
            <p:cNvPr id="4" name="Rectangle 3"/>
            <p:cNvSpPr/>
            <p:nvPr/>
          </p:nvSpPr>
          <p:spPr>
            <a:xfrm>
              <a:off x="3429000" y="16002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96394" y="1568116"/>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239000" y="32004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1600" y="3200400"/>
              <a:ext cx="838200" cy="3048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Box 4">
            <a:extLst>
              <a:ext uri="{FF2B5EF4-FFF2-40B4-BE49-F238E27FC236}">
                <a16:creationId xmlns:a16="http://schemas.microsoft.com/office/drawing/2014/main" id="{6490DBF1-D419-5682-019B-B51535E82CA0}"/>
              </a:ext>
            </a:extLst>
          </p:cNvPr>
          <p:cNvSpPr txBox="1"/>
          <p:nvPr/>
        </p:nvSpPr>
        <p:spPr>
          <a:xfrm>
            <a:off x="3015049" y="4922984"/>
            <a:ext cx="6835914" cy="607218"/>
          </a:xfrm>
          <a:prstGeom prst="rect">
            <a:avLst/>
          </a:prstGeom>
          <a:noFill/>
        </p:spPr>
        <p:txBody>
          <a:bodyPr wrap="square" rtlCol="0" anchor="t">
            <a:spAutoFit/>
          </a:bodyPr>
          <a:lstStyle/>
          <a:p>
            <a:pPr lvl="0" algn="ctr" defTabSz="914400" eaLnBrk="1" hangingPunct="1">
              <a:lnSpc>
                <a:spcPct val="130000"/>
              </a:lnSpc>
              <a:spcBef>
                <a:spcPts val="200"/>
              </a:spcBef>
              <a:buNone/>
              <a:tabLst>
                <a:tab pos="88900" algn="l"/>
              </a:tabLst>
            </a:pPr>
            <a:r>
              <a:rPr lang="en-US" altLang="en-US" sz="2800" dirty="0">
                <a:solidFill>
                  <a:srgbClr val="002060"/>
                </a:solidFill>
                <a:latin typeface="Calibri" panose="020F0502020204030204" pitchFamily="34" charset="0"/>
                <a:cs typeface="Calibri" panose="020F0502020204030204" pitchFamily="34" charset="0"/>
                <a:sym typeface="+mn-ea"/>
              </a:rPr>
              <a:t>Quan </a:t>
            </a:r>
            <a:r>
              <a:rPr lang="en-US" altLang="en-US" sz="2800" dirty="0" err="1">
                <a:solidFill>
                  <a:srgbClr val="002060"/>
                </a:solidFill>
                <a:latin typeface="Calibri" panose="020F0502020204030204" pitchFamily="34" charset="0"/>
                <a:cs typeface="Calibri" panose="020F0502020204030204" pitchFamily="34" charset="0"/>
                <a:sym typeface="+mn-ea"/>
              </a:rPr>
              <a:t>sát</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hình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ảnh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trên</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em</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có</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nhận</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định</a:t>
            </a:r>
            <a:r>
              <a:rPr lang="en-US" altLang="en-US" sz="2800" dirty="0">
                <a:solidFill>
                  <a:srgbClr val="002060"/>
                </a:solidFill>
                <a:latin typeface="Calibri" panose="020F0502020204030204" pitchFamily="34" charset="0"/>
                <a:cs typeface="Calibri" panose="020F0502020204030204" pitchFamily="34" charset="0"/>
                <a:sym typeface="+mn-ea"/>
              </a:rPr>
              <a:t> </a:t>
            </a:r>
            <a:r>
              <a:rPr lang="en-US" altLang="en-US" sz="2800" dirty="0" err="1">
                <a:solidFill>
                  <a:srgbClr val="002060"/>
                </a:solidFill>
                <a:latin typeface="Calibri" panose="020F0502020204030204" pitchFamily="34" charset="0"/>
                <a:cs typeface="Calibri" panose="020F0502020204030204" pitchFamily="34" charset="0"/>
                <a:sym typeface="+mn-ea"/>
              </a:rPr>
              <a:t>gì</a:t>
            </a:r>
            <a:r>
              <a:rPr lang="en-US" altLang="en-US" sz="2800" dirty="0">
                <a:solidFill>
                  <a:srgbClr val="002060"/>
                </a:solidFill>
                <a:latin typeface="Calibri" panose="020F0502020204030204" pitchFamily="34" charset="0"/>
                <a:cs typeface="Calibri" panose="020F0502020204030204" pitchFamily="34" charset="0"/>
                <a:sym typeface="+mn-ea"/>
              </a:rPr>
              <a:t>?</a:t>
            </a:r>
          </a:p>
        </p:txBody>
      </p:sp>
      <p:sp>
        <p:nvSpPr>
          <p:cNvPr id="10" name="Slide Number Placeholder 9">
            <a:extLst>
              <a:ext uri="{FF2B5EF4-FFF2-40B4-BE49-F238E27FC236}">
                <a16:creationId xmlns:a16="http://schemas.microsoft.com/office/drawing/2014/main" id="{F4129E98-D4A8-462B-1AED-77DF3A0BA10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30</a:t>
            </a:fld>
            <a:endParaRPr lang="en-GB"/>
          </a:p>
        </p:txBody>
      </p:sp>
    </p:spTree>
    <p:extLst>
      <p:ext uri="{BB962C8B-B14F-4D97-AF65-F5344CB8AC3E}">
        <p14:creationId xmlns:p14="http://schemas.microsoft.com/office/powerpoint/2010/main" val="339107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2" nodeType="clickEffect">
                                  <p:stCondLst>
                                    <p:cond delay="0"/>
                                  </p:stCondLst>
                                  <p:childTnLst>
                                    <p:animEffect transition="out" filter="checkerboard(across)">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9" grpId="1"/>
      <p:bldP spid="9"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28939" y="822355"/>
            <a:ext cx="9309786" cy="4546600"/>
            <a:chOff x="421359" y="1056680"/>
            <a:chExt cx="8124557" cy="394335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666" y="1056680"/>
              <a:ext cx="8096250" cy="3943350"/>
            </a:xfrm>
            <a:prstGeom prst="rect">
              <a:avLst/>
            </a:prstGeom>
          </p:spPr>
        </p:pic>
        <p:sp>
          <p:nvSpPr>
            <p:cNvPr id="3" name="Rectangle 2"/>
            <p:cNvSpPr/>
            <p:nvPr/>
          </p:nvSpPr>
          <p:spPr>
            <a:xfrm>
              <a:off x="1066800" y="2133600"/>
              <a:ext cx="1219200" cy="2286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4" name="TextBox 3"/>
            <p:cNvSpPr txBox="1"/>
            <p:nvPr/>
          </p:nvSpPr>
          <p:spPr>
            <a:xfrm>
              <a:off x="2128504" y="1320057"/>
              <a:ext cx="1987529" cy="507186"/>
            </a:xfrm>
            <a:prstGeom prst="rect">
              <a:avLst/>
            </a:prstGeom>
            <a:noFill/>
          </p:spPr>
          <p:txBody>
            <a:bodyPr wrap="square" rtlCol="0">
              <a:spAutoFit/>
            </a:bodyPr>
            <a:lstStyle/>
            <a:p>
              <a:r>
                <a:rPr lang="en-US" sz="3200" dirty="0" err="1">
                  <a:solidFill>
                    <a:schemeClr val="tx1"/>
                  </a:solidFill>
                  <a:latin typeface="+mn-lt"/>
                </a:rPr>
                <a:t>Chất</a:t>
              </a:r>
              <a:r>
                <a:rPr lang="en-US" sz="3200" dirty="0">
                  <a:solidFill>
                    <a:schemeClr val="tx1"/>
                  </a:solidFill>
                  <a:latin typeface="+mn-lt"/>
                </a:rPr>
                <a:t> </a:t>
              </a:r>
              <a:r>
                <a:rPr lang="en-US" sz="3200" dirty="0" err="1">
                  <a:solidFill>
                    <a:schemeClr val="tx1"/>
                  </a:solidFill>
                  <a:latin typeface="+mn-lt"/>
                </a:rPr>
                <a:t>khoáng</a:t>
              </a:r>
              <a:endParaRPr lang="en-US" sz="3200" dirty="0">
                <a:solidFill>
                  <a:schemeClr val="tx1"/>
                </a:solidFill>
                <a:latin typeface="+mn-lt"/>
              </a:endParaRPr>
            </a:p>
          </p:txBody>
        </p:sp>
        <p:sp>
          <p:nvSpPr>
            <p:cNvPr id="5" name="Rectangle 4"/>
            <p:cNvSpPr/>
            <p:nvPr/>
          </p:nvSpPr>
          <p:spPr>
            <a:xfrm>
              <a:off x="3692170" y="3317471"/>
              <a:ext cx="847725"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 name="Rectangle 5"/>
            <p:cNvSpPr/>
            <p:nvPr/>
          </p:nvSpPr>
          <p:spPr>
            <a:xfrm>
              <a:off x="527249" y="3785937"/>
              <a:ext cx="617135"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7" name="Rectangle 6"/>
            <p:cNvSpPr/>
            <p:nvPr/>
          </p:nvSpPr>
          <p:spPr>
            <a:xfrm>
              <a:off x="896265" y="2282795"/>
              <a:ext cx="640933" cy="381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8" name="TextBox 7"/>
            <p:cNvSpPr txBox="1"/>
            <p:nvPr/>
          </p:nvSpPr>
          <p:spPr>
            <a:xfrm>
              <a:off x="3692170" y="3254377"/>
              <a:ext cx="1262734" cy="507186"/>
            </a:xfrm>
            <a:prstGeom prst="rect">
              <a:avLst/>
            </a:prstGeom>
            <a:noFill/>
          </p:spPr>
          <p:txBody>
            <a:bodyPr wrap="square" rtlCol="0">
              <a:spAutoFit/>
            </a:bodyPr>
            <a:lstStyle/>
            <a:p>
              <a:r>
                <a:rPr lang="en-US" sz="3200" dirty="0">
                  <a:solidFill>
                    <a:schemeClr val="tx1"/>
                  </a:solidFill>
                  <a:latin typeface="+mn-lt"/>
                </a:rPr>
                <a:t>Oxygen </a:t>
              </a:r>
            </a:p>
          </p:txBody>
        </p:sp>
        <p:sp>
          <p:nvSpPr>
            <p:cNvPr id="9" name="TextBox 8"/>
            <p:cNvSpPr txBox="1"/>
            <p:nvPr/>
          </p:nvSpPr>
          <p:spPr>
            <a:xfrm>
              <a:off x="578267" y="4415255"/>
              <a:ext cx="1393330" cy="584775"/>
            </a:xfrm>
            <a:prstGeom prst="rect">
              <a:avLst/>
            </a:prstGeom>
            <a:noFill/>
          </p:spPr>
          <p:txBody>
            <a:bodyPr wrap="none" rtlCol="0">
              <a:spAutoFit/>
            </a:bodyPr>
            <a:lstStyle/>
            <a:p>
              <a:r>
                <a:rPr lang="en-US" sz="3200" dirty="0">
                  <a:solidFill>
                    <a:schemeClr val="tx1"/>
                  </a:solidFill>
                  <a:latin typeface="+mn-lt"/>
                </a:rPr>
                <a:t>Carbon</a:t>
              </a:r>
            </a:p>
          </p:txBody>
        </p:sp>
        <p:sp>
          <p:nvSpPr>
            <p:cNvPr id="10" name="TextBox 9"/>
            <p:cNvSpPr txBox="1"/>
            <p:nvPr/>
          </p:nvSpPr>
          <p:spPr>
            <a:xfrm>
              <a:off x="421359" y="2108606"/>
              <a:ext cx="1707145" cy="507186"/>
            </a:xfrm>
            <a:prstGeom prst="rect">
              <a:avLst/>
            </a:prstGeom>
            <a:noFill/>
          </p:spPr>
          <p:txBody>
            <a:bodyPr wrap="square" rtlCol="0">
              <a:spAutoFit/>
            </a:bodyPr>
            <a:lstStyle/>
            <a:p>
              <a:r>
                <a:rPr lang="en-US" sz="3200" dirty="0">
                  <a:solidFill>
                    <a:schemeClr val="tx1"/>
                  </a:solidFill>
                  <a:latin typeface="+mn-lt"/>
                </a:rPr>
                <a:t>Hydrogen </a:t>
              </a:r>
            </a:p>
          </p:txBody>
        </p:sp>
      </p:grpSp>
      <p:sp>
        <p:nvSpPr>
          <p:cNvPr id="12" name="TextBox 11"/>
          <p:cNvSpPr txBox="1"/>
          <p:nvPr/>
        </p:nvSpPr>
        <p:spPr>
          <a:xfrm>
            <a:off x="1592568" y="5558843"/>
            <a:ext cx="9006863" cy="1077218"/>
          </a:xfrm>
          <a:prstGeom prst="rect">
            <a:avLst/>
          </a:prstGeom>
          <a:noFill/>
        </p:spPr>
        <p:txBody>
          <a:bodyPr wrap="square" rtlCol="0">
            <a:spAutoFit/>
          </a:bodyPr>
          <a:lstStyle/>
          <a:p>
            <a:pPr algn="ctr"/>
            <a:r>
              <a:rPr lang="en-US" sz="3200" dirty="0">
                <a:solidFill>
                  <a:schemeClr val="tx1"/>
                </a:solidFill>
                <a:latin typeface="+mn-lt"/>
              </a:rPr>
              <a:t>Thành </a:t>
            </a:r>
            <a:r>
              <a:rPr lang="en-US" sz="3200" dirty="0" err="1">
                <a:solidFill>
                  <a:schemeClr val="tx1"/>
                </a:solidFill>
                <a:latin typeface="+mn-lt"/>
              </a:rPr>
              <a:t>phần</a:t>
            </a:r>
            <a:r>
              <a:rPr lang="en-US" sz="3200" dirty="0">
                <a:solidFill>
                  <a:schemeClr val="tx1"/>
                </a:solidFill>
                <a:latin typeface="+mn-lt"/>
              </a:rPr>
              <a:t> </a:t>
            </a:r>
            <a:r>
              <a:rPr lang="en-US" sz="3200" dirty="0" err="1">
                <a:solidFill>
                  <a:schemeClr val="tx1"/>
                </a:solidFill>
                <a:latin typeface="+mn-lt"/>
              </a:rPr>
              <a:t>hoá</a:t>
            </a:r>
            <a:r>
              <a:rPr lang="en-US" sz="3200" dirty="0">
                <a:solidFill>
                  <a:schemeClr val="tx1"/>
                </a:solidFill>
                <a:latin typeface="+mn-lt"/>
              </a:rPr>
              <a:t> </a:t>
            </a:r>
            <a:r>
              <a:rPr lang="en-US" sz="3200" dirty="0" err="1">
                <a:solidFill>
                  <a:schemeClr val="tx1"/>
                </a:solidFill>
                <a:latin typeface="+mn-lt"/>
              </a:rPr>
              <a:t>học</a:t>
            </a:r>
            <a:r>
              <a:rPr lang="en-US" sz="3200" dirty="0">
                <a:solidFill>
                  <a:schemeClr val="tx1"/>
                </a:solidFill>
                <a:latin typeface="+mn-lt"/>
              </a:rPr>
              <a:t> </a:t>
            </a:r>
            <a:r>
              <a:rPr lang="en-US" sz="3200" dirty="0" err="1">
                <a:solidFill>
                  <a:schemeClr val="tx1"/>
                </a:solidFill>
                <a:latin typeface="+mn-lt"/>
              </a:rPr>
              <a:t>trong</a:t>
            </a:r>
            <a:endParaRPr lang="en-US" sz="3200" dirty="0">
              <a:solidFill>
                <a:schemeClr val="tx1"/>
              </a:solidFill>
              <a:latin typeface="+mn-lt"/>
            </a:endParaRPr>
          </a:p>
          <a:p>
            <a:pPr algn="ctr"/>
            <a:r>
              <a:rPr lang="en-US" sz="3200" dirty="0">
                <a:solidFill>
                  <a:schemeClr val="tx1"/>
                </a:solidFill>
                <a:latin typeface="+mn-lt"/>
              </a:rPr>
              <a:t> </a:t>
            </a:r>
            <a:r>
              <a:rPr lang="en-US" sz="3200" dirty="0" err="1">
                <a:solidFill>
                  <a:schemeClr val="tx1"/>
                </a:solidFill>
                <a:latin typeface="+mn-lt"/>
              </a:rPr>
              <a:t>sản</a:t>
            </a:r>
            <a:r>
              <a:rPr lang="en-US" sz="3200" dirty="0">
                <a:solidFill>
                  <a:schemeClr val="tx1"/>
                </a:solidFill>
                <a:latin typeface="+mn-lt"/>
              </a:rPr>
              <a:t> </a:t>
            </a:r>
            <a:r>
              <a:rPr lang="en-US" sz="3200" dirty="0" err="1">
                <a:solidFill>
                  <a:schemeClr val="tx1"/>
                </a:solidFill>
                <a:latin typeface="+mn-lt"/>
              </a:rPr>
              <a:t>phẩm</a:t>
            </a:r>
            <a:r>
              <a:rPr lang="en-US" sz="3200" dirty="0">
                <a:solidFill>
                  <a:schemeClr val="tx1"/>
                </a:solidFill>
                <a:latin typeface="+mn-lt"/>
              </a:rPr>
              <a:t> </a:t>
            </a:r>
            <a:r>
              <a:rPr lang="en-US" sz="3200" dirty="0" err="1">
                <a:solidFill>
                  <a:schemeClr val="tx1"/>
                </a:solidFill>
                <a:latin typeface="+mn-lt"/>
              </a:rPr>
              <a:t>thu</a:t>
            </a:r>
            <a:r>
              <a:rPr lang="en-US" sz="3200" dirty="0">
                <a:solidFill>
                  <a:schemeClr val="tx1"/>
                </a:solidFill>
                <a:latin typeface="+mn-lt"/>
              </a:rPr>
              <a:t> </a:t>
            </a:r>
            <a:r>
              <a:rPr lang="en-US" sz="3200" dirty="0" err="1">
                <a:solidFill>
                  <a:schemeClr val="tx1"/>
                </a:solidFill>
                <a:latin typeface="+mn-lt"/>
              </a:rPr>
              <a:t>hoạch</a:t>
            </a:r>
            <a:r>
              <a:rPr lang="en-US" sz="3200" dirty="0">
                <a:solidFill>
                  <a:schemeClr val="tx1"/>
                </a:solidFill>
                <a:latin typeface="+mn-lt"/>
              </a:rPr>
              <a:t> </a:t>
            </a:r>
            <a:r>
              <a:rPr lang="en-US" sz="3200" dirty="0" err="1">
                <a:solidFill>
                  <a:schemeClr val="tx1"/>
                </a:solidFill>
                <a:latin typeface="+mn-lt"/>
              </a:rPr>
              <a:t>của</a:t>
            </a:r>
            <a:r>
              <a:rPr lang="en-US" sz="3200" dirty="0">
                <a:solidFill>
                  <a:schemeClr val="tx1"/>
                </a:solidFill>
                <a:latin typeface="+mn-lt"/>
              </a:rPr>
              <a:t> </a:t>
            </a:r>
            <a:r>
              <a:rPr lang="en-US" sz="3200" dirty="0" err="1">
                <a:solidFill>
                  <a:schemeClr val="tx1"/>
                </a:solidFill>
                <a:latin typeface="+mn-lt"/>
              </a:rPr>
              <a:t>cây</a:t>
            </a:r>
            <a:r>
              <a:rPr lang="en-US" sz="3200" dirty="0">
                <a:solidFill>
                  <a:schemeClr val="tx1"/>
                </a:solidFill>
                <a:latin typeface="+mn-lt"/>
              </a:rPr>
              <a:t> </a:t>
            </a:r>
            <a:r>
              <a:rPr lang="en-US" sz="3200" dirty="0" err="1">
                <a:solidFill>
                  <a:schemeClr val="tx1"/>
                </a:solidFill>
                <a:latin typeface="+mn-lt"/>
              </a:rPr>
              <a:t>trồng</a:t>
            </a:r>
            <a:endParaRPr lang="en-US" sz="3200" dirty="0">
              <a:solidFill>
                <a:schemeClr val="tx1"/>
              </a:solidFill>
              <a:latin typeface="+mn-lt"/>
            </a:endParaRPr>
          </a:p>
        </p:txBody>
      </p:sp>
      <p:sp>
        <p:nvSpPr>
          <p:cNvPr id="13" name="Slide Number Placeholder 12">
            <a:extLst>
              <a:ext uri="{FF2B5EF4-FFF2-40B4-BE49-F238E27FC236}">
                <a16:creationId xmlns:a16="http://schemas.microsoft.com/office/drawing/2014/main" id="{AEF6F795-9FEF-6AF6-AE32-D8AC89FE610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31</a:t>
            </a:fld>
            <a:endParaRPr lang="en-GB"/>
          </a:p>
        </p:txBody>
      </p:sp>
    </p:spTree>
    <p:extLst>
      <p:ext uri="{BB962C8B-B14F-4D97-AF65-F5344CB8AC3E}">
        <p14:creationId xmlns:p14="http://schemas.microsoft.com/office/powerpoint/2010/main" val="2506498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1168400" y="710849"/>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1. QUANG HỢP QUYẾT ĐỊNH NĂNG SUẤT CÂY TRỒNG</a:t>
            </a:r>
          </a:p>
        </p:txBody>
      </p:sp>
      <p:sp>
        <p:nvSpPr>
          <p:cNvPr id="8" name="Rounded Rectangle 7">
            <a:extLst>
              <a:ext uri="{FF2B5EF4-FFF2-40B4-BE49-F238E27FC236}">
                <a16:creationId xmlns:a16="http://schemas.microsoft.com/office/drawing/2014/main" id="{8D5AA472-47E1-C11D-E14C-FBA221576BD2}"/>
              </a:ext>
            </a:extLst>
          </p:cNvPr>
          <p:cNvSpPr/>
          <p:nvPr/>
        </p:nvSpPr>
        <p:spPr>
          <a:xfrm>
            <a:off x="1028700" y="1600200"/>
            <a:ext cx="9994900" cy="4076700"/>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5" name="TextBox 4">
            <a:extLst>
              <a:ext uri="{FF2B5EF4-FFF2-40B4-BE49-F238E27FC236}">
                <a16:creationId xmlns:a16="http://schemas.microsoft.com/office/drawing/2014/main" id="{696FDD41-D44D-239C-E5DC-94CE3195DEF6}"/>
              </a:ext>
            </a:extLst>
          </p:cNvPr>
          <p:cNvSpPr txBox="1"/>
          <p:nvPr/>
        </p:nvSpPr>
        <p:spPr>
          <a:xfrm>
            <a:off x="1381309" y="1729879"/>
            <a:ext cx="9429381" cy="1964512"/>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Phân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tích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thành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phần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hoá</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học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các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sản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phẩm</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nông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nghiệp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người</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ta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nhận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thấy</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tổng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số</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khô</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do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quang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hợp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tạo</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ra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chiếm</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90 – 95%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tổng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số</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chất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khô</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của</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thực</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vật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a:t>
            </a:r>
          </a:p>
        </p:txBody>
      </p:sp>
      <p:sp>
        <p:nvSpPr>
          <p:cNvPr id="7" name="TextBox 6">
            <a:extLst>
              <a:ext uri="{FF2B5EF4-FFF2-40B4-BE49-F238E27FC236}">
                <a16:creationId xmlns:a16="http://schemas.microsoft.com/office/drawing/2014/main" id="{3E39C569-E560-78D9-ECC4-468D46B2EAF5}"/>
              </a:ext>
            </a:extLst>
          </p:cNvPr>
          <p:cNvSpPr txBox="1"/>
          <p:nvPr/>
        </p:nvSpPr>
        <p:spPr>
          <a:xfrm>
            <a:off x="1485900" y="4041570"/>
            <a:ext cx="9309838" cy="131818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Quang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hợp</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quyết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định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90-95%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năng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suất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cây</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trồng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5- 10%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còn</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lại</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là</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do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dinh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dưỡng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khoáng</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quyết</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err="1">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định</a:t>
            </a: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a:t>
            </a:r>
            <a:endParaRPr lang="vi-VN"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2" name="Slide Number Placeholder 1">
            <a:extLst>
              <a:ext uri="{FF2B5EF4-FFF2-40B4-BE49-F238E27FC236}">
                <a16:creationId xmlns:a16="http://schemas.microsoft.com/office/drawing/2014/main" id="{302F91C4-B399-B758-9F49-861FDD1E63F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32</a:t>
            </a:fld>
            <a:endParaRPr lang="en-GB"/>
          </a:p>
        </p:txBody>
      </p:sp>
    </p:spTree>
    <p:extLst>
      <p:ext uri="{BB962C8B-B14F-4D97-AF65-F5344CB8AC3E}">
        <p14:creationId xmlns:p14="http://schemas.microsoft.com/office/powerpoint/2010/main" val="4264387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704850" y="2594765"/>
            <a:ext cx="10782300" cy="1668470"/>
          </a:xfrm>
          <a:prstGeom prst="rect">
            <a:avLst/>
          </a:prstGeom>
          <a:noFill/>
        </p:spPr>
        <p:txBody>
          <a:bodyPr wrap="square">
            <a:spAutoFit/>
          </a:bodyPr>
          <a:lstStyle/>
          <a:p>
            <a:pPr algn="ctr">
              <a:lnSpc>
                <a:spcPct val="150000"/>
              </a:lnSpc>
              <a:buClr>
                <a:srgbClr val="44546A"/>
              </a:buClr>
              <a:buSzPct val="70000"/>
              <a:defRPr/>
            </a:pPr>
            <a:r>
              <a:rPr lang="en-US" sz="36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2. CÁC BIỆN PHÁP ĐIỀU KHIỂN QUANG HỢP NHẰM TĂNG NĂNG SUẤT CÂY TRỒNG</a:t>
            </a:r>
          </a:p>
        </p:txBody>
      </p:sp>
      <p:sp>
        <p:nvSpPr>
          <p:cNvPr id="2" name="Slide Number Placeholder 1">
            <a:extLst>
              <a:ext uri="{FF2B5EF4-FFF2-40B4-BE49-F238E27FC236}">
                <a16:creationId xmlns:a16="http://schemas.microsoft.com/office/drawing/2014/main" id="{655B79F7-E3B5-B9E5-C3B8-DF86EB430F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33</a:t>
            </a:fld>
            <a:endParaRPr lang="en-GB"/>
          </a:p>
        </p:txBody>
      </p:sp>
    </p:spTree>
    <p:extLst>
      <p:ext uri="{BB962C8B-B14F-4D97-AF65-F5344CB8AC3E}">
        <p14:creationId xmlns:p14="http://schemas.microsoft.com/office/powerpoint/2010/main" val="1861284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149719" y="301221"/>
            <a:ext cx="10204081" cy="1077218"/>
          </a:xfrm>
          <a:prstGeom prst="rect">
            <a:avLst/>
          </a:prstGeom>
          <a:noFill/>
        </p:spPr>
        <p:txBody>
          <a:bodyPr wrap="square">
            <a:spAutoFit/>
          </a:bodyPr>
          <a:lstStyle/>
          <a:p>
            <a:r>
              <a:rPr lang="en-US" sz="3200" kern="0" dirty="0">
                <a:effectLst/>
                <a:latin typeface="Calibri" panose="020F0502020204030204" pitchFamily="34" charset="0"/>
                <a:ea typeface="Arial" panose="020B0604020202020204" pitchFamily="34" charset="0"/>
                <a:cs typeface="Calibri" panose="020F0502020204030204" pitchFamily="34" charset="0"/>
              </a:rPr>
              <a:t>2. </a:t>
            </a:r>
            <a:r>
              <a:rPr lang="en-US" sz="3200" kern="0" dirty="0" err="1">
                <a:effectLst/>
                <a:latin typeface="Calibri" panose="020F0502020204030204" pitchFamily="34" charset="0"/>
                <a:ea typeface="Arial" panose="020B0604020202020204" pitchFamily="34" charset="0"/>
                <a:cs typeface="Calibri" panose="020F0502020204030204" pitchFamily="34" charset="0"/>
              </a:rPr>
              <a:t>Nêu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các</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biện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pháp</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năng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suất</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cây</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trồng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dựa</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vào</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điều</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khiển</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quang</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hợp</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Giải</a:t>
            </a:r>
            <a:r>
              <a:rPr lang="en-US" sz="3200" kern="0" dirty="0">
                <a:effectLst/>
                <a:latin typeface="Calibri" panose="020F0502020204030204" pitchFamily="34" charset="0"/>
                <a:ea typeface="Arial" panose="020B0604020202020204" pitchFamily="34" charset="0"/>
                <a:cs typeface="Calibri" panose="020F0502020204030204" pitchFamily="34" charset="0"/>
              </a:rPr>
              <a:t> </a:t>
            </a:r>
            <a:r>
              <a:rPr lang="en-US" sz="3200" kern="0" dirty="0" err="1">
                <a:effectLst/>
                <a:latin typeface="Calibri" panose="020F0502020204030204" pitchFamily="34" charset="0"/>
                <a:ea typeface="Arial" panose="020B0604020202020204" pitchFamily="34" charset="0"/>
                <a:cs typeface="Calibri" panose="020F0502020204030204" pitchFamily="34" charset="0"/>
              </a:rPr>
              <a:t>thích</a:t>
            </a:r>
            <a:r>
              <a:rPr lang="en-US" sz="3200" kern="0" dirty="0">
                <a:effectLst/>
                <a:latin typeface="Calibri" panose="020F0502020204030204" pitchFamily="34" charset="0"/>
                <a:ea typeface="Arial" panose="020B0604020202020204" pitchFamily="34" charset="0"/>
                <a:cs typeface="Calibri" panose="020F0502020204030204" pitchFamily="34" charset="0"/>
              </a:rPr>
              <a:t>?</a:t>
            </a:r>
            <a:r>
              <a:rPr lang="en-VN" sz="3200" dirty="0">
                <a:effectLst/>
                <a:latin typeface="Calibri" panose="020F0502020204030204" pitchFamily="34" charset="0"/>
                <a:cs typeface="Calibri" panose="020F0502020204030204" pitchFamily="34" charset="0"/>
              </a:rPr>
              <a:t> </a:t>
            </a:r>
            <a:endParaRPr lang="en-VN" sz="32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81146" y="1501550"/>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665215"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rPr>
              <a:t>- </a:t>
            </a:r>
            <a:r>
              <a:rPr lang="en-US" sz="2600" dirty="0" err="1">
                <a:solidFill>
                  <a:schemeClr val="tx1"/>
                </a:solidFill>
              </a:rPr>
              <a:t>Tuyển</a:t>
            </a:r>
            <a:r>
              <a:rPr lang="en-US" sz="2600" dirty="0">
                <a:solidFill>
                  <a:schemeClr val="tx1"/>
                </a:solidFill>
              </a:rPr>
              <a:t> </a:t>
            </a:r>
            <a:r>
              <a:rPr lang="en-US" sz="2600" dirty="0" err="1">
                <a:solidFill>
                  <a:schemeClr val="tx1"/>
                </a:solidFill>
              </a:rPr>
              <a:t>chọn</a:t>
            </a:r>
            <a:r>
              <a:rPr lang="en-US" sz="2600" dirty="0">
                <a:solidFill>
                  <a:schemeClr val="tx1"/>
                </a:solidFill>
              </a:rPr>
              <a:t> </a:t>
            </a:r>
            <a:r>
              <a:rPr lang="en-US" sz="2600" dirty="0" err="1">
                <a:solidFill>
                  <a:schemeClr val="tx1"/>
                </a:solidFill>
              </a:rPr>
              <a:t>giống</a:t>
            </a:r>
            <a:r>
              <a:rPr lang="en-US" sz="2600" dirty="0">
                <a:solidFill>
                  <a:schemeClr val="tx1"/>
                </a:solidFill>
              </a:rPr>
              <a:t> </a:t>
            </a:r>
            <a:r>
              <a:rPr lang="en-US" sz="2600" dirty="0" err="1">
                <a:solidFill>
                  <a:schemeClr val="tx1"/>
                </a:solidFill>
              </a:rPr>
              <a:t>cây</a:t>
            </a:r>
            <a:r>
              <a:rPr lang="en-US" sz="2600" dirty="0">
                <a:solidFill>
                  <a:schemeClr val="tx1"/>
                </a:solidFill>
              </a:rPr>
              <a:t> </a:t>
            </a:r>
            <a:r>
              <a:rPr lang="en-US" sz="2600" dirty="0" err="1">
                <a:solidFill>
                  <a:schemeClr val="tx1"/>
                </a:solidFill>
              </a:rPr>
              <a:t>có</a:t>
            </a:r>
            <a:r>
              <a:rPr lang="en-US" sz="2600" dirty="0">
                <a:solidFill>
                  <a:schemeClr val="tx1"/>
                </a:solidFill>
              </a:rPr>
              <a:t> </a:t>
            </a:r>
            <a:r>
              <a:rPr lang="en-US" sz="2600" dirty="0" err="1">
                <a:solidFill>
                  <a:schemeClr val="tx1"/>
                </a:solidFill>
              </a:rPr>
              <a:t>hệ</a:t>
            </a:r>
            <a:r>
              <a:rPr lang="en-US" sz="2600" dirty="0">
                <a:solidFill>
                  <a:schemeClr val="tx1"/>
                </a:solidFill>
              </a:rPr>
              <a:t> </a:t>
            </a:r>
            <a:r>
              <a:rPr lang="en-US" sz="2600" dirty="0" err="1">
                <a:solidFill>
                  <a:schemeClr val="tx1"/>
                </a:solidFill>
              </a:rPr>
              <a:t>số</a:t>
            </a:r>
            <a:r>
              <a:rPr lang="en-US" sz="2600" dirty="0">
                <a:solidFill>
                  <a:schemeClr val="tx1"/>
                </a:solidFill>
              </a:rPr>
              <a:t> </a:t>
            </a:r>
            <a:r>
              <a:rPr lang="en-US" sz="2600" dirty="0" err="1">
                <a:solidFill>
                  <a:schemeClr val="tx1"/>
                </a:solidFill>
              </a:rPr>
              <a:t>kinh</a:t>
            </a:r>
            <a:r>
              <a:rPr lang="en-US" sz="2600" dirty="0">
                <a:solidFill>
                  <a:schemeClr val="tx1"/>
                </a:solidFill>
              </a:rPr>
              <a:t> </a:t>
            </a:r>
            <a:r>
              <a:rPr lang="en-US" sz="2600" dirty="0" err="1">
                <a:solidFill>
                  <a:schemeClr val="tx1"/>
                </a:solidFill>
              </a:rPr>
              <a:t>tế</a:t>
            </a:r>
            <a:r>
              <a:rPr lang="en-US" sz="2600" dirty="0">
                <a:solidFill>
                  <a:schemeClr val="tx1"/>
                </a:solidFill>
              </a:rPr>
              <a:t> </a:t>
            </a:r>
            <a:r>
              <a:rPr lang="en-US" sz="2600" dirty="0" err="1">
                <a:solidFill>
                  <a:schemeClr val="tx1"/>
                </a:solidFill>
              </a:rPr>
              <a:t>cao</a:t>
            </a:r>
            <a:endParaRPr lang="en-US" sz="2600" dirty="0">
              <a:solidFill>
                <a:schemeClr val="tx1"/>
              </a:solidFill>
            </a:endParaRPr>
          </a:p>
          <a:p>
            <a:r>
              <a:rPr lang="en-US" sz="2600" dirty="0">
                <a:solidFill>
                  <a:schemeClr val="tx1"/>
                </a:solidFill>
              </a:rPr>
              <a:t>- </a:t>
            </a:r>
            <a:r>
              <a:rPr lang="en-US" sz="2800" dirty="0" err="1">
                <a:solidFill>
                  <a:schemeClr val="tx1"/>
                </a:solidFill>
                <a:latin typeface="Calibri" panose="020F0502020204030204" pitchFamily="34" charset="0"/>
                <a:cs typeface="Calibri" panose="020F0502020204030204" pitchFamily="34" charset="0"/>
              </a:rPr>
              <a:t>Tuyển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chọn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giống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VN"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mang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gene </a:t>
            </a:r>
            <a:r>
              <a:rPr lang="en-US" sz="2800" dirty="0" err="1">
                <a:solidFill>
                  <a:schemeClr val="tx1"/>
                </a:solidFill>
                <a:latin typeface="Calibri" panose="020F0502020204030204" pitchFamily="34" charset="0"/>
                <a:cs typeface="Calibri" panose="020F0502020204030204" pitchFamily="34" charset="0"/>
              </a:rPr>
              <a:t>quy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định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các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tính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tốt</a:t>
            </a:r>
            <a:r>
              <a:rPr lang="en-US"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7" name="Hình chữ nhật 8">
            <a:extLst>
              <a:ext uri="{FF2B5EF4-FFF2-40B4-BE49-F238E27FC236}">
                <a16:creationId xmlns:a16="http://schemas.microsoft.com/office/drawing/2014/main" id="{9BB0046B-FD4F-E87D-039F-505406ECB756}"/>
              </a:ext>
            </a:extLst>
          </p:cNvPr>
          <p:cNvSpPr/>
          <p:nvPr/>
        </p:nvSpPr>
        <p:spPr>
          <a:xfrm>
            <a:off x="1086143" y="2853080"/>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Calibri" panose="020F0502020204030204" pitchFamily="34" charset="0"/>
                <a:cs typeface="Calibri" panose="020F0502020204030204" pitchFamily="34" charset="0"/>
                <a:sym typeface="Wingdings" pitchFamily="2" charset="2"/>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diện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tích</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hấp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thụ</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ánh</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sáng</a:t>
            </a:r>
            <a:endParaRPr lang="en-US" sz="2600" dirty="0">
              <a:solidFill>
                <a:schemeClr val="tx1"/>
              </a:solidFill>
              <a:latin typeface="Calibri" panose="020F0502020204030204" pitchFamily="34" charset="0"/>
              <a:cs typeface="Calibri" panose="020F0502020204030204" pitchFamily="34" charset="0"/>
            </a:endParaRPr>
          </a:p>
          <a:p>
            <a:r>
              <a:rPr lang="en-US" sz="2600" dirty="0">
                <a:solidFill>
                  <a:schemeClr val="tx1"/>
                </a:solidFill>
                <a:latin typeface="Calibri" panose="020F0502020204030204" pitchFamily="34" charset="0"/>
                <a:cs typeface="Calibri" panose="020F0502020204030204" pitchFamily="34" charset="0"/>
                <a:sym typeface="Wingdings" pitchFamily="2" charset="2"/>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cường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độ</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và</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hiệu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suất</a:t>
            </a:r>
            <a:r>
              <a:rPr lang="en-US" sz="2600" dirty="0">
                <a:solidFill>
                  <a:schemeClr val="tx1"/>
                </a:solidFill>
                <a:latin typeface="Calibri" panose="020F0502020204030204" pitchFamily="34" charset="0"/>
                <a:cs typeface="Calibri" panose="020F0502020204030204" pitchFamily="34" charset="0"/>
              </a:rPr>
              <a:t> QH</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cường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tổng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hợp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các</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chất</a:t>
            </a:r>
            <a:r>
              <a:rPr lang="en-US" sz="2600" dirty="0">
                <a:solidFill>
                  <a:schemeClr val="tx1"/>
                </a:solidFill>
                <a:latin typeface="Calibri" panose="020F0502020204030204" pitchFamily="34" charset="0"/>
                <a:cs typeface="Calibri" panose="020F0502020204030204" pitchFamily="34" charset="0"/>
              </a:rPr>
              <a:t> </a:t>
            </a:r>
          </a:p>
          <a:p>
            <a:r>
              <a:rPr lang="en-US" sz="2600" dirty="0">
                <a:solidFill>
                  <a:schemeClr val="tx1"/>
                </a:solidFill>
                <a:latin typeface="Calibri" panose="020F0502020204030204" pitchFamily="34" charset="0"/>
                <a:cs typeface="Calibri" panose="020F0502020204030204" pitchFamily="34" charset="0"/>
              </a:rPr>
              <a:t>→</a:t>
            </a:r>
            <a:r>
              <a:rPr lang="en-US" sz="2600" dirty="0" err="1">
                <a:solidFill>
                  <a:schemeClr val="tx1"/>
                </a:solidFill>
                <a:latin typeface="Calibri" panose="020F0502020204030204" pitchFamily="34" charset="0"/>
                <a:cs typeface="Calibri" panose="020F0502020204030204" pitchFamily="34" charset="0"/>
              </a:rPr>
              <a:t>tăng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năng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suất</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cây</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trồng</a:t>
            </a:r>
            <a:r>
              <a:rPr lang="en-VN" sz="2600" dirty="0">
                <a:solidFill>
                  <a:schemeClr val="tx1"/>
                </a:solidFill>
                <a:latin typeface="Calibri" panose="020F0502020204030204" pitchFamily="34" charset="0"/>
                <a:cs typeface="Calibri" panose="020F0502020204030204" pitchFamily="34" charset="0"/>
              </a:rPr>
              <a:t> </a:t>
            </a:r>
            <a:endParaRPr lang="vi-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1086143" y="1918739"/>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Tăng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tích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lá</a:t>
            </a:r>
            <a:r>
              <a:rPr lang="en-VN" sz="2800" dirty="0">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Cải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biến</a:t>
            </a:r>
            <a:r>
              <a:rPr lang="en-US" sz="2800" dirty="0">
                <a:latin typeface="Calibri" panose="020F0502020204030204" pitchFamily="34" charset="0"/>
                <a:cs typeface="Calibri" panose="020F0502020204030204" pitchFamily="34" charset="0"/>
              </a:rPr>
              <a:t> </a:t>
            </a:r>
          </a:p>
          <a:p>
            <a:pPr algn="ct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mặt</a:t>
            </a:r>
            <a:r>
              <a:rPr lang="en-US" sz="2800" dirty="0">
                <a:latin typeface="Calibri" panose="020F0502020204030204" pitchFamily="34" charset="0"/>
                <a:cs typeface="Calibri" panose="020F0502020204030204" pitchFamily="34" charset="0"/>
              </a:rPr>
              <a:t> di </a:t>
            </a:r>
            <a:r>
              <a:rPr lang="en-US" sz="2800" dirty="0" err="1">
                <a:latin typeface="Calibri" panose="020F0502020204030204" pitchFamily="34" charset="0"/>
                <a:cs typeface="Calibri" panose="020F0502020204030204" pitchFamily="34" charset="0"/>
              </a:rPr>
              <a:t>truyền</a:t>
            </a:r>
            <a:r>
              <a:rPr lang="en-VN" sz="2800" dirty="0">
                <a:latin typeface="Calibri" panose="020F0502020204030204" pitchFamily="34" charset="0"/>
                <a:cs typeface="Calibri" panose="020F0502020204030204" pitchFamily="34" charset="0"/>
              </a:rPr>
              <a:t> </a:t>
            </a:r>
            <a:endParaRPr lang="vi-VN" sz="2800" dirty="0">
              <a:latin typeface="Calibri" panose="020F0502020204030204" pitchFamily="34" charset="0"/>
              <a:cs typeface="Calibri" panose="020F0502020204030204" pitchFamily="34" charset="0"/>
            </a:endParaRPr>
          </a:p>
        </p:txBody>
      </p:sp>
      <p:sp>
        <p:nvSpPr>
          <p:cNvPr id="12" name="Hình chữ nhật 12">
            <a:extLst>
              <a:ext uri="{FF2B5EF4-FFF2-40B4-BE49-F238E27FC236}">
                <a16:creationId xmlns:a16="http://schemas.microsoft.com/office/drawing/2014/main" id="{461231AD-BB68-D1D8-570A-B2DB87934BDE}"/>
              </a:ext>
            </a:extLst>
          </p:cNvPr>
          <p:cNvSpPr/>
          <p:nvPr/>
        </p:nvSpPr>
        <p:spPr>
          <a:xfrm>
            <a:off x="8190491" y="2853079"/>
            <a:ext cx="2879503"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Tạo</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điều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kiện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tối</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ưu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cho</a:t>
            </a:r>
            <a:r>
              <a:rPr lang="en-US" sz="2600" dirty="0">
                <a:solidFill>
                  <a:schemeClr val="tx1"/>
                </a:solidFill>
                <a:latin typeface="Calibri" panose="020F0502020204030204" pitchFamily="34" charset="0"/>
                <a:cs typeface="Calibri" panose="020F0502020204030204" pitchFamily="34" charset="0"/>
              </a:rPr>
              <a:t> QH</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Hạn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chế</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nhược</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điểm</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của</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phương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pháp</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truyền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thống</a:t>
            </a:r>
            <a:r>
              <a:rPr lang="en-US" sz="2600" dirty="0">
                <a:solidFill>
                  <a:schemeClr val="tx1"/>
                </a:solidFill>
                <a:latin typeface="Calibri" panose="020F0502020204030204" pitchFamily="34" charset="0"/>
                <a:cs typeface="Calibri" panose="020F0502020204030204" pitchFamily="34" charset="0"/>
              </a:rPr>
              <a:t> </a:t>
            </a:r>
          </a:p>
          <a:p>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Tiết</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kiệm</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nguyên</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liệu</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và</a:t>
            </a:r>
            <a:r>
              <a:rPr lang="en-US" sz="2600" dirty="0">
                <a:solidFill>
                  <a:schemeClr val="tx1"/>
                </a:solidFill>
                <a:latin typeface="Calibri" panose="020F0502020204030204" pitchFamily="34" charset="0"/>
                <a:cs typeface="Calibri" panose="020F0502020204030204" pitchFamily="34" charset="0"/>
              </a:rPr>
              <a:t> chi </a:t>
            </a:r>
            <a:r>
              <a:rPr lang="en-US" sz="2600" dirty="0" err="1">
                <a:solidFill>
                  <a:schemeClr val="tx1"/>
                </a:solidFill>
                <a:latin typeface="Calibri" panose="020F0502020204030204" pitchFamily="34" charset="0"/>
                <a:cs typeface="Calibri" panose="020F0502020204030204" pitchFamily="34" charset="0"/>
              </a:rPr>
              <a:t>phí</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trồng</a:t>
            </a:r>
            <a:r>
              <a:rPr lang="en-US" sz="2600" dirty="0">
                <a:solidFill>
                  <a:schemeClr val="tx1"/>
                </a:solidFill>
                <a:latin typeface="Calibri" panose="020F0502020204030204" pitchFamily="34" charset="0"/>
                <a:cs typeface="Calibri" panose="020F0502020204030204" pitchFamily="34" charset="0"/>
              </a:rPr>
              <a:t> </a:t>
            </a:r>
            <a:r>
              <a:rPr lang="en-US" sz="2600" dirty="0" err="1">
                <a:solidFill>
                  <a:schemeClr val="tx1"/>
                </a:solidFill>
                <a:latin typeface="Calibri" panose="020F0502020204030204" pitchFamily="34" charset="0"/>
                <a:cs typeface="Calibri" panose="020F0502020204030204" pitchFamily="34" charset="0"/>
              </a:rPr>
              <a:t>trọt</a:t>
            </a:r>
            <a:r>
              <a:rPr lang="en-US" sz="2600" dirty="0">
                <a:solidFill>
                  <a:schemeClr val="tx1"/>
                </a:solidFill>
                <a:latin typeface="Calibri" panose="020F0502020204030204" pitchFamily="34" charset="0"/>
                <a:cs typeface="Calibri" panose="020F0502020204030204" pitchFamily="34" charset="0"/>
              </a:rPr>
              <a:t>.</a:t>
            </a:r>
            <a:r>
              <a:rPr lang="en-VN" sz="2600" dirty="0">
                <a:solidFill>
                  <a:schemeClr val="tx1"/>
                </a:solidFill>
                <a:latin typeface="Calibri" panose="020F0502020204030204" pitchFamily="34" charset="0"/>
                <a:cs typeface="Calibri" panose="020F0502020204030204" pitchFamily="34" charset="0"/>
              </a:rPr>
              <a:t> </a:t>
            </a:r>
            <a:endParaRPr lang="vi-VN" sz="2600" dirty="0">
              <a:solidFill>
                <a:schemeClr val="tx1"/>
              </a:solidFill>
              <a:latin typeface="Calibri" panose="020F0502020204030204" pitchFamily="34" charset="0"/>
              <a:cs typeface="Calibri" panose="020F0502020204030204" pitchFamily="34" charset="0"/>
            </a:endParaRP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226356" y="1843043"/>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endParaRPr lang="en-US" sz="2800" dirty="0">
              <a:latin typeface="Calibri" panose="020F0502020204030204" pitchFamily="34" charset="0"/>
              <a:cs typeface="Calibri" panose="020F0502020204030204" pitchFamily="34" charset="0"/>
            </a:endParaRPr>
          </a:p>
          <a:p>
            <a:pPr algn="ct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nghệ</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cao</a:t>
            </a:r>
            <a:r>
              <a:rPr lang="en-US" sz="2400" dirty="0">
                <a:latin typeface="Calibri" panose="020F0502020204030204" pitchFamily="34" charset="0"/>
                <a:cs typeface="Calibri" panose="020F0502020204030204" pitchFamily="34" charset="0"/>
              </a:rPr>
              <a:t> </a:t>
            </a:r>
            <a:endParaRPr lang="vi-VN" sz="2400" dirty="0">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F3175E6-E53D-59D0-2640-0D429A6296D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34</a:t>
            </a:fld>
            <a:endParaRPr lang="en-GB"/>
          </a:p>
        </p:txBody>
      </p:sp>
    </p:spTree>
    <p:extLst>
      <p:ext uri="{BB962C8B-B14F-4D97-AF65-F5344CB8AC3E}">
        <p14:creationId xmlns:p14="http://schemas.microsoft.com/office/powerpoint/2010/main" val="3204584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animBg="1"/>
      <p:bldP spid="12"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5001" y="800100"/>
            <a:ext cx="7460043" cy="48583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2260778" y="579629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Bón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lý</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F0F6E1-A92A-2F8B-C11E-DCCE458C353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35</a:t>
            </a:fld>
            <a:endParaRPr lang="en-GB"/>
          </a:p>
        </p:txBody>
      </p:sp>
    </p:spTree>
    <p:extLst>
      <p:ext uri="{BB962C8B-B14F-4D97-AF65-F5344CB8AC3E}">
        <p14:creationId xmlns:p14="http://schemas.microsoft.com/office/powerpoint/2010/main" val="632771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840" y="1547191"/>
            <a:ext cx="3810000" cy="2857500"/>
          </a:xfrm>
          <a:prstGeom prst="rect">
            <a:avLst/>
          </a:prstGeom>
        </p:spPr>
      </p:pic>
      <p:sp>
        <p:nvSpPr>
          <p:cNvPr id="4" name="Rectangle 3"/>
          <p:cNvSpPr/>
          <p:nvPr/>
        </p:nvSpPr>
        <p:spPr>
          <a:xfrm>
            <a:off x="12649200" y="990601"/>
            <a:ext cx="4572000" cy="2462213"/>
          </a:xfrm>
          <a:prstGeom prst="rect">
            <a:avLst/>
          </a:prstGeom>
        </p:spPr>
        <p:txBody>
          <a:bodyPr>
            <a:spAutoFit/>
          </a:bodyPr>
          <a:lstStyle/>
          <a:p>
            <a:pPr algn="just">
              <a:buFont typeface="Arial" panose="020B0604020202020204" pitchFamily="34" charset="0"/>
              <a:buChar char="•"/>
            </a:pPr>
            <a:r>
              <a:rPr lang="vi-VN" dirty="0">
                <a:solidFill>
                  <a:srgbClr val="0A3142"/>
                </a:solidFill>
                <a:latin typeface="Montserrat"/>
              </a:rPr>
              <a:t>Giúp nâng cao năng suất chất lượng cây trồng nhờ vào việc hỗ trợ quá trình chuyển hóa năng lượng, đồng hóa các chất dinh dưỡng.</a:t>
            </a:r>
          </a:p>
          <a:p>
            <a:pPr algn="just">
              <a:buFont typeface="Arial" panose="020B0604020202020204" pitchFamily="34" charset="0"/>
              <a:buChar char="•"/>
            </a:pPr>
            <a:r>
              <a:rPr lang="vi-VN" dirty="0">
                <a:solidFill>
                  <a:srgbClr val="0A3142"/>
                </a:solidFill>
                <a:latin typeface="Montserrat"/>
              </a:rPr>
              <a:t>Tham gia vào tổng hợp đường, tinh bột, protein và quá trình quang hợp giúp tăng năng suất cây trồng.</a:t>
            </a:r>
          </a:p>
          <a:p>
            <a:pPr algn="just">
              <a:buFont typeface="Arial" panose="020B0604020202020204" pitchFamily="34" charset="0"/>
              <a:buChar char="•"/>
            </a:pPr>
            <a:r>
              <a:rPr lang="vi-VN" dirty="0">
                <a:solidFill>
                  <a:srgbClr val="0A3142"/>
                </a:solidFill>
                <a:latin typeface="Montserrat"/>
              </a:rPr>
              <a:t>Tăng cường khả năng chống chịu cho cây trồng trước các điều kiện môi trường bất lợi như hạn, rét, úng, sâu</a:t>
            </a:r>
            <a:endParaRPr lang="en-US" dirty="0">
              <a:solidFill>
                <a:srgbClr val="0A3142"/>
              </a:solidFill>
              <a:latin typeface="Montserrat"/>
            </a:endParaRPr>
          </a:p>
          <a:p>
            <a:pPr algn="just">
              <a:buFont typeface="Arial" panose="020B0604020202020204" pitchFamily="34" charset="0"/>
              <a:buChar char="•"/>
            </a:pPr>
            <a:r>
              <a:rPr lang="vi-VN" dirty="0"/>
              <a:t>Nhu cầu Kali cần trong suốt mùa vụ và đặc biệt tăng cao vào thời kỳ tăng trưởng và ra hoa, kết trái.</a:t>
            </a:r>
            <a:endParaRPr lang="vi-VN" dirty="0">
              <a:solidFill>
                <a:srgbClr val="0A3142"/>
              </a:solidFill>
              <a:latin typeface="Montserra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550505"/>
            <a:ext cx="3805583" cy="2854187"/>
          </a:xfrm>
          <a:prstGeom prst="rect">
            <a:avLst/>
          </a:prstGeom>
        </p:spPr>
      </p:pic>
      <p:sp>
        <p:nvSpPr>
          <p:cNvPr id="6" name="TextBox 5"/>
          <p:cNvSpPr txBox="1"/>
          <p:nvPr/>
        </p:nvSpPr>
        <p:spPr>
          <a:xfrm>
            <a:off x="2209801" y="4690619"/>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Kali</a:t>
            </a:r>
          </a:p>
        </p:txBody>
      </p:sp>
      <p:sp>
        <p:nvSpPr>
          <p:cNvPr id="2" name="Slide Number Placeholder 1">
            <a:extLst>
              <a:ext uri="{FF2B5EF4-FFF2-40B4-BE49-F238E27FC236}">
                <a16:creationId xmlns:a16="http://schemas.microsoft.com/office/drawing/2014/main" id="{6BBE61FE-2966-9DFD-A1F8-B706842F496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36</a:t>
            </a:fld>
            <a:endParaRPr lang="en-GB"/>
          </a:p>
        </p:txBody>
      </p:sp>
    </p:spTree>
    <p:extLst>
      <p:ext uri="{BB962C8B-B14F-4D97-AF65-F5344CB8AC3E}">
        <p14:creationId xmlns:p14="http://schemas.microsoft.com/office/powerpoint/2010/main" val="2142580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73000" y="1752601"/>
            <a:ext cx="4572000" cy="4401205"/>
          </a:xfrm>
          <a:prstGeom prst="rect">
            <a:avLst/>
          </a:prstGeom>
        </p:spPr>
        <p:txBody>
          <a:bodyPr>
            <a:spAutoFit/>
          </a:bodyPr>
          <a:lstStyle/>
          <a:p>
            <a:r>
              <a:rPr lang="vi-VN" dirty="0"/>
              <a:t>Lá cây có kích thước to hơn nên quá trình quang hợp, hô hấp xảy ra mạnh. </a:t>
            </a:r>
          </a:p>
          <a:p>
            <a:r>
              <a:rPr lang="vi-VN" dirty="0"/>
              <a:t>Quá trình chuyển hóa, tổng hợp chất dinh dưỡng đạt hiệu suất cao.</a:t>
            </a:r>
          </a:p>
          <a:p>
            <a:r>
              <a:rPr lang="vi-VN" dirty="0"/>
              <a:t>Đạm có trong thành phần chất diệp lục là sắc tố có khả năng hấp thụ năng lượng ánh sáng và chuyển hóa thành năng lượng hóa học. </a:t>
            </a:r>
          </a:p>
          <a:p>
            <a:r>
              <a:rPr lang="vi-VN" dirty="0"/>
              <a:t>Với các loại rau ăn lá thì bón đạm có tác dụng giúp lá được xanh đậm màu hơn, chất lượng cũng được cải thiện.</a:t>
            </a:r>
          </a:p>
          <a:p>
            <a:r>
              <a:rPr lang="vi-VN" dirty="0"/>
              <a:t>Thúc đẩy quá trình trao đổi vật chất, hấp thụ dinh dưỡng nhiều hơn từ đó nâng cao năng suất, sản lượng. </a:t>
            </a:r>
            <a:endParaRPr lang="en-US" dirty="0"/>
          </a:p>
          <a:p>
            <a:r>
              <a:rPr lang="vi-VN" dirty="0"/>
              <a:t>Đa phần các loại phân đạm đều có tính chua sinh lý nếu bón lâu năm sẽ làm chua đất. Vì vậy nên kết hợp loại phân có tính kiềm để cải thiện độ chua.</a:t>
            </a:r>
          </a:p>
          <a:p>
            <a:r>
              <a:rPr lang="vi-VN" dirty="0"/>
              <a:t>Không bón phân trong lúc trời nắng gắt hoặc sắp có mưa sẽ gây lãng phí và không đem lại hiệu quả cao.</a:t>
            </a:r>
          </a:p>
          <a:p>
            <a:endParaRPr lang="vi-VN" dirty="0"/>
          </a:p>
          <a:p>
            <a:endParaRPr lang="en-US" dirty="0">
              <a:solidFill>
                <a:schemeClr val="tx1">
                  <a:lumMod val="85000"/>
                  <a:lumOff val="15000"/>
                </a:schemeClr>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8140" y="1862399"/>
            <a:ext cx="3646744" cy="27350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862400"/>
            <a:ext cx="4029644" cy="2699861"/>
          </a:xfrm>
          <a:prstGeom prst="rect">
            <a:avLst/>
          </a:prstGeom>
        </p:spPr>
      </p:pic>
      <p:sp>
        <p:nvSpPr>
          <p:cNvPr id="5" name="TextBox 4"/>
          <p:cNvSpPr txBox="1"/>
          <p:nvPr/>
        </p:nvSpPr>
        <p:spPr>
          <a:xfrm>
            <a:off x="2186601" y="50292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Bón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đạm</a:t>
            </a:r>
            <a:endParaRPr lang="en-US" sz="2800" dirty="0">
              <a:solidFill>
                <a:schemeClr val="tx1"/>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FCC94482-0C12-634D-0EC9-0B86BA358B8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37</a:t>
            </a:fld>
            <a:endParaRPr lang="en-GB"/>
          </a:p>
        </p:txBody>
      </p:sp>
    </p:spTree>
    <p:extLst>
      <p:ext uri="{BB962C8B-B14F-4D97-AF65-F5344CB8AC3E}">
        <p14:creationId xmlns:p14="http://schemas.microsoft.com/office/powerpoint/2010/main" val="756818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1" y="1143000"/>
            <a:ext cx="7212365" cy="3954780"/>
          </a:xfrm>
          <a:prstGeom prst="rect">
            <a:avLst/>
          </a:prstGeom>
        </p:spPr>
      </p:pic>
      <p:sp>
        <p:nvSpPr>
          <p:cNvPr id="3" name="TextBox 2"/>
          <p:cNvSpPr txBox="1"/>
          <p:nvPr/>
        </p:nvSpPr>
        <p:spPr>
          <a:xfrm>
            <a:off x="2275454" y="517285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Tưới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tiêu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lý</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5E41614-3622-6CDB-AFD6-043434ACB3E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38</a:t>
            </a:fld>
            <a:endParaRPr lang="en-GB"/>
          </a:p>
        </p:txBody>
      </p:sp>
    </p:spTree>
    <p:extLst>
      <p:ext uri="{BB962C8B-B14F-4D97-AF65-F5344CB8AC3E}">
        <p14:creationId xmlns:p14="http://schemas.microsoft.com/office/powerpoint/2010/main" val="571819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295401"/>
            <a:ext cx="5391150" cy="4043363"/>
          </a:xfrm>
          <a:prstGeom prst="rect">
            <a:avLst/>
          </a:prstGeom>
        </p:spPr>
      </p:pic>
      <p:sp>
        <p:nvSpPr>
          <p:cNvPr id="3" name="TextBox 2"/>
          <p:cNvSpPr txBox="1"/>
          <p:nvPr/>
        </p:nvSpPr>
        <p:spPr>
          <a:xfrm>
            <a:off x="2528932" y="5376445"/>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Gieo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đúng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thời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vụ</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0A99357-FCEE-F2D2-0117-C8B9A59C1AF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39</a:t>
            </a:fld>
            <a:endParaRPr lang="en-GB"/>
          </a:p>
        </p:txBody>
      </p:sp>
    </p:spTree>
    <p:extLst>
      <p:ext uri="{BB962C8B-B14F-4D97-AF65-F5344CB8AC3E}">
        <p14:creationId xmlns:p14="http://schemas.microsoft.com/office/powerpoint/2010/main" val="3268145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17D473-B43A-EF17-C65B-1F4A5D699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a:t>
            </a:fld>
            <a:endParaRPr lang="en-GB"/>
          </a:p>
        </p:txBody>
      </p:sp>
      <p:pic>
        <p:nvPicPr>
          <p:cNvPr id="5" name="Picture 4">
            <a:extLst>
              <a:ext uri="{FF2B5EF4-FFF2-40B4-BE49-F238E27FC236}">
                <a16:creationId xmlns:a16="http://schemas.microsoft.com/office/drawing/2014/main" id="{00E8C47F-1AE9-2F70-E223-FA573737EA5E}"/>
              </a:ext>
            </a:extLst>
          </p:cNvPr>
          <p:cNvPicPr>
            <a:picLocks noChangeAspect="1"/>
          </p:cNvPicPr>
          <p:nvPr/>
        </p:nvPicPr>
        <p:blipFill>
          <a:blip r:embed="rId4"/>
          <a:stretch>
            <a:fillRect/>
          </a:stretch>
        </p:blipFill>
        <p:spPr>
          <a:xfrm>
            <a:off x="1756301" y="996501"/>
            <a:ext cx="8679396" cy="3934959"/>
          </a:xfrm>
          <a:prstGeom prst="rect">
            <a:avLst/>
          </a:prstGeom>
          <a:ln>
            <a:solidFill>
              <a:schemeClr val="tx1"/>
            </a:solidFill>
          </a:ln>
        </p:spPr>
      </p:pic>
      <p:sp>
        <p:nvSpPr>
          <p:cNvPr id="7" name="TextBox 6">
            <a:extLst>
              <a:ext uri="{FF2B5EF4-FFF2-40B4-BE49-F238E27FC236}">
                <a16:creationId xmlns:a16="http://schemas.microsoft.com/office/drawing/2014/main" id="{8F38E03D-8F3A-6F77-3236-D829B3CBDF95}"/>
              </a:ext>
            </a:extLst>
          </p:cNvPr>
          <p:cNvSpPr txBox="1"/>
          <p:nvPr/>
        </p:nvSpPr>
        <p:spPr>
          <a:xfrm>
            <a:off x="163689" y="4944206"/>
            <a:ext cx="11864621" cy="1815882"/>
          </a:xfrm>
          <a:prstGeom prst="rect">
            <a:avLst/>
          </a:prstGeom>
          <a:noFill/>
        </p:spPr>
        <p:txBody>
          <a:bodyPr wrap="square">
            <a:spAutoFit/>
          </a:bodyPr>
          <a:lstStyle/>
          <a:p>
            <a:r>
              <a:rPr lang="en-US" sz="2800" dirty="0" err="1">
                <a:latin typeface="Calibri" panose="020F0502020204030204" pitchFamily="34" charset="0"/>
                <a:ea typeface="Arial" panose="020B0604020202020204" pitchFamily="34" charset="0"/>
                <a:cs typeface="Calibri" panose="020F0502020204030204" pitchFamily="34" charset="0"/>
              </a:rPr>
              <a:t>Hãy</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quan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sát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hình</a:t>
            </a:r>
            <a:r>
              <a:rPr lang="en-US" sz="2800" dirty="0">
                <a:effectLst/>
                <a:latin typeface="Calibri" panose="020F0502020204030204" pitchFamily="34" charset="0"/>
                <a:ea typeface="Arial" panose="020B0604020202020204" pitchFamily="34" charset="0"/>
                <a:cs typeface="Calibri" panose="020F0502020204030204" pitchFamily="34" charset="0"/>
              </a:rPr>
              <a:t> 4.2, </a:t>
            </a:r>
            <a:r>
              <a:rPr lang="en-US" sz="2800" dirty="0" err="1">
                <a:effectLst/>
                <a:latin typeface="Calibri" panose="020F0502020204030204" pitchFamily="34" charset="0"/>
                <a:ea typeface="Arial" panose="020B0604020202020204" pitchFamily="34" charset="0"/>
                <a:cs typeface="Calibri" panose="020F0502020204030204" pitchFamily="34" charset="0"/>
              </a:rPr>
              <a:t>hoạt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động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cặp</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đôi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trả</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lời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các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câu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hỏi</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sau</a:t>
            </a:r>
            <a:r>
              <a:rPr lang="en-US"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effectLst/>
              <a:latin typeface="Calibri" panose="020F0502020204030204" pitchFamily="34" charset="0"/>
              <a:ea typeface="Arial" panose="020B0604020202020204" pitchFamily="34" charset="0"/>
              <a:cs typeface="Calibri" panose="020F0502020204030204" pitchFamily="34" charset="0"/>
            </a:endParaRPr>
          </a:p>
          <a:p>
            <a:pPr marL="457200" indent="-457200" algn="just">
              <a:buFontTx/>
              <a:buChar char="-"/>
            </a:pPr>
            <a:r>
              <a:rPr lang="en-US" sz="2800" dirty="0" err="1">
                <a:latin typeface="Calibri" panose="020F0502020204030204" pitchFamily="34" charset="0"/>
                <a:ea typeface="Arial" panose="020B0604020202020204" pitchFamily="34" charset="0"/>
                <a:cs typeface="Calibri" panose="020F0502020204030204" pitchFamily="34" charset="0"/>
              </a:rPr>
              <a:t>N</a:t>
            </a:r>
            <a:r>
              <a:rPr lang="en-US" sz="2800" dirty="0" err="1">
                <a:effectLst/>
                <a:latin typeface="Calibri" panose="020F0502020204030204" pitchFamily="34" charset="0"/>
                <a:ea typeface="Arial" panose="020B0604020202020204" pitchFamily="34" charset="0"/>
                <a:cs typeface="Calibri" panose="020F0502020204030204" pitchFamily="34" charset="0"/>
              </a:rPr>
              <a:t>guyên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liệu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và</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sản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phẩm</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của</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quá</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trình</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quang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hợp</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Các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nguyên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liệu</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đó</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được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thực</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vật</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lấy</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từ</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đâu</a:t>
            </a:r>
            <a:r>
              <a:rPr lang="en-US"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latin typeface="Calibri" panose="020F0502020204030204" pitchFamily="34" charset="0"/>
              <a:ea typeface="Arial" panose="020B0604020202020204" pitchFamily="34" charset="0"/>
              <a:cs typeface="Calibri" panose="020F0502020204030204" pitchFamily="34" charset="0"/>
            </a:endParaRPr>
          </a:p>
          <a:p>
            <a:pPr marL="457200" indent="-457200" algn="just">
              <a:buFontTx/>
              <a:buChar char="-"/>
            </a:pPr>
            <a:r>
              <a:rPr lang="fr-FR" sz="2800" dirty="0" err="1">
                <a:effectLst/>
                <a:latin typeface="Calibri" panose="020F0502020204030204" pitchFamily="34" charset="0"/>
                <a:ea typeface="Arial" panose="020B0604020202020204" pitchFamily="34" charset="0"/>
                <a:cs typeface="Calibri" panose="020F0502020204030204" pitchFamily="34" charset="0"/>
              </a:rPr>
              <a:t>Khái</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niệm</a:t>
            </a:r>
            <a:r>
              <a:rPr lang="fr-FR" sz="2800" dirty="0">
                <a:effectLst/>
                <a:latin typeface="Calibri" panose="020F0502020204030204" pitchFamily="34" charset="0"/>
                <a:ea typeface="Arial" panose="020B0604020202020204" pitchFamily="34" charset="0"/>
                <a:cs typeface="Calibri" panose="020F0502020204030204" pitchFamily="34" charset="0"/>
              </a:rPr>
              <a:t> - </a:t>
            </a:r>
            <a:r>
              <a:rPr lang="fr-FR" sz="2800" dirty="0" err="1">
                <a:latin typeface="Calibri" panose="020F0502020204030204" pitchFamily="34" charset="0"/>
                <a:ea typeface="Arial" panose="020B0604020202020204" pitchFamily="34" charset="0"/>
                <a:cs typeface="Calibri" panose="020F0502020204030204" pitchFamily="34" charset="0"/>
              </a:rPr>
              <a:t>V</a:t>
            </a:r>
            <a:r>
              <a:rPr lang="fr-FR" sz="2800" dirty="0" err="1">
                <a:effectLst/>
                <a:latin typeface="Calibri" panose="020F0502020204030204" pitchFamily="34" charset="0"/>
                <a:ea typeface="Arial" panose="020B0604020202020204" pitchFamily="34" charset="0"/>
                <a:cs typeface="Calibri" panose="020F0502020204030204" pitchFamily="34" charset="0"/>
              </a:rPr>
              <a:t>iết</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phương</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trình</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tổng</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quát</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của</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quá</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trình</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quang</a:t>
            </a:r>
            <a:r>
              <a:rPr lang="fr-FR" sz="2800" dirty="0">
                <a:effectLst/>
                <a:latin typeface="Calibri" panose="020F0502020204030204" pitchFamily="34" charset="0"/>
                <a:ea typeface="Arial" panose="020B0604020202020204" pitchFamily="34" charset="0"/>
                <a:cs typeface="Calibri" panose="020F0502020204030204" pitchFamily="34" charset="0"/>
              </a:rPr>
              <a:t> </a:t>
            </a:r>
            <a:r>
              <a:rPr lang="fr-FR" sz="2800" dirty="0" err="1">
                <a:effectLst/>
                <a:latin typeface="Calibri" panose="020F0502020204030204" pitchFamily="34" charset="0"/>
                <a:ea typeface="Arial" panose="020B0604020202020204" pitchFamily="34" charset="0"/>
                <a:cs typeface="Calibri" panose="020F0502020204030204" pitchFamily="34" charset="0"/>
              </a:rPr>
              <a:t>hợp</a:t>
            </a:r>
            <a:r>
              <a:rPr lang="fr-FR" sz="2800" dirty="0">
                <a:effectLst/>
                <a:latin typeface="Calibri" panose="020F0502020204030204" pitchFamily="34" charset="0"/>
                <a:ea typeface="Arial" panose="020B0604020202020204" pitchFamily="34" charset="0"/>
                <a:cs typeface="Calibri" panose="020F0502020204030204" pitchFamily="34" charset="0"/>
              </a:rPr>
              <a:t>.</a:t>
            </a:r>
            <a:endParaRPr lang="en-VN" sz="2800" dirty="0">
              <a:effectLst/>
              <a:latin typeface="Calibri" panose="020F0502020204030204" pitchFamily="34" charset="0"/>
              <a:ea typeface="Arial" panose="020B0604020202020204" pitchFamily="34" charset="0"/>
              <a:cs typeface="Calibri" panose="020F0502020204030204" pitchFamily="34" charset="0"/>
            </a:endParaRPr>
          </a:p>
        </p:txBody>
      </p:sp>
      <p:pic>
        <p:nvPicPr>
          <p:cNvPr id="8" name="5 Minute Timer - Different Music.mp4">
            <a:hlinkClick r:id="" action="ppaction://media"/>
            <a:extLst>
              <a:ext uri="{FF2B5EF4-FFF2-40B4-BE49-F238E27FC236}">
                <a16:creationId xmlns:a16="http://schemas.microsoft.com/office/drawing/2014/main" id="{3EDD6E05-0437-A0E3-A758-2C7D340DA1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99388" y="70055"/>
            <a:ext cx="1592612" cy="926446"/>
          </a:xfrm>
          <a:prstGeom prst="rect">
            <a:avLst/>
          </a:prstGeom>
        </p:spPr>
      </p:pic>
      <p:sp>
        <p:nvSpPr>
          <p:cNvPr id="6" name="TextBox 5">
            <a:extLst>
              <a:ext uri="{FF2B5EF4-FFF2-40B4-BE49-F238E27FC236}">
                <a16:creationId xmlns:a16="http://schemas.microsoft.com/office/drawing/2014/main" id="{F2E81432-227B-4276-9441-0D8329B8A5D8}"/>
              </a:ext>
            </a:extLst>
          </p:cNvPr>
          <p:cNvSpPr txBox="1"/>
          <p:nvPr/>
        </p:nvSpPr>
        <p:spPr>
          <a:xfrm>
            <a:off x="45738" y="11775"/>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 KHÁI QUÁT VỀ QUANG HỢP </a:t>
            </a:r>
            <a:r>
              <a:rPr lang="en-US" sz="2800" b="1" dirty="0" err="1">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Ở</a:t>
            </a: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 THỰC VẬT</a:t>
            </a:r>
          </a:p>
        </p:txBody>
      </p:sp>
      <p:pic>
        <p:nvPicPr>
          <p:cNvPr id="9" name="Google Shape;209;p11">
            <a:extLst>
              <a:ext uri="{FF2B5EF4-FFF2-40B4-BE49-F238E27FC236}">
                <a16:creationId xmlns:a16="http://schemas.microsoft.com/office/drawing/2014/main" id="{41829D14-BB4C-4B1D-AD2F-4DA8DF480953}"/>
              </a:ext>
            </a:extLst>
          </p:cNvPr>
          <p:cNvPicPr preferRelativeResize="0"/>
          <p:nvPr/>
        </p:nvPicPr>
        <p:blipFill rotWithShape="1">
          <a:blip r:embed="rId6">
            <a:alphaModFix/>
          </a:blip>
          <a:srcRect/>
          <a:stretch/>
        </p:blipFill>
        <p:spPr>
          <a:xfrm>
            <a:off x="163688" y="0"/>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3095192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heckerboard(across)">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007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8"/>
                </p:tgtEl>
              </p:cMediaNode>
            </p:video>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54000" y="-914400"/>
            <a:ext cx="4572000" cy="4832092"/>
          </a:xfrm>
          <a:prstGeom prst="rect">
            <a:avLst/>
          </a:prstGeom>
        </p:spPr>
        <p:txBody>
          <a:bodyPr>
            <a:spAutoFit/>
          </a:bodyPr>
          <a:lstStyle/>
          <a:p>
            <a:pPr algn="just"/>
            <a:r>
              <a:rPr lang="vi-VN" dirty="0">
                <a:solidFill>
                  <a:srgbClr val="0064C2"/>
                </a:solidFill>
                <a:latin typeface="OpenSans-Regular"/>
                <a:hlinkClick r:id="rId2"/>
              </a:rPr>
              <a:t>Gạo ST25</a:t>
            </a:r>
            <a:r>
              <a:rPr lang="vi-VN" dirty="0">
                <a:solidFill>
                  <a:srgbClr val="333333"/>
                </a:solidFill>
                <a:latin typeface="OpenSans-Regular"/>
              </a:rPr>
              <a:t> - </a:t>
            </a:r>
            <a:r>
              <a:rPr lang="vi-VN" dirty="0">
                <a:solidFill>
                  <a:srgbClr val="0064C2"/>
                </a:solidFill>
                <a:latin typeface="OpenSans-Regular"/>
                <a:hlinkClick r:id="rId3"/>
              </a:rPr>
              <a:t>gạo ngon nhất Thế giới</a:t>
            </a:r>
            <a:r>
              <a:rPr lang="vi-VN" dirty="0">
                <a:solidFill>
                  <a:srgbClr val="333333"/>
                </a:solidFill>
                <a:latin typeface="OpenSans-Regular"/>
              </a:rPr>
              <a:t>, được đặt tên dựa theo nơi nó được nghiên cứu và sản xuất. </a:t>
            </a:r>
            <a:r>
              <a:rPr lang="vi-VN" b="1" dirty="0">
                <a:solidFill>
                  <a:srgbClr val="333333"/>
                </a:solidFill>
                <a:latin typeface="OpenSans-Regular"/>
              </a:rPr>
              <a:t>ST25 chính là Sóc Trăng 25</a:t>
            </a:r>
            <a:r>
              <a:rPr lang="vi-VN" dirty="0">
                <a:solidFill>
                  <a:srgbClr val="333333"/>
                </a:solidFill>
                <a:latin typeface="OpenSans-Regular"/>
              </a:rPr>
              <a:t>. Đây là loại gạo thơm Sóc Trăng, được nghiên cứu suốt 20 năm bởi kỹ sư Hồ Quang Cua cùng tiến sĩ Trần Tấn Phương, kỹ sư Nguyễn Thị Thu Hương. Giống ST25 là </a:t>
            </a:r>
            <a:r>
              <a:rPr lang="vi-VN" b="1" dirty="0">
                <a:solidFill>
                  <a:srgbClr val="333333"/>
                </a:solidFill>
                <a:latin typeface="OpenSans-Regular"/>
              </a:rPr>
              <a:t>dòng lúa thơm mới lừng danh với nhiều phẩm chất "thượng hạng"</a:t>
            </a:r>
            <a:r>
              <a:rPr lang="vi-VN" dirty="0">
                <a:solidFill>
                  <a:srgbClr val="333333"/>
                </a:solidFill>
                <a:latin typeface="OpenSans-Regular"/>
              </a:rPr>
              <a:t>.</a:t>
            </a:r>
          </a:p>
          <a:p>
            <a:pPr algn="just"/>
            <a:r>
              <a:rPr lang="vi-VN" dirty="0">
                <a:solidFill>
                  <a:srgbClr val="333333"/>
                </a:solidFill>
                <a:latin typeface="OpenSans-Regular"/>
              </a:rPr>
              <a:t>Năm 2019, gạo ST25 được công nhận là loại gạo ngon nhất thế giới sau khi vượt qua các loại gạo của Thái Lan, Campuchia tại cuộc thi World's Best Rice lần thứ XI do The Rice Trader tổ chức. Đến năm 2020, gạo ST25 giành giải nhì tại cuộc thi "Gạo ngon nhất thế giới 2020" được tổ chức tại Mỹ.</a:t>
            </a:r>
          </a:p>
          <a:p>
            <a:pPr algn="just"/>
            <a:r>
              <a:rPr lang="vi-VN" dirty="0">
                <a:solidFill>
                  <a:srgbClr val="333333"/>
                </a:solidFill>
                <a:latin typeface="OpenSans-Regular"/>
              </a:rPr>
              <a:t>Điểm để gạo ST25 trở nên đặc biệt đó chính là nhờ vào thành phần dinh dưỡng chứa bên trong từng hạt gạo. </a:t>
            </a:r>
            <a:r>
              <a:rPr lang="vi-VN" b="1" dirty="0">
                <a:solidFill>
                  <a:srgbClr val="333333"/>
                </a:solidFill>
                <a:latin typeface="OpenSans-Regular"/>
              </a:rPr>
              <a:t>Hàm lượng </a:t>
            </a:r>
            <a:r>
              <a:rPr lang="vi-VN" b="1" dirty="0">
                <a:solidFill>
                  <a:srgbClr val="0064C2"/>
                </a:solidFill>
                <a:latin typeface="OpenSans-Regular"/>
                <a:hlinkClick r:id="rId4"/>
              </a:rPr>
              <a:t>protein</a:t>
            </a:r>
            <a:r>
              <a:rPr lang="vi-VN" b="1" dirty="0">
                <a:solidFill>
                  <a:srgbClr val="333333"/>
                </a:solidFill>
                <a:latin typeface="OpenSans-Regular"/>
              </a:rPr>
              <a:t> trong gạo cao gấp 10 lần so với hạt gạo thông thường</a:t>
            </a:r>
            <a:r>
              <a:rPr lang="vi-VN" dirty="0">
                <a:solidFill>
                  <a:srgbClr val="333333"/>
                </a:solidFill>
                <a:latin typeface="OpenSans-Regular"/>
              </a:rPr>
              <a:t>, cùng với đó chứa </a:t>
            </a:r>
            <a:r>
              <a:rPr lang="vi-VN" dirty="0">
                <a:solidFill>
                  <a:srgbClr val="0064C2"/>
                </a:solidFill>
                <a:latin typeface="OpenSans-Regular"/>
                <a:hlinkClick r:id="rId5"/>
              </a:rPr>
              <a:t>chất xơ</a:t>
            </a:r>
            <a:r>
              <a:rPr lang="vi-VN" dirty="0">
                <a:solidFill>
                  <a:srgbClr val="333333"/>
                </a:solidFill>
                <a:latin typeface="OpenSans-Regular"/>
              </a:rPr>
              <a:t>, </a:t>
            </a:r>
            <a:r>
              <a:rPr lang="vi-VN" dirty="0">
                <a:solidFill>
                  <a:srgbClr val="0064C2"/>
                </a:solidFill>
                <a:latin typeface="OpenSans-Regular"/>
                <a:hlinkClick r:id="rId6"/>
              </a:rPr>
              <a:t>magie</a:t>
            </a:r>
            <a:r>
              <a:rPr lang="vi-VN" dirty="0">
                <a:solidFill>
                  <a:srgbClr val="333333"/>
                </a:solidFill>
                <a:latin typeface="OpenSans-Regular"/>
              </a:rPr>
              <a:t>. Hạt gạo ST25 thon dài, trắng trong, không bị bạc bụng hạt. Khi ngửi sẽ có </a:t>
            </a:r>
            <a:r>
              <a:rPr lang="vi-VN" b="1" dirty="0">
                <a:solidFill>
                  <a:srgbClr val="333333"/>
                </a:solidFill>
                <a:latin typeface="OpenSans-Regular"/>
              </a:rPr>
              <a:t>mùi thơm như mùi cốm</a:t>
            </a:r>
            <a:r>
              <a:rPr lang="vi-VN" dirty="0">
                <a:solidFill>
                  <a:srgbClr val="333333"/>
                </a:solidFill>
                <a:latin typeface="OpenSans-Regular"/>
              </a:rPr>
              <a:t>. Cơm nấu từ gạo ST25 rất ngon, dẻo và có vị ngọt. Đặc biệt, </a:t>
            </a:r>
            <a:r>
              <a:rPr lang="vi-VN" b="1" dirty="0">
                <a:solidFill>
                  <a:srgbClr val="333333"/>
                </a:solidFill>
                <a:latin typeface="OpenSans-Regular"/>
              </a:rPr>
              <a:t>loại gạo này có hàm lượng protein cao nên phù hợp với người mắc bệnh đái tháo đường, cả người già và trẻ em</a:t>
            </a:r>
            <a:r>
              <a:rPr lang="vi-VN" dirty="0">
                <a:solidFill>
                  <a:srgbClr val="333333"/>
                </a:solidFill>
                <a:latin typeface="OpenSans-Regular"/>
              </a:rPr>
              <a: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0199" y="816750"/>
            <a:ext cx="6654800" cy="4991100"/>
          </a:xfrm>
          <a:prstGeom prst="rect">
            <a:avLst/>
          </a:prstGeom>
        </p:spPr>
      </p:pic>
      <p:sp>
        <p:nvSpPr>
          <p:cNvPr id="4" name="TextBox 3"/>
          <p:cNvSpPr txBox="1"/>
          <p:nvPr/>
        </p:nvSpPr>
        <p:spPr>
          <a:xfrm>
            <a:off x="2373356" y="5807850"/>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Chọn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giống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năng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suất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cao</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2DB2D2BD-72D0-F7A0-FE6D-62831C556C6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40</a:t>
            </a:fld>
            <a:endParaRPr lang="en-GB"/>
          </a:p>
        </p:txBody>
      </p:sp>
    </p:spTree>
    <p:extLst>
      <p:ext uri="{BB962C8B-B14F-4D97-AF65-F5344CB8AC3E}">
        <p14:creationId xmlns:p14="http://schemas.microsoft.com/office/powerpoint/2010/main" val="4220231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1281113"/>
            <a:ext cx="5715000" cy="4295775"/>
          </a:xfrm>
          <a:prstGeom prst="rect">
            <a:avLst/>
          </a:prstGeom>
        </p:spPr>
      </p:pic>
      <p:sp>
        <p:nvSpPr>
          <p:cNvPr id="3" name="TextBox 2"/>
          <p:cNvSpPr txBox="1"/>
          <p:nvPr/>
        </p:nvSpPr>
        <p:spPr>
          <a:xfrm>
            <a:off x="2133601" y="56388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dung </a:t>
            </a:r>
            <a:r>
              <a:rPr lang="en-US" sz="2800" dirty="0" err="1">
                <a:solidFill>
                  <a:schemeClr val="tx1"/>
                </a:solidFill>
                <a:latin typeface="Calibri" panose="020F0502020204030204" pitchFamily="34" charset="0"/>
                <a:cs typeface="Calibri" panose="020F0502020204030204" pitchFamily="34" charset="0"/>
              </a:rPr>
              <a:t>dịch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thuỷ</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canh</a:t>
            </a:r>
            <a:endParaRPr lang="en-US" sz="2800" dirty="0">
              <a:solidFill>
                <a:schemeClr val="tx1"/>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2FE675ED-CFE6-60BA-C06B-ED4E2D7561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41</a:t>
            </a:fld>
            <a:endParaRPr lang="en-GB"/>
          </a:p>
        </p:txBody>
      </p:sp>
    </p:spTree>
    <p:extLst>
      <p:ext uri="{BB962C8B-B14F-4D97-AF65-F5344CB8AC3E}">
        <p14:creationId xmlns:p14="http://schemas.microsoft.com/office/powerpoint/2010/main" val="261555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295400"/>
            <a:ext cx="5676900" cy="4250578"/>
          </a:xfrm>
          <a:prstGeom prst="rect">
            <a:avLst/>
          </a:prstGeom>
        </p:spPr>
      </p:pic>
      <p:sp>
        <p:nvSpPr>
          <p:cNvPr id="3" name="Rectangle 2"/>
          <p:cNvSpPr/>
          <p:nvPr/>
        </p:nvSpPr>
        <p:spPr>
          <a:xfrm>
            <a:off x="12344400" y="1524001"/>
            <a:ext cx="4572000" cy="2462213"/>
          </a:xfrm>
          <a:prstGeom prst="rect">
            <a:avLst/>
          </a:prstGeom>
        </p:spPr>
        <p:txBody>
          <a:bodyPr>
            <a:spAutoFit/>
          </a:bodyPr>
          <a:lstStyle/>
          <a:p>
            <a:r>
              <a:rPr lang="vi-VN" dirty="0">
                <a:latin typeface="Avo"/>
              </a:rPr>
              <a:t>Trồng cây trong nhà kính là mô hình trồng cây trong khung nhà được thiết kế bao quanh bởi kính hoặc những vật liệu tương tự như màng nhà kính PE, tấm nhựa lấy sáng polycarbonate,… Những vật liệu này có tác dụng ngăn chặn những tác động của thời tiết và môi trường như khói, bụi, mưa to, gió lớn,… Chính vì vậy, cây trồng bên trong nhà kính luôn được bảo vệ tốt hơn so với những loại cây ở ngoài tự nhiên.</a:t>
            </a:r>
            <a:r>
              <a:rPr lang="vi-VN" dirty="0">
                <a:solidFill>
                  <a:srgbClr val="777777"/>
                </a:solidFill>
                <a:latin typeface="Avo"/>
              </a:rPr>
              <a:t> </a:t>
            </a:r>
            <a:r>
              <a:rPr lang="vi-VN" b="1" dirty="0"/>
              <a:t>Với mô hình trồng cây này, bà con có thể kiểm soát được sâu bệnh phá hoại cây trồng, đồng thời mang về nguồn thực phẩm sạch, năng suất cao.</a:t>
            </a:r>
            <a:endParaRPr lang="en-US" dirty="0"/>
          </a:p>
        </p:txBody>
      </p:sp>
      <p:sp>
        <p:nvSpPr>
          <p:cNvPr id="4" name="TextBox 3"/>
          <p:cNvSpPr txBox="1"/>
          <p:nvPr/>
        </p:nvSpPr>
        <p:spPr>
          <a:xfrm>
            <a:off x="2362201" y="5545979"/>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trong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nhà</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kính</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26DEBEF-D850-7150-3B4A-6EDCF6B32E4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42</a:t>
            </a:fld>
            <a:endParaRPr lang="en-GB"/>
          </a:p>
        </p:txBody>
      </p:sp>
    </p:spTree>
    <p:extLst>
      <p:ext uri="{BB962C8B-B14F-4D97-AF65-F5344CB8AC3E}">
        <p14:creationId xmlns:p14="http://schemas.microsoft.com/office/powerpoint/2010/main" val="401479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96800" y="1752601"/>
            <a:ext cx="4572000" cy="2031325"/>
          </a:xfrm>
          <a:prstGeom prst="rect">
            <a:avLst/>
          </a:prstGeom>
        </p:spPr>
        <p:txBody>
          <a:bodyPr>
            <a:spAutoFit/>
          </a:bodyPr>
          <a:lstStyle/>
          <a:p>
            <a:pPr algn="just" fontAlgn="base"/>
            <a:r>
              <a:rPr lang="vi-VN" dirty="0"/>
              <a:t>do thiếu hụt lao động, diện tích nông nghiệp bị thu hẹp và cho lợi nhuận thấp, do vậy ông đã quyết định xây dựng hệ thống sản xuất mới. “Việc sử dụng ánh sáng nhân tạo như đèn điện để thúc đẩy cây phát triển sẽ làm tiêu hao nhiều năng lượng hơn là trồng ngoài trời, nhưng bù lại cho năng suất cao hơn trên một diện tích như nhau, đồng thời tiết kiệm nước hơn. Cụ thể, trồng rau trong nhà bằng ánh sáng nhân tạo sẽ cho năng suất cao gấp 8 lần so với việc trồng rau truyền thống. </a:t>
            </a:r>
            <a:endParaRPr lang="vi-VN" dirty="0">
              <a:solidFill>
                <a:srgbClr val="444444"/>
              </a:solidFill>
              <a:latin typeface="Merriweather-Bold"/>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371600"/>
            <a:ext cx="6240712" cy="3657600"/>
          </a:xfrm>
          <a:prstGeom prst="rect">
            <a:avLst/>
          </a:prstGeom>
        </p:spPr>
      </p:pic>
      <p:sp>
        <p:nvSpPr>
          <p:cNvPr id="4" name="TextBox 3"/>
          <p:cNvSpPr txBox="1"/>
          <p:nvPr/>
        </p:nvSpPr>
        <p:spPr>
          <a:xfrm>
            <a:off x="2057401" y="5181601"/>
            <a:ext cx="7648487" cy="523220"/>
          </a:xfrm>
          <a:prstGeom prst="rect">
            <a:avLst/>
          </a:prstGeom>
          <a:noFill/>
        </p:spPr>
        <p:txBody>
          <a:bodyPr wrap="square" rtlCol="0">
            <a:spAutoFit/>
          </a:bodyPr>
          <a:lstStyle/>
          <a:p>
            <a:pPr algn="ctr"/>
            <a:r>
              <a:rPr lang="en-US" sz="2800" dirty="0" err="1">
                <a:solidFill>
                  <a:schemeClr val="tx1"/>
                </a:solidFill>
                <a:latin typeface="Calibri" panose="020F0502020204030204" pitchFamily="34" charset="0"/>
                <a:cs typeface="Calibri" panose="020F0502020204030204" pitchFamily="34" charset="0"/>
              </a:rPr>
              <a:t>Trồng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dưới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ánh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sáng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nhân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tạo</a:t>
            </a:r>
            <a:r>
              <a:rPr lang="en-US" sz="2800" dirty="0">
                <a:solidFill>
                  <a:schemeClr val="tx1"/>
                </a:solidFill>
                <a:latin typeface="Calibri" panose="020F0502020204030204" pitchFamily="34" charset="0"/>
                <a:cs typeface="Calibri" panose="020F0502020204030204" pitchFamily="34" charset="0"/>
              </a:rPr>
              <a:t> ở </a:t>
            </a:r>
            <a:r>
              <a:rPr lang="en-US" sz="2800" dirty="0" err="1">
                <a:solidFill>
                  <a:schemeClr val="tx1"/>
                </a:solidFill>
                <a:latin typeface="Calibri" panose="020F0502020204030204" pitchFamily="34" charset="0"/>
                <a:cs typeface="Calibri" panose="020F0502020204030204" pitchFamily="34" charset="0"/>
              </a:rPr>
              <a:t>Nhật</a:t>
            </a:r>
            <a:endParaRPr lang="en-US" sz="2800" dirty="0">
              <a:solidFill>
                <a:schemeClr val="tx1"/>
              </a:solidFill>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2B289CD-0A14-5042-AB4F-0E1ED6F61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43</a:t>
            </a:fld>
            <a:endParaRPr lang="en-GB"/>
          </a:p>
        </p:txBody>
      </p:sp>
    </p:spTree>
    <p:extLst>
      <p:ext uri="{BB962C8B-B14F-4D97-AF65-F5344CB8AC3E}">
        <p14:creationId xmlns:p14="http://schemas.microsoft.com/office/powerpoint/2010/main" val="2579400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44</a:t>
            </a:fld>
            <a:endParaRPr lang="en-GB"/>
          </a:p>
        </p:txBody>
      </p:sp>
      <p:pic>
        <p:nvPicPr>
          <p:cNvPr id="6" name="Picture 5">
            <a:extLst>
              <a:ext uri="{FF2B5EF4-FFF2-40B4-BE49-F238E27FC236}">
                <a16:creationId xmlns:a16="http://schemas.microsoft.com/office/drawing/2014/main" id="{D3FE98E9-3361-1C42-ECC0-379B3D1BABB9}"/>
              </a:ext>
            </a:extLst>
          </p:cNvPr>
          <p:cNvPicPr>
            <a:picLocks noChangeAspect="1"/>
          </p:cNvPicPr>
          <p:nvPr/>
        </p:nvPicPr>
        <p:blipFill rotWithShape="1">
          <a:blip r:embed="rId2"/>
          <a:srcRect l="3559" t="3750" r="3699" b="7324"/>
          <a:stretch/>
        </p:blipFill>
        <p:spPr>
          <a:xfrm>
            <a:off x="1638300" y="609599"/>
            <a:ext cx="8915400" cy="5136045"/>
          </a:xfrm>
          <a:prstGeom prst="rect">
            <a:avLst/>
          </a:prstGeom>
        </p:spPr>
      </p:pic>
      <p:sp>
        <p:nvSpPr>
          <p:cNvPr id="4" name="Text Box 5">
            <a:extLst>
              <a:ext uri="{FF2B5EF4-FFF2-40B4-BE49-F238E27FC236}">
                <a16:creationId xmlns:a16="http://schemas.microsoft.com/office/drawing/2014/main" id="{A4EDC0E3-CC0C-40AF-3CFC-D8F2AE6585D9}"/>
              </a:ext>
            </a:extLst>
          </p:cNvPr>
          <p:cNvSpPr txBox="1"/>
          <p:nvPr/>
        </p:nvSpPr>
        <p:spPr>
          <a:xfrm>
            <a:off x="2320289" y="5743300"/>
            <a:ext cx="7643178" cy="461665"/>
          </a:xfrm>
          <a:prstGeom prst="rect">
            <a:avLst/>
          </a:prstGeom>
          <a:noFill/>
        </p:spPr>
        <p:txBody>
          <a:bodyPr wrap="square" rtlCol="0">
            <a:spAutoFit/>
          </a:bodyPr>
          <a:lstStyle/>
          <a:p>
            <a:pPr algn="ctr"/>
            <a:r>
              <a:rPr lang="vi-VN" altLang="en-US" sz="2400" dirty="0">
                <a:solidFill>
                  <a:schemeClr val="tx1"/>
                </a:solidFill>
              </a:rPr>
              <a:t>H4.11. Trồng rau thuỷ canh dưới ánh sáng đèn LED</a:t>
            </a:r>
          </a:p>
        </p:txBody>
      </p:sp>
    </p:spTree>
    <p:extLst>
      <p:ext uri="{BB962C8B-B14F-4D97-AF65-F5344CB8AC3E}">
        <p14:creationId xmlns:p14="http://schemas.microsoft.com/office/powerpoint/2010/main" val="40200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45</a:t>
            </a:fld>
            <a:endParaRPr lang="en-GB"/>
          </a:p>
        </p:txBody>
      </p:sp>
      <p:sp>
        <p:nvSpPr>
          <p:cNvPr id="4" name="Text Box 5">
            <a:extLst>
              <a:ext uri="{FF2B5EF4-FFF2-40B4-BE49-F238E27FC236}">
                <a16:creationId xmlns:a16="http://schemas.microsoft.com/office/drawing/2014/main" id="{A4EDC0E3-CC0C-40AF-3CFC-D8F2AE6585D9}"/>
              </a:ext>
            </a:extLst>
          </p:cNvPr>
          <p:cNvSpPr txBox="1"/>
          <p:nvPr/>
        </p:nvSpPr>
        <p:spPr>
          <a:xfrm>
            <a:off x="1963984" y="5142557"/>
            <a:ext cx="7643178" cy="461665"/>
          </a:xfrm>
          <a:prstGeom prst="rect">
            <a:avLst/>
          </a:prstGeom>
          <a:noFill/>
        </p:spPr>
        <p:txBody>
          <a:bodyPr wrap="square" rtlCol="0">
            <a:spAutoFit/>
          </a:bodyPr>
          <a:lstStyle/>
          <a:p>
            <a:pPr algn="just"/>
            <a:r>
              <a:rPr lang="en-US" sz="2400" b="1" dirty="0" err="1">
                <a:solidFill>
                  <a:srgbClr val="0A0A0A"/>
                </a:solidFill>
                <a:latin typeface="Helvetica" pitchFamily="2" charset="0"/>
              </a:rPr>
              <a:t>Kiểm</a:t>
            </a:r>
            <a:r>
              <a:rPr lang="en-US" sz="2400" b="1" dirty="0">
                <a:solidFill>
                  <a:srgbClr val="0A0A0A"/>
                </a:solidFill>
                <a:latin typeface="Helvetica" pitchFamily="2" charset="0"/>
              </a:rPr>
              <a:t> </a:t>
            </a:r>
            <a:r>
              <a:rPr lang="en-US" sz="2400" b="1" dirty="0" err="1">
                <a:solidFill>
                  <a:srgbClr val="0A0A0A"/>
                </a:solidFill>
                <a:latin typeface="Helvetica" pitchFamily="2" charset="0"/>
              </a:rPr>
              <a:t>soát</a:t>
            </a:r>
            <a:r>
              <a:rPr lang="en-US" sz="2400" b="1" dirty="0">
                <a:solidFill>
                  <a:srgbClr val="0A0A0A"/>
                </a:solidFill>
                <a:latin typeface="Helvetica" pitchFamily="2" charset="0"/>
              </a:rPr>
              <a:t> </a:t>
            </a:r>
            <a:r>
              <a:rPr lang="en-US" sz="2400" b="1" dirty="0" err="1">
                <a:solidFill>
                  <a:srgbClr val="0A0A0A"/>
                </a:solidFill>
                <a:latin typeface="Helvetica" pitchFamily="2" charset="0"/>
              </a:rPr>
              <a:t>mức</a:t>
            </a:r>
            <a:r>
              <a:rPr lang="en-US" sz="2400" b="1" dirty="0">
                <a:solidFill>
                  <a:srgbClr val="0A0A0A"/>
                </a:solidFill>
                <a:latin typeface="Helvetica" pitchFamily="2" charset="0"/>
              </a:rPr>
              <a:t> </a:t>
            </a:r>
            <a:r>
              <a:rPr lang="en-US" sz="2400" b="1" dirty="0" err="1">
                <a:solidFill>
                  <a:srgbClr val="0A0A0A"/>
                </a:solidFill>
                <a:latin typeface="Helvetica" pitchFamily="2" charset="0"/>
              </a:rPr>
              <a:t>độ</a:t>
            </a:r>
            <a:r>
              <a:rPr lang="en-US" sz="2400" b="1" dirty="0">
                <a:solidFill>
                  <a:srgbClr val="0A0A0A"/>
                </a:solidFill>
                <a:latin typeface="Helvetica" pitchFamily="2" charset="0"/>
              </a:rPr>
              <a:t> Carbon Dioxide </a:t>
            </a:r>
            <a:r>
              <a:rPr lang="en-US" sz="2400" b="1" dirty="0" err="1">
                <a:solidFill>
                  <a:srgbClr val="0A0A0A"/>
                </a:solidFill>
                <a:latin typeface="Helvetica" pitchFamily="2" charset="0"/>
              </a:rPr>
              <a:t>trong</a:t>
            </a:r>
            <a:r>
              <a:rPr lang="en-US" sz="2400" b="1" dirty="0">
                <a:solidFill>
                  <a:srgbClr val="0A0A0A"/>
                </a:solidFill>
                <a:latin typeface="Helvetica" pitchFamily="2" charset="0"/>
              </a:rPr>
              <a:t> </a:t>
            </a:r>
            <a:r>
              <a:rPr lang="en-US" sz="2400" b="1" dirty="0" err="1">
                <a:solidFill>
                  <a:srgbClr val="0A0A0A"/>
                </a:solidFill>
                <a:latin typeface="Helvetica" pitchFamily="2" charset="0"/>
              </a:rPr>
              <a:t>nhà</a:t>
            </a:r>
            <a:r>
              <a:rPr lang="en-US" sz="2400" b="1" dirty="0">
                <a:solidFill>
                  <a:srgbClr val="0A0A0A"/>
                </a:solidFill>
                <a:latin typeface="Helvetica" pitchFamily="2" charset="0"/>
              </a:rPr>
              <a:t> </a:t>
            </a:r>
            <a:r>
              <a:rPr lang="en-US" sz="2400" b="1" dirty="0" err="1">
                <a:solidFill>
                  <a:srgbClr val="0A0A0A"/>
                </a:solidFill>
                <a:latin typeface="Helvetica" pitchFamily="2" charset="0"/>
              </a:rPr>
              <a:t>kính</a:t>
            </a:r>
            <a:endParaRPr lang="en-US" sz="2400" b="1" dirty="0">
              <a:solidFill>
                <a:srgbClr val="0A0A0A"/>
              </a:solidFill>
              <a:latin typeface="Helvetica" pitchFamily="2" charset="0"/>
            </a:endParaRPr>
          </a:p>
        </p:txBody>
      </p:sp>
      <p:pic>
        <p:nvPicPr>
          <p:cNvPr id="3074" name="Picture 2" descr="Máy đo Carbon dioxide IRGA">
            <a:extLst>
              <a:ext uri="{FF2B5EF4-FFF2-40B4-BE49-F238E27FC236}">
                <a16:creationId xmlns:a16="http://schemas.microsoft.com/office/drawing/2014/main" id="{191A85F8-9D60-B2A4-B24D-743CC4FA0B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4500" y="636761"/>
            <a:ext cx="6201646" cy="42715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429994-6F34-CA63-A679-503ABAAD7DE5}"/>
              </a:ext>
            </a:extLst>
          </p:cNvPr>
          <p:cNvSpPr txBox="1"/>
          <p:nvPr/>
        </p:nvSpPr>
        <p:spPr>
          <a:xfrm>
            <a:off x="1963984" y="5753099"/>
            <a:ext cx="7783877" cy="307777"/>
          </a:xfrm>
          <a:prstGeom prst="rect">
            <a:avLst/>
          </a:prstGeom>
          <a:noFill/>
        </p:spPr>
        <p:txBody>
          <a:bodyPr wrap="square">
            <a:spAutoFit/>
          </a:bodyPr>
          <a:lstStyle/>
          <a:p>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Nguồn</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tham</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khảo</a:t>
            </a:r>
            <a:r>
              <a:rPr lang="en-US" b="0" i="0" u="none" strike="noStrike" dirty="0">
                <a:solidFill>
                  <a:srgbClr val="000000"/>
                </a:solidFill>
                <a:effectLst/>
                <a:highlight>
                  <a:srgbClr val="FFFFFF"/>
                </a:highlight>
                <a:latin typeface="Helvetica" pitchFamily="2" charset="0"/>
              </a:rPr>
              <a:t>:</a:t>
            </a:r>
            <a:r>
              <a:rPr lang="en-US" b="0" i="0" u="none" strike="noStrike" dirty="0">
                <a:effectLst/>
                <a:latin typeface="Helvetica" pitchFamily="2" charset="0"/>
                <a:hlinkClick r:id="rId3"/>
              </a:rPr>
              <a:t> https://www.greenhouse-management.com/greenhouse_management</a:t>
            </a:r>
            <a:r>
              <a:rPr lang="en-US" b="0" i="0" u="none" strike="noStrike" dirty="0">
                <a:solidFill>
                  <a:srgbClr val="000000"/>
                </a:solidFill>
                <a:effectLst/>
                <a:highlight>
                  <a:srgbClr val="FFFFFF"/>
                </a:highlight>
                <a:latin typeface="Helvetica" pitchFamily="2" charset="0"/>
              </a:rPr>
              <a:t>)</a:t>
            </a:r>
            <a:endParaRPr lang="en-VN" dirty="0"/>
          </a:p>
        </p:txBody>
      </p:sp>
      <p:pic>
        <p:nvPicPr>
          <p:cNvPr id="7" name="Picture 4" descr="Máy tạo khí Carbon dioxide ">
            <a:extLst>
              <a:ext uri="{FF2B5EF4-FFF2-40B4-BE49-F238E27FC236}">
                <a16:creationId xmlns:a16="http://schemas.microsoft.com/office/drawing/2014/main" id="{718B5E24-B90F-8ACE-98B0-A44B1F6B9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889" y="568436"/>
            <a:ext cx="2601911" cy="433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69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BB6D37-DB1F-C8BE-5126-170E0BC69934}"/>
              </a:ext>
            </a:extLst>
          </p:cNvPr>
          <p:cNvSpPr>
            <a:spLocks noGrp="1"/>
          </p:cNvSpPr>
          <p:nvPr>
            <p:ph type="sldNum" sz="quarter" idx="12"/>
          </p:nvPr>
        </p:nvSpPr>
        <p:spPr>
          <a:xfrm>
            <a:off x="8591867" y="6358630"/>
            <a:ext cx="2743200" cy="365125"/>
          </a:xfrm>
        </p:spPr>
        <p:txBody>
          <a:bodyPr/>
          <a:lstStyle/>
          <a:p>
            <a:pPr marL="0" lvl="0" indent="0" algn="r" rtl="0">
              <a:spcBef>
                <a:spcPts val="0"/>
              </a:spcBef>
              <a:spcAft>
                <a:spcPts val="0"/>
              </a:spcAft>
              <a:buNone/>
            </a:pPr>
            <a:fld id="{00000000-1234-1234-1234-123412341234}" type="slidenum">
              <a:rPr lang="en-GB" smtClean="0"/>
              <a:t>46</a:t>
            </a:fld>
            <a:endParaRPr lang="en-GB"/>
          </a:p>
        </p:txBody>
      </p:sp>
      <p:sp>
        <p:nvSpPr>
          <p:cNvPr id="4" name="Text Box 5">
            <a:extLst>
              <a:ext uri="{FF2B5EF4-FFF2-40B4-BE49-F238E27FC236}">
                <a16:creationId xmlns:a16="http://schemas.microsoft.com/office/drawing/2014/main" id="{A4EDC0E3-CC0C-40AF-3CFC-D8F2AE6585D9}"/>
              </a:ext>
            </a:extLst>
          </p:cNvPr>
          <p:cNvSpPr txBox="1"/>
          <p:nvPr/>
        </p:nvSpPr>
        <p:spPr>
          <a:xfrm>
            <a:off x="1963984" y="5142557"/>
            <a:ext cx="7643178" cy="461665"/>
          </a:xfrm>
          <a:prstGeom prst="rect">
            <a:avLst/>
          </a:prstGeom>
          <a:noFill/>
        </p:spPr>
        <p:txBody>
          <a:bodyPr wrap="square" rtlCol="0">
            <a:spAutoFit/>
          </a:bodyPr>
          <a:lstStyle/>
          <a:p>
            <a:pPr algn="ctr"/>
            <a:r>
              <a:rPr lang="en-US" sz="2400" b="1" dirty="0" err="1">
                <a:solidFill>
                  <a:srgbClr val="0A0A0A"/>
                </a:solidFill>
                <a:latin typeface="Helvetica" pitchFamily="2" charset="0"/>
              </a:rPr>
              <a:t>Kiểm</a:t>
            </a:r>
            <a:r>
              <a:rPr lang="en-US" sz="2400" b="1" dirty="0">
                <a:solidFill>
                  <a:srgbClr val="0A0A0A"/>
                </a:solidFill>
                <a:latin typeface="Helvetica" pitchFamily="2" charset="0"/>
              </a:rPr>
              <a:t> </a:t>
            </a:r>
            <a:r>
              <a:rPr lang="en-US" sz="2400" b="1" dirty="0" err="1">
                <a:solidFill>
                  <a:srgbClr val="0A0A0A"/>
                </a:solidFill>
                <a:latin typeface="Helvetica" pitchFamily="2" charset="0"/>
              </a:rPr>
              <a:t>soát</a:t>
            </a:r>
            <a:r>
              <a:rPr lang="en-US" sz="2400" b="1" dirty="0">
                <a:solidFill>
                  <a:srgbClr val="0A0A0A"/>
                </a:solidFill>
                <a:latin typeface="Helvetica" pitchFamily="2" charset="0"/>
              </a:rPr>
              <a:t> </a:t>
            </a:r>
            <a:r>
              <a:rPr lang="en-US" sz="2400" b="1" dirty="0" err="1">
                <a:solidFill>
                  <a:srgbClr val="0A0A0A"/>
                </a:solidFill>
                <a:latin typeface="Helvetica" pitchFamily="2" charset="0"/>
              </a:rPr>
              <a:t>nhiệt</a:t>
            </a:r>
            <a:r>
              <a:rPr lang="en-US" sz="2400" b="1" dirty="0">
                <a:solidFill>
                  <a:srgbClr val="0A0A0A"/>
                </a:solidFill>
                <a:latin typeface="Helvetica" pitchFamily="2" charset="0"/>
              </a:rPr>
              <a:t> </a:t>
            </a:r>
            <a:r>
              <a:rPr lang="en-US" sz="2400" b="1" dirty="0" err="1">
                <a:solidFill>
                  <a:srgbClr val="0A0A0A"/>
                </a:solidFill>
                <a:latin typeface="Helvetica" pitchFamily="2" charset="0"/>
              </a:rPr>
              <a:t>độ</a:t>
            </a:r>
            <a:r>
              <a:rPr lang="en-US" sz="2400" b="1" dirty="0">
                <a:solidFill>
                  <a:srgbClr val="0A0A0A"/>
                </a:solidFill>
                <a:latin typeface="Helvetica" pitchFamily="2" charset="0"/>
              </a:rPr>
              <a:t> </a:t>
            </a:r>
            <a:r>
              <a:rPr lang="en-US" sz="2400" b="1" dirty="0" err="1">
                <a:solidFill>
                  <a:srgbClr val="0A0A0A"/>
                </a:solidFill>
                <a:latin typeface="Helvetica" pitchFamily="2" charset="0"/>
              </a:rPr>
              <a:t>trong</a:t>
            </a:r>
            <a:r>
              <a:rPr lang="en-US" sz="2400" b="1" dirty="0">
                <a:solidFill>
                  <a:srgbClr val="0A0A0A"/>
                </a:solidFill>
                <a:latin typeface="Helvetica" pitchFamily="2" charset="0"/>
              </a:rPr>
              <a:t> </a:t>
            </a:r>
            <a:r>
              <a:rPr lang="en-US" sz="2400" b="1" dirty="0" err="1">
                <a:solidFill>
                  <a:srgbClr val="0A0A0A"/>
                </a:solidFill>
                <a:latin typeface="Helvetica" pitchFamily="2" charset="0"/>
              </a:rPr>
              <a:t>nhà</a:t>
            </a:r>
            <a:r>
              <a:rPr lang="en-US" sz="2400" b="1" dirty="0">
                <a:solidFill>
                  <a:srgbClr val="0A0A0A"/>
                </a:solidFill>
                <a:latin typeface="Helvetica" pitchFamily="2" charset="0"/>
              </a:rPr>
              <a:t> </a:t>
            </a:r>
            <a:r>
              <a:rPr lang="en-US" sz="2400" b="1" dirty="0" err="1">
                <a:solidFill>
                  <a:srgbClr val="0A0A0A"/>
                </a:solidFill>
                <a:latin typeface="Helvetica" pitchFamily="2" charset="0"/>
              </a:rPr>
              <a:t>kính</a:t>
            </a:r>
            <a:endParaRPr lang="en-US" sz="2400" b="1" dirty="0">
              <a:solidFill>
                <a:srgbClr val="0A0A0A"/>
              </a:solidFill>
              <a:latin typeface="Helvetica" pitchFamily="2" charset="0"/>
            </a:endParaRPr>
          </a:p>
        </p:txBody>
      </p:sp>
      <p:sp>
        <p:nvSpPr>
          <p:cNvPr id="5" name="TextBox 4">
            <a:extLst>
              <a:ext uri="{FF2B5EF4-FFF2-40B4-BE49-F238E27FC236}">
                <a16:creationId xmlns:a16="http://schemas.microsoft.com/office/drawing/2014/main" id="{8B429994-6F34-CA63-A679-503ABAAD7DE5}"/>
              </a:ext>
            </a:extLst>
          </p:cNvPr>
          <p:cNvSpPr txBox="1"/>
          <p:nvPr/>
        </p:nvSpPr>
        <p:spPr>
          <a:xfrm>
            <a:off x="1963984" y="5753099"/>
            <a:ext cx="7783877" cy="307777"/>
          </a:xfrm>
          <a:prstGeom prst="rect">
            <a:avLst/>
          </a:prstGeom>
          <a:noFill/>
        </p:spPr>
        <p:txBody>
          <a:bodyPr wrap="square">
            <a:spAutoFit/>
          </a:bodyPr>
          <a:lstStyle/>
          <a:p>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Nguồn</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tham</a:t>
            </a:r>
            <a:r>
              <a:rPr lang="en-US" b="0" i="0" u="none" strike="noStrike" dirty="0">
                <a:solidFill>
                  <a:srgbClr val="000000"/>
                </a:solidFill>
                <a:effectLst/>
                <a:highlight>
                  <a:srgbClr val="FFFFFF"/>
                </a:highlight>
                <a:latin typeface="Helvetica" pitchFamily="2" charset="0"/>
              </a:rPr>
              <a:t> </a:t>
            </a:r>
            <a:r>
              <a:rPr lang="en-US" b="0" i="0" u="none" strike="noStrike" dirty="0" err="1">
                <a:solidFill>
                  <a:srgbClr val="000000"/>
                </a:solidFill>
                <a:effectLst/>
                <a:highlight>
                  <a:srgbClr val="FFFFFF"/>
                </a:highlight>
                <a:latin typeface="Helvetica" pitchFamily="2" charset="0"/>
              </a:rPr>
              <a:t>khảo</a:t>
            </a:r>
            <a:r>
              <a:rPr lang="en-US" b="0" i="0" u="none" strike="noStrike" dirty="0">
                <a:solidFill>
                  <a:srgbClr val="000000"/>
                </a:solidFill>
                <a:effectLst/>
                <a:highlight>
                  <a:srgbClr val="FFFFFF"/>
                </a:highlight>
                <a:latin typeface="Helvetica" pitchFamily="2" charset="0"/>
              </a:rPr>
              <a:t>:</a:t>
            </a:r>
            <a:r>
              <a:rPr lang="en-US" b="0" i="0" u="none" strike="noStrike" dirty="0">
                <a:effectLst/>
                <a:latin typeface="Helvetica" pitchFamily="2" charset="0"/>
                <a:hlinkClick r:id="rId2"/>
              </a:rPr>
              <a:t> https://www.greenhouse-management.com/greenhouse_management</a:t>
            </a:r>
            <a:r>
              <a:rPr lang="en-US" b="0" i="0" u="none" strike="noStrike" dirty="0">
                <a:solidFill>
                  <a:srgbClr val="000000"/>
                </a:solidFill>
                <a:effectLst/>
                <a:highlight>
                  <a:srgbClr val="FFFFFF"/>
                </a:highlight>
                <a:latin typeface="Helvetica" pitchFamily="2" charset="0"/>
              </a:rPr>
              <a:t>)</a:t>
            </a:r>
            <a:endParaRPr lang="en-VN" dirty="0"/>
          </a:p>
        </p:txBody>
      </p:sp>
      <p:pic>
        <p:nvPicPr>
          <p:cNvPr id="3" name="Picture 2" descr="nhiệt độ trong nhà kính">
            <a:extLst>
              <a:ext uri="{FF2B5EF4-FFF2-40B4-BE49-F238E27FC236}">
                <a16:creationId xmlns:a16="http://schemas.microsoft.com/office/drawing/2014/main" id="{7A5CD32F-7E5C-104B-FFD6-06009B23C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401" y="599481"/>
            <a:ext cx="5858932" cy="4394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3567E55-5241-C91E-B473-D0BBF5DB9886}"/>
              </a:ext>
            </a:extLst>
          </p:cNvPr>
          <p:cNvPicPr/>
          <p:nvPr/>
        </p:nvPicPr>
        <p:blipFill>
          <a:blip r:embed="rId4"/>
          <a:stretch>
            <a:fillRect/>
          </a:stretch>
        </p:blipFill>
        <p:spPr>
          <a:xfrm>
            <a:off x="530224" y="568435"/>
            <a:ext cx="4892675" cy="4394199"/>
          </a:xfrm>
          <a:prstGeom prst="rect">
            <a:avLst/>
          </a:prstGeom>
          <a:noFill/>
          <a:ln w="9525">
            <a:noFill/>
          </a:ln>
        </p:spPr>
      </p:pic>
    </p:spTree>
    <p:extLst>
      <p:ext uri="{BB962C8B-B14F-4D97-AF65-F5344CB8AC3E}">
        <p14:creationId xmlns:p14="http://schemas.microsoft.com/office/powerpoint/2010/main" val="177860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7DFE3D-8C71-B243-492F-B4B97CBAF6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47</a:t>
            </a:fld>
            <a:endParaRPr lang="en-GB"/>
          </a:p>
        </p:txBody>
      </p:sp>
      <p:pic>
        <p:nvPicPr>
          <p:cNvPr id="4" name="Picture 39" descr="Trồng rau sạch trong container lạnh">
            <a:extLst>
              <a:ext uri="{FF2B5EF4-FFF2-40B4-BE49-F238E27FC236}">
                <a16:creationId xmlns:a16="http://schemas.microsoft.com/office/drawing/2014/main" id="{06F1D2E1-79DA-995E-72A8-6B703C776417}"/>
              </a:ext>
            </a:extLst>
          </p:cNvPr>
          <p:cNvPicPr>
            <a:picLocks noChangeAspect="1"/>
          </p:cNvPicPr>
          <p:nvPr/>
        </p:nvPicPr>
        <p:blipFill>
          <a:blip r:embed="rId2"/>
          <a:stretch>
            <a:fillRect/>
          </a:stretch>
        </p:blipFill>
        <p:spPr>
          <a:xfrm>
            <a:off x="893445" y="771207"/>
            <a:ext cx="6055360" cy="5315585"/>
          </a:xfrm>
          <a:prstGeom prst="rect">
            <a:avLst/>
          </a:prstGeom>
          <a:noFill/>
          <a:ln w="9525">
            <a:noFill/>
          </a:ln>
        </p:spPr>
      </p:pic>
      <p:sp>
        <p:nvSpPr>
          <p:cNvPr id="5" name="Rounded Rectangular Callout 4">
            <a:extLst>
              <a:ext uri="{FF2B5EF4-FFF2-40B4-BE49-F238E27FC236}">
                <a16:creationId xmlns:a16="http://schemas.microsoft.com/office/drawing/2014/main" id="{5224832C-9526-E41C-A1D4-996DCA57F666}"/>
              </a:ext>
            </a:extLst>
          </p:cNvPr>
          <p:cNvSpPr/>
          <p:nvPr/>
        </p:nvSpPr>
        <p:spPr>
          <a:xfrm>
            <a:off x="7240320" y="1719579"/>
            <a:ext cx="4422140" cy="3150198"/>
          </a:xfrm>
          <a:prstGeom prst="wedgeRoundRectCallout">
            <a:avLst>
              <a:gd name="adj1" fmla="val 31214"/>
              <a:gd name="adj2" fmla="val 49455"/>
              <a:gd name="adj3" fmla="val 1666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eaLnBrk="1" hangingPunct="1">
              <a:lnSpc>
                <a:spcPct val="130000"/>
              </a:lnSpc>
              <a:spcBef>
                <a:spcPts val="200"/>
              </a:spcBef>
              <a:buNone/>
              <a:tabLst>
                <a:tab pos="88900" algn="l"/>
              </a:tabLst>
            </a:pPr>
            <a:r>
              <a:rPr lang="vi-VN" altLang="en-US" sz="2800" dirty="0">
                <a:solidFill>
                  <a:srgbClr val="002060"/>
                </a:solidFill>
                <a:latin typeface="Calibri" panose="020F0502020204030204" pitchFamily="34" charset="0"/>
                <a:cs typeface="Calibri" panose="020F0502020204030204" pitchFamily="34" charset="0"/>
                <a:sym typeface="+mn-ea"/>
              </a:rPr>
              <a:t>T</a:t>
            </a:r>
            <a:r>
              <a:rPr lang="en-US" altLang="en-US" sz="2800" dirty="0">
                <a:solidFill>
                  <a:srgbClr val="002060"/>
                </a:solidFill>
                <a:latin typeface="Calibri" panose="020F0502020204030204" pitchFamily="34" charset="0"/>
                <a:cs typeface="Calibri" panose="020F0502020204030204" pitchFamily="34" charset="0"/>
                <a:sym typeface="+mn-ea"/>
              </a:rPr>
              <a:t>ại sao "canh tác theo chiều thẳng đứng" được xem l</a:t>
            </a:r>
            <a:r>
              <a:rPr lang="en-US" altLang="en-US" sz="2800" dirty="0">
                <a:solidFill>
                  <a:srgbClr val="002060"/>
                </a:solidFill>
                <a:latin typeface="Calibri" panose="020F0502020204030204" pitchFamily="34" charset="0"/>
                <a:ea typeface="Times New Roman" panose="02020603050405020304" pitchFamily="18" charset="0"/>
                <a:cs typeface="Calibri" panose="020F0502020204030204" pitchFamily="34" charset="0"/>
                <a:sym typeface="+mn-ea"/>
              </a:rPr>
              <a:t>à</a:t>
            </a:r>
            <a:r>
              <a:rPr lang="en-US" altLang="en-US" sz="2800" dirty="0">
                <a:solidFill>
                  <a:srgbClr val="002060"/>
                </a:solidFill>
                <a:latin typeface="Calibri" panose="020F0502020204030204" pitchFamily="34" charset="0"/>
                <a:cs typeface="Calibri" panose="020F0502020204030204" pitchFamily="34" charset="0"/>
                <a:sym typeface="+mn-ea"/>
              </a:rPr>
              <a:t> giải pháp tiềm năng trong tương lai để giải quyết các vấn đề về lương thực</a:t>
            </a:r>
            <a:r>
              <a:rPr lang="vi-VN" altLang="en-US" sz="2800" dirty="0">
                <a:solidFill>
                  <a:srgbClr val="002060"/>
                </a:solidFill>
                <a:latin typeface="Calibri" panose="020F0502020204030204" pitchFamily="34" charset="0"/>
                <a:cs typeface="Calibri" panose="020F0502020204030204" pitchFamily="34" charset="0"/>
                <a:sym typeface="+mn-ea"/>
              </a:rPr>
              <a:t>?</a:t>
            </a:r>
          </a:p>
        </p:txBody>
      </p:sp>
      <p:sp>
        <p:nvSpPr>
          <p:cNvPr id="6" name="Rectangular Callout 5">
            <a:extLst>
              <a:ext uri="{FF2B5EF4-FFF2-40B4-BE49-F238E27FC236}">
                <a16:creationId xmlns:a16="http://schemas.microsoft.com/office/drawing/2014/main" id="{7C29482A-BC96-5834-1BF5-22723D80E4B3}"/>
              </a:ext>
            </a:extLst>
          </p:cNvPr>
          <p:cNvSpPr/>
          <p:nvPr/>
        </p:nvSpPr>
        <p:spPr>
          <a:xfrm>
            <a:off x="7240320" y="1719579"/>
            <a:ext cx="4422140" cy="3418840"/>
          </a:xfrm>
          <a:prstGeom prst="wedgeRectCallout">
            <a:avLst>
              <a:gd name="adj1" fmla="val 35850"/>
              <a:gd name="adj2" fmla="val 505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800" dirty="0">
                <a:solidFill>
                  <a:schemeClr val="tx1"/>
                </a:solidFill>
                <a:latin typeface="Calibri" panose="020F0502020204030204" pitchFamily="34" charset="0"/>
                <a:cs typeface="Calibri" panose="020F0502020204030204" pitchFamily="34" charset="0"/>
                <a:sym typeface="+mn-ea"/>
              </a:rPr>
              <a:t>- Tối đa hoá diện tích tiếp xúc ánh nắng mặt trời</a:t>
            </a:r>
          </a:p>
          <a:p>
            <a:pPr algn="ctr"/>
            <a:r>
              <a:rPr lang="vi-VN" altLang="en-US" sz="2800" dirty="0">
                <a:solidFill>
                  <a:schemeClr val="tx1"/>
                </a:solidFill>
                <a:latin typeface="Calibri" panose="020F0502020204030204" pitchFamily="34" charset="0"/>
                <a:cs typeface="Calibri" panose="020F0502020204030204" pitchFamily="34" charset="0"/>
                <a:sym typeface="+mn-ea"/>
              </a:rPr>
              <a:t>- Nhà máy trồng rau không bị ảnh hưởng bởi thay đổi về mùa vụ, sâu bệnh hay khô hạn. </a:t>
            </a:r>
          </a:p>
          <a:p>
            <a:pPr algn="ctr"/>
            <a:r>
              <a:rPr lang="vi-VN" altLang="en-US" sz="2800" dirty="0">
                <a:solidFill>
                  <a:schemeClr val="tx1"/>
                </a:solidFill>
                <a:latin typeface="Calibri" panose="020F0502020204030204" pitchFamily="34" charset="0"/>
                <a:cs typeface="Calibri" panose="020F0502020204030204" pitchFamily="34" charset="0"/>
                <a:sym typeface="+mn-ea"/>
              </a:rPr>
              <a:t>- Tiết kiệm nước và lượng phân bón.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2995024" y="2724490"/>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1596461" y="2478522"/>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FE4F665F-8C9A-1DD9-1A83-8A912433172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48</a:t>
            </a:fld>
            <a:endParaRPr lang="en-GB"/>
          </a:p>
        </p:txBody>
      </p:sp>
    </p:spTree>
    <p:extLst>
      <p:ext uri="{BB962C8B-B14F-4D97-AF65-F5344CB8AC3E}">
        <p14:creationId xmlns:p14="http://schemas.microsoft.com/office/powerpoint/2010/main" val="273741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407035" y="1730375"/>
            <a:ext cx="4830445" cy="3570605"/>
          </a:xfrm>
          <a:prstGeom prst="cloudCallout">
            <a:avLst>
              <a:gd name="adj1" fmla="val -48952"/>
              <a:gd name="adj2" fmla="val 8952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2400" dirty="0">
                <a:solidFill>
                  <a:schemeClr val="tx1"/>
                </a:solidFill>
                <a:latin typeface="Calibri" panose="020F0502020204030204" pitchFamily="34" charset="0"/>
                <a:cs typeface="Calibri" panose="020F0502020204030204" pitchFamily="34" charset="0"/>
              </a:rPr>
              <a:t>Vận dụng kiến thức vừa học, kết hợp thực tế, hãy dự đoán các nhân tố có thể ảnh hưởng đến quá trình quang hợp của thực vật?</a:t>
            </a:r>
          </a:p>
        </p:txBody>
      </p:sp>
      <p:pic>
        <p:nvPicPr>
          <p:cNvPr id="101" name="Picture 100"/>
          <p:cNvPicPr/>
          <p:nvPr/>
        </p:nvPicPr>
        <p:blipFill>
          <a:blip r:embed="rId2"/>
          <a:stretch>
            <a:fillRect/>
          </a:stretch>
        </p:blipFill>
        <p:spPr>
          <a:xfrm>
            <a:off x="5471160" y="1730375"/>
            <a:ext cx="5784850" cy="3267075"/>
          </a:xfrm>
          <a:prstGeom prst="rect">
            <a:avLst/>
          </a:prstGeom>
          <a:noFill/>
          <a:ln w="9525">
            <a:noFill/>
          </a:ln>
        </p:spPr>
      </p:pic>
      <p:pic>
        <p:nvPicPr>
          <p:cNvPr id="5" name="Picture 4"/>
          <p:cNvPicPr/>
          <p:nvPr/>
        </p:nvPicPr>
        <p:blipFill>
          <a:blip r:embed="rId3"/>
          <a:stretch>
            <a:fillRect/>
          </a:stretch>
        </p:blipFill>
        <p:spPr>
          <a:xfrm>
            <a:off x="5471160" y="1730375"/>
            <a:ext cx="6146165" cy="4138930"/>
          </a:xfrm>
          <a:prstGeom prst="rect">
            <a:avLst/>
          </a:prstGeom>
          <a:noFill/>
          <a:ln w="9525">
            <a:noFill/>
          </a:ln>
        </p:spPr>
      </p:pic>
      <p:sp>
        <p:nvSpPr>
          <p:cNvPr id="2" name="Slide Number Placeholder 1">
            <a:extLst>
              <a:ext uri="{FF2B5EF4-FFF2-40B4-BE49-F238E27FC236}">
                <a16:creationId xmlns:a16="http://schemas.microsoft.com/office/drawing/2014/main" id="{AA94B1FD-5A5F-D8BD-CC8A-6C9367F6214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49</a:t>
            </a:fld>
            <a:endParaRPr lang="en-GB"/>
          </a:p>
        </p:txBody>
      </p:sp>
    </p:spTree>
    <p:extLst>
      <p:ext uri="{BB962C8B-B14F-4D97-AF65-F5344CB8AC3E}">
        <p14:creationId xmlns:p14="http://schemas.microsoft.com/office/powerpoint/2010/main" val="499361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101"/>
                                        </p:tgtEl>
                                      </p:cBhvr>
                                    </p:animEffect>
                                    <p:set>
                                      <p:cBhvr>
                                        <p:cTn id="12" dur="1" fill="hold">
                                          <p:stCondLst>
                                            <p:cond delay="1999"/>
                                          </p:stCondLst>
                                        </p:cTn>
                                        <p:tgtEl>
                                          <p:spTgt spid="101"/>
                                        </p:tgtEl>
                                        <p:attrNameLst>
                                          <p:attrName>style.visibility</p:attrName>
                                        </p:attrNameLst>
                                      </p:cBhvr>
                                      <p:to>
                                        <p:strVal val="hidden"/>
                                      </p:to>
                                    </p:set>
                                  </p:childTnLst>
                                </p:cTn>
                              </p:par>
                              <p:par>
                                <p:cTn id="13" presetID="4"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8C47F-1AE9-2F70-E223-FA573737EA5E}"/>
              </a:ext>
            </a:extLst>
          </p:cNvPr>
          <p:cNvPicPr>
            <a:picLocks noChangeAspect="1"/>
          </p:cNvPicPr>
          <p:nvPr/>
        </p:nvPicPr>
        <p:blipFill>
          <a:blip r:embed="rId2"/>
          <a:stretch>
            <a:fillRect/>
          </a:stretch>
        </p:blipFill>
        <p:spPr>
          <a:xfrm>
            <a:off x="1756302" y="810176"/>
            <a:ext cx="8679396" cy="3934959"/>
          </a:xfrm>
          <a:prstGeom prst="rect">
            <a:avLst/>
          </a:prstGeom>
          <a:ln>
            <a:solidFill>
              <a:schemeClr val="tx1"/>
            </a:solidFill>
          </a:ln>
        </p:spPr>
      </p:pic>
      <p:sp>
        <p:nvSpPr>
          <p:cNvPr id="10" name="Oval 9">
            <a:extLst>
              <a:ext uri="{FF2B5EF4-FFF2-40B4-BE49-F238E27FC236}">
                <a16:creationId xmlns:a16="http://schemas.microsoft.com/office/drawing/2014/main" id="{321C20F9-8DE1-F46B-5E19-EF64F22CF8CB}"/>
              </a:ext>
            </a:extLst>
          </p:cNvPr>
          <p:cNvSpPr/>
          <p:nvPr/>
        </p:nvSpPr>
        <p:spPr>
          <a:xfrm>
            <a:off x="4583758" y="1383782"/>
            <a:ext cx="1216046" cy="11239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Slide Number Placeholder 2">
            <a:extLst>
              <a:ext uri="{FF2B5EF4-FFF2-40B4-BE49-F238E27FC236}">
                <a16:creationId xmlns:a16="http://schemas.microsoft.com/office/drawing/2014/main" id="{C417D473-B43A-EF17-C65B-1F4A5D69977E}"/>
              </a:ext>
            </a:extLst>
          </p:cNvPr>
          <p:cNvSpPr>
            <a:spLocks noGrp="1"/>
          </p:cNvSpPr>
          <p:nvPr>
            <p:ph type="sldNum" idx="12"/>
          </p:nvPr>
        </p:nvSpPr>
        <p:spPr>
          <a:xfrm>
            <a:off x="11296610" y="7058278"/>
            <a:ext cx="731700" cy="524700"/>
          </a:xfrm>
        </p:spPr>
        <p:txBody>
          <a:bodyPr/>
          <a:lstStyle/>
          <a:p>
            <a:pPr marL="0" lvl="0" indent="0" algn="r" rtl="0">
              <a:spcBef>
                <a:spcPts val="0"/>
              </a:spcBef>
              <a:spcAft>
                <a:spcPts val="0"/>
              </a:spcAft>
              <a:buNone/>
            </a:pPr>
            <a:fld id="{00000000-1234-1234-1234-123412341234}" type="slidenum">
              <a:rPr lang="en-GB" smtClean="0"/>
              <a:t>5</a:t>
            </a:fld>
            <a:endParaRPr lang="en-GB" dirty="0"/>
          </a:p>
        </p:txBody>
      </p:sp>
      <p:sp>
        <p:nvSpPr>
          <p:cNvPr id="7" name="TextBox 6">
            <a:extLst>
              <a:ext uri="{FF2B5EF4-FFF2-40B4-BE49-F238E27FC236}">
                <a16:creationId xmlns:a16="http://schemas.microsoft.com/office/drawing/2014/main" id="{8F38E03D-8F3A-6F77-3236-D829B3CBDF95}"/>
              </a:ext>
            </a:extLst>
          </p:cNvPr>
          <p:cNvSpPr txBox="1"/>
          <p:nvPr/>
        </p:nvSpPr>
        <p:spPr>
          <a:xfrm>
            <a:off x="1303294" y="4913798"/>
            <a:ext cx="4124112" cy="1107996"/>
          </a:xfrm>
          <a:prstGeom prst="rect">
            <a:avLst/>
          </a:prstGeom>
          <a:noFill/>
        </p:spPr>
        <p:txBody>
          <a:bodyPr wrap="square">
            <a:spAutoFit/>
          </a:bodyPr>
          <a:lstStyle/>
          <a:p>
            <a:pPr marL="342900" indent="-342900" algn="just">
              <a:spcBef>
                <a:spcPts val="600"/>
              </a:spcBef>
              <a:spcAft>
                <a:spcPts val="600"/>
              </a:spcAft>
              <a:buFontTx/>
              <a:buChar char="-"/>
            </a:pPr>
            <a:r>
              <a:rPr lang="en-US" sz="2800" dirty="0" err="1">
                <a:latin typeface="Calibri" panose="020F0502020204030204" pitchFamily="34" charset="0"/>
                <a:ea typeface="Arial" panose="020B0604020202020204" pitchFamily="34" charset="0"/>
                <a:cs typeface="Calibri" panose="020F0502020204030204" pitchFamily="34" charset="0"/>
              </a:rPr>
              <a:t>N</a:t>
            </a:r>
            <a:r>
              <a:rPr lang="en-US" sz="2800" dirty="0" err="1">
                <a:effectLst/>
                <a:latin typeface="Calibri" panose="020F0502020204030204" pitchFamily="34" charset="0"/>
                <a:ea typeface="Arial" panose="020B0604020202020204" pitchFamily="34" charset="0"/>
                <a:cs typeface="Calibri" panose="020F0502020204030204" pitchFamily="34" charset="0"/>
              </a:rPr>
              <a:t>guyên</a:t>
            </a:r>
            <a:r>
              <a:rPr lang="en-US" sz="2800" dirty="0">
                <a:effectLst/>
                <a:latin typeface="Calibri" panose="020F0502020204030204" pitchFamily="34" charset="0"/>
                <a:ea typeface="Arial" panose="020B0604020202020204" pitchFamily="34" charset="0"/>
                <a:cs typeface="Calibri" panose="020F0502020204030204" pitchFamily="34" charset="0"/>
              </a:rPr>
              <a:t> </a:t>
            </a:r>
            <a:r>
              <a:rPr lang="en-US" sz="2800" dirty="0" err="1">
                <a:effectLst/>
                <a:latin typeface="Calibri" panose="020F0502020204030204" pitchFamily="34" charset="0"/>
                <a:ea typeface="Arial" panose="020B0604020202020204" pitchFamily="34" charset="0"/>
                <a:cs typeface="Calibri" panose="020F0502020204030204" pitchFamily="34" charset="0"/>
              </a:rPr>
              <a:t>liệu</a:t>
            </a:r>
            <a:endParaRPr lang="en-US" sz="2800" dirty="0">
              <a:latin typeface="Calibri" panose="020F0502020204030204" pitchFamily="34" charset="0"/>
              <a:ea typeface="Arial" panose="020B0604020202020204" pitchFamily="34" charset="0"/>
              <a:cs typeface="Calibri" panose="020F0502020204030204" pitchFamily="34" charset="0"/>
            </a:endParaRPr>
          </a:p>
          <a:p>
            <a:pPr algn="just">
              <a:spcBef>
                <a:spcPts val="600"/>
              </a:spcBef>
              <a:spcAft>
                <a:spcPts val="600"/>
              </a:spcAft>
            </a:pPr>
            <a:r>
              <a:rPr lang="en-US" sz="2800" dirty="0">
                <a:latin typeface="Calibri" panose="020F0502020204030204" pitchFamily="34" charset="0"/>
                <a:ea typeface="Arial" panose="020B0604020202020204" pitchFamily="34" charset="0"/>
                <a:cs typeface="Calibri" panose="020F0502020204030204" pitchFamily="34" charset="0"/>
              </a:rPr>
              <a:t>+ CO</a:t>
            </a:r>
            <a:r>
              <a:rPr lang="en-US" sz="2800" baseline="-25000" dirty="0">
                <a:latin typeface="Calibri" panose="020F0502020204030204" pitchFamily="34" charset="0"/>
                <a:ea typeface="Arial" panose="020B0604020202020204" pitchFamily="34" charset="0"/>
                <a:cs typeface="Calibri" panose="020F0502020204030204" pitchFamily="34" charset="0"/>
              </a:rPr>
              <a:t>2 </a:t>
            </a:r>
            <a:r>
              <a:rPr lang="en-US" sz="2800" dirty="0">
                <a:latin typeface="Calibri" panose="020F0502020204030204" pitchFamily="34" charset="0"/>
                <a:ea typeface="Arial" panose="020B0604020202020204" pitchFamily="34" charset="0"/>
                <a:cs typeface="Calibri" panose="020F0502020204030204" pitchFamily="34" charset="0"/>
              </a:rPr>
              <a:t>, H</a:t>
            </a:r>
            <a:r>
              <a:rPr lang="en-US" sz="2800" baseline="-25000" dirty="0">
                <a:latin typeface="Calibri" panose="020F0502020204030204" pitchFamily="34" charset="0"/>
                <a:ea typeface="Arial" panose="020B0604020202020204" pitchFamily="34" charset="0"/>
                <a:cs typeface="Calibri" panose="020F0502020204030204" pitchFamily="34" charset="0"/>
              </a:rPr>
              <a:t>2</a:t>
            </a:r>
            <a:r>
              <a:rPr lang="en-US" sz="2800" dirty="0">
                <a:latin typeface="Calibri" panose="020F0502020204030204" pitchFamily="34" charset="0"/>
                <a:ea typeface="Arial" panose="020B0604020202020204" pitchFamily="34" charset="0"/>
                <a:cs typeface="Calibri" panose="020F0502020204030204" pitchFamily="34" charset="0"/>
              </a:rPr>
              <a:t>O</a:t>
            </a:r>
          </a:p>
        </p:txBody>
      </p:sp>
      <p:pic>
        <p:nvPicPr>
          <p:cNvPr id="6" name="Graphic 5" descr="Arrow: Slight curve with solid fill">
            <a:extLst>
              <a:ext uri="{FF2B5EF4-FFF2-40B4-BE49-F238E27FC236}">
                <a16:creationId xmlns:a16="http://schemas.microsoft.com/office/drawing/2014/main" id="{D9E60FE4-925A-07D2-D204-AA905669D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69652">
            <a:off x="4349336" y="2242582"/>
            <a:ext cx="531110" cy="360656"/>
          </a:xfrm>
          <a:prstGeom prst="rect">
            <a:avLst/>
          </a:prstGeom>
        </p:spPr>
      </p:pic>
      <p:sp>
        <p:nvSpPr>
          <p:cNvPr id="12" name="Oval 11">
            <a:extLst>
              <a:ext uri="{FF2B5EF4-FFF2-40B4-BE49-F238E27FC236}">
                <a16:creationId xmlns:a16="http://schemas.microsoft.com/office/drawing/2014/main" id="{75AC4C74-BDA3-DB9F-D1F9-9614C00D5154}"/>
              </a:ext>
            </a:extLst>
          </p:cNvPr>
          <p:cNvSpPr/>
          <p:nvPr/>
        </p:nvSpPr>
        <p:spPr>
          <a:xfrm>
            <a:off x="4396962" y="3430448"/>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Oval 12">
            <a:extLst>
              <a:ext uri="{FF2B5EF4-FFF2-40B4-BE49-F238E27FC236}">
                <a16:creationId xmlns:a16="http://schemas.microsoft.com/office/drawing/2014/main" id="{3AF324E7-BFC3-B6AD-A4A3-3F1066439478}"/>
              </a:ext>
            </a:extLst>
          </p:cNvPr>
          <p:cNvSpPr/>
          <p:nvPr/>
        </p:nvSpPr>
        <p:spPr>
          <a:xfrm>
            <a:off x="2419350" y="2194615"/>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3F45E35A-EAFA-4AAD-9FF9-4FEEA33D0865}"/>
              </a:ext>
            </a:extLst>
          </p:cNvPr>
          <p:cNvSpPr txBox="1"/>
          <p:nvPr/>
        </p:nvSpPr>
        <p:spPr>
          <a:xfrm>
            <a:off x="45738" y="11775"/>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 KHÁI QUÁT VỀ QUANG HỢP </a:t>
            </a:r>
            <a:r>
              <a:rPr lang="en-US" sz="2800" b="1" dirty="0" err="1">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Ở</a:t>
            </a: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 THỰC VẬT</a:t>
            </a:r>
          </a:p>
        </p:txBody>
      </p:sp>
      <p:pic>
        <p:nvPicPr>
          <p:cNvPr id="16" name="Google Shape;209;p11">
            <a:extLst>
              <a:ext uri="{FF2B5EF4-FFF2-40B4-BE49-F238E27FC236}">
                <a16:creationId xmlns:a16="http://schemas.microsoft.com/office/drawing/2014/main" id="{BF563E80-2D40-49F9-97DC-DF40192BBFAB}"/>
              </a:ext>
            </a:extLst>
          </p:cNvPr>
          <p:cNvPicPr preferRelativeResize="0"/>
          <p:nvPr/>
        </p:nvPicPr>
        <p:blipFill rotWithShape="1">
          <a:blip r:embed="rId5">
            <a:alphaModFix/>
          </a:blip>
          <a:srcRect/>
          <a:stretch/>
        </p:blipFill>
        <p:spPr>
          <a:xfrm>
            <a:off x="163688" y="0"/>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Rectangle 1">
            <a:extLst>
              <a:ext uri="{FF2B5EF4-FFF2-40B4-BE49-F238E27FC236}">
                <a16:creationId xmlns:a16="http://schemas.microsoft.com/office/drawing/2014/main" id="{32A00A05-5959-4D3E-A7FA-CBECE190A4C5}"/>
              </a:ext>
            </a:extLst>
          </p:cNvPr>
          <p:cNvSpPr/>
          <p:nvPr/>
        </p:nvSpPr>
        <p:spPr>
          <a:xfrm>
            <a:off x="7583316" y="4913798"/>
            <a:ext cx="2236510" cy="1384995"/>
          </a:xfrm>
          <a:prstGeom prst="rect">
            <a:avLst/>
          </a:prstGeom>
        </p:spPr>
        <p:txBody>
          <a:bodyPr wrap="none">
            <a:spAutoFit/>
          </a:bodyPr>
          <a:lstStyle/>
          <a:p>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Sản</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phẩm</a:t>
            </a:r>
            <a:endParaRPr lang="en-US" sz="2800" dirty="0">
              <a:latin typeface="Calibri" panose="020F0502020204030204" pitchFamily="34" charset="0"/>
              <a:ea typeface="Arial" panose="020B060402020202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hữu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O</a:t>
            </a:r>
            <a:r>
              <a:rPr lang="en-US" sz="2800" baseline="-25000" dirty="0">
                <a:latin typeface="Calibri" panose="020F0502020204030204" pitchFamily="34" charset="0"/>
                <a:cs typeface="Calibri" panose="020F0502020204030204" pitchFamily="34" charset="0"/>
              </a:rPr>
              <a:t>2</a:t>
            </a:r>
            <a:endParaRPr lang="vi-VN" sz="2800" baseline="-25000" dirty="0"/>
          </a:p>
        </p:txBody>
      </p:sp>
      <p:sp>
        <p:nvSpPr>
          <p:cNvPr id="8" name="Rectangle 7">
            <a:extLst>
              <a:ext uri="{FF2B5EF4-FFF2-40B4-BE49-F238E27FC236}">
                <a16:creationId xmlns:a16="http://schemas.microsoft.com/office/drawing/2014/main" id="{7813780D-765B-4494-B38A-F11318F9962A}"/>
              </a:ext>
            </a:extLst>
          </p:cNvPr>
          <p:cNvSpPr/>
          <p:nvPr/>
        </p:nvSpPr>
        <p:spPr>
          <a:xfrm>
            <a:off x="163688" y="6129574"/>
            <a:ext cx="4269117" cy="523220"/>
          </a:xfrm>
          <a:prstGeom prst="rect">
            <a:avLst/>
          </a:prstGeom>
        </p:spPr>
        <p:txBody>
          <a:bodyPr wrap="none">
            <a:spAutoFit/>
          </a:bodyPr>
          <a:lstStyle/>
          <a:p>
            <a:pPr algn="just">
              <a:spcBef>
                <a:spcPts val="600"/>
              </a:spcBef>
              <a:spcAft>
                <a:spcPts val="600"/>
              </a:spcAft>
            </a:pP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Nguồn</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gốc</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từ</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môi</a:t>
            </a:r>
            <a:r>
              <a:rPr lang="en-US" sz="2800" dirty="0">
                <a:latin typeface="Calibri" panose="020F0502020204030204" pitchFamily="34" charset="0"/>
                <a:ea typeface="Arial" panose="020B0604020202020204" pitchFamily="34" charset="0"/>
                <a:cs typeface="Calibri" panose="020F0502020204030204" pitchFamily="34" charset="0"/>
              </a:rPr>
              <a:t> </a:t>
            </a:r>
            <a:r>
              <a:rPr lang="en-US" sz="2800" dirty="0" err="1">
                <a:latin typeface="Calibri" panose="020F0502020204030204" pitchFamily="34" charset="0"/>
                <a:ea typeface="Arial" panose="020B0604020202020204" pitchFamily="34" charset="0"/>
                <a:cs typeface="Calibri" panose="020F0502020204030204" pitchFamily="34" charset="0"/>
              </a:rPr>
              <a:t>trường</a:t>
            </a:r>
            <a:endParaRPr lang="en-US" sz="2800" dirty="0">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60091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ppt_w</p:attrName>
                                        </p:attrNameLst>
                                      </p:cBhvr>
                                      <p:tavLst>
                                        <p:tav tm="0" fmla="#ppt_w*sin(2.5*pi*$)">
                                          <p:val>
                                            <p:fltVal val="0"/>
                                          </p:val>
                                        </p:tav>
                                        <p:tav tm="100000">
                                          <p:val>
                                            <p:fltVal val="1"/>
                                          </p:val>
                                        </p:tav>
                                      </p:tavLst>
                                    </p:anim>
                                    <p:anim calcmode="lin" valueType="num">
                                      <p:cBhvr>
                                        <p:cTn id="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ppt_w</p:attrName>
                                        </p:attrNameLst>
                                      </p:cBhvr>
                                      <p:tavLst>
                                        <p:tav tm="0" fmla="#ppt_w*sin(2.5*pi*$)">
                                          <p:val>
                                            <p:fltVal val="0"/>
                                          </p:val>
                                        </p:tav>
                                        <p:tav tm="100000">
                                          <p:val>
                                            <p:fltVal val="1"/>
                                          </p:val>
                                        </p:tav>
                                      </p:tavLst>
                                    </p:anim>
                                    <p:anim calcmode="lin" valueType="num">
                                      <p:cBhvr>
                                        <p:cTn id="16"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ppt_w</p:attrName>
                                        </p:attrNameLst>
                                      </p:cBhvr>
                                      <p:tavLst>
                                        <p:tav tm="0" fmla="#ppt_w*sin(2.5*pi*$)">
                                          <p:val>
                                            <p:fltVal val="0"/>
                                          </p:val>
                                        </p:tav>
                                        <p:tav tm="100000">
                                          <p:val>
                                            <p:fltVal val="1"/>
                                          </p:val>
                                        </p:tav>
                                      </p:tavLst>
                                    </p:anim>
                                    <p:anim calcmode="lin" valueType="num">
                                      <p:cBhvr>
                                        <p:cTn id="23"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left)">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
                                            <p:txEl>
                                              <p:pRg st="0" end="0"/>
                                            </p:txEl>
                                          </p:spTgt>
                                        </p:tgtEl>
                                        <p:attrNameLst>
                                          <p:attrName>style.visibility</p:attrName>
                                        </p:attrNameLst>
                                      </p:cBhvr>
                                      <p:to>
                                        <p:strVal val="visible"/>
                                      </p:to>
                                    </p:set>
                                    <p:animEffect transition="in" filter="wipe(up)">
                                      <p:cBhvr>
                                        <p:cTn id="38" dur="500"/>
                                        <p:tgtEl>
                                          <p:spTgt spid="2">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
                                            <p:txEl>
                                              <p:pRg st="1" end="1"/>
                                            </p:txEl>
                                          </p:spTgt>
                                        </p:tgtEl>
                                        <p:attrNameLst>
                                          <p:attrName>style.visibility</p:attrName>
                                        </p:attrNameLst>
                                      </p:cBhvr>
                                      <p:to>
                                        <p:strVal val="visible"/>
                                      </p:to>
                                    </p:set>
                                    <p:animEffect transition="in" filter="wipe(up)">
                                      <p:cBhvr>
                                        <p:cTn id="43" dur="500"/>
                                        <p:tgtEl>
                                          <p:spTgt spid="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
                                            <p:txEl>
                                              <p:pRg st="2" end="2"/>
                                            </p:txEl>
                                          </p:spTgt>
                                        </p:tgtEl>
                                        <p:attrNameLst>
                                          <p:attrName>style.visibility</p:attrName>
                                        </p:attrNameLst>
                                      </p:cBhvr>
                                      <p:to>
                                        <p:strVal val="visible"/>
                                      </p:to>
                                    </p:set>
                                    <p:animEffect transition="in" filter="wipe(up)">
                                      <p:cBhvr>
                                        <p:cTn id="48" dur="500"/>
                                        <p:tgtEl>
                                          <p:spTgt spid="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bldP spid="12" grpId="0" animBg="1"/>
      <p:bldP spid="13" grpId="0" animBg="1"/>
      <p:bldP spid="2" grpId="0" build="p"/>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EFA871-C5D4-3FFB-8C66-E5B448762DA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50</a:t>
            </a:fld>
            <a:endParaRPr lang="en-GB"/>
          </a:p>
        </p:txBody>
      </p:sp>
      <p:pic>
        <p:nvPicPr>
          <p:cNvPr id="4" name="Picture 3">
            <a:extLst>
              <a:ext uri="{FF2B5EF4-FFF2-40B4-BE49-F238E27FC236}">
                <a16:creationId xmlns:a16="http://schemas.microsoft.com/office/drawing/2014/main" id="{ECB96344-C08A-7A2B-69B6-FCCDB0C787D5}"/>
              </a:ext>
            </a:extLst>
          </p:cNvPr>
          <p:cNvPicPr>
            <a:picLocks noChangeAspect="1"/>
          </p:cNvPicPr>
          <p:nvPr/>
        </p:nvPicPr>
        <p:blipFill>
          <a:blip r:embed="rId2"/>
          <a:stretch>
            <a:fillRect/>
          </a:stretch>
        </p:blipFill>
        <p:spPr>
          <a:xfrm>
            <a:off x="1168400" y="762000"/>
            <a:ext cx="10185400" cy="5327126"/>
          </a:xfrm>
          <a:prstGeom prst="rect">
            <a:avLst/>
          </a:prstGeom>
        </p:spPr>
      </p:pic>
      <p:sp>
        <p:nvSpPr>
          <p:cNvPr id="5" name="TextBox 4">
            <a:extLst>
              <a:ext uri="{FF2B5EF4-FFF2-40B4-BE49-F238E27FC236}">
                <a16:creationId xmlns:a16="http://schemas.microsoft.com/office/drawing/2014/main" id="{6D68A6EE-8E72-426F-80FD-2218E3C35F33}"/>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F1D55173-4890-4498-BB3E-E90C5BFF4DAD}"/>
              </a:ext>
            </a:extLst>
          </p:cNvPr>
          <p:cNvPicPr preferRelativeResize="0"/>
          <p:nvPr/>
        </p:nvPicPr>
        <p:blipFill rotWithShape="1">
          <a:blip r:embed="rId3">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46738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ECFD-AAFD-424A-B254-DBAED6363E0D}"/>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21139051-BFA4-492D-8D60-4A7FB65AB418}"/>
              </a:ext>
            </a:extLst>
          </p:cNvPr>
          <p:cNvPicPr preferRelativeResize="0"/>
          <p:nvPr/>
        </p:nvPicPr>
        <p:blipFill rotWithShape="1">
          <a:blip r:embed="rId2">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 name="Rectangle 6">
            <a:extLst>
              <a:ext uri="{FF2B5EF4-FFF2-40B4-BE49-F238E27FC236}">
                <a16:creationId xmlns:a16="http://schemas.microsoft.com/office/drawing/2014/main" id="{C612B453-AC14-4BB3-B30C-9B09DB07BF92}"/>
              </a:ext>
            </a:extLst>
          </p:cNvPr>
          <p:cNvSpPr/>
          <p:nvPr/>
        </p:nvSpPr>
        <p:spPr>
          <a:xfrm>
            <a:off x="358864" y="1496339"/>
            <a:ext cx="11380852" cy="2677656"/>
          </a:xfrm>
          <a:prstGeom prst="rect">
            <a:avLst/>
          </a:prstGeom>
        </p:spPr>
        <p:txBody>
          <a:bodyPr wrap="square">
            <a:spAutoFit/>
          </a:bodyPr>
          <a:lstStyle/>
          <a:p>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Vòng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chuyên</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gia</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Gồm</a:t>
            </a:r>
            <a:r>
              <a:rPr lang="en-US" sz="2800" dirty="0">
                <a:latin typeface="+mn-lt"/>
                <a:cs typeface="Times New Roman" panose="02020603050405020304" pitchFamily="18" charset="0"/>
              </a:rPr>
              <a:t> 6 </a:t>
            </a:r>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Từ</a:t>
            </a:r>
            <a:r>
              <a:rPr lang="en-US" sz="2800" dirty="0">
                <a:latin typeface="+mn-lt"/>
                <a:cs typeface="Times New Roman" panose="02020603050405020304" pitchFamily="18" charset="0"/>
              </a:rPr>
              <a:t> 1 </a:t>
            </a:r>
            <a:r>
              <a:rPr lang="en-US" sz="2800" dirty="0" err="1">
                <a:latin typeface="+mn-lt"/>
                <a:cs typeface="Times New Roman" panose="02020603050405020304" pitchFamily="18" charset="0"/>
              </a:rPr>
              <a:t>đến</a:t>
            </a:r>
            <a:r>
              <a:rPr lang="en-US" sz="2800" dirty="0">
                <a:latin typeface="+mn-lt"/>
                <a:cs typeface="Times New Roman" panose="02020603050405020304" pitchFamily="18" charset="0"/>
              </a:rPr>
              <a:t> 6 </a:t>
            </a:r>
            <a:r>
              <a:rPr lang="en-US" sz="2800" dirty="0" err="1">
                <a:latin typeface="+mn-lt"/>
                <a:cs typeface="Times New Roman" panose="02020603050405020304" pitchFamily="18" charset="0"/>
              </a:rPr>
              <a:t>hai</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tìm</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hiểu</a:t>
            </a:r>
            <a:r>
              <a:rPr lang="en-US" sz="2800" dirty="0">
                <a:latin typeface="+mn-lt"/>
                <a:cs typeface="Times New Roman" panose="02020603050405020304" pitchFamily="18" charset="0"/>
              </a:rPr>
              <a:t> 1 </a:t>
            </a:r>
            <a:r>
              <a:rPr lang="en-US" sz="2800" dirty="0" err="1">
                <a:latin typeface="+mn-lt"/>
                <a:cs typeface="Times New Roman" panose="02020603050405020304" pitchFamily="18" charset="0"/>
              </a:rPr>
              <a:t>nhân</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tố</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và</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ứng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dụng</a:t>
            </a:r>
            <a:r>
              <a:rPr lang="en-US" sz="2800" dirty="0">
                <a:latin typeface="+mn-lt"/>
                <a:cs typeface="Times New Roman" panose="02020603050405020304" pitchFamily="18" charset="0"/>
              </a:rPr>
              <a:t> </a:t>
            </a: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1, 2: </a:t>
            </a:r>
            <a:r>
              <a:rPr lang="en-US" sz="2800" dirty="0" err="1">
                <a:latin typeface="+mn-lt"/>
                <a:cs typeface="Times New Roman" panose="02020603050405020304" pitchFamily="18" charset="0"/>
              </a:rPr>
              <a:t>Ánh</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sáng</a:t>
            </a:r>
            <a:endParaRPr lang="en-US" sz="2800" dirty="0">
              <a:latin typeface="+mn-lt"/>
              <a:cs typeface="Times New Roman" panose="02020603050405020304" pitchFamily="18" charset="0"/>
            </a:endParaRP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3,4: </a:t>
            </a:r>
            <a:r>
              <a:rPr lang="en-US" sz="2800" dirty="0" err="1">
                <a:latin typeface="+mn-lt"/>
                <a:cs typeface="Times New Roman" panose="02020603050405020304" pitchFamily="18" charset="0"/>
              </a:rPr>
              <a:t>Nồng</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độ</a:t>
            </a:r>
            <a:r>
              <a:rPr lang="en-US" sz="2800" dirty="0">
                <a:latin typeface="+mn-lt"/>
                <a:cs typeface="Times New Roman" panose="02020603050405020304" pitchFamily="18" charset="0"/>
              </a:rPr>
              <a:t> CO</a:t>
            </a:r>
            <a:r>
              <a:rPr lang="en-US" sz="2800" baseline="-25000" dirty="0">
                <a:latin typeface="+mn-lt"/>
                <a:cs typeface="Times New Roman" panose="02020603050405020304" pitchFamily="18" charset="0"/>
              </a:rPr>
              <a:t>2</a:t>
            </a:r>
          </a:p>
          <a:p>
            <a:r>
              <a:rPr lang="en-US" sz="2800" dirty="0" err="1">
                <a:latin typeface="+mn-lt"/>
                <a:cs typeface="Times New Roman" panose="02020603050405020304" pitchFamily="18" charset="0"/>
              </a:rPr>
              <a:t>nhóm</a:t>
            </a:r>
            <a:r>
              <a:rPr lang="en-US" sz="2800" dirty="0">
                <a:latin typeface="+mn-lt"/>
                <a:cs typeface="Times New Roman" panose="02020603050405020304" pitchFamily="18" charset="0"/>
              </a:rPr>
              <a:t> 5,6: </a:t>
            </a:r>
            <a:r>
              <a:rPr lang="en-US" sz="2800" dirty="0" err="1">
                <a:latin typeface="+mn-lt"/>
                <a:cs typeface="Times New Roman" panose="02020603050405020304" pitchFamily="18" charset="0"/>
              </a:rPr>
              <a:t>Nhiệt</a:t>
            </a:r>
            <a:r>
              <a:rPr lang="en-US" sz="2800" dirty="0">
                <a:latin typeface="+mn-lt"/>
                <a:cs typeface="Times New Roman" panose="02020603050405020304" pitchFamily="18" charset="0"/>
              </a:rPr>
              <a:t> </a:t>
            </a:r>
            <a:r>
              <a:rPr lang="en-US" sz="2800" dirty="0" err="1">
                <a:latin typeface="+mn-lt"/>
                <a:cs typeface="Times New Roman" panose="02020603050405020304" pitchFamily="18" charset="0"/>
              </a:rPr>
              <a:t>độ</a:t>
            </a:r>
            <a:r>
              <a:rPr lang="en-US" sz="2800" dirty="0">
                <a:latin typeface="+mn-lt"/>
                <a:cs typeface="Times New Roman" panose="02020603050405020304" pitchFamily="18" charset="0"/>
              </a:rPr>
              <a:t>)</a:t>
            </a:r>
          </a:p>
          <a:p>
            <a:r>
              <a:rPr lang="en-US" sz="2800" dirty="0" err="1">
                <a:effectLst/>
                <a:latin typeface="+mn-lt"/>
                <a:cs typeface="Times New Roman" panose="02020603050405020304" pitchFamily="18" charset="0"/>
              </a:rPr>
              <a:t>Thời</a:t>
            </a:r>
            <a:r>
              <a:rPr lang="en-US" sz="2800" dirty="0">
                <a:effectLst/>
                <a:latin typeface="+mn-lt"/>
                <a:cs typeface="Times New Roman" panose="02020603050405020304" pitchFamily="18" charset="0"/>
              </a:rPr>
              <a:t> </a:t>
            </a:r>
            <a:r>
              <a:rPr lang="en-US" sz="2800" dirty="0" err="1">
                <a:effectLst/>
                <a:latin typeface="+mn-lt"/>
                <a:cs typeface="Times New Roman" panose="02020603050405020304" pitchFamily="18" charset="0"/>
              </a:rPr>
              <a:t>gian</a:t>
            </a:r>
            <a:r>
              <a:rPr lang="en-US" sz="2800" dirty="0">
                <a:effectLst/>
                <a:latin typeface="+mn-lt"/>
                <a:cs typeface="Times New Roman" panose="02020603050405020304" pitchFamily="18" charset="0"/>
              </a:rPr>
              <a:t>: </a:t>
            </a:r>
            <a:r>
              <a:rPr lang="en-US" sz="2800" dirty="0">
                <a:latin typeface="+mn-lt"/>
                <a:cs typeface="Times New Roman" panose="02020603050405020304" pitchFamily="18" charset="0"/>
              </a:rPr>
              <a:t>3 </a:t>
            </a:r>
            <a:r>
              <a:rPr lang="en-US" sz="2800" dirty="0" err="1">
                <a:latin typeface="+mn-lt"/>
                <a:cs typeface="Times New Roman" panose="02020603050405020304" pitchFamily="18" charset="0"/>
              </a:rPr>
              <a:t>phút</a:t>
            </a:r>
            <a:endParaRPr lang="vi-VN" sz="2800" dirty="0">
              <a:effectLst/>
              <a:latin typeface="+mn-lt"/>
            </a:endParaRPr>
          </a:p>
        </p:txBody>
      </p:sp>
    </p:spTree>
    <p:extLst>
      <p:ext uri="{BB962C8B-B14F-4D97-AF65-F5344CB8AC3E}">
        <p14:creationId xmlns:p14="http://schemas.microsoft.com/office/powerpoint/2010/main" val="3223258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C5ECFD-AAFD-424A-B254-DBAED6363E0D}"/>
              </a:ext>
            </a:extLst>
          </p:cNvPr>
          <p:cNvSpPr txBox="1"/>
          <p:nvPr/>
        </p:nvSpPr>
        <p:spPr>
          <a:xfrm>
            <a:off x="1652923" y="84523"/>
            <a:ext cx="7429136"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V. CÁC NHÂN TỐ ẢNH HƯỞNG ĐẾN QUANG HỢP</a:t>
            </a:r>
          </a:p>
        </p:txBody>
      </p:sp>
      <p:pic>
        <p:nvPicPr>
          <p:cNvPr id="6" name="Google Shape;209;p11">
            <a:extLst>
              <a:ext uri="{FF2B5EF4-FFF2-40B4-BE49-F238E27FC236}">
                <a16:creationId xmlns:a16="http://schemas.microsoft.com/office/drawing/2014/main" id="{21139051-BFA4-492D-8D60-4A7FB65AB418}"/>
              </a:ext>
            </a:extLst>
          </p:cNvPr>
          <p:cNvPicPr preferRelativeResize="0"/>
          <p:nvPr/>
        </p:nvPicPr>
        <p:blipFill rotWithShape="1">
          <a:blip r:embed="rId2">
            <a:alphaModFix/>
          </a:blip>
          <a:srcRect/>
          <a:stretch/>
        </p:blipFill>
        <p:spPr>
          <a:xfrm>
            <a:off x="358864" y="0"/>
            <a:ext cx="1294059" cy="1163789"/>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7" name="Rectangle 6">
            <a:extLst>
              <a:ext uri="{FF2B5EF4-FFF2-40B4-BE49-F238E27FC236}">
                <a16:creationId xmlns:a16="http://schemas.microsoft.com/office/drawing/2014/main" id="{C612B453-AC14-4BB3-B30C-9B09DB07BF92}"/>
              </a:ext>
            </a:extLst>
          </p:cNvPr>
          <p:cNvSpPr/>
          <p:nvPr/>
        </p:nvSpPr>
        <p:spPr>
          <a:xfrm>
            <a:off x="358864" y="1496339"/>
            <a:ext cx="11380852" cy="1384995"/>
          </a:xfrm>
          <a:prstGeom prst="rect">
            <a:avLst/>
          </a:prstGeom>
        </p:spPr>
        <p:txBody>
          <a:bodyPr wrap="square">
            <a:spAutoFit/>
          </a:bodyPr>
          <a:lstStyle/>
          <a:p>
            <a:r>
              <a:rPr lang="en-US" sz="2800" b="1" dirty="0" err="1"/>
              <a:t>Vòng</a:t>
            </a:r>
            <a:r>
              <a:rPr lang="en-US" sz="2800" b="1" dirty="0"/>
              <a:t> </a:t>
            </a:r>
            <a:r>
              <a:rPr lang="en-US" sz="2800" b="1" dirty="0" err="1"/>
              <a:t>mảnh</a:t>
            </a:r>
            <a:r>
              <a:rPr lang="en-US" sz="2800" b="1" dirty="0"/>
              <a:t> </a:t>
            </a:r>
            <a:r>
              <a:rPr lang="en-US" sz="2800" b="1" dirty="0" err="1"/>
              <a:t>ghép</a:t>
            </a:r>
            <a:r>
              <a:rPr lang="en-US" sz="2800" dirty="0"/>
              <a:t>: 6 </a:t>
            </a:r>
            <a:r>
              <a:rPr lang="en-US" sz="2800" dirty="0" err="1"/>
              <a:t>nhóm</a:t>
            </a:r>
            <a:r>
              <a:rPr lang="en-US" sz="2800" dirty="0"/>
              <a:t> </a:t>
            </a:r>
            <a:r>
              <a:rPr lang="en-US" sz="2800" dirty="0" err="1"/>
              <a:t>mới</a:t>
            </a:r>
            <a:r>
              <a:rPr lang="en-US" sz="2800" dirty="0"/>
              <a:t> </a:t>
            </a:r>
            <a:r>
              <a:rPr lang="en-US" sz="2800" dirty="0" err="1"/>
              <a:t>thảo</a:t>
            </a:r>
            <a:r>
              <a:rPr lang="en-US" sz="2800" dirty="0"/>
              <a:t> </a:t>
            </a:r>
            <a:r>
              <a:rPr lang="en-US" sz="2800" dirty="0" err="1"/>
              <a:t>luận</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4 </a:t>
            </a:r>
            <a:r>
              <a:rPr lang="en-US" sz="2800" dirty="0" err="1"/>
              <a:t>ghi</a:t>
            </a:r>
            <a:r>
              <a:rPr lang="en-US" sz="2800" dirty="0"/>
              <a:t> </a:t>
            </a:r>
            <a:r>
              <a:rPr lang="en-US" sz="2800" dirty="0" err="1"/>
              <a:t>vào</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Bảng</a:t>
            </a:r>
            <a:r>
              <a:rPr lang="en-US" sz="2800" dirty="0"/>
              <a:t> </a:t>
            </a:r>
            <a:r>
              <a:rPr lang="en-US" sz="2800" dirty="0" err="1"/>
              <a:t>nhóm</a:t>
            </a:r>
            <a:r>
              <a:rPr lang="en-US" sz="2800" dirty="0"/>
              <a:t>)</a:t>
            </a:r>
          </a:p>
          <a:p>
            <a:r>
              <a:rPr lang="en-US" sz="2800" dirty="0" err="1"/>
              <a:t>Mỗi</a:t>
            </a:r>
            <a:r>
              <a:rPr lang="en-US" sz="2800" dirty="0"/>
              <a:t> </a:t>
            </a:r>
            <a:r>
              <a:rPr lang="en-US" sz="2800" dirty="0" err="1"/>
              <a:t>nhóm</a:t>
            </a:r>
            <a:r>
              <a:rPr lang="en-US" sz="2800" dirty="0"/>
              <a:t> </a:t>
            </a:r>
            <a:r>
              <a:rPr lang="en-US" sz="2800" dirty="0" err="1"/>
              <a:t>chụp</a:t>
            </a:r>
            <a:r>
              <a:rPr lang="en-US" sz="2800" dirty="0"/>
              <a:t> </a:t>
            </a:r>
            <a:r>
              <a:rPr lang="en-US" sz="2800" dirty="0" err="1"/>
              <a:t>lại</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hoàn</a:t>
            </a:r>
            <a:r>
              <a:rPr lang="en-US" sz="2800" dirty="0"/>
              <a:t> </a:t>
            </a:r>
            <a:r>
              <a:rPr lang="en-US" sz="2800" dirty="0" err="1"/>
              <a:t>thành</a:t>
            </a:r>
            <a:r>
              <a:rPr lang="en-US" sz="2800" dirty="0"/>
              <a:t> </a:t>
            </a:r>
            <a:r>
              <a:rPr lang="en-US" sz="2800" dirty="0" err="1"/>
              <a:t>nộp</a:t>
            </a:r>
            <a:r>
              <a:rPr lang="en-US" sz="2800" dirty="0"/>
              <a:t> </a:t>
            </a:r>
            <a:r>
              <a:rPr lang="en-US" sz="2800" dirty="0" err="1"/>
              <a:t>lên</a:t>
            </a:r>
            <a:r>
              <a:rPr lang="en-US" sz="2800" dirty="0"/>
              <a:t> </a:t>
            </a:r>
            <a:r>
              <a:rPr lang="en-US" sz="2800" dirty="0" err="1"/>
              <a:t>paddlet</a:t>
            </a:r>
            <a:endParaRPr lang="vi-VN" sz="2800" dirty="0"/>
          </a:p>
        </p:txBody>
      </p:sp>
    </p:spTree>
    <p:extLst>
      <p:ext uri="{BB962C8B-B14F-4D97-AF65-F5344CB8AC3E}">
        <p14:creationId xmlns:p14="http://schemas.microsoft.com/office/powerpoint/2010/main" val="942424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42860" y="542648"/>
            <a:ext cx="7471917" cy="584775"/>
          </a:xfrm>
          <a:prstGeom prst="rect">
            <a:avLst/>
          </a:prstGeom>
          <a:noFill/>
        </p:spPr>
        <p:txBody>
          <a:bodyPr wrap="none" rtlCol="0" anchor="t">
            <a:spAutoFit/>
          </a:bodyPr>
          <a:lstStyle/>
          <a:p>
            <a:pPr lvl="0" algn="just" eaLnBrk="1" hangingPunct="1">
              <a:buNone/>
            </a:pPr>
            <a:r>
              <a:rPr lang="vi-VN" altLang="x-none" sz="3200" b="1" dirty="0">
                <a:solidFill>
                  <a:srgbClr val="FF0000"/>
                </a:solidFill>
                <a:latin typeface="Calibri" panose="020F0502020204030204" pitchFamily="34" charset="0"/>
                <a:cs typeface="Calibri" panose="020F0502020204030204" pitchFamily="34" charset="0"/>
                <a:sym typeface="+mn-ea"/>
              </a:rPr>
              <a:t>1. Ảnh hưởng của ánh sáng tới quang hợp.</a:t>
            </a:r>
          </a:p>
        </p:txBody>
      </p:sp>
      <p:pic>
        <p:nvPicPr>
          <p:cNvPr id="6" name="Picture 5">
            <a:hlinkClick r:id="" action="ppaction://noaction"/>
          </p:cNvPr>
          <p:cNvPicPr>
            <a:picLocks noChangeAspect="1"/>
          </p:cNvPicPr>
          <p:nvPr/>
        </p:nvPicPr>
        <p:blipFill>
          <a:blip r:embed="rId2"/>
          <a:stretch>
            <a:fillRect/>
          </a:stretch>
        </p:blipFill>
        <p:spPr>
          <a:xfrm>
            <a:off x="6499365" y="1196975"/>
            <a:ext cx="5528945" cy="4951095"/>
          </a:xfrm>
          <a:prstGeom prst="rect">
            <a:avLst/>
          </a:prstGeom>
          <a:noFill/>
          <a:ln w="9525">
            <a:noFill/>
          </a:ln>
        </p:spPr>
      </p:pic>
      <p:sp>
        <p:nvSpPr>
          <p:cNvPr id="7" name="Text Box 6"/>
          <p:cNvSpPr txBox="1"/>
          <p:nvPr/>
        </p:nvSpPr>
        <p:spPr>
          <a:xfrm>
            <a:off x="490855" y="1196975"/>
            <a:ext cx="5836920" cy="526297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514350" lvl="0" indent="-514350" algn="just" eaLnBrk="0" hangingPunct="0">
              <a:lnSpc>
                <a:spcPct val="100000"/>
              </a:lnSpc>
              <a:spcBef>
                <a:spcPct val="0"/>
              </a:spcBef>
              <a:buFontTx/>
              <a:buAutoNum type="alphaLcPeriod"/>
            </a:pPr>
            <a:r>
              <a:rPr lang="vi-VN" altLang="en-US" sz="2800" dirty="0">
                <a:solidFill>
                  <a:schemeClr val="tx1"/>
                </a:solidFill>
                <a:latin typeface="Calibri" panose="020F0502020204030204" pitchFamily="34" charset="0"/>
                <a:cs typeface="Calibri" panose="020F0502020204030204" pitchFamily="34" charset="0"/>
                <a:sym typeface="+mn-ea"/>
              </a:rPr>
              <a:t>Cường độ ánh sáng</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Điểm bù ánh sáng: Tại giá trị đó cường độ quang hợp cân bằng với cường độ hô hấp.</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Điểm bão hoà ánh sáng: Là trị số ánh sáng mà tại đó cường độ quang hợp không tăng cho dù tăng cường độ ánh sang.</a:t>
            </a:r>
          </a:p>
          <a:p>
            <a:pPr marL="0" lvl="0" indent="0" algn="just" eaLnBrk="0" hangingPunct="0">
              <a:lnSpc>
                <a:spcPct val="100000"/>
              </a:lnSpc>
              <a:spcBef>
                <a:spcPct val="0"/>
              </a:spcBef>
              <a:buFontTx/>
              <a:buNone/>
            </a:pPr>
            <a:r>
              <a:rPr lang="vi-VN" altLang="en-US" sz="2800" dirty="0">
                <a:solidFill>
                  <a:schemeClr val="tx1"/>
                </a:solidFill>
                <a:latin typeface="Calibri" panose="020F0502020204030204" pitchFamily="34" charset="0"/>
                <a:cs typeface="Calibri" panose="020F0502020204030204" pitchFamily="34" charset="0"/>
                <a:sym typeface="+mn-ea"/>
              </a:rPr>
              <a:t>- Trong giới hạn từ điểm bù ánh sáng đến điểm bão hoà ánh sáng thì cường độ quang hợp tăng hầu như tỉ lệ thuận với cường độ ánh sáng.</a:t>
            </a:r>
          </a:p>
        </p:txBody>
      </p:sp>
      <p:sp>
        <p:nvSpPr>
          <p:cNvPr id="2" name="Slide Number Placeholder 1">
            <a:extLst>
              <a:ext uri="{FF2B5EF4-FFF2-40B4-BE49-F238E27FC236}">
                <a16:creationId xmlns:a16="http://schemas.microsoft.com/office/drawing/2014/main" id="{FC433D6E-2844-3CE8-1D2C-90A5CEC8F9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53</a:t>
            </a:fld>
            <a:endParaRPr lang="en-GB"/>
          </a:p>
        </p:txBody>
      </p:sp>
    </p:spTree>
    <p:extLst>
      <p:ext uri="{BB962C8B-B14F-4D97-AF65-F5344CB8AC3E}">
        <p14:creationId xmlns:p14="http://schemas.microsoft.com/office/powerpoint/2010/main" val="3926803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38414" y="480842"/>
            <a:ext cx="7471917" cy="584775"/>
          </a:xfrm>
          <a:prstGeom prst="rect">
            <a:avLst/>
          </a:prstGeom>
          <a:noFill/>
        </p:spPr>
        <p:txBody>
          <a:bodyPr wrap="none" rtlCol="0" anchor="t">
            <a:spAutoFit/>
          </a:bodyPr>
          <a:lstStyle/>
          <a:p>
            <a:pPr lvl="0" algn="just" eaLnBrk="1" hangingPunct="1">
              <a:buNone/>
            </a:pPr>
            <a:r>
              <a:rPr lang="vi-VN" altLang="x-none" sz="3200" b="1" dirty="0">
                <a:solidFill>
                  <a:srgbClr val="FF0000"/>
                </a:solidFill>
                <a:latin typeface="Calibri" panose="020F0502020204030204" pitchFamily="34" charset="0"/>
                <a:cs typeface="Calibri" panose="020F0502020204030204" pitchFamily="34" charset="0"/>
                <a:sym typeface="+mn-ea"/>
              </a:rPr>
              <a:t>1. Ảnh hưởng của ánh sáng tới quang hợp.</a:t>
            </a:r>
          </a:p>
        </p:txBody>
      </p:sp>
      <p:pic>
        <p:nvPicPr>
          <p:cNvPr id="6" name="Picture 5">
            <a:hlinkClick r:id="" action="ppaction://noaction"/>
          </p:cNvPr>
          <p:cNvPicPr>
            <a:picLocks noChangeAspect="1"/>
          </p:cNvPicPr>
          <p:nvPr/>
        </p:nvPicPr>
        <p:blipFill>
          <a:blip r:embed="rId2"/>
          <a:stretch>
            <a:fillRect/>
          </a:stretch>
        </p:blipFill>
        <p:spPr>
          <a:xfrm>
            <a:off x="6327775" y="1266527"/>
            <a:ext cx="5528945" cy="4951095"/>
          </a:xfrm>
          <a:prstGeom prst="rect">
            <a:avLst/>
          </a:prstGeom>
          <a:noFill/>
          <a:ln w="9525">
            <a:noFill/>
          </a:ln>
        </p:spPr>
      </p:pic>
      <p:sp>
        <p:nvSpPr>
          <p:cNvPr id="7" name="Text Box 6"/>
          <p:cNvSpPr txBox="1"/>
          <p:nvPr/>
        </p:nvSpPr>
        <p:spPr>
          <a:xfrm>
            <a:off x="490855" y="1196975"/>
            <a:ext cx="5836920" cy="50167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b. Quang phổ ánh sáng:</a:t>
            </a:r>
          </a:p>
          <a:p>
            <a:pPr marL="0" lvl="0" indent="0" algn="just" eaLnBrk="0" hangingPunct="0">
              <a:lnSpc>
                <a:spcPct val="100000"/>
              </a:lnSpc>
              <a:spcBef>
                <a:spcPct val="0"/>
              </a:spcBef>
              <a:buFontTx/>
              <a:buNone/>
            </a:pPr>
            <a:endParaRPr lang="vi-VN" altLang="en-US" sz="3200" dirty="0">
              <a:solidFill>
                <a:schemeClr val="tx1"/>
              </a:solidFill>
              <a:latin typeface="Calibri" panose="020F0502020204030204" pitchFamily="34" charset="0"/>
              <a:cs typeface="Calibri" panose="020F0502020204030204" pitchFamily="34" charset="0"/>
              <a:sym typeface="+mn-ea"/>
            </a:endParaRPr>
          </a:p>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Các tia sáng có độ dài bước sóng khác nhau có ảnh hưởng khác nhau đến cường độ quang hợp. </a:t>
            </a:r>
          </a:p>
          <a:p>
            <a:pPr marL="0" lvl="0" indent="0" algn="just"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Các tia sáng xanh tím kích thích sự tổng hợp các amino acid, protein. Các tia sáng đỏ xúc tiến quá trình hình thành carbohidrate.</a:t>
            </a:r>
          </a:p>
        </p:txBody>
      </p:sp>
      <p:sp>
        <p:nvSpPr>
          <p:cNvPr id="2" name="Slide Number Placeholder 1">
            <a:extLst>
              <a:ext uri="{FF2B5EF4-FFF2-40B4-BE49-F238E27FC236}">
                <a16:creationId xmlns:a16="http://schemas.microsoft.com/office/drawing/2014/main" id="{56BCC2C8-BB28-E77D-6180-7C32067B81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54</a:t>
            </a:fld>
            <a:endParaRPr lang="en-GB"/>
          </a:p>
        </p:txBody>
      </p:sp>
    </p:spTree>
    <p:extLst>
      <p:ext uri="{BB962C8B-B14F-4D97-AF65-F5344CB8AC3E}">
        <p14:creationId xmlns:p14="http://schemas.microsoft.com/office/powerpoint/2010/main" val="3833303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44" name="Picture 2">
            <a:hlinkClick r:id="" action="ppaction://noaction"/>
          </p:cNvPr>
          <p:cNvPicPr>
            <a:picLocks noChangeAspect="1"/>
          </p:cNvPicPr>
          <p:nvPr/>
        </p:nvPicPr>
        <p:blipFill>
          <a:blip r:embed="rId2"/>
          <a:stretch>
            <a:fillRect/>
          </a:stretch>
        </p:blipFill>
        <p:spPr>
          <a:xfrm>
            <a:off x="5666105" y="1106062"/>
            <a:ext cx="6525895" cy="5636260"/>
          </a:xfrm>
          <a:prstGeom prst="rect">
            <a:avLst/>
          </a:prstGeom>
          <a:noFill/>
          <a:ln w="9525">
            <a:noFill/>
          </a:ln>
        </p:spPr>
      </p:pic>
      <p:sp>
        <p:nvSpPr>
          <p:cNvPr id="5" name="Text Box 4"/>
          <p:cNvSpPr txBox="1"/>
          <p:nvPr/>
        </p:nvSpPr>
        <p:spPr>
          <a:xfrm>
            <a:off x="2522855" y="427899"/>
            <a:ext cx="7980070" cy="584775"/>
          </a:xfrm>
          <a:prstGeom prst="rect">
            <a:avLst/>
          </a:prstGeom>
          <a:noFill/>
        </p:spPr>
        <p:txBody>
          <a:bodyPr wrap="none" rtlCol="0" anchor="t">
            <a:spAutoFit/>
          </a:bodyPr>
          <a:lstStyle/>
          <a:p>
            <a:r>
              <a:rPr lang="vi-VN" altLang="x-none" sz="3200" b="1" dirty="0">
                <a:solidFill>
                  <a:srgbClr val="FF0000"/>
                </a:solidFill>
                <a:latin typeface="Calibri" panose="020F0502020204030204" pitchFamily="34" charset="0"/>
                <a:cs typeface="Calibri" panose="020F0502020204030204" pitchFamily="34" charset="0"/>
                <a:sym typeface="+mn-ea"/>
              </a:rPr>
              <a:t>2. Ảnh hưởng của nồng độ CO</a:t>
            </a:r>
            <a:r>
              <a:rPr lang="vi-VN" altLang="x-none" sz="3200" b="1" baseline="-25000" dirty="0">
                <a:solidFill>
                  <a:srgbClr val="FF0000"/>
                </a:solidFill>
                <a:latin typeface="Calibri" panose="020F0502020204030204" pitchFamily="34" charset="0"/>
                <a:cs typeface="Calibri" panose="020F0502020204030204" pitchFamily="34" charset="0"/>
                <a:sym typeface="+mn-ea"/>
              </a:rPr>
              <a:t>2</a:t>
            </a:r>
            <a:r>
              <a:rPr lang="vi-VN" altLang="x-none" sz="3200" b="1" dirty="0">
                <a:solidFill>
                  <a:srgbClr val="FF0000"/>
                </a:solidFill>
                <a:latin typeface="Calibri" panose="020F0502020204030204" pitchFamily="34" charset="0"/>
                <a:cs typeface="Calibri" panose="020F0502020204030204" pitchFamily="34" charset="0"/>
                <a:sym typeface="+mn-ea"/>
              </a:rPr>
              <a:t> tới quang hợp</a:t>
            </a:r>
          </a:p>
        </p:txBody>
      </p:sp>
      <p:sp>
        <p:nvSpPr>
          <p:cNvPr id="6" name="Text Box 5"/>
          <p:cNvSpPr txBox="1"/>
          <p:nvPr/>
        </p:nvSpPr>
        <p:spPr>
          <a:xfrm>
            <a:off x="363220" y="1233805"/>
            <a:ext cx="5106035" cy="55092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Tăng nồng độ CO2 , lúc đầu cường độ quang hợp tăng tỉ lệ thuận, sau đó tăng chậm tới khi đạt trị số bão hoà.</a:t>
            </a:r>
          </a:p>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Điểm bù CO2: Là nồng độ CO2tối thiểu để cường độ quang hợp bằng cường độ hô hấp</a:t>
            </a:r>
          </a:p>
          <a:p>
            <a:pPr marL="0" lvl="0" indent="0" algn="l" eaLnBrk="0" hangingPunct="0">
              <a:lnSpc>
                <a:spcPct val="100000"/>
              </a:lnSpc>
              <a:spcBef>
                <a:spcPct val="0"/>
              </a:spcBef>
              <a:buFontTx/>
              <a:buNone/>
            </a:pPr>
            <a:r>
              <a:rPr lang="vi-VN" altLang="en-US" sz="3200" dirty="0">
                <a:solidFill>
                  <a:schemeClr val="tx1"/>
                </a:solidFill>
                <a:latin typeface="Calibri" panose="020F0502020204030204" pitchFamily="34" charset="0"/>
                <a:cs typeface="Calibri" panose="020F0502020204030204" pitchFamily="34" charset="0"/>
                <a:sym typeface="+mn-ea"/>
              </a:rPr>
              <a:t>- Điểm bão hoà CO2 : Là nồng độ CO2 tối đa để cường độ quang hợp đạt cao nhất</a:t>
            </a:r>
          </a:p>
        </p:txBody>
      </p:sp>
      <p:sp>
        <p:nvSpPr>
          <p:cNvPr id="2" name="Slide Number Placeholder 1">
            <a:extLst>
              <a:ext uri="{FF2B5EF4-FFF2-40B4-BE49-F238E27FC236}">
                <a16:creationId xmlns:a16="http://schemas.microsoft.com/office/drawing/2014/main" id="{43CCA02D-A00F-8545-D3F2-0BAFC769B9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55</a:t>
            </a:fld>
            <a:endParaRPr lang="en-GB"/>
          </a:p>
        </p:txBody>
      </p:sp>
    </p:spTree>
    <p:extLst>
      <p:ext uri="{BB962C8B-B14F-4D97-AF65-F5344CB8AC3E}">
        <p14:creationId xmlns:p14="http://schemas.microsoft.com/office/powerpoint/2010/main" val="139732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371906" y="617039"/>
            <a:ext cx="7396577" cy="584775"/>
          </a:xfrm>
          <a:prstGeom prst="rect">
            <a:avLst/>
          </a:prstGeom>
          <a:noFill/>
        </p:spPr>
        <p:txBody>
          <a:bodyPr wrap="none" rtlCol="0" anchor="t">
            <a:spAutoFit/>
          </a:bodyPr>
          <a:lstStyle/>
          <a:p>
            <a:r>
              <a:rPr lang="vi-VN" altLang="x-none" sz="3200" b="1" dirty="0">
                <a:solidFill>
                  <a:srgbClr val="FF0000"/>
                </a:solidFill>
                <a:latin typeface="Calibri" panose="020F0502020204030204" pitchFamily="34" charset="0"/>
                <a:cs typeface="Calibri" panose="020F0502020204030204" pitchFamily="34" charset="0"/>
                <a:sym typeface="+mn-ea"/>
              </a:rPr>
              <a:t>3. Ảnh hưởng của nhiệt độ tới quang hợp.</a:t>
            </a:r>
          </a:p>
        </p:txBody>
      </p:sp>
      <p:pic>
        <p:nvPicPr>
          <p:cNvPr id="71693" name="Picture 2">
            <a:hlinkClick r:id="" action="ppaction://noaction"/>
          </p:cNvPr>
          <p:cNvPicPr>
            <a:picLocks noChangeAspect="1"/>
          </p:cNvPicPr>
          <p:nvPr/>
        </p:nvPicPr>
        <p:blipFill>
          <a:blip r:embed="rId2"/>
          <a:stretch>
            <a:fillRect/>
          </a:stretch>
        </p:blipFill>
        <p:spPr>
          <a:xfrm>
            <a:off x="5322710" y="1295400"/>
            <a:ext cx="6705600" cy="5441950"/>
          </a:xfrm>
          <a:prstGeom prst="rect">
            <a:avLst/>
          </a:prstGeom>
          <a:noFill/>
          <a:ln w="9525">
            <a:noFill/>
          </a:ln>
        </p:spPr>
      </p:pic>
      <p:sp>
        <p:nvSpPr>
          <p:cNvPr id="102" name="Text Box 101"/>
          <p:cNvSpPr txBox="1"/>
          <p:nvPr/>
        </p:nvSpPr>
        <p:spPr>
          <a:xfrm>
            <a:off x="583565" y="1401445"/>
            <a:ext cx="4603750" cy="403187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indent="0" algn="just"/>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Nhiệt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ảnh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hưởng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đến</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hoạt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tính</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enzim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trong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pha</a:t>
            </a:r>
            <a:r>
              <a:rPr lang="en-US" sz="3200" dirty="0">
                <a:solidFill>
                  <a:schemeClr val="tx1"/>
                </a:solidFill>
                <a:latin typeface="Calibri" panose="020F0502020204030204" pitchFamily="34" charset="0"/>
                <a:cs typeface="Calibri" panose="020F0502020204030204" pitchFamily="34" charset="0"/>
              </a:rPr>
              <a:t> sang </a:t>
            </a:r>
            <a:r>
              <a:rPr lang="en-US" sz="3200" dirty="0" err="1">
                <a:solidFill>
                  <a:schemeClr val="tx1"/>
                </a:solidFill>
                <a:latin typeface="Calibri" panose="020F0502020204030204" pitchFamily="34" charset="0"/>
                <a:cs typeface="Calibri" panose="020F0502020204030204" pitchFamily="34" charset="0"/>
              </a:rPr>
              <a:t>và</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pha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tối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quang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hợp</a:t>
            </a:r>
            <a:r>
              <a:rPr lang="en-US" sz="3200" dirty="0">
                <a:solidFill>
                  <a:schemeClr val="tx1"/>
                </a:solidFill>
                <a:latin typeface="Calibri" panose="020F0502020204030204" pitchFamily="34" charset="0"/>
                <a:cs typeface="Calibri" panose="020F0502020204030204" pitchFamily="34" charset="0"/>
              </a:rPr>
              <a:t>.</a:t>
            </a:r>
          </a:p>
          <a:p>
            <a:pPr marL="0" indent="0" algn="just"/>
            <a:r>
              <a:rPr lang="en-US" sz="3200" dirty="0">
                <a:solidFill>
                  <a:schemeClr val="tx1"/>
                </a:solidFill>
                <a:latin typeface="Calibri" panose="020F0502020204030204" pitchFamily="34" charset="0"/>
                <a:cs typeface="Calibri" panose="020F0502020204030204" pitchFamily="34" charset="0"/>
              </a:rPr>
              <a:t>-</a:t>
            </a:r>
            <a:r>
              <a:rPr lang="en-US" sz="3200" dirty="0" err="1">
                <a:solidFill>
                  <a:schemeClr val="tx1"/>
                </a:solidFill>
                <a:latin typeface="Calibri" panose="020F0502020204030204" pitchFamily="34" charset="0"/>
                <a:cs typeface="Calibri" panose="020F0502020204030204" pitchFamily="34" charset="0"/>
              </a:rPr>
              <a:t>Nhiệt</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độ</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tiểu</a:t>
            </a:r>
            <a:r>
              <a:rPr lang="en-US" sz="3200" dirty="0">
                <a:solidFill>
                  <a:schemeClr val="tx1"/>
                </a:solidFill>
                <a:latin typeface="Calibri" panose="020F0502020204030204" pitchFamily="34" charset="0"/>
                <a:cs typeface="Calibri" panose="020F0502020204030204" pitchFamily="34" charset="0"/>
              </a:rPr>
              <a:t> hay </a:t>
            </a:r>
            <a:r>
              <a:rPr lang="en-US" sz="3200" dirty="0" err="1">
                <a:solidFill>
                  <a:schemeClr val="tx1"/>
                </a:solidFill>
                <a:latin typeface="Calibri" panose="020F0502020204030204" pitchFamily="34" charset="0"/>
                <a:cs typeface="Calibri" panose="020F0502020204030204" pitchFamily="34" charset="0"/>
              </a:rPr>
              <a:t>cực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đại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làm</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ngừng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quang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hợp</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ở</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loài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cây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khác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nhau</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không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giống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nhau</a:t>
            </a:r>
            <a:r>
              <a:rPr lang="en-US" sz="3200" dirty="0">
                <a:solidFill>
                  <a:schemeClr val="tx1"/>
                </a:solidFill>
                <a:latin typeface="Calibri" panose="020F0502020204030204" pitchFamily="34" charset="0"/>
                <a:cs typeface="Calibri" panose="020F0502020204030204" pitchFamily="34" charset="0"/>
              </a:rPr>
              <a:t>.</a:t>
            </a:r>
          </a:p>
        </p:txBody>
      </p:sp>
      <p:sp>
        <p:nvSpPr>
          <p:cNvPr id="2" name="Slide Number Placeholder 1">
            <a:extLst>
              <a:ext uri="{FF2B5EF4-FFF2-40B4-BE49-F238E27FC236}">
                <a16:creationId xmlns:a16="http://schemas.microsoft.com/office/drawing/2014/main" id="{8D1F8ECE-EB07-88C5-353E-EED5AF64B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56</a:t>
            </a:fld>
            <a:endParaRPr lang="en-GB"/>
          </a:p>
        </p:txBody>
      </p:sp>
    </p:spTree>
    <p:extLst>
      <p:ext uri="{BB962C8B-B14F-4D97-AF65-F5344CB8AC3E}">
        <p14:creationId xmlns:p14="http://schemas.microsoft.com/office/powerpoint/2010/main" val="117779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27"/>
          <p:cNvSpPr txBox="1">
            <a:spLocks noGrp="1"/>
          </p:cNvSpPr>
          <p:nvPr>
            <p:ph type="title"/>
          </p:nvPr>
        </p:nvSpPr>
        <p:spPr>
          <a:xfrm>
            <a:off x="1749450" y="1830950"/>
            <a:ext cx="8693100" cy="1865839"/>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GB" sz="19900" dirty="0"/>
              <a:t>Thank</a:t>
            </a:r>
            <a:endParaRPr sz="19900" dirty="0"/>
          </a:p>
        </p:txBody>
      </p:sp>
      <p:sp>
        <p:nvSpPr>
          <p:cNvPr id="1286" name="Google Shape;1286;p27"/>
          <p:cNvSpPr txBox="1"/>
          <p:nvPr/>
        </p:nvSpPr>
        <p:spPr>
          <a:xfrm>
            <a:off x="1566570" y="3696789"/>
            <a:ext cx="8693100" cy="2076994"/>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lvl="0" indent="0" algn="ctr" rtl="0">
              <a:spcBef>
                <a:spcPts val="0"/>
              </a:spcBef>
              <a:spcAft>
                <a:spcPts val="0"/>
              </a:spcAft>
              <a:buNone/>
            </a:pPr>
            <a:r>
              <a:rPr lang="en-GB" sz="13900" b="1" dirty="0">
                <a:solidFill>
                  <a:srgbClr val="FFC000"/>
                </a:solidFill>
                <a:latin typeface="Pompiere" panose="02000000000000000000"/>
                <a:ea typeface="Pompiere" panose="02000000000000000000"/>
                <a:cs typeface="Pompiere" panose="02000000000000000000"/>
                <a:sym typeface="Pompiere" panose="02000000000000000000"/>
              </a:rPr>
              <a:t>YOU!</a:t>
            </a:r>
            <a:endParaRPr sz="13900" b="1" dirty="0">
              <a:solidFill>
                <a:srgbClr val="FFC000"/>
              </a:solidFill>
              <a:latin typeface="Pompiere" panose="02000000000000000000"/>
              <a:ea typeface="Pompiere" panose="02000000000000000000"/>
              <a:cs typeface="Pompiere" panose="02000000000000000000"/>
              <a:sym typeface="Pompiere" panose="02000000000000000000"/>
            </a:endParaRPr>
          </a:p>
        </p:txBody>
      </p:sp>
      <p:sp>
        <p:nvSpPr>
          <p:cNvPr id="2" name="Slide Number Placeholder 1">
            <a:extLst>
              <a:ext uri="{FF2B5EF4-FFF2-40B4-BE49-F238E27FC236}">
                <a16:creationId xmlns:a16="http://schemas.microsoft.com/office/drawing/2014/main" id="{D187ED35-133B-48F3-D1D6-FC93D52E93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57</a:t>
            </a:fld>
            <a:endParaRPr lang="en-GB"/>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E8C47F-1AE9-2F70-E223-FA573737EA5E}"/>
              </a:ext>
            </a:extLst>
          </p:cNvPr>
          <p:cNvPicPr>
            <a:picLocks noChangeAspect="1"/>
          </p:cNvPicPr>
          <p:nvPr/>
        </p:nvPicPr>
        <p:blipFill>
          <a:blip r:embed="rId2"/>
          <a:stretch>
            <a:fillRect/>
          </a:stretch>
        </p:blipFill>
        <p:spPr>
          <a:xfrm>
            <a:off x="1756302" y="810176"/>
            <a:ext cx="8679396" cy="3934959"/>
          </a:xfrm>
          <a:prstGeom prst="rect">
            <a:avLst/>
          </a:prstGeom>
          <a:ln>
            <a:solidFill>
              <a:schemeClr val="tx1"/>
            </a:solidFill>
          </a:ln>
        </p:spPr>
      </p:pic>
      <p:sp>
        <p:nvSpPr>
          <p:cNvPr id="10" name="Oval 9">
            <a:extLst>
              <a:ext uri="{FF2B5EF4-FFF2-40B4-BE49-F238E27FC236}">
                <a16:creationId xmlns:a16="http://schemas.microsoft.com/office/drawing/2014/main" id="{321C20F9-8DE1-F46B-5E19-EF64F22CF8CB}"/>
              </a:ext>
            </a:extLst>
          </p:cNvPr>
          <p:cNvSpPr/>
          <p:nvPr/>
        </p:nvSpPr>
        <p:spPr>
          <a:xfrm>
            <a:off x="4583758" y="1383782"/>
            <a:ext cx="1216046" cy="11239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Slide Number Placeholder 2">
            <a:extLst>
              <a:ext uri="{FF2B5EF4-FFF2-40B4-BE49-F238E27FC236}">
                <a16:creationId xmlns:a16="http://schemas.microsoft.com/office/drawing/2014/main" id="{C417D473-B43A-EF17-C65B-1F4A5D69977E}"/>
              </a:ext>
            </a:extLst>
          </p:cNvPr>
          <p:cNvSpPr>
            <a:spLocks noGrp="1"/>
          </p:cNvSpPr>
          <p:nvPr>
            <p:ph type="sldNum" idx="12"/>
          </p:nvPr>
        </p:nvSpPr>
        <p:spPr>
          <a:xfrm>
            <a:off x="11296610" y="7058278"/>
            <a:ext cx="731700" cy="524700"/>
          </a:xfrm>
        </p:spPr>
        <p:txBody>
          <a:bodyPr/>
          <a:lstStyle/>
          <a:p>
            <a:pPr marL="0" lvl="0" indent="0" algn="r" rtl="0">
              <a:spcBef>
                <a:spcPts val="0"/>
              </a:spcBef>
              <a:spcAft>
                <a:spcPts val="0"/>
              </a:spcAft>
              <a:buNone/>
            </a:pPr>
            <a:fld id="{00000000-1234-1234-1234-123412341234}" type="slidenum">
              <a:rPr lang="en-GB" smtClean="0"/>
              <a:t>6</a:t>
            </a:fld>
            <a:endParaRPr lang="en-GB" dirty="0"/>
          </a:p>
        </p:txBody>
      </p:sp>
      <p:pic>
        <p:nvPicPr>
          <p:cNvPr id="6" name="Graphic 5" descr="Arrow: Slight curve with solid fill">
            <a:extLst>
              <a:ext uri="{FF2B5EF4-FFF2-40B4-BE49-F238E27FC236}">
                <a16:creationId xmlns:a16="http://schemas.microsoft.com/office/drawing/2014/main" id="{D9E60FE4-925A-07D2-D204-AA905669D0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869652">
            <a:off x="4349336" y="2242582"/>
            <a:ext cx="531110" cy="360656"/>
          </a:xfrm>
          <a:prstGeom prst="rect">
            <a:avLst/>
          </a:prstGeom>
        </p:spPr>
      </p:pic>
      <p:sp>
        <p:nvSpPr>
          <p:cNvPr id="12" name="Oval 11">
            <a:extLst>
              <a:ext uri="{FF2B5EF4-FFF2-40B4-BE49-F238E27FC236}">
                <a16:creationId xmlns:a16="http://schemas.microsoft.com/office/drawing/2014/main" id="{75AC4C74-BDA3-DB9F-D1F9-9614C00D5154}"/>
              </a:ext>
            </a:extLst>
          </p:cNvPr>
          <p:cNvSpPr/>
          <p:nvPr/>
        </p:nvSpPr>
        <p:spPr>
          <a:xfrm>
            <a:off x="4396962" y="3430448"/>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3" name="Oval 12">
            <a:extLst>
              <a:ext uri="{FF2B5EF4-FFF2-40B4-BE49-F238E27FC236}">
                <a16:creationId xmlns:a16="http://schemas.microsoft.com/office/drawing/2014/main" id="{3AF324E7-BFC3-B6AD-A4A3-3F1066439478}"/>
              </a:ext>
            </a:extLst>
          </p:cNvPr>
          <p:cNvSpPr/>
          <p:nvPr/>
        </p:nvSpPr>
        <p:spPr>
          <a:xfrm>
            <a:off x="2419350" y="2194615"/>
            <a:ext cx="1216046" cy="1123950"/>
          </a:xfrm>
          <a:prstGeom prst="ellips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TextBox 14">
            <a:extLst>
              <a:ext uri="{FF2B5EF4-FFF2-40B4-BE49-F238E27FC236}">
                <a16:creationId xmlns:a16="http://schemas.microsoft.com/office/drawing/2014/main" id="{3F45E35A-EAFA-4AAD-9FF9-4FEEA33D0865}"/>
              </a:ext>
            </a:extLst>
          </p:cNvPr>
          <p:cNvSpPr txBox="1"/>
          <p:nvPr/>
        </p:nvSpPr>
        <p:spPr>
          <a:xfrm>
            <a:off x="45738" y="11775"/>
            <a:ext cx="962733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I. KHÁI QUÁT VỀ QUANG HỢP </a:t>
            </a:r>
            <a:r>
              <a:rPr lang="en-US" sz="2800" b="1" dirty="0" err="1">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Ở</a:t>
            </a: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 THỰC VẬT</a:t>
            </a:r>
          </a:p>
        </p:txBody>
      </p:sp>
      <p:pic>
        <p:nvPicPr>
          <p:cNvPr id="16" name="Google Shape;209;p11">
            <a:extLst>
              <a:ext uri="{FF2B5EF4-FFF2-40B4-BE49-F238E27FC236}">
                <a16:creationId xmlns:a16="http://schemas.microsoft.com/office/drawing/2014/main" id="{BF563E80-2D40-49F9-97DC-DF40192BBFAB}"/>
              </a:ext>
            </a:extLst>
          </p:cNvPr>
          <p:cNvPicPr preferRelativeResize="0"/>
          <p:nvPr/>
        </p:nvPicPr>
        <p:blipFill rotWithShape="1">
          <a:blip r:embed="rId5">
            <a:alphaModFix/>
          </a:blip>
          <a:srcRect/>
          <a:stretch/>
        </p:blipFill>
        <p:spPr>
          <a:xfrm>
            <a:off x="163688" y="0"/>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14" name="Rounded Rectangle 7">
            <a:extLst>
              <a:ext uri="{FF2B5EF4-FFF2-40B4-BE49-F238E27FC236}">
                <a16:creationId xmlns:a16="http://schemas.microsoft.com/office/drawing/2014/main" id="{DF881ABD-1085-4EA9-A49C-5E6D1E5A9F0B}"/>
              </a:ext>
            </a:extLst>
          </p:cNvPr>
          <p:cNvSpPr/>
          <p:nvPr/>
        </p:nvSpPr>
        <p:spPr>
          <a:xfrm>
            <a:off x="73742" y="3763902"/>
            <a:ext cx="12044516" cy="3023957"/>
          </a:xfrm>
          <a:prstGeom prst="roundRect">
            <a:avLst/>
          </a:prstGeom>
          <a:ln>
            <a:solidFill>
              <a:schemeClr val="accent4">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17" name="TextBox 16">
            <a:extLst>
              <a:ext uri="{FF2B5EF4-FFF2-40B4-BE49-F238E27FC236}">
                <a16:creationId xmlns:a16="http://schemas.microsoft.com/office/drawing/2014/main" id="{6D56EC13-5196-4153-9EDE-403BA8C3EFB2}"/>
              </a:ext>
            </a:extLst>
          </p:cNvPr>
          <p:cNvSpPr txBox="1"/>
          <p:nvPr/>
        </p:nvSpPr>
        <p:spPr>
          <a:xfrm>
            <a:off x="172065" y="4300847"/>
            <a:ext cx="11872451" cy="131818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 </a:t>
            </a:r>
            <a:r>
              <a:rPr lang="en-US" sz="2800" dirty="0">
                <a:latin typeface="Calibri" panose="020F0502020204030204" pitchFamily="34" charset="0"/>
                <a:cs typeface="Calibri" panose="020F0502020204030204" pitchFamily="34" charset="0"/>
              </a:rPr>
              <a:t>Quang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lục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hấp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sử</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dụng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hợp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hữu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CO</a:t>
            </a:r>
            <a:r>
              <a:rPr lang="en-US" sz="2800" baseline="-25000" dirty="0">
                <a:latin typeface="Calibri" panose="020F0502020204030204" pitchFamily="34" charset="0"/>
                <a:cs typeface="Calibri" panose="020F0502020204030204" pitchFamily="34" charset="0"/>
              </a:rPr>
              <a:t>2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đồng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phóng</a:t>
            </a:r>
            <a:r>
              <a:rPr lang="en-US" sz="2800" dirty="0">
                <a:latin typeface="Calibri" panose="020F0502020204030204" pitchFamily="34" charset="0"/>
                <a:cs typeface="Calibri" panose="020F0502020204030204" pitchFamily="34" charset="0"/>
              </a:rPr>
              <a:t> 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a:t>
            </a:r>
            <a:r>
              <a:rPr lang="en-VN" sz="2800" dirty="0">
                <a:latin typeface="Calibri" panose="020F0502020204030204" pitchFamily="34" charset="0"/>
                <a:cs typeface="Calibri" panose="020F0502020204030204" pitchFamily="34" charset="0"/>
              </a:rPr>
              <a:t> </a:t>
            </a:r>
            <a:endPar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18" name="TextBox 17">
            <a:extLst>
              <a:ext uri="{FF2B5EF4-FFF2-40B4-BE49-F238E27FC236}">
                <a16:creationId xmlns:a16="http://schemas.microsoft.com/office/drawing/2014/main" id="{3CE2B929-ABC0-4B39-9E43-821ECA849BFF}"/>
              </a:ext>
            </a:extLst>
          </p:cNvPr>
          <p:cNvSpPr txBox="1"/>
          <p:nvPr/>
        </p:nvSpPr>
        <p:spPr>
          <a:xfrm>
            <a:off x="368511" y="5800572"/>
            <a:ext cx="1170213" cy="671851"/>
          </a:xfrm>
          <a:prstGeom prst="rect">
            <a:avLst/>
          </a:prstGeom>
          <a:noFill/>
        </p:spPr>
        <p:txBody>
          <a:bodyPr wrap="square">
            <a:spAutoFit/>
          </a:bodyPr>
          <a:lstStyle/>
          <a:p>
            <a:pPr algn="just">
              <a:lnSpc>
                <a:spcPct val="150000"/>
              </a:lnSpc>
              <a:buClr>
                <a:srgbClr val="44546A"/>
              </a:buClr>
              <a:buSzPct val="70000"/>
              <a:defRPr/>
            </a:pPr>
            <a:r>
              <a:rPr lang="en-US"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rPr>
              <a:t>PTTQ: </a:t>
            </a:r>
            <a:endParaRPr lang="vi-VN" sz="2800" dirty="0">
              <a:solidFill>
                <a:srgbClr val="002060"/>
              </a:solidFill>
              <a:latin typeface="Calibri" panose="020F0502020204030204" pitchFamily="34" charset="0"/>
              <a:ea typeface="#9Slide02 Tieu de rat dai 01" panose="02000000000000000000" pitchFamily="2" charset="0"/>
              <a:cs typeface="Calibri" panose="020F0502020204030204" pitchFamily="34" charset="0"/>
            </a:endParaRPr>
          </a:p>
        </p:txBody>
      </p:sp>
      <p:sp>
        <p:nvSpPr>
          <p:cNvPr id="19" name="TextBox 18">
            <a:extLst>
              <a:ext uri="{FF2B5EF4-FFF2-40B4-BE49-F238E27FC236}">
                <a16:creationId xmlns:a16="http://schemas.microsoft.com/office/drawing/2014/main" id="{35BA07DE-A056-4F7F-9BFC-BA2310D1192F}"/>
              </a:ext>
            </a:extLst>
          </p:cNvPr>
          <p:cNvSpPr txBox="1"/>
          <p:nvPr/>
        </p:nvSpPr>
        <p:spPr>
          <a:xfrm>
            <a:off x="3996471" y="5635465"/>
            <a:ext cx="2999550"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sáng</a:t>
            </a:r>
            <a:r>
              <a:rPr lang="en-US" sz="2800" dirty="0">
                <a:latin typeface="Calibri" panose="020F0502020204030204" pitchFamily="34" charset="0"/>
                <a:cs typeface="Calibri" panose="020F0502020204030204" pitchFamily="34" charset="0"/>
              </a:rPr>
              <a:t> mặt </a:t>
            </a:r>
            <a:r>
              <a:rPr lang="en-US" sz="2800" dirty="0" err="1">
                <a:latin typeface="Calibri" panose="020F0502020204030204" pitchFamily="34" charset="0"/>
                <a:cs typeface="Calibri" panose="020F0502020204030204" pitchFamily="34" charset="0"/>
              </a:rPr>
              <a:t>trời</a:t>
            </a:r>
            <a:endParaRPr lang="en-US" sz="28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CF8426F7-12F9-4B0C-9B38-916C43391210}"/>
              </a:ext>
            </a:extLst>
          </p:cNvPr>
          <p:cNvSpPr txBox="1"/>
          <p:nvPr/>
        </p:nvSpPr>
        <p:spPr>
          <a:xfrm>
            <a:off x="4589038" y="6305617"/>
            <a:ext cx="1596789" cy="523220"/>
          </a:xfrm>
          <a:prstGeom prst="rect">
            <a:avLst/>
          </a:prstGeom>
          <a:noFill/>
        </p:spPr>
        <p:txBody>
          <a:bodyPr wrap="square" rtlCol="0">
            <a:spAutoFit/>
          </a:bodyPr>
          <a:lstStyle/>
          <a:p>
            <a:pPr algn="ctr"/>
            <a:r>
              <a:rPr lang="en-US" sz="2800" dirty="0" err="1">
                <a:latin typeface="Calibri" panose="020F0502020204030204" pitchFamily="34" charset="0"/>
                <a:cs typeface="Calibri" panose="020F0502020204030204" pitchFamily="34" charset="0"/>
              </a:rPr>
              <a:t>Lục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lạp</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D4C4CE0-5387-4972-AF1F-F26BC4945FAF}"/>
              </a:ext>
            </a:extLst>
          </p:cNvPr>
          <p:cNvSpPr txBox="1"/>
          <p:nvPr/>
        </p:nvSpPr>
        <p:spPr>
          <a:xfrm>
            <a:off x="1519118" y="6021068"/>
            <a:ext cx="62506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6CO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+ 12H</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O  </a:t>
            </a:r>
          </a:p>
        </p:txBody>
      </p:sp>
      <p:pic>
        <p:nvPicPr>
          <p:cNvPr id="22" name="Picture 21">
            <a:extLst>
              <a:ext uri="{FF2B5EF4-FFF2-40B4-BE49-F238E27FC236}">
                <a16:creationId xmlns:a16="http://schemas.microsoft.com/office/drawing/2014/main" id="{59DDA18E-EDCA-47AF-AB3C-8242ADEA8665}"/>
              </a:ext>
            </a:extLst>
          </p:cNvPr>
          <p:cNvPicPr>
            <a:picLocks noChangeAspect="1"/>
          </p:cNvPicPr>
          <p:nvPr/>
        </p:nvPicPr>
        <p:blipFill>
          <a:blip r:embed="rId6"/>
          <a:stretch>
            <a:fillRect/>
          </a:stretch>
        </p:blipFill>
        <p:spPr>
          <a:xfrm>
            <a:off x="4644456" y="6161197"/>
            <a:ext cx="1518036" cy="304826"/>
          </a:xfrm>
          <a:prstGeom prst="rect">
            <a:avLst/>
          </a:prstGeom>
        </p:spPr>
      </p:pic>
      <p:sp>
        <p:nvSpPr>
          <p:cNvPr id="23" name="Rectangle 22">
            <a:extLst>
              <a:ext uri="{FF2B5EF4-FFF2-40B4-BE49-F238E27FC236}">
                <a16:creationId xmlns:a16="http://schemas.microsoft.com/office/drawing/2014/main" id="{05160B7A-6F0A-418E-B1B9-9C1EF6734C08}"/>
              </a:ext>
            </a:extLst>
          </p:cNvPr>
          <p:cNvSpPr/>
          <p:nvPr/>
        </p:nvSpPr>
        <p:spPr>
          <a:xfrm>
            <a:off x="6720337" y="5984760"/>
            <a:ext cx="3318537" cy="523220"/>
          </a:xfrm>
          <a:prstGeom prst="rect">
            <a:avLst/>
          </a:prstGeom>
        </p:spPr>
        <p:txBody>
          <a:bodyPr wrap="none">
            <a:spAutoFit/>
          </a:bodyPr>
          <a:lstStyle/>
          <a:p>
            <a:r>
              <a:rPr lang="en-US" sz="2800" dirty="0">
                <a:latin typeface="Calibri" panose="020F0502020204030204" pitchFamily="34" charset="0"/>
                <a:cs typeface="Calibri" panose="020F0502020204030204" pitchFamily="34" charset="0"/>
              </a:rPr>
              <a:t>C</a:t>
            </a:r>
            <a:r>
              <a:rPr lang="en-US" sz="2800" baseline="-25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H</a:t>
            </a:r>
            <a:r>
              <a:rPr lang="en-US" sz="2800" baseline="-25000" dirty="0">
                <a:latin typeface="Calibri" panose="020F0502020204030204" pitchFamily="34" charset="0"/>
                <a:cs typeface="Calibri" panose="020F0502020204030204" pitchFamily="34" charset="0"/>
              </a:rPr>
              <a:t>12</a:t>
            </a:r>
            <a:r>
              <a:rPr lang="en-US" sz="2800" dirty="0">
                <a:latin typeface="Calibri" panose="020F0502020204030204" pitchFamily="34" charset="0"/>
                <a:cs typeface="Calibri" panose="020F0502020204030204" pitchFamily="34" charset="0"/>
              </a:rPr>
              <a:t>O</a:t>
            </a:r>
            <a:r>
              <a:rPr lang="en-US" sz="2800" baseline="-25000" dirty="0">
                <a:latin typeface="Calibri" panose="020F0502020204030204" pitchFamily="34" charset="0"/>
                <a:cs typeface="Calibri" panose="020F0502020204030204" pitchFamily="34" charset="0"/>
              </a:rPr>
              <a:t>6</a:t>
            </a:r>
            <a:r>
              <a:rPr lang="en-US" sz="2800" dirty="0">
                <a:latin typeface="Calibri" panose="020F0502020204030204" pitchFamily="34" charset="0"/>
                <a:cs typeface="Calibri" panose="020F0502020204030204" pitchFamily="34" charset="0"/>
              </a:rPr>
              <a:t> + 6O</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 + 6H</a:t>
            </a:r>
            <a:r>
              <a:rPr lang="en-US" sz="2800" baseline="-25000" dirty="0">
                <a:latin typeface="Calibri" panose="020F0502020204030204" pitchFamily="34" charset="0"/>
                <a:cs typeface="Calibri" panose="020F0502020204030204" pitchFamily="34" charset="0"/>
              </a:rPr>
              <a:t>2</a:t>
            </a:r>
            <a:r>
              <a:rPr lang="en-US" sz="2800" dirty="0">
                <a:latin typeface="Calibri" panose="020F0502020204030204" pitchFamily="34" charset="0"/>
                <a:cs typeface="Calibri" panose="020F0502020204030204" pitchFamily="34" charset="0"/>
              </a:rPr>
              <a:t>O</a:t>
            </a:r>
          </a:p>
        </p:txBody>
      </p:sp>
      <p:sp>
        <p:nvSpPr>
          <p:cNvPr id="24" name="Slide Number Placeholder 1">
            <a:extLst>
              <a:ext uri="{FF2B5EF4-FFF2-40B4-BE49-F238E27FC236}">
                <a16:creationId xmlns:a16="http://schemas.microsoft.com/office/drawing/2014/main" id="{83F8DF78-8697-42FA-98BF-24604FEB41A0}"/>
              </a:ext>
            </a:extLst>
          </p:cNvPr>
          <p:cNvSpPr txBox="1">
            <a:spLocks/>
          </p:cNvSpPr>
          <p:nvPr/>
        </p:nvSpPr>
        <p:spPr>
          <a:xfrm>
            <a:off x="8622891" y="7810834"/>
            <a:ext cx="2743200" cy="365125"/>
          </a:xfrm>
          <a:prstGeom prst="rect">
            <a:avLst/>
          </a:prstGeom>
        </p:spPr>
        <p:txBody>
          <a:bodyPr spcFirstLastPara="1" vert="horz" wrap="square" lIns="121900" tIns="121900" rIns="121900" bIns="121900" rtlCol="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panose="020B0604020202020204"/>
              <a:buNone/>
              <a:defRPr sz="1200" b="0" i="0" u="none" strike="noStrike" cap="none">
                <a:solidFill>
                  <a:schemeClr val="tx1">
                    <a:tint val="75000"/>
                  </a:schemeClr>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fld id="{00000000-1234-1234-1234-123412341234}" type="slidenum">
              <a:rPr lang="en-GB" sz="2800" smtClean="0"/>
              <a:pPr/>
              <a:t>6</a:t>
            </a:fld>
            <a:endParaRPr lang="en-GB" sz="2800"/>
          </a:p>
        </p:txBody>
      </p:sp>
      <p:sp>
        <p:nvSpPr>
          <p:cNvPr id="25" name="TextBox 24">
            <a:extLst>
              <a:ext uri="{FF2B5EF4-FFF2-40B4-BE49-F238E27FC236}">
                <a16:creationId xmlns:a16="http://schemas.microsoft.com/office/drawing/2014/main" id="{249688CC-6EA4-4A4A-B0C3-165390F56E3B}"/>
              </a:ext>
            </a:extLst>
          </p:cNvPr>
          <p:cNvSpPr txBox="1"/>
          <p:nvPr/>
        </p:nvSpPr>
        <p:spPr>
          <a:xfrm>
            <a:off x="367153" y="3763902"/>
            <a:ext cx="9627338" cy="671851"/>
          </a:xfrm>
          <a:prstGeom prst="rect">
            <a:avLst/>
          </a:prstGeom>
          <a:noFill/>
        </p:spPr>
        <p:txBody>
          <a:bodyPr wrap="square">
            <a:spAutoFit/>
          </a:bodyPr>
          <a:lstStyle/>
          <a:p>
            <a:pP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1. KHÁI NIỆM QUANG HỢP</a:t>
            </a:r>
          </a:p>
        </p:txBody>
      </p:sp>
    </p:spTree>
    <p:extLst>
      <p:ext uri="{BB962C8B-B14F-4D97-AF65-F5344CB8AC3E}">
        <p14:creationId xmlns:p14="http://schemas.microsoft.com/office/powerpoint/2010/main" val="890213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1000"/>
                                        <p:tgtEl>
                                          <p:spTgt spid="21">
                                            <p:txEl>
                                              <p:pRg st="0" end="0"/>
                                            </p:txEl>
                                          </p:spTgt>
                                        </p:tgtEl>
                                      </p:cBhvr>
                                    </p:animEffect>
                                    <p:anim calcmode="lin" valueType="num">
                                      <p:cBhvr>
                                        <p:cTn id="2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19" grpId="0"/>
      <p:bldP spid="20"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0098F-7CBA-6CBE-E3FF-C8245C3C04B0}"/>
              </a:ext>
            </a:extLst>
          </p:cNvPr>
          <p:cNvSpPr txBox="1"/>
          <p:nvPr/>
        </p:nvSpPr>
        <p:spPr>
          <a:xfrm>
            <a:off x="3667483" y="2757148"/>
            <a:ext cx="5480788" cy="671851"/>
          </a:xfrm>
          <a:prstGeom prst="rect">
            <a:avLst/>
          </a:prstGeom>
          <a:noFill/>
        </p:spPr>
        <p:txBody>
          <a:bodyPr wrap="square">
            <a:spAutoFit/>
          </a:bodyPr>
          <a:lstStyle/>
          <a:p>
            <a:pPr algn="ctr">
              <a:lnSpc>
                <a:spcPct val="150000"/>
              </a:lnSpc>
              <a:buClr>
                <a:srgbClr val="44546A"/>
              </a:buClr>
              <a:buSzPct val="70000"/>
              <a:defRPr/>
            </a:pPr>
            <a:r>
              <a:rPr lang="en-US" sz="2800" b="1" dirty="0">
                <a:solidFill>
                  <a:srgbClr val="FF0000"/>
                </a:solidFill>
                <a:latin typeface="Calibri" panose="020F0502020204030204" pitchFamily="34" charset="0"/>
                <a:ea typeface="#9Slide02 Tieu de rat dai 01" panose="02000000000000000000" pitchFamily="2" charset="0"/>
                <a:cs typeface="Calibri" panose="020F0502020204030204" pitchFamily="34" charset="0"/>
              </a:rPr>
              <a:t>2. VAI TRÒ CỦA QUANG HỢP</a:t>
            </a:r>
          </a:p>
        </p:txBody>
      </p:sp>
      <p:pic>
        <p:nvPicPr>
          <p:cNvPr id="16" name="Google Shape;209;p11">
            <a:extLst>
              <a:ext uri="{FF2B5EF4-FFF2-40B4-BE49-F238E27FC236}">
                <a16:creationId xmlns:a16="http://schemas.microsoft.com/office/drawing/2014/main" id="{3A0B5925-A800-1507-BD5D-A60A432493EE}"/>
              </a:ext>
            </a:extLst>
          </p:cNvPr>
          <p:cNvPicPr preferRelativeResize="0"/>
          <p:nvPr/>
        </p:nvPicPr>
        <p:blipFill rotWithShape="1">
          <a:blip r:embed="rId2">
            <a:alphaModFix/>
          </a:blip>
          <a:srcRect/>
          <a:stretch/>
        </p:blipFill>
        <p:spPr>
          <a:xfrm>
            <a:off x="2396699" y="2409447"/>
            <a:ext cx="1294059" cy="1367252"/>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2" name="Slide Number Placeholder 1">
            <a:extLst>
              <a:ext uri="{FF2B5EF4-FFF2-40B4-BE49-F238E27FC236}">
                <a16:creationId xmlns:a16="http://schemas.microsoft.com/office/drawing/2014/main" id="{85A83CF8-B80E-C6B5-FF90-92F075DC0B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7</a:t>
            </a:fld>
            <a:endParaRPr lang="en-GB"/>
          </a:p>
        </p:txBody>
      </p:sp>
    </p:spTree>
    <p:extLst>
      <p:ext uri="{BB962C8B-B14F-4D97-AF65-F5344CB8AC3E}">
        <p14:creationId xmlns:p14="http://schemas.microsoft.com/office/powerpoint/2010/main" val="3550392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D1B616-4ACB-BF33-ECD4-13FF4FDB78B8}"/>
              </a:ext>
            </a:extLst>
          </p:cNvPr>
          <p:cNvSpPr txBox="1"/>
          <p:nvPr/>
        </p:nvSpPr>
        <p:spPr>
          <a:xfrm>
            <a:off x="1002925" y="18622"/>
            <a:ext cx="10204081" cy="954107"/>
          </a:xfrm>
          <a:prstGeom prst="rect">
            <a:avLst/>
          </a:prstGeom>
          <a:noFill/>
        </p:spPr>
        <p:txBody>
          <a:bodyPr wrap="square">
            <a:spAutoFit/>
          </a:bodyPr>
          <a:lstStyle/>
          <a:p>
            <a:pPr algn="ctr"/>
            <a:r>
              <a:rPr lang="vi-VN" sz="2800" kern="0" dirty="0">
                <a:effectLst/>
                <a:latin typeface="Calibri" panose="020F0502020204030204" pitchFamily="34" charset="0"/>
                <a:ea typeface="Arial" panose="020B0604020202020204" pitchFamily="34" charset="0"/>
                <a:cs typeface="Calibri" panose="020F0502020204030204" pitchFamily="34" charset="0"/>
              </a:rPr>
              <a:t>TÌM HIỂU</a:t>
            </a:r>
          </a:p>
          <a:p>
            <a:pPr algn="ctr"/>
            <a:r>
              <a:rPr lang="vi-VN" sz="2800" kern="0" dirty="0">
                <a:effectLst/>
                <a:latin typeface="Calibri" panose="020F0502020204030204" pitchFamily="34" charset="0"/>
                <a:ea typeface="Arial" panose="020B0604020202020204" pitchFamily="34" charset="0"/>
                <a:cs typeface="Calibri" panose="020F0502020204030204" pitchFamily="34" charset="0"/>
              </a:rPr>
              <a:t> Vai trò của quang hợp </a:t>
            </a:r>
            <a:endParaRPr lang="en-VN" sz="2800" dirty="0">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E418FD5-6B8F-1C52-1A0C-E73FD61E23C0}"/>
              </a:ext>
            </a:extLst>
          </p:cNvPr>
          <p:cNvCxnSpPr/>
          <p:nvPr/>
        </p:nvCxnSpPr>
        <p:spPr>
          <a:xfrm>
            <a:off x="2281146" y="1501550"/>
            <a:ext cx="7410450" cy="0"/>
          </a:xfrm>
          <a:prstGeom prst="line">
            <a:avLst/>
          </a:prstGeom>
        </p:spPr>
        <p:style>
          <a:lnRef idx="1">
            <a:schemeClr val="dk1"/>
          </a:lnRef>
          <a:fillRef idx="0">
            <a:schemeClr val="dk1"/>
          </a:fillRef>
          <a:effectRef idx="0">
            <a:schemeClr val="dk1"/>
          </a:effectRef>
          <a:fontRef idx="minor">
            <a:schemeClr val="tx1"/>
          </a:fontRef>
        </p:style>
      </p:cxnSp>
      <p:sp>
        <p:nvSpPr>
          <p:cNvPr id="6" name="Hình chữ nhật 10">
            <a:extLst>
              <a:ext uri="{FF2B5EF4-FFF2-40B4-BE49-F238E27FC236}">
                <a16:creationId xmlns:a16="http://schemas.microsoft.com/office/drawing/2014/main" id="{885DC6A3-3D7B-7975-9770-F6A81DA507A2}"/>
              </a:ext>
            </a:extLst>
          </p:cNvPr>
          <p:cNvSpPr/>
          <p:nvPr/>
        </p:nvSpPr>
        <p:spPr>
          <a:xfrm>
            <a:off x="4154259" y="2853080"/>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latin typeface="Calibri" panose="020F0502020204030204" pitchFamily="34" charset="0"/>
                <a:cs typeface="Calibri" panose="020F0502020204030204" pitchFamily="34" charset="0"/>
              </a:rPr>
              <a:t>Nói</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phẩm</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của</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quá</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trình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quang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hợp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còn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cung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cấp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nguồn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nguyên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liệu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cho</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nghiệp</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xây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dựng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sản</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xuất</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dược</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liệu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điều</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này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chính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xác</a:t>
            </a:r>
            <a:r>
              <a:rPr lang="en-US" sz="2800" dirty="0">
                <a:solidFill>
                  <a:schemeClr val="tx1"/>
                </a:solidFill>
                <a:latin typeface="Calibri" panose="020F0502020204030204" pitchFamily="34" charset="0"/>
                <a:cs typeface="Calibri" panose="020F0502020204030204" pitchFamily="34" charset="0"/>
              </a:rPr>
              <a:t> hay </a:t>
            </a:r>
            <a:r>
              <a:rPr lang="en-US" sz="2800" dirty="0" err="1">
                <a:solidFill>
                  <a:schemeClr val="tx1"/>
                </a:solidFill>
                <a:latin typeface="Calibri" panose="020F0502020204030204" pitchFamily="34" charset="0"/>
                <a:cs typeface="Calibri" panose="020F0502020204030204" pitchFamily="34" charset="0"/>
              </a:rPr>
              <a:t>không</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Lấy</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ví</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dụ</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minh</a:t>
            </a:r>
            <a:r>
              <a:rPr lang="en-US" sz="2800" dirty="0">
                <a:solidFill>
                  <a:schemeClr val="tx1"/>
                </a:solidFill>
                <a:latin typeface="Calibri" panose="020F0502020204030204" pitchFamily="34" charset="0"/>
                <a:cs typeface="Calibri" panose="020F0502020204030204" pitchFamily="34" charset="0"/>
              </a:rPr>
              <a:t> </a:t>
            </a:r>
            <a:r>
              <a:rPr lang="en-US" sz="2800" dirty="0" err="1">
                <a:solidFill>
                  <a:schemeClr val="tx1"/>
                </a:solidFill>
                <a:latin typeface="Calibri" panose="020F0502020204030204" pitchFamily="34" charset="0"/>
                <a:cs typeface="Calibri" panose="020F0502020204030204" pitchFamily="34" charset="0"/>
              </a:rPr>
              <a:t>họa</a:t>
            </a:r>
            <a:r>
              <a:rPr lang="en-US" sz="2800" dirty="0">
                <a:solidFill>
                  <a:schemeClr val="tx1"/>
                </a:solidFill>
                <a:latin typeface="Calibri" panose="020F0502020204030204" pitchFamily="34" charset="0"/>
                <a:cs typeface="Calibri" panose="020F0502020204030204" pitchFamily="34" charset="0"/>
              </a:rPr>
              <a:t>?</a:t>
            </a:r>
            <a:r>
              <a:rPr lang="en-VN"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7" name="Hình chữ nhật 8">
            <a:extLst>
              <a:ext uri="{FF2B5EF4-FFF2-40B4-BE49-F238E27FC236}">
                <a16:creationId xmlns:a16="http://schemas.microsoft.com/office/drawing/2014/main" id="{9BB0046B-FD4F-E87D-039F-505406ECB756}"/>
              </a:ext>
            </a:extLst>
          </p:cNvPr>
          <p:cNvSpPr/>
          <p:nvPr/>
        </p:nvSpPr>
        <p:spPr>
          <a:xfrm>
            <a:off x="291381" y="2853079"/>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err="1">
                <a:solidFill>
                  <a:schemeClr val="tx1"/>
                </a:solidFill>
                <a:latin typeface="Calibri" panose="020F0502020204030204" pitchFamily="34" charset="0"/>
                <a:cs typeface="Calibri" panose="020F0502020204030204" pitchFamily="34" charset="0"/>
              </a:rPr>
              <a:t>Nói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quang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tạo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hữu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cơ</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cung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cấp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sự</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sống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biến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đổi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tích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lũy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năng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lượng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đúng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hay</a:t>
            </a:r>
            <a:r>
              <a:rPr lang="pt-BR" sz="2800" dirty="0">
                <a:solidFill>
                  <a:schemeClr val="tx1"/>
                </a:solidFill>
                <a:latin typeface="Calibri" panose="020F0502020204030204" pitchFamily="34" charset="0"/>
                <a:cs typeface="Calibri" panose="020F0502020204030204" pitchFamily="34" charset="0"/>
              </a:rPr>
              <a:t> sai, </a:t>
            </a:r>
            <a:r>
              <a:rPr lang="pt-BR" sz="2800" dirty="0" err="1">
                <a:solidFill>
                  <a:schemeClr val="tx1"/>
                </a:solidFill>
                <a:latin typeface="Calibri" panose="020F0502020204030204" pitchFamily="34" charset="0"/>
                <a:cs typeface="Calibri" panose="020F0502020204030204" pitchFamily="34" charset="0"/>
              </a:rPr>
              <a:t>hãy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nêu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dụ</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minh</a:t>
            </a:r>
            <a:r>
              <a:rPr lang="pt-BR"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688761" y="1908758"/>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1,4</a:t>
            </a:r>
          </a:p>
        </p:txBody>
      </p:sp>
      <p:sp>
        <p:nvSpPr>
          <p:cNvPr id="11" name="Hình chữ nhật: Góc Tròn 11">
            <a:extLst>
              <a:ext uri="{FF2B5EF4-FFF2-40B4-BE49-F238E27FC236}">
                <a16:creationId xmlns:a16="http://schemas.microsoft.com/office/drawing/2014/main" id="{9F52C8C0-75BD-F0C3-2215-CA488112B2BC}"/>
              </a:ext>
            </a:extLst>
          </p:cNvPr>
          <p:cNvSpPr/>
          <p:nvPr/>
        </p:nvSpPr>
        <p:spPr>
          <a:xfrm>
            <a:off x="4665215" y="1843370"/>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2,5</a:t>
            </a:r>
          </a:p>
        </p:txBody>
      </p:sp>
      <p:sp>
        <p:nvSpPr>
          <p:cNvPr id="12" name="Hình chữ nhật 12">
            <a:extLst>
              <a:ext uri="{FF2B5EF4-FFF2-40B4-BE49-F238E27FC236}">
                <a16:creationId xmlns:a16="http://schemas.microsoft.com/office/drawing/2014/main" id="{461231AD-BB68-D1D8-570A-B2DB87934BDE}"/>
              </a:ext>
            </a:extLst>
          </p:cNvPr>
          <p:cNvSpPr/>
          <p:nvPr/>
        </p:nvSpPr>
        <p:spPr>
          <a:xfrm>
            <a:off x="8145067" y="2853079"/>
            <a:ext cx="3674265" cy="347151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chemeClr val="tx1"/>
                </a:solidFill>
                <a:latin typeface="Calibri" panose="020F0502020204030204" pitchFamily="34" charset="0"/>
                <a:cs typeface="Calibri" panose="020F0502020204030204" pitchFamily="34" charset="0"/>
              </a:rPr>
              <a:t>Em </a:t>
            </a:r>
            <a:r>
              <a:rPr lang="pt-BR" sz="2800" dirty="0" err="1">
                <a:solidFill>
                  <a:schemeClr val="tx1"/>
                </a:solidFill>
                <a:latin typeface="Calibri" panose="020F0502020204030204" pitchFamily="34" charset="0"/>
                <a:cs typeface="Calibri" panose="020F0502020204030204" pitchFamily="34" charset="0"/>
              </a:rPr>
              <a:t>hiểu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gì</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về</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nguyên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nhân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tác</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của</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hiệu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kính</a:t>
            </a:r>
            <a:r>
              <a:rPr lang="pt-BR" sz="2800" dirty="0">
                <a:solidFill>
                  <a:schemeClr val="tx1"/>
                </a:solidFill>
                <a:latin typeface="Calibri" panose="020F0502020204030204" pitchFamily="34" charset="0"/>
                <a:cs typeface="Calibri" panose="020F0502020204030204" pitchFamily="34" charset="0"/>
              </a:rPr>
              <a:t>?</a:t>
            </a:r>
            <a:r>
              <a:rPr lang="en-US" sz="2800" dirty="0">
                <a:solidFill>
                  <a:schemeClr val="tx1"/>
                </a:solidFill>
                <a:latin typeface="Calibri" panose="020F0502020204030204" pitchFamily="34" charset="0"/>
                <a:cs typeface="Calibri" panose="020F0502020204030204" pitchFamily="34" charset="0"/>
              </a:rPr>
              <a:t> Q</a:t>
            </a:r>
            <a:r>
              <a:rPr lang="pt-BR" sz="2800" dirty="0" err="1">
                <a:solidFill>
                  <a:schemeClr val="tx1"/>
                </a:solidFill>
                <a:latin typeface="Calibri" panose="020F0502020204030204" pitchFamily="34" charset="0"/>
                <a:cs typeface="Calibri" panose="020F0502020204030204" pitchFamily="34" charset="0"/>
              </a:rPr>
              <a:t>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góp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phần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điều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hòa</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không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khí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ngăn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chặn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hiệu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kính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như</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thế</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nào</a:t>
            </a:r>
            <a:r>
              <a:rPr lang="pt-BR" sz="2800" dirty="0">
                <a:solidFill>
                  <a:schemeClr val="tx1"/>
                </a:solidFill>
                <a:latin typeface="Calibri" panose="020F0502020204030204" pitchFamily="34" charset="0"/>
                <a:cs typeface="Calibri" panose="020F0502020204030204" pitchFamily="34" charset="0"/>
              </a:rPr>
              <a:t>?</a:t>
            </a:r>
            <a:r>
              <a:rPr lang="en-VN" sz="2800" dirty="0">
                <a:solidFill>
                  <a:schemeClr val="tx1"/>
                </a:solidFill>
                <a:latin typeface="Calibri" panose="020F0502020204030204" pitchFamily="34" charset="0"/>
                <a:cs typeface="Calibri" panose="020F0502020204030204" pitchFamily="34" charset="0"/>
              </a:rPr>
              <a:t> </a:t>
            </a:r>
            <a:endParaRPr lang="vi-VN" sz="2800" dirty="0">
              <a:solidFill>
                <a:schemeClr val="tx1"/>
              </a:solidFill>
              <a:latin typeface="Calibri" panose="020F0502020204030204" pitchFamily="34" charset="0"/>
              <a:cs typeface="Calibri" panose="020F0502020204030204" pitchFamily="34" charset="0"/>
            </a:endParaRPr>
          </a:p>
        </p:txBody>
      </p:sp>
      <p:sp>
        <p:nvSpPr>
          <p:cNvPr id="13" name="Hình chữ nhật: Góc Tròn 13">
            <a:extLst>
              <a:ext uri="{FF2B5EF4-FFF2-40B4-BE49-F238E27FC236}">
                <a16:creationId xmlns:a16="http://schemas.microsoft.com/office/drawing/2014/main" id="{841CE270-21F9-75F2-827D-3997476FE4D4}"/>
              </a:ext>
            </a:extLst>
          </p:cNvPr>
          <p:cNvSpPr/>
          <p:nvPr/>
        </p:nvSpPr>
        <p:spPr>
          <a:xfrm>
            <a:off x="8542447" y="1843369"/>
            <a:ext cx="2879503" cy="8309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3,6</a:t>
            </a:r>
            <a:endParaRPr lang="vi-VN" sz="2800" dirty="0">
              <a:latin typeface="Calibri" panose="020F0502020204030204" pitchFamily="34" charset="0"/>
              <a:cs typeface="Calibri" panose="020F0502020204030204" pitchFamily="34" charset="0"/>
            </a:endParaRPr>
          </a:p>
        </p:txBody>
      </p:sp>
      <p:pic>
        <p:nvPicPr>
          <p:cNvPr id="2" name="5 Minute Timer - Different Music.mp4">
            <a:hlinkClick r:id="" action="ppaction://media"/>
            <a:extLst>
              <a:ext uri="{FF2B5EF4-FFF2-40B4-BE49-F238E27FC236}">
                <a16:creationId xmlns:a16="http://schemas.microsoft.com/office/drawing/2014/main" id="{F1CB6A0A-15EE-99C5-9586-5D12D84C4E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93914" y="121139"/>
            <a:ext cx="2235200" cy="1257300"/>
          </a:xfrm>
          <a:prstGeom prst="rect">
            <a:avLst/>
          </a:prstGeom>
        </p:spPr>
      </p:pic>
      <p:sp>
        <p:nvSpPr>
          <p:cNvPr id="3" name="Slide Number Placeholder 2">
            <a:extLst>
              <a:ext uri="{FF2B5EF4-FFF2-40B4-BE49-F238E27FC236}">
                <a16:creationId xmlns:a16="http://schemas.microsoft.com/office/drawing/2014/main" id="{6E8131BA-9248-CB96-79EB-94B3138A585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z="2800" smtClean="0"/>
              <a:t>8</a:t>
            </a:fld>
            <a:endParaRPr lang="en-GB" sz="2800"/>
          </a:p>
        </p:txBody>
      </p:sp>
    </p:spTree>
    <p:extLst>
      <p:ext uri="{BB962C8B-B14F-4D97-AF65-F5344CB8AC3E}">
        <p14:creationId xmlns:p14="http://schemas.microsoft.com/office/powerpoint/2010/main" val="1165107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heckerboard(across)">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checkerboard(across)">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300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6" grpId="0" animBg="1"/>
      <p:bldP spid="7"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E418FD5-6B8F-1C52-1A0C-E73FD61E23C0}"/>
              </a:ext>
            </a:extLst>
          </p:cNvPr>
          <p:cNvCxnSpPr/>
          <p:nvPr/>
        </p:nvCxnSpPr>
        <p:spPr>
          <a:xfrm>
            <a:off x="2243046" y="1446383"/>
            <a:ext cx="7410450" cy="0"/>
          </a:xfrm>
          <a:prstGeom prst="line">
            <a:avLst/>
          </a:prstGeom>
        </p:spPr>
        <p:style>
          <a:lnRef idx="1">
            <a:schemeClr val="dk1"/>
          </a:lnRef>
          <a:fillRef idx="0">
            <a:schemeClr val="dk1"/>
          </a:fillRef>
          <a:effectRef idx="0">
            <a:schemeClr val="dk1"/>
          </a:effectRef>
          <a:fontRef idx="minor">
            <a:schemeClr val="tx1"/>
          </a:fontRef>
        </p:style>
      </p:cxnSp>
      <p:sp>
        <p:nvSpPr>
          <p:cNvPr id="8" name="Hình chữ nhật 8">
            <a:extLst>
              <a:ext uri="{FF2B5EF4-FFF2-40B4-BE49-F238E27FC236}">
                <a16:creationId xmlns:a16="http://schemas.microsoft.com/office/drawing/2014/main" id="{E6EBE4A4-A3A1-C3D1-46D7-2B096263934D}"/>
              </a:ext>
            </a:extLst>
          </p:cNvPr>
          <p:cNvSpPr/>
          <p:nvPr/>
        </p:nvSpPr>
        <p:spPr>
          <a:xfrm>
            <a:off x="2129006" y="393305"/>
            <a:ext cx="8034984" cy="12473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600" dirty="0" err="1">
                <a:solidFill>
                  <a:schemeClr val="tx1"/>
                </a:solidFill>
                <a:latin typeface="Calibri" panose="020F0502020204030204" pitchFamily="34" charset="0"/>
                <a:cs typeface="Calibri" panose="020F0502020204030204" pitchFamily="34" charset="0"/>
              </a:rPr>
              <a:t>Nói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quang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hợp</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tạo</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chất</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hữu</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cơ</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cung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cấp</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cho</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sự</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sống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trên</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trái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đất</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biến</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đổi</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và</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tích</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lũy</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năng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lượng</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là</a:t>
            </a:r>
            <a:r>
              <a:rPr lang="pt-BR" sz="2600" dirty="0">
                <a:solidFill>
                  <a:schemeClr val="tx1"/>
                </a:solidFill>
                <a:latin typeface="Calibri" panose="020F0502020204030204" pitchFamily="34" charset="0"/>
                <a:cs typeface="Calibri" panose="020F0502020204030204" pitchFamily="34" charset="0"/>
              </a:rPr>
              <a:t> </a:t>
            </a:r>
            <a:r>
              <a:rPr lang="pt-BR" sz="2600" dirty="0" err="1">
                <a:solidFill>
                  <a:schemeClr val="tx1"/>
                </a:solidFill>
                <a:latin typeface="Calibri" panose="020F0502020204030204" pitchFamily="34" charset="0"/>
                <a:cs typeface="Calibri" panose="020F0502020204030204" pitchFamily="34" charset="0"/>
              </a:rPr>
              <a:t>đúng</a:t>
            </a:r>
            <a:endParaRPr lang="en-VN" sz="2600" dirty="0">
              <a:solidFill>
                <a:schemeClr val="tx1"/>
              </a:solidFill>
              <a:latin typeface="Calibri" panose="020F0502020204030204" pitchFamily="34" charset="0"/>
              <a:cs typeface="Calibri" panose="020F0502020204030204" pitchFamily="34" charset="0"/>
            </a:endParaRPr>
          </a:p>
        </p:txBody>
      </p:sp>
      <p:sp>
        <p:nvSpPr>
          <p:cNvPr id="9" name="Hình chữ nhật: Góc Tròn 9">
            <a:extLst>
              <a:ext uri="{FF2B5EF4-FFF2-40B4-BE49-F238E27FC236}">
                <a16:creationId xmlns:a16="http://schemas.microsoft.com/office/drawing/2014/main" id="{4EE39A41-3879-B8A4-272A-8B570D8C652C}"/>
              </a:ext>
            </a:extLst>
          </p:cNvPr>
          <p:cNvSpPr/>
          <p:nvPr/>
        </p:nvSpPr>
        <p:spPr>
          <a:xfrm>
            <a:off x="291971" y="409575"/>
            <a:ext cx="1705057" cy="130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Nhóm 1,4</a:t>
            </a:r>
          </a:p>
        </p:txBody>
      </p:sp>
      <p:pic>
        <p:nvPicPr>
          <p:cNvPr id="3" name="1 Minute timer (Äá»ng há» Äáº¿m ngÆ°á»£c 1 phÃºt).mp4">
            <a:hlinkClick r:id="" action="ppaction://media"/>
            <a:extLst>
              <a:ext uri="{FF2B5EF4-FFF2-40B4-BE49-F238E27FC236}">
                <a16:creationId xmlns:a16="http://schemas.microsoft.com/office/drawing/2014/main" id="{A3323563-66E3-85FA-A535-CC446A5481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226772" y="393305"/>
            <a:ext cx="1705057" cy="1325447"/>
          </a:xfrm>
          <a:prstGeom prst="rect">
            <a:avLst/>
          </a:prstGeom>
        </p:spPr>
      </p:pic>
      <p:sp>
        <p:nvSpPr>
          <p:cNvPr id="10" name="TextBox 9">
            <a:extLst>
              <a:ext uri="{FF2B5EF4-FFF2-40B4-BE49-F238E27FC236}">
                <a16:creationId xmlns:a16="http://schemas.microsoft.com/office/drawing/2014/main" id="{2BEC9050-EB9D-F72F-7DBF-73E65B274D7A}"/>
              </a:ext>
            </a:extLst>
          </p:cNvPr>
          <p:cNvSpPr txBox="1"/>
          <p:nvPr/>
        </p:nvSpPr>
        <p:spPr>
          <a:xfrm>
            <a:off x="483306" y="5472410"/>
            <a:ext cx="3810659" cy="461665"/>
          </a:xfrm>
          <a:prstGeom prst="rect">
            <a:avLst/>
          </a:prstGeom>
          <a:noFill/>
        </p:spPr>
        <p:txBody>
          <a:bodyPr wrap="none" rtlCol="0">
            <a:spAutoFit/>
          </a:bodyPr>
          <a:lstStyle/>
          <a:p>
            <a:r>
              <a:rPr lang="vi-VN" sz="2400" b="1" i="0" u="none" strike="noStrike" dirty="0">
                <a:solidFill>
                  <a:srgbClr val="000000"/>
                </a:solidFill>
                <a:effectLst/>
                <a:latin typeface="Calibri" panose="020F0502020204030204" pitchFamily="34" charset="0"/>
                <a:cs typeface="Calibri" panose="020F0502020204030204" pitchFamily="34" charset="0"/>
              </a:rPr>
              <a:t>Quang hợp tạo chất hữu cơ:</a:t>
            </a:r>
            <a:endParaRPr lang="en-VN" sz="2400" b="1"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A1F39A5-7222-1BD9-F9D8-00A085095838}"/>
              </a:ext>
            </a:extLst>
          </p:cNvPr>
          <p:cNvSpPr txBox="1"/>
          <p:nvPr/>
        </p:nvSpPr>
        <p:spPr>
          <a:xfrm>
            <a:off x="4155689" y="5472409"/>
            <a:ext cx="7898034" cy="461665"/>
          </a:xfrm>
          <a:prstGeom prst="rect">
            <a:avLst/>
          </a:prstGeom>
          <a:noFill/>
        </p:spPr>
        <p:txBody>
          <a:bodyPr wrap="square" rtlCol="0">
            <a:spAutoFit/>
          </a:bodyPr>
          <a:lstStyle/>
          <a:p>
            <a:r>
              <a:rPr lang="vi-VN" sz="2400" b="0" i="0" u="none" strike="noStrike" dirty="0">
                <a:solidFill>
                  <a:srgbClr val="000000"/>
                </a:solidFill>
                <a:effectLst/>
                <a:latin typeface="Calibri" panose="020F0502020204030204" pitchFamily="34" charset="0"/>
                <a:cs typeface="Calibri" panose="020F0502020204030204" pitchFamily="34" charset="0"/>
              </a:rPr>
              <a:t>tất cả các sinh vật đều phụ thuộc vào, trực tiếp hoặc gián tiếp.</a:t>
            </a:r>
            <a:endParaRPr lang="en-VN" sz="2400" dirty="0">
              <a:latin typeface="Calibri" panose="020F0502020204030204" pitchFamily="34" charset="0"/>
              <a:cs typeface="Calibri" panose="020F0502020204030204" pitchFamily="34" charset="0"/>
            </a:endParaRPr>
          </a:p>
        </p:txBody>
      </p:sp>
      <p:pic>
        <p:nvPicPr>
          <p:cNvPr id="25" name="Picture 4" descr="CHUẨN NHẤT] Chuỗi thức ăn là gì, Cho ví dụ">
            <a:extLst>
              <a:ext uri="{FF2B5EF4-FFF2-40B4-BE49-F238E27FC236}">
                <a16:creationId xmlns:a16="http://schemas.microsoft.com/office/drawing/2014/main" id="{9EEB0D86-0FC8-3159-A6DB-B672A9439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9882" y="1905000"/>
            <a:ext cx="3588717" cy="3435993"/>
          </a:xfrm>
          <a:prstGeom prst="rect">
            <a:avLst/>
          </a:prstGeom>
          <a:noFill/>
          <a:extLst>
            <a:ext uri="{909E8E84-426E-40DD-AFC4-6F175D3DCCD1}">
              <a14:hiddenFill xmlns:a14="http://schemas.microsoft.com/office/drawing/2010/main">
                <a:solidFill>
                  <a:srgbClr val="FFFFFF"/>
                </a:solidFill>
              </a14:hiddenFill>
            </a:ext>
          </a:extLst>
        </p:spPr>
      </p:pic>
      <p:pic>
        <p:nvPicPr>
          <p:cNvPr id="26" name="Google Shape;279;p18">
            <a:extLst>
              <a:ext uri="{FF2B5EF4-FFF2-40B4-BE49-F238E27FC236}">
                <a16:creationId xmlns:a16="http://schemas.microsoft.com/office/drawing/2014/main" id="{7728E54C-6B93-04FD-AB88-AE3483DE61EA}"/>
              </a:ext>
            </a:extLst>
          </p:cNvPr>
          <p:cNvPicPr preferRelativeResize="0"/>
          <p:nvPr/>
        </p:nvPicPr>
        <p:blipFill rotWithShape="1">
          <a:blip r:embed="rId6">
            <a:alphaModFix/>
          </a:blip>
          <a:srcRect t="4445"/>
          <a:stretch/>
        </p:blipFill>
        <p:spPr>
          <a:xfrm>
            <a:off x="4295153" y="1891748"/>
            <a:ext cx="3727933" cy="3403467"/>
          </a:xfrm>
          <a:prstGeom prst="rect">
            <a:avLst/>
          </a:prstGeom>
          <a:noFill/>
          <a:ln>
            <a:noFill/>
          </a:ln>
        </p:spPr>
      </p:pic>
      <p:sp>
        <p:nvSpPr>
          <p:cNvPr id="27" name="Hình chữ nhật 8">
            <a:extLst>
              <a:ext uri="{FF2B5EF4-FFF2-40B4-BE49-F238E27FC236}">
                <a16:creationId xmlns:a16="http://schemas.microsoft.com/office/drawing/2014/main" id="{51722F6C-145D-DDA3-5293-006B4F834D52}"/>
              </a:ext>
            </a:extLst>
          </p:cNvPr>
          <p:cNvSpPr/>
          <p:nvPr/>
        </p:nvSpPr>
        <p:spPr>
          <a:xfrm>
            <a:off x="2066224" y="446553"/>
            <a:ext cx="8034984" cy="12548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err="1">
                <a:solidFill>
                  <a:schemeClr val="tx1"/>
                </a:solidFill>
                <a:latin typeface="Calibri" panose="020F0502020204030204" pitchFamily="34" charset="0"/>
                <a:cs typeface="Calibri" panose="020F0502020204030204" pitchFamily="34" charset="0"/>
              </a:rPr>
              <a:t>Nói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quang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hợp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tạo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hữu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cơ</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cung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cấp</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cho</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sự</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sống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trên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trái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đất</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biến</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đổi</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tích</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lũy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năng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lượng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là</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đúng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hay</a:t>
            </a:r>
            <a:r>
              <a:rPr lang="pt-BR" sz="2800" dirty="0">
                <a:solidFill>
                  <a:schemeClr val="tx1"/>
                </a:solidFill>
                <a:latin typeface="Calibri" panose="020F0502020204030204" pitchFamily="34" charset="0"/>
                <a:cs typeface="Calibri" panose="020F0502020204030204" pitchFamily="34" charset="0"/>
              </a:rPr>
              <a:t> sai, </a:t>
            </a:r>
            <a:r>
              <a:rPr lang="pt-BR" sz="2800" dirty="0" err="1">
                <a:solidFill>
                  <a:schemeClr val="tx1"/>
                </a:solidFill>
                <a:latin typeface="Calibri" panose="020F0502020204030204" pitchFamily="34" charset="0"/>
                <a:cs typeface="Calibri" panose="020F0502020204030204" pitchFamily="34" charset="0"/>
              </a:rPr>
              <a:t>hãy</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nêu</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ví</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dụ</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chứng</a:t>
            </a:r>
            <a:r>
              <a:rPr lang="pt-BR" sz="2800" dirty="0">
                <a:solidFill>
                  <a:schemeClr val="tx1"/>
                </a:solidFill>
                <a:latin typeface="Calibri" panose="020F0502020204030204" pitchFamily="34" charset="0"/>
                <a:cs typeface="Calibri" panose="020F0502020204030204" pitchFamily="34" charset="0"/>
              </a:rPr>
              <a:t> </a:t>
            </a:r>
            <a:r>
              <a:rPr lang="pt-BR" sz="2800" dirty="0" err="1">
                <a:solidFill>
                  <a:schemeClr val="tx1"/>
                </a:solidFill>
                <a:latin typeface="Calibri" panose="020F0502020204030204" pitchFamily="34" charset="0"/>
                <a:cs typeface="Calibri" panose="020F0502020204030204" pitchFamily="34" charset="0"/>
              </a:rPr>
              <a:t>minh</a:t>
            </a:r>
            <a:r>
              <a:rPr lang="pt-BR" sz="2800" dirty="0">
                <a:solidFill>
                  <a:schemeClr val="tx1"/>
                </a:solidFill>
                <a:latin typeface="Calibri" panose="020F0502020204030204" pitchFamily="34" charset="0"/>
                <a:cs typeface="Calibri" panose="020F0502020204030204" pitchFamily="34" charset="0"/>
              </a:rPr>
              <a:t>?</a:t>
            </a:r>
            <a:endParaRPr lang="en-VN" sz="2800" dirty="0">
              <a:solidFill>
                <a:schemeClr val="tx1"/>
              </a:solidFill>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F4B210D2-87A7-B4F2-6684-AA597FFECAC0}"/>
              </a:ext>
            </a:extLst>
          </p:cNvPr>
          <p:cNvPicPr>
            <a:picLocks noChangeAspect="1"/>
          </p:cNvPicPr>
          <p:nvPr/>
        </p:nvPicPr>
        <p:blipFill>
          <a:blip r:embed="rId7"/>
          <a:stretch>
            <a:fillRect/>
          </a:stretch>
        </p:blipFill>
        <p:spPr>
          <a:xfrm>
            <a:off x="426156" y="1891747"/>
            <a:ext cx="3788637" cy="3403467"/>
          </a:xfrm>
          <a:prstGeom prst="rect">
            <a:avLst/>
          </a:prstGeom>
        </p:spPr>
      </p:pic>
      <p:sp>
        <p:nvSpPr>
          <p:cNvPr id="2" name="Slide Number Placeholder 1">
            <a:extLst>
              <a:ext uri="{FF2B5EF4-FFF2-40B4-BE49-F238E27FC236}">
                <a16:creationId xmlns:a16="http://schemas.microsoft.com/office/drawing/2014/main" id="{E55378C3-48C6-386D-C045-ED080528C64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9</a:t>
            </a:fld>
            <a:endParaRPr lang="en-GB"/>
          </a:p>
        </p:txBody>
      </p:sp>
    </p:spTree>
    <p:extLst>
      <p:ext uri="{BB962C8B-B14F-4D97-AF65-F5344CB8AC3E}">
        <p14:creationId xmlns:p14="http://schemas.microsoft.com/office/powerpoint/2010/main" val="3857835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0" nodeType="clickEffect">
                                  <p:stCondLst>
                                    <p:cond delay="0"/>
                                  </p:stCondLst>
                                  <p:childTnLst>
                                    <p:animEffect transition="out" filter="blinds(horizontal)">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5"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heckerboard(across)">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video>
              <p:cMediaNode vol="80000">
                <p:cTn id="50" fill="hold" display="0">
                  <p:stCondLst>
                    <p:cond delay="indefinite"/>
                  </p:stCondLst>
                </p:cTn>
                <p:tgtEl>
                  <p:spTgt spid="3"/>
                </p:tgtEl>
              </p:cMediaNode>
            </p:video>
          </p:childTnLst>
        </p:cTn>
      </p:par>
    </p:tnLst>
    <p:bldLst>
      <p:bldP spid="8" grpId="0" animBg="1"/>
      <p:bldP spid="10" grpId="0"/>
      <p:bldP spid="17" grpId="0"/>
      <p:bldP spid="2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3365</TotalTime>
  <Words>3348</Words>
  <Application>Microsoft Office PowerPoint</Application>
  <PresentationFormat>Widescreen</PresentationFormat>
  <Paragraphs>359</Paragraphs>
  <Slides>57</Slides>
  <Notes>3</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57</vt:i4>
      </vt:variant>
    </vt:vector>
  </HeadingPairs>
  <TitlesOfParts>
    <vt:vector size="70" baseType="lpstr">
      <vt:lpstr>Arial</vt:lpstr>
      <vt:lpstr>Merriweather-Bold</vt:lpstr>
      <vt:lpstr>#9Slide02 Tieu de rat dai 01</vt:lpstr>
      <vt:lpstr>Times New Roman</vt:lpstr>
      <vt:lpstr>Pompiere</vt:lpstr>
      <vt:lpstr>Montserrat</vt:lpstr>
      <vt:lpstr>OpenSans-Regular</vt:lpstr>
      <vt:lpstr>Calibri Light</vt:lpstr>
      <vt:lpstr>Wingdings</vt:lpstr>
      <vt:lpstr>Avo</vt:lpstr>
      <vt:lpstr>Helvetica</vt:lpstr>
      <vt:lpstr>Calibri</vt:lpstr>
      <vt:lpstr>Office Theme</vt:lpstr>
      <vt:lpstr>Bài 4. QUANG HỢP  Ở THỰC VẬT</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 SỐ 1 Phân biệt pha sáng và pha tối của quá trình quang hợp ở thực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8 QUANG HỢP Ở THỰC VẬT</dc:title>
  <dc:creator>Admin</dc:creator>
  <cp:lastModifiedBy>Admin</cp:lastModifiedBy>
  <cp:revision>67</cp:revision>
  <dcterms:created xsi:type="dcterms:W3CDTF">2023-06-22T00:40:00Z</dcterms:created>
  <dcterms:modified xsi:type="dcterms:W3CDTF">2024-08-24T07:28:47Z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CE3802CC3EA34248AF42FC94116FEB34</vt:lpwstr>
  </property>
  <property fmtid="{D5CDD505-2E9C-101B-9397-08002B2CF9AE}" pid="3" name="KSOProductBuildVer">
    <vt:lpwstr>1033-11.2.0.11537</vt:lpwstr>
  </property>
</Properties>
</file>