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49" r:id="rId11"/>
  </p:sldMasterIdLst>
  <p:notesMasterIdLst>
    <p:notesMasterId r:id="rId38"/>
  </p:notesMasterIdLst>
  <p:sldIdLst>
    <p:sldId id="310" r:id="rId12"/>
    <p:sldId id="311" r:id="rId13"/>
    <p:sldId id="312" r:id="rId14"/>
    <p:sldId id="313" r:id="rId15"/>
    <p:sldId id="314" r:id="rId16"/>
    <p:sldId id="315" r:id="rId17"/>
    <p:sldId id="316" r:id="rId18"/>
    <p:sldId id="275" r:id="rId19"/>
    <p:sldId id="369" r:id="rId20"/>
    <p:sldId id="2895" r:id="rId21"/>
    <p:sldId id="317" r:id="rId22"/>
    <p:sldId id="318" r:id="rId23"/>
    <p:sldId id="2894" r:id="rId24"/>
    <p:sldId id="2887" r:id="rId25"/>
    <p:sldId id="303" r:id="rId26"/>
    <p:sldId id="2888" r:id="rId27"/>
    <p:sldId id="2900" r:id="rId28"/>
    <p:sldId id="2899" r:id="rId29"/>
    <p:sldId id="305" r:id="rId30"/>
    <p:sldId id="2890" r:id="rId31"/>
    <p:sldId id="302" r:id="rId32"/>
    <p:sldId id="293" r:id="rId33"/>
    <p:sldId id="2893" r:id="rId34"/>
    <p:sldId id="2897" r:id="rId35"/>
    <p:sldId id="2896" r:id="rId36"/>
    <p:sldId id="28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0D0"/>
    <a:srgbClr val="F7C9EB"/>
    <a:srgbClr val="EF4753"/>
    <a:srgbClr val="EF434F"/>
    <a:srgbClr val="EE5050"/>
    <a:srgbClr val="E6E6E6"/>
    <a:srgbClr val="EE4C4C"/>
    <a:srgbClr val="ED3F3F"/>
    <a:srgbClr val="FFCCFF"/>
    <a:srgbClr val="F4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6111" autoAdjust="0"/>
  </p:normalViewPr>
  <p:slideViewPr>
    <p:cSldViewPr snapToGrid="0">
      <p:cViewPr varScale="1">
        <p:scale>
          <a:sx n="51" d="100"/>
          <a:sy n="51" d="100"/>
        </p:scale>
        <p:origin x="10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3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4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0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77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65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87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85347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38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6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45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63076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0571-635A-CA22-6FE0-22D257414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18802-24F7-48D1-022F-B841F8B0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98581-1C76-04C9-44E7-2021E592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16DA3-C9ED-1BFC-D68F-F64143AC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026A5-0478-5B66-EE0E-4F4F6B02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0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FF93-E443-3B05-4F06-B8294790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222C-40B0-A561-6FBE-7F0C46F8D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CBC4B-AF73-E0F0-FC5B-419DC0D3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8D6ED-2A1E-0DCD-7326-0C91363C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05F6D-F583-E736-0C79-B220034F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4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210E-C8D9-9B9A-64B5-3558CBC7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73751-0863-282F-E1B5-8911B26C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ECC75-429D-89B8-714D-3AA88ECF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AA50-BA3B-986D-26A5-6C55F6FF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2A26E-F1C1-90D8-EBFE-91BFC490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1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72AB-F733-F3EB-8B35-18B4900D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C589-86BE-7B26-12DE-EFE3AECE3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2BFB5-8639-6501-919C-35B55345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2B6BA-986B-53D5-BB4F-A6211181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8683-E056-A473-AA55-9A44C41F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31D71-6CBF-1AC4-F3D0-6811A923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3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1A96-DB28-F11F-9CA0-872AD0D2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37732-73E5-D6C5-9B2C-91CAFDFA2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C9291-5BB0-D9AD-5CFD-3A00A1E5C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279F9-FEDC-56D1-3ED7-010D9DB88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89CCD-887E-C784-B94E-1CFD88150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2DC27-00AE-2E10-2A9A-953ADAC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45C8B-90B4-88EC-E1A3-611F47AF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114C8-5DF3-A354-40F8-4AE0A594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88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1748-017B-039F-8DB0-DD833AF7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954-991F-C540-E65B-439E776B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1F94B-B05B-175A-BC09-00D633D0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BC90-8C5A-223E-BE6E-8E75226E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4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DFD9B-106C-95C2-9A4E-932B39B6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435055-742D-77BC-BBF6-11082CF2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A9903-03A5-56B1-C87B-5D4F9EF9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53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9CD5-F51B-8D32-0F49-CD5E0181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35FB0-C09E-66B2-E8BA-48C551B38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DBA70-19B9-B93B-565C-D1C4C8E04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4207F-05E4-54B9-37AA-BD2B8D2E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A2300-0079-EBD8-0DDE-DA00BC57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62707-B50F-558F-48A4-8C5118D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0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9DAF-9384-C2FA-4EC2-CA258CCF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E303C-4886-FD13-E1FB-8EB67AF56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0FA5D-877C-3468-1161-0A19BD6A1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52FD2-21AA-35D9-C78C-37FC73D7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A6470-57C0-91E7-C812-A7F4C6E5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43515-07C5-C163-0C8E-0C041670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43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7ACE-67DA-FF91-EA19-58082DD6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E77DA-6CCD-6E70-86C6-1D6215FD8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09DBC-AB7D-689F-F114-8B815525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0744C-5D1C-D437-55D8-42C7B4A9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22845-7533-11E5-D79D-79931D5F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3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9F18E-0CB2-18DC-FE43-2559F65A9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D48C6-BB2F-E61C-B3F1-EF0B8D606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0F6BA-9C52-8A77-1453-560E78E3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4D336-B1B7-D53D-F1B1-DE9DD4E7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71F2A-689E-28E7-2B1F-C67D550C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99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5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98F8A8-7F65-D84F-8258-09974BA7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257D-7117-7CF4-F66E-09069724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E8E05-8DF0-36F3-0E4B-AE744C28B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4CC0-4BD6-28F5-FAF3-FE8561AB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8A353-85A1-4882-BDA0-6168124B7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0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4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45" r:id="rId4"/>
    <p:sldLayoutId id="2147483746" r:id="rId5"/>
    <p:sldLayoutId id="2147483747" r:id="rId6"/>
    <p:sldLayoutId id="2147483748" r:id="rId7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63.xml"/><Relationship Id="rId7" Type="http://schemas.openxmlformats.org/officeDocument/2006/relationships/slide" Target="slide8.xml"/><Relationship Id="rId12" Type="http://schemas.openxmlformats.org/officeDocument/2006/relationships/slide" Target="slide22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slide" Target="slide7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7068BE5-1455-B2EA-640B-03B3718D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D75E9-B61F-70DD-1BF7-E398BF66095A}"/>
              </a:ext>
            </a:extLst>
          </p:cNvPr>
          <p:cNvSpPr txBox="1"/>
          <p:nvPr/>
        </p:nvSpPr>
        <p:spPr>
          <a:xfrm>
            <a:off x="4772417" y="5398718"/>
            <a:ext cx="349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?</a:t>
            </a:r>
          </a:p>
        </p:txBody>
      </p:sp>
    </p:spTree>
    <p:extLst>
      <p:ext uri="{BB962C8B-B14F-4D97-AF65-F5344CB8AC3E}">
        <p14:creationId xmlns:p14="http://schemas.microsoft.com/office/powerpoint/2010/main" val="5534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05D3-8EED-0746-39BE-0AD0AFE2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55AAE10F-0450-903F-44AC-D8069D42C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54" y="-100208"/>
            <a:ext cx="1214730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B00C8-8F26-E6E0-42B3-73BDD5177E64}"/>
              </a:ext>
            </a:extLst>
          </p:cNvPr>
          <p:cNvSpPr txBox="1"/>
          <p:nvPr/>
        </p:nvSpPr>
        <p:spPr>
          <a:xfrm>
            <a:off x="4809995" y="299692"/>
            <a:ext cx="5899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+ 12 + 12 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638FD-6EE2-5C7D-1AF1-0E626CE4FA17}"/>
              </a:ext>
            </a:extLst>
          </p:cNvPr>
          <p:cNvSpPr txBox="1"/>
          <p:nvPr/>
        </p:nvSpPr>
        <p:spPr>
          <a:xfrm>
            <a:off x="5116122" y="997995"/>
            <a:ext cx="5073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E5137-192D-7559-2E72-7B0E9646C1E6}"/>
              </a:ext>
            </a:extLst>
          </p:cNvPr>
          <p:cNvSpPr txBox="1"/>
          <p:nvPr/>
        </p:nvSpPr>
        <p:spPr>
          <a:xfrm>
            <a:off x="3434170" y="2265212"/>
            <a:ext cx="3417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47D376-70C9-2D13-E286-24B41F7D905F}"/>
              </a:ext>
            </a:extLst>
          </p:cNvPr>
          <p:cNvCxnSpPr/>
          <p:nvPr/>
        </p:nvCxnSpPr>
        <p:spPr>
          <a:xfrm>
            <a:off x="4697260" y="3619429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51C216-7DE6-4CAA-2CF1-460E384854B5}"/>
              </a:ext>
            </a:extLst>
          </p:cNvPr>
          <p:cNvGrpSpPr/>
          <p:nvPr/>
        </p:nvGrpSpPr>
        <p:grpSpPr>
          <a:xfrm>
            <a:off x="4697260" y="2868460"/>
            <a:ext cx="212943" cy="225469"/>
            <a:chOff x="4697260" y="2868460"/>
            <a:chExt cx="212943" cy="22546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B1012D-172B-E768-27C8-121A8D3B14B3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A3CC5B-6603-06C7-2971-EAEA6A48A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FE9EB8-D9B8-C89A-F283-73E1186ACF03}"/>
              </a:ext>
            </a:extLst>
          </p:cNvPr>
          <p:cNvSpPr txBox="1"/>
          <p:nvPr/>
        </p:nvSpPr>
        <p:spPr>
          <a:xfrm>
            <a:off x="6463430" y="2617940"/>
            <a:ext cx="524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C15CC4-EAA7-32EC-A5FC-A702ADBE86E9}"/>
              </a:ext>
            </a:extLst>
          </p:cNvPr>
          <p:cNvSpPr txBox="1"/>
          <p:nvPr/>
        </p:nvSpPr>
        <p:spPr>
          <a:xfrm>
            <a:off x="6413326" y="3187309"/>
            <a:ext cx="453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7A7654-2791-3911-CD05-E7ECFE4B6B1B}"/>
              </a:ext>
            </a:extLst>
          </p:cNvPr>
          <p:cNvSpPr txBox="1"/>
          <p:nvPr/>
        </p:nvSpPr>
        <p:spPr>
          <a:xfrm>
            <a:off x="5018144" y="3724287"/>
            <a:ext cx="651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08B2F-A981-6A7F-4457-FEE487145C2B}"/>
              </a:ext>
            </a:extLst>
          </p:cNvPr>
          <p:cNvSpPr txBox="1"/>
          <p:nvPr/>
        </p:nvSpPr>
        <p:spPr>
          <a:xfrm>
            <a:off x="4710547" y="3711761"/>
            <a:ext cx="503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DC3A05-8778-1DA1-D4DC-E7C973E7763C}"/>
              </a:ext>
            </a:extLst>
          </p:cNvPr>
          <p:cNvSpPr/>
          <p:nvPr/>
        </p:nvSpPr>
        <p:spPr>
          <a:xfrm>
            <a:off x="6146103" y="4997885"/>
            <a:ext cx="3511463" cy="8621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 x 3 = 36</a:t>
            </a:r>
          </a:p>
        </p:txBody>
      </p:sp>
    </p:spTree>
    <p:extLst>
      <p:ext uri="{BB962C8B-B14F-4D97-AF65-F5344CB8AC3E}">
        <p14:creationId xmlns:p14="http://schemas.microsoft.com/office/powerpoint/2010/main" val="1923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45BD-9619-6ED9-C6E6-A00D06A5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6A53A8-6B9E-A27B-F37C-2A8AE4F11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200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3E0AF-5E9B-EAC0-29A2-B1780F4E4DBD}"/>
              </a:ext>
            </a:extLst>
          </p:cNvPr>
          <p:cNvSpPr txBox="1"/>
          <p:nvPr/>
        </p:nvSpPr>
        <p:spPr>
          <a:xfrm>
            <a:off x="2880986" y="4463322"/>
            <a:ext cx="89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0C8B0-DB82-CC33-8034-905D7F4F2412}"/>
              </a:ext>
            </a:extLst>
          </p:cNvPr>
          <p:cNvSpPr txBox="1"/>
          <p:nvPr/>
        </p:nvSpPr>
        <p:spPr>
          <a:xfrm>
            <a:off x="4572000" y="4463321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B0331-2A77-9EA6-8E8E-250DF0B4EF09}"/>
              </a:ext>
            </a:extLst>
          </p:cNvPr>
          <p:cNvSpPr txBox="1"/>
          <p:nvPr/>
        </p:nvSpPr>
        <p:spPr>
          <a:xfrm>
            <a:off x="6295799" y="4487406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166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87FA6-D26F-88D1-631F-6F9DB16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" y="287774"/>
            <a:ext cx="8386876" cy="37330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F66F45-7E1A-56A2-C9FE-3C3E3F5C39E4}"/>
              </a:ext>
            </a:extLst>
          </p:cNvPr>
          <p:cNvCxnSpPr/>
          <p:nvPr/>
        </p:nvCxnSpPr>
        <p:spPr>
          <a:xfrm>
            <a:off x="1941534" y="1127342"/>
            <a:ext cx="3995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4A46E7-D4EE-AA1A-2824-F8DAE7DDE4C4}"/>
              </a:ext>
            </a:extLst>
          </p:cNvPr>
          <p:cNvSpPr txBox="1"/>
          <p:nvPr/>
        </p:nvSpPr>
        <p:spPr>
          <a:xfrm>
            <a:off x="1878904" y="3870543"/>
            <a:ext cx="285593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 x 8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30 x 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3F2B0-4534-D8EF-FE9C-266CBCBD4AD2}"/>
              </a:ext>
            </a:extLst>
          </p:cNvPr>
          <p:cNvSpPr txBox="1"/>
          <p:nvPr/>
        </p:nvSpPr>
        <p:spPr>
          <a:xfrm>
            <a:off x="6878876" y="3816824"/>
            <a:ext cx="392064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20 x 4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40 x 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738C0E-04B7-F7DB-6439-C3795A7EE4AE}"/>
              </a:ext>
            </a:extLst>
          </p:cNvPr>
          <p:cNvSpPr txBox="1"/>
          <p:nvPr/>
        </p:nvSpPr>
        <p:spPr>
          <a:xfrm>
            <a:off x="3795387" y="391020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97E0AA-4BD8-01D1-BD95-840F0FB1F50E}"/>
              </a:ext>
            </a:extLst>
          </p:cNvPr>
          <p:cNvSpPr txBox="1"/>
          <p:nvPr/>
        </p:nvSpPr>
        <p:spPr>
          <a:xfrm>
            <a:off x="3776597" y="489597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0E496E-820A-7877-04FB-A9FE42CFB1BA}"/>
              </a:ext>
            </a:extLst>
          </p:cNvPr>
          <p:cNvSpPr txBox="1"/>
          <p:nvPr/>
        </p:nvSpPr>
        <p:spPr>
          <a:xfrm>
            <a:off x="8655636" y="3836322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2CADC2-2B28-0674-0C20-4CAF876DCAC9}"/>
              </a:ext>
            </a:extLst>
          </p:cNvPr>
          <p:cNvSpPr txBox="1"/>
          <p:nvPr/>
        </p:nvSpPr>
        <p:spPr>
          <a:xfrm>
            <a:off x="8655636" y="4839585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02F569-4D73-DFA6-2D44-8802E60D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5480C4-4F52-122E-8D80-772C9A2D3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338" cy="4797636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C9F298-1293-A7BE-555B-B99BCDB7FE47}"/>
              </a:ext>
            </a:extLst>
          </p:cNvPr>
          <p:cNvSpPr txBox="1"/>
          <p:nvPr/>
        </p:nvSpPr>
        <p:spPr>
          <a:xfrm>
            <a:off x="3106618" y="3648768"/>
            <a:ext cx="429170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4BCB6C-ABA0-45A7-382D-EDE4C99D8A40}"/>
              </a:ext>
            </a:extLst>
          </p:cNvPr>
          <p:cNvSpPr txBox="1"/>
          <p:nvPr/>
        </p:nvSpPr>
        <p:spPr>
          <a:xfrm>
            <a:off x="783771" y="4396030"/>
            <a:ext cx="9524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phải thả số viên sỏi thì mới uống được nước ở cả 3 bình là: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x 3 = 63 (viên)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63 viên sỏi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551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D02006-E195-371E-90AC-A5786E31D626}"/>
              </a:ext>
            </a:extLst>
          </p:cNvPr>
          <p:cNvSpPr/>
          <p:nvPr/>
        </p:nvSpPr>
        <p:spPr>
          <a:xfrm>
            <a:off x="4795652" y="4797629"/>
            <a:ext cx="2685803" cy="77189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26 x 3 = 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6" y="83128"/>
            <a:ext cx="8880489" cy="4795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D02006-E195-371E-90AC-A5786E31D626}"/>
              </a:ext>
            </a:extLst>
          </p:cNvPr>
          <p:cNvSpPr/>
          <p:nvPr/>
        </p:nvSpPr>
        <p:spPr>
          <a:xfrm>
            <a:off x="4337462" y="3265713"/>
            <a:ext cx="2158341" cy="36516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26 x 3 = 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9227A2-D13F-8D39-8E8E-1BAA0BD6C2F1}"/>
              </a:ext>
            </a:extLst>
          </p:cNvPr>
          <p:cNvSpPr/>
          <p:nvPr/>
        </p:nvSpPr>
        <p:spPr>
          <a:xfrm>
            <a:off x="2848098" y="3842383"/>
            <a:ext cx="8880489" cy="18307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B2982C-9923-3C41-D9E4-EA40CFD72A64}"/>
              </a:ext>
            </a:extLst>
          </p:cNvPr>
          <p:cNvSpPr/>
          <p:nvPr/>
        </p:nvSpPr>
        <p:spPr>
          <a:xfrm>
            <a:off x="4913415" y="5859273"/>
            <a:ext cx="3055917" cy="6310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26 x 3 = 78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18C33-CE86-77C8-5492-D0C79EE81406}"/>
              </a:ext>
            </a:extLst>
          </p:cNvPr>
          <p:cNvSpPr txBox="1"/>
          <p:nvPr/>
        </p:nvSpPr>
        <p:spPr>
          <a:xfrm>
            <a:off x="2197769" y="3842383"/>
            <a:ext cx="339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9A2ACA-7A36-252A-C392-DFFD26DB70E9}"/>
              </a:ext>
            </a:extLst>
          </p:cNvPr>
          <p:cNvCxnSpPr/>
          <p:nvPr/>
        </p:nvCxnSpPr>
        <p:spPr>
          <a:xfrm>
            <a:off x="3401179" y="4965724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C661C-7377-6116-6F66-1A3424C8A928}"/>
              </a:ext>
            </a:extLst>
          </p:cNvPr>
          <p:cNvGrpSpPr/>
          <p:nvPr/>
        </p:nvGrpSpPr>
        <p:grpSpPr>
          <a:xfrm>
            <a:off x="3236596" y="4268506"/>
            <a:ext cx="212943" cy="225469"/>
            <a:chOff x="4697260" y="2868460"/>
            <a:chExt cx="212943" cy="22546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281389-B38F-8540-18BB-FFA3DB85053A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73CAA2-7EC9-3E7A-5A3D-63AAB83B0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39C8D7-36AC-4047-1987-0D6C4F8B40B6}"/>
              </a:ext>
            </a:extLst>
          </p:cNvPr>
          <p:cNvSpPr txBox="1"/>
          <p:nvPr/>
        </p:nvSpPr>
        <p:spPr>
          <a:xfrm>
            <a:off x="3825796" y="4998424"/>
            <a:ext cx="65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CC85A1-3375-5FA6-87C2-F8BE300381E7}"/>
              </a:ext>
            </a:extLst>
          </p:cNvPr>
          <p:cNvSpPr txBox="1"/>
          <p:nvPr/>
        </p:nvSpPr>
        <p:spPr>
          <a:xfrm>
            <a:off x="3567115" y="4998294"/>
            <a:ext cx="46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120AB-19FE-4002-2703-74231D4C4073}"/>
              </a:ext>
            </a:extLst>
          </p:cNvPr>
          <p:cNvSpPr txBox="1"/>
          <p:nvPr/>
        </p:nvSpPr>
        <p:spPr>
          <a:xfrm>
            <a:off x="4536864" y="3985085"/>
            <a:ext cx="612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 nhớ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9B977-86BE-54B0-63D0-E9677A0942D9}"/>
              </a:ext>
            </a:extLst>
          </p:cNvPr>
          <p:cNvSpPr txBox="1"/>
          <p:nvPr/>
        </p:nvSpPr>
        <p:spPr>
          <a:xfrm>
            <a:off x="4486761" y="4554454"/>
            <a:ext cx="7395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thêm 1 bằng 7, viết 7.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41485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8172" y="7409543"/>
            <a:ext cx="84328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6687" y="6110551"/>
            <a:ext cx="34885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Trang 6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/SGK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2" y="-205619"/>
            <a:ext cx="983332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55826F8-06F6-DA1E-AE91-1AD770CF1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-201918"/>
            <a:ext cx="12191980" cy="6856718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80C6C881-FE67-0DA0-5B1F-C8F34E97CC91}"/>
              </a:ext>
            </a:extLst>
          </p:cNvPr>
          <p:cNvSpPr/>
          <p:nvPr/>
        </p:nvSpPr>
        <p:spPr>
          <a:xfrm>
            <a:off x="2235200" y="5651500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8322A95-7472-3D2B-93B7-69BC7E63F3E4}"/>
              </a:ext>
            </a:extLst>
          </p:cNvPr>
          <p:cNvSpPr/>
          <p:nvPr/>
        </p:nvSpPr>
        <p:spPr>
          <a:xfrm>
            <a:off x="2931093" y="5630623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04862C1-CB35-49FD-7BFC-D7952A20FB66}"/>
              </a:ext>
            </a:extLst>
          </p:cNvPr>
          <p:cNvSpPr/>
          <p:nvPr/>
        </p:nvSpPr>
        <p:spPr>
          <a:xfrm>
            <a:off x="3620720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A388C0F-E63D-582B-9C4A-8FC219FFF39F}"/>
              </a:ext>
            </a:extLst>
          </p:cNvPr>
          <p:cNvSpPr/>
          <p:nvPr/>
        </p:nvSpPr>
        <p:spPr>
          <a:xfrm>
            <a:off x="5961976" y="5620184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D431E9F-6E4C-5DDF-0D4C-4EBA46476474}"/>
              </a:ext>
            </a:extLst>
          </p:cNvPr>
          <p:cNvSpPr/>
          <p:nvPr/>
        </p:nvSpPr>
        <p:spPr>
          <a:xfrm>
            <a:off x="6660096" y="5630623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F0FDD32B-BC7F-BE4C-48FB-530353F7F68A}"/>
              </a:ext>
            </a:extLst>
          </p:cNvPr>
          <p:cNvSpPr/>
          <p:nvPr/>
        </p:nvSpPr>
        <p:spPr>
          <a:xfrm>
            <a:off x="7352082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AC4D3ADB-E8CD-19EC-2D00-D36EB7C1424C}"/>
              </a:ext>
            </a:extLst>
          </p:cNvPr>
          <p:cNvSpPr/>
          <p:nvPr/>
        </p:nvSpPr>
        <p:spPr>
          <a:xfrm>
            <a:off x="9032795" y="5654371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9CFDDA92-739C-EFCA-CF8F-AA74102DD52A}"/>
              </a:ext>
            </a:extLst>
          </p:cNvPr>
          <p:cNvSpPr/>
          <p:nvPr/>
        </p:nvSpPr>
        <p:spPr>
          <a:xfrm>
            <a:off x="9649507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C8C57DD1-1DED-4427-D433-D9EB1ACDB64C}"/>
              </a:ext>
            </a:extLst>
          </p:cNvPr>
          <p:cNvSpPr/>
          <p:nvPr/>
        </p:nvSpPr>
        <p:spPr>
          <a:xfrm>
            <a:off x="10315805" y="5634798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100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7AC41B8-7497-32AB-B698-87975898B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CAA7ABF-A834-A6EB-1A18-8B65B44A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5EBD68-E2C4-E3D1-90B4-D045B91543CE}"/>
              </a:ext>
            </a:extLst>
          </p:cNvPr>
          <p:cNvSpPr/>
          <p:nvPr/>
        </p:nvSpPr>
        <p:spPr>
          <a:xfrm flipH="1">
            <a:off x="6096000" y="3924300"/>
            <a:ext cx="698500" cy="698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AEA4D-6865-B02A-0316-57CAFE3B1189}"/>
              </a:ext>
            </a:extLst>
          </p:cNvPr>
          <p:cNvSpPr/>
          <p:nvPr/>
        </p:nvSpPr>
        <p:spPr>
          <a:xfrm>
            <a:off x="5219526" y="2768600"/>
            <a:ext cx="711200" cy="749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7448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724 0.164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en-US" sz="8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2915896" y="13950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5 x 7 = ?</a:t>
            </a:r>
            <a:endParaRPr lang="x-none" sz="54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4410669" y="3486991"/>
            <a:ext cx="41195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3 x 6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4273140" y="3556349"/>
            <a:ext cx="42946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7 x 4 =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F7274-FB0A-40B3-9968-D2649FDD8879}"/>
              </a:ext>
            </a:extLst>
          </p:cNvPr>
          <p:cNvSpPr txBox="1"/>
          <p:nvPr/>
        </p:nvSpPr>
        <p:spPr>
          <a:xfrm>
            <a:off x="3947304" y="3429000"/>
            <a:ext cx="38064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139D2-A06C-4C3D-A777-F4D4FC2776A2}"/>
              </a:ext>
            </a:extLst>
          </p:cNvPr>
          <p:cNvSpPr txBox="1"/>
          <p:nvPr/>
        </p:nvSpPr>
        <p:spPr>
          <a:xfrm>
            <a:off x="3650955" y="1329036"/>
            <a:ext cx="43991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9 x 4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4039326" y="3971268"/>
            <a:ext cx="440321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CEEF2-2653-40E2-AEE2-294ECD73B53A}"/>
              </a:ext>
            </a:extLst>
          </p:cNvPr>
          <p:cNvSpPr txBox="1"/>
          <p:nvPr/>
        </p:nvSpPr>
        <p:spPr>
          <a:xfrm>
            <a:off x="2295663" y="1317072"/>
            <a:ext cx="7600674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 x 5  = ?</a:t>
            </a: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294407" y="303532"/>
            <a:ext cx="3001074" cy="1888377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23597" y="1245534"/>
            <a:ext cx="2286634" cy="231018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7135" y="444677"/>
            <a:ext cx="7935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PHÉP NHÂN, PHÉP CHIA 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7984" y="3130072"/>
            <a:ext cx="7737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1806</TotalTime>
  <Words>313</Words>
  <Application>Microsoft Office PowerPoint</Application>
  <PresentationFormat>Widescreen</PresentationFormat>
  <Paragraphs>82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DengXian</vt:lpstr>
      <vt:lpstr>DengXian</vt:lpstr>
      <vt:lpstr>Arial</vt:lpstr>
      <vt:lpstr>Arial-Rounded</vt:lpstr>
      <vt:lpstr>Calibri</vt:lpstr>
      <vt:lpstr>Calibri Light</vt:lpstr>
      <vt:lpstr>iCiel Cadena</vt:lpstr>
      <vt:lpstr>Times New Roman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</cp:lastModifiedBy>
  <cp:revision>63</cp:revision>
  <dcterms:created xsi:type="dcterms:W3CDTF">2021-07-11T03:43:43Z</dcterms:created>
  <dcterms:modified xsi:type="dcterms:W3CDTF">2022-06-15T06:23:34Z</dcterms:modified>
</cp:coreProperties>
</file>