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9" r:id="rId1"/>
    <p:sldMasterId id="2147483727" r:id="rId2"/>
    <p:sldMasterId id="2147483753" r:id="rId3"/>
  </p:sldMasterIdLst>
  <p:notesMasterIdLst>
    <p:notesMasterId r:id="rId34"/>
  </p:notesMasterIdLst>
  <p:sldIdLst>
    <p:sldId id="258" r:id="rId4"/>
    <p:sldId id="259" r:id="rId5"/>
    <p:sldId id="361" r:id="rId6"/>
    <p:sldId id="365" r:id="rId7"/>
    <p:sldId id="367" r:id="rId8"/>
    <p:sldId id="368" r:id="rId9"/>
    <p:sldId id="362" r:id="rId10"/>
    <p:sldId id="370" r:id="rId11"/>
    <p:sldId id="406" r:id="rId12"/>
    <p:sldId id="375" r:id="rId13"/>
    <p:sldId id="376" r:id="rId14"/>
    <p:sldId id="378" r:id="rId15"/>
    <p:sldId id="374" r:id="rId16"/>
    <p:sldId id="373" r:id="rId17"/>
    <p:sldId id="383" r:id="rId18"/>
    <p:sldId id="385" r:id="rId19"/>
    <p:sldId id="379" r:id="rId20"/>
    <p:sldId id="386" r:id="rId21"/>
    <p:sldId id="387" r:id="rId22"/>
    <p:sldId id="388" r:id="rId23"/>
    <p:sldId id="389" r:id="rId24"/>
    <p:sldId id="390" r:id="rId25"/>
    <p:sldId id="360" r:id="rId26"/>
    <p:sldId id="401" r:id="rId27"/>
    <p:sldId id="402" r:id="rId28"/>
    <p:sldId id="403" r:id="rId29"/>
    <p:sldId id="404" r:id="rId30"/>
    <p:sldId id="405" r:id="rId31"/>
    <p:sldId id="355" r:id="rId32"/>
    <p:sldId id="279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0A2E7"/>
    <a:srgbClr val="66FFCC"/>
    <a:srgbClr val="0099FF"/>
    <a:srgbClr val="FF33CC"/>
    <a:srgbClr val="F5277F"/>
    <a:srgbClr val="6ABF7F"/>
    <a:srgbClr val="8CDB11"/>
    <a:srgbClr val="E8A83E"/>
    <a:srgbClr val="D2F4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65E2C3B-563B-1F67-382A-B4F8BA154DCA}" v="1" dt="2020-11-07T09:18:36.94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593" autoAdjust="0"/>
    <p:restoredTop sz="94660"/>
  </p:normalViewPr>
  <p:slideViewPr>
    <p:cSldViewPr snapToGrid="0" showGuides="1">
      <p:cViewPr>
        <p:scale>
          <a:sx n="80" d="100"/>
          <a:sy n="80" d="100"/>
        </p:scale>
        <p:origin x="-246" y="-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microsoft.com/office/2016/11/relationships/changesInfo" Target="changesInfos/changesInfo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clId="Web-{265E2C3B-563B-1F67-382A-B4F8BA154DCA}"/>
    <pc:docChg chg="addSld">
      <pc:chgData name="" userId="" providerId="" clId="Web-{265E2C3B-563B-1F67-382A-B4F8BA154DCA}" dt="2020-11-07T09:18:36.946" v="0"/>
      <pc:docMkLst>
        <pc:docMk/>
      </pc:docMkLst>
      <pc:sldChg chg="new">
        <pc:chgData name="" userId="" providerId="" clId="Web-{265E2C3B-563B-1F67-382A-B4F8BA154DCA}" dt="2020-11-07T09:18:36.946" v="0"/>
        <pc:sldMkLst>
          <pc:docMk/>
          <pc:sldMk cId="677822252" sldId="406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2D0D91-461E-451E-88CD-F7F109D97D9C}" type="datetimeFigureOut">
              <a:rPr lang="en-SG" smtClean="0"/>
              <a:t>7/12/2024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543A29-CE49-4F65-B40B-CAC08D70590C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9392298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309">
              <a:defRPr/>
            </a:pPr>
            <a:fld id="{C0BCD967-5C2A-4176-9658-5E92363C71A0}" type="slidenum">
              <a:rPr lang="zh-CN" altLang="en-US" smtClean="0">
                <a:solidFill>
                  <a:prstClr val="black"/>
                </a:solidFill>
                <a:ea typeface="宋体" panose="02010600030101010101" pitchFamily="2" charset="-122"/>
              </a:rPr>
              <a:pPr defTabSz="914309">
                <a:defRPr/>
              </a:pPr>
              <a:t>22</a:t>
            </a:fld>
            <a:endParaRPr lang="zh-CN" altLang="en-US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864610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BB279A-D454-406E-A0DD-490F1F308CA9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48252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DA57C3F-0FB2-4B2E-BA6A-FEEEFF1AF7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57402" y="685801"/>
            <a:ext cx="8115300" cy="3046228"/>
          </a:xfrm>
        </p:spPr>
        <p:txBody>
          <a:bodyPr anchor="b">
            <a:normAutofit/>
          </a:bodyPr>
          <a:lstStyle>
            <a:lvl1pPr algn="ctr">
              <a:defRPr sz="36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08583AE9-1CC1-4572-A6E5-E97F80E476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57402" y="4114800"/>
            <a:ext cx="8115300" cy="2057400"/>
          </a:xfrm>
        </p:spPr>
        <p:txBody>
          <a:bodyPr/>
          <a:lstStyle>
            <a:lvl1pPr marL="0" indent="0" algn="ctr">
              <a:buNone/>
              <a:defRPr sz="2400" i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C04DE7C-68AB-403D-B9D8-7398C292C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EA57E-7C1A-457B-A4CD-5DCEB057B502}" type="datetime1">
              <a:rPr lang="en-US" smtClean="0"/>
              <a:t>12/07/2024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1003E50-6613-4D86-AA22-43B14E727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3069AB5-A56D-471F-9236-EFA981E2E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95533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402744C-12E6-455B-B646-2EA92DE0E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B7D71C4D-C062-4EEE-9A9A-31ADCC5C87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944DC97-C26E-407A-9E29-68C52D547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89749-A4CD-447F-8298-2B7988C91CEA}" type="datetime1">
              <a:rPr lang="en-US" smtClean="0"/>
              <a:t>12/07/2024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72E9353-B771-47FF-975E-72337414E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EA5A858-B8B2-4364-A7D0-B2E8FAE0A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9317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42A6BABE-D80C-4F54-A03C-E1F9EBCA83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69285191-EF5B-48BE-AB5D-B7BA4C3D09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9FA387A-1231-4FE3-8574-D4331A343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444D3-C0BA-4587-A56C-581AB9F841BE}" type="datetime1">
              <a:rPr lang="en-US" smtClean="0"/>
              <a:t>12/07/2024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2F21559-4901-4AD3-ABE7-DF0235457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8F6C18E-B751-4E7B-9CD8-1BF44DAB8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2748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12/07/2024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9305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12/07/2024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0599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12/07/2024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26641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12/07/2024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7098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7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12/07/2024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22374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12/07/2024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82976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12/07/2024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51233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3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6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12/07/2024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08686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49B412-EBAB-4569-B3D9-6B346BF83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2" y="685800"/>
            <a:ext cx="9486900" cy="1371600"/>
          </a:xfrm>
        </p:spPr>
        <p:txBody>
          <a:bodyPr>
            <a:normAutofit/>
          </a:bodyPr>
          <a:lstStyle>
            <a:lvl1pPr algn="l">
              <a:defRPr sz="32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5E7C8AE-B0F4-404F-BCAD-A14C18E50D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8AA9CAD-DAFB-4DE3-9C41-7FD03EA8D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AF2CE-4F37-411C-A3EE-BBBE223265BF}" type="datetime1">
              <a:rPr lang="en-US" smtClean="0"/>
              <a:t>12/07/2024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FCE3137-8136-46C5-AC2F-49E5F55E4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F1AB6EF-A0B1-4706-AE44-253A6B182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6722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4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2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12/07/2024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18850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12/07/2024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66074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12/07/2024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86274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6665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000">
        <p14:vortex dir="r"/>
      </p:transition>
    </mc:Choice>
    <mc:Fallback xmlns="">
      <p:transition spd="slow" advClick="0" advTm="2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Tiêu đề phụ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vi-VN"/>
              <a:t>Bấm &amp; sửa kiểu phụ đề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91E1E8-8699-4332-9279-8AAC3AEB9E9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55256299"/>
      </p:ext>
    </p:extLst>
  </p:cSld>
  <p:clrMapOvr>
    <a:masterClrMapping/>
  </p:clrMapOvr>
  <p:transition spd="slow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D2E86D-1D1E-4A5C-950D-047A5119BC9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8628673"/>
      </p:ext>
    </p:extLst>
  </p:cSld>
  <p:clrMapOvr>
    <a:masterClrMapping/>
  </p:clrMapOvr>
  <p:transition spd="slow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01CAE0-947D-4624-BDEB-2E12ADF3AFA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91167524"/>
      </p:ext>
    </p:extLst>
  </p:cSld>
  <p:clrMapOvr>
    <a:masterClrMapping/>
  </p:clrMapOvr>
  <p:transition spd="slow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796757-592A-4275-BF8A-D36F04CB1DF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6798969"/>
      </p:ext>
    </p:extLst>
  </p:cSld>
  <p:clrMapOvr>
    <a:masterClrMapping/>
  </p:clrMapOvr>
  <p:transition spd="slow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Nơi giữ chỗ cho Văn bản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6" name="Nơi giữ chỗ cho Nội dung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0276CE-FFE1-4BD5-9D53-D1CB68AF893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36306906"/>
      </p:ext>
    </p:extLst>
  </p:cSld>
  <p:clrMapOvr>
    <a:masterClrMapping/>
  </p:clrMapOvr>
  <p:transition spd="slow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F332CC-E1FA-4B77-9859-F4E54ED9BAF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50431591"/>
      </p:ext>
    </p:extLst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4C02F68-BF19-468D-B422-54B6D189F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77407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BCBF7D7-84D4-4A39-B44E-9B029EEB1F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641624"/>
            <a:ext cx="10515600" cy="1448026"/>
          </a:xfrm>
        </p:spPr>
        <p:txBody>
          <a:bodyPr/>
          <a:lstStyle>
            <a:lvl1pPr marL="0" indent="0" algn="ctr">
              <a:buNone/>
              <a:defRPr sz="2400" i="1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9E29709-D243-41E8-89FA-62FA7AEB5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083D4-708C-4BB5-B4FD-30CE9FA12FD5}" type="datetime1">
              <a:rPr lang="en-US" smtClean="0"/>
              <a:t>12/07/2024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AAB99C0-DC2A-4133-A10D-D43A1E05B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8122EFD-A17E-47F5-8AC9-EFD6D813D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2032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60FF8F-DEE6-4FAD-A41E-528173FEEE6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5559977"/>
      </p:ext>
    </p:extLst>
  </p:cSld>
  <p:clrMapOvr>
    <a:masterClrMapping/>
  </p:clrMapOvr>
  <p:transition spd="slow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67B02E-48E9-488E-B2B2-40D8B089CAA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6154523"/>
      </p:ext>
    </p:extLst>
  </p:cSld>
  <p:clrMapOvr>
    <a:masterClrMapping/>
  </p:clrMapOvr>
  <p:transition spd="slow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Hình ảnh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AF58AE-89FF-4782-9CD3-BE1E4C30ABF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63051676"/>
      </p:ext>
    </p:extLst>
  </p:cSld>
  <p:clrMapOvr>
    <a:masterClrMapping/>
  </p:clrMapOvr>
  <p:transition spd="slow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2545DD-B21B-4302-929E-1879C39DA0E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0127647"/>
      </p:ext>
    </p:extLst>
  </p:cSld>
  <p:clrMapOvr>
    <a:masterClrMapping/>
  </p:clrMapOvr>
  <p:transition spd="slow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743200" cy="5851525"/>
          </a:xfrm>
        </p:spPr>
        <p:txBody>
          <a:bodyPr vert="eaVert"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5C46A8-A65F-4C1A-9451-82D9DC67CBA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06755986"/>
      </p:ext>
    </p:extLst>
  </p:cSld>
  <p:clrMapOvr>
    <a:masterClrMapping/>
  </p:clrMapOvr>
  <p:transition spd="slow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4"/>
            <a:ext cx="109728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BBC8760E-C2F8-4FA6-8D0D-D13C9EA5BD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8899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E1C668D-BFBE-4765-A294-8303931B5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6072" y="566278"/>
            <a:ext cx="9512429" cy="965458"/>
          </a:xfrm>
        </p:spPr>
        <p:txBody>
          <a:bodyPr/>
          <a:lstStyle>
            <a:lvl1pPr algn="ctr">
              <a:defRPr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1B3C212-F55F-4D0D-BFA7-F00A33CAA1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09761" y="2057401"/>
            <a:ext cx="5031521" cy="4119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7154BDD7-2575-4E82-887D-DCAF9EB159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65409" y="2057401"/>
            <a:ext cx="5016835" cy="41195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9CAECC8-3C3A-4A5D-AB7A-1F99E5023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239B2-65BC-4C2A-A62B-3EABFE9590E4}" type="datetime1">
              <a:rPr lang="en-US" smtClean="0"/>
              <a:t>12/07/2024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447609B-ACA4-4323-9340-C7DB166D7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7409EA3-C5C7-4AC6-956A-DB9A3B4F3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0920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AE0CDE0-7431-4F05-AA47-F10EB46C9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276552" cy="1149350"/>
          </a:xfrm>
        </p:spPr>
        <p:txBody>
          <a:bodyPr>
            <a:normAutofit/>
          </a:bodyPr>
          <a:lstStyle>
            <a:lvl1pPr algn="ctr">
              <a:defRPr sz="32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6D9FFA7-D3EA-4CB8-A471-94235AD625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 i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F05360D2-88E8-43C8-92D1-67AB23BBE2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65C768F6-20A1-47A1-90FE-903135EEFD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AD555EC1-268F-4324-A003-3608AA0D84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9C55C8E4-FCB8-4E06-9C43-0ACD949A7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05F5A-E4A3-476F-A89E-C2B73F2431E4}" type="datetime1">
              <a:rPr lang="en-US" smtClean="0"/>
              <a:t>12/07/2024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8B01C005-C973-4D82-942A-334F1D431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AAFB6186-6570-4DE8-8603-70B0A51DF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0820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DA5ADD3-88C8-4B01-8CC6-808C0E416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02634E6A-1390-4101-B78E-759231340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61515-4A26-4F31-9F61-5A10B1FABBFC}" type="datetime1">
              <a:rPr lang="en-US" smtClean="0"/>
              <a:t>12/07/2024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8BC7B90-4C99-4653-872A-3572A02DA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13B03516-4D31-49D2-9488-33C734A7A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7661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610D8488-CF25-431B-A87A-AAF141BD0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5DC65-7D1F-4BAB-9695-F7E734143E14}" type="datetime1">
              <a:rPr lang="en-US" smtClean="0"/>
              <a:t>12/07/2024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8A2F58E5-C92D-4C64-B867-0576B1EAD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89216797-ABEC-4FE0-AFDE-36107B967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0268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E68F2B0-990D-418E-9D10-2464E9866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6881131-AFFD-4339-9F30-D408B5105C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7A7C47F4-7968-4698-8BD3-A583099FAA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7E12BC6F-3996-4B2B-B8F2-DD3A82CCF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24077-BD55-4036-8E92-6558FDF3B653}" type="datetime1">
              <a:rPr lang="en-US" smtClean="0"/>
              <a:t>12/07/2024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EA832E66-581A-4CF2-A40A-4E24FAAC4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E83B1C89-C625-4618-81A2-FB34E4DA0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0684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551486F-443A-4F2D-AB1F-8B1F4C4DE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E3A21213-E7FB-406A-B8CD-735AAC7AD0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F4F41A03-500E-49F7-8D99-A1EAFE4D34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5391523D-69E9-4EAE-A610-B3A237B75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225F2-7107-4609-BCC2-77C63064A5E8}" type="datetime1">
              <a:rPr lang="en-US" smtClean="0"/>
              <a:t>12/07/2024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EDB852F-4134-4AB5-BA87-483B1E1AD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E34C5CB-918E-4A09-8222-D36E37B63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638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63AA0686-7BAC-45C0-BA30-0D0CBCE5C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2" y="685800"/>
            <a:ext cx="94869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34202DE-82CD-407D-8C68-174B0CBB57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2254103"/>
            <a:ext cx="9486901" cy="39180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554AC9D-6E1B-46D3-959F-A068A1EDBD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9800025" y="3223753"/>
            <a:ext cx="4114801" cy="4105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3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fld id="{D3FE42E8-8B57-452D-A122-4DCE9AC771EF}" type="datetime1">
              <a:rPr lang="en-US" smtClean="0"/>
              <a:t>12/07/2024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5FC0015-9EFB-40F8-BC00-AC2483D609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708136" y="3223752"/>
            <a:ext cx="4114800" cy="4105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3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572C732-0E3E-49E0-A72E-D4C08CB445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6342" y="6356354"/>
            <a:ext cx="8718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spc="3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fld id="{F8E28480-1C08-4458-AD97-0283E6FFD0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162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2" r:id="rId6"/>
    <p:sldLayoutId id="2147483688" r:id="rId7"/>
    <p:sldLayoutId id="2147483689" r:id="rId8"/>
    <p:sldLayoutId id="2147483690" r:id="rId9"/>
    <p:sldLayoutId id="2147483691" r:id="rId10"/>
    <p:sldLayoutId id="2147483693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SzPct val="70000"/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12/07/2024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349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39" r:id="rId12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Nơi giữ chỗ cho Tiêu đề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/>
              <a:t>Bấm &amp; sửa kiểu tiêu đề</a:t>
            </a:r>
            <a:endParaRPr lang="en-US" altLang="en-US"/>
          </a:p>
        </p:txBody>
      </p:sp>
      <p:sp>
        <p:nvSpPr>
          <p:cNvPr id="1027" name="Nơi giữ chỗ cho Văn bản 2"/>
          <p:cNvSpPr>
            <a:spLocks noGrp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/>
              <a:t>Bấm &amp; sửa kiểu tiêu đề</a:t>
            </a:r>
          </a:p>
          <a:p>
            <a:pPr lvl="1"/>
            <a:r>
              <a:rPr lang="vi-VN" altLang="en-US"/>
              <a:t>Mức hai</a:t>
            </a:r>
          </a:p>
          <a:p>
            <a:pPr lvl="2"/>
            <a:r>
              <a:rPr lang="vi-VN" altLang="en-US"/>
              <a:t>Mức ba</a:t>
            </a:r>
          </a:p>
          <a:p>
            <a:pPr lvl="3"/>
            <a:r>
              <a:rPr lang="vi-VN" altLang="en-US"/>
              <a:t>Mức bốn</a:t>
            </a:r>
          </a:p>
          <a:p>
            <a:pPr lvl="4"/>
            <a:r>
              <a:rPr lang="vi-VN" altLang="en-US"/>
              <a:t>Mức năm</a:t>
            </a:r>
            <a:endParaRPr lang="en-US" alt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Times New Roman" pitchFamily="18" charset="0"/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Times New Roman" pitchFamily="18" charset="0"/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AC1002C-0D49-4E31-A0B4-B99D613C4377}" type="slidenum">
              <a:rPr lang="en-US" altLang="en-US"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8798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</p:sldLayoutIdLst>
  <p:transition spd="slow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5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5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5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5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5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24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3.png"/><Relationship Id="rId5" Type="http://schemas.openxmlformats.org/officeDocument/2006/relationships/image" Target="../media/image22.jpg"/><Relationship Id="rId4" Type="http://schemas.openxmlformats.org/officeDocument/2006/relationships/notesSlide" Target="../notesSlides/notesSlide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gif"/><Relationship Id="rId3" Type="http://schemas.openxmlformats.org/officeDocument/2006/relationships/slide" Target="slide25.xml"/><Relationship Id="rId7" Type="http://schemas.openxmlformats.org/officeDocument/2006/relationships/slide" Target="slide29.xm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5.xml"/><Relationship Id="rId6" Type="http://schemas.openxmlformats.org/officeDocument/2006/relationships/slide" Target="slide28.xml"/><Relationship Id="rId5" Type="http://schemas.openxmlformats.org/officeDocument/2006/relationships/slide" Target="slide27.xml"/><Relationship Id="rId10" Type="http://schemas.openxmlformats.org/officeDocument/2006/relationships/image" Target="../media/image30.gif"/><Relationship Id="rId4" Type="http://schemas.openxmlformats.org/officeDocument/2006/relationships/slide" Target="slide26.xml"/><Relationship Id="rId9" Type="http://schemas.openxmlformats.org/officeDocument/2006/relationships/hyperlink" Target="https://wheelofnames.com/vi/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32.png"/><Relationship Id="rId4" Type="http://schemas.openxmlformats.org/officeDocument/2006/relationships/slide" Target="slide2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" Target="slide24.xml"/><Relationship Id="rId1" Type="http://schemas.openxmlformats.org/officeDocument/2006/relationships/slideLayout" Target="../slideLayouts/slideLayout3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34.png"/><Relationship Id="rId4" Type="http://schemas.openxmlformats.org/officeDocument/2006/relationships/image" Target="../media/image31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GTV082020_HOANGHUONG (73)">
            <a:hlinkClick r:id="" action="ppaction://media"/>
            <a:extLst>
              <a:ext uri="{FF2B5EF4-FFF2-40B4-BE49-F238E27FC236}">
                <a16:creationId xmlns="" xmlns:a16="http://schemas.microsoft.com/office/drawing/2014/main" id="{11F5500E-7C79-416F-AC24-DA6FB5E3EF1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6641" y="0"/>
            <a:ext cx="12208641" cy="6858000"/>
          </a:xfrm>
        </p:spPr>
      </p:pic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B87BBA8A-2178-40DF-B856-14FB9B984CC4}"/>
              </a:ext>
            </a:extLst>
          </p:cNvPr>
          <p:cNvSpPr/>
          <p:nvPr/>
        </p:nvSpPr>
        <p:spPr>
          <a:xfrm>
            <a:off x="1351723" y="1327228"/>
            <a:ext cx="9216344" cy="2090530"/>
          </a:xfrm>
          <a:prstGeom prst="roundRect">
            <a:avLst/>
          </a:prstGeom>
          <a:solidFill>
            <a:srgbClr val="D2F4FD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609E0A0B-8849-41E4-AC43-E7E048215D55}"/>
              </a:ext>
            </a:extLst>
          </p:cNvPr>
          <p:cNvSpPr txBox="1">
            <a:spLocks/>
          </p:cNvSpPr>
          <p:nvPr/>
        </p:nvSpPr>
        <p:spPr>
          <a:xfrm>
            <a:off x="1344230" y="1754610"/>
            <a:ext cx="94869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cap="all" spc="3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SG" b="1" dirty="0" err="1">
                <a:solidFill>
                  <a:srgbClr val="B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SG" b="1" dirty="0">
                <a:solidFill>
                  <a:srgbClr val="B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KHỐI HỘP CHỮ NHẬT</a:t>
            </a:r>
          </a:p>
          <a:p>
            <a:pPr algn="ctr"/>
            <a:r>
              <a:rPr lang="en-SG" b="1" dirty="0">
                <a:solidFill>
                  <a:srgbClr val="B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 LẬP </a:t>
            </a:r>
            <a:r>
              <a:rPr lang="en-SG" b="1" dirty="0" smtClean="0">
                <a:solidFill>
                  <a:srgbClr val="B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endParaRPr lang="en-SG" b="1" dirty="0">
              <a:solidFill>
                <a:srgbClr val="B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="" xmlns:a16="http://schemas.microsoft.com/office/drawing/2014/main" id="{609E0A0B-8849-41E4-AC43-E7E048215D55}"/>
              </a:ext>
            </a:extLst>
          </p:cNvPr>
          <p:cNvSpPr txBox="1">
            <a:spLocks/>
          </p:cNvSpPr>
          <p:nvPr/>
        </p:nvSpPr>
        <p:spPr>
          <a:xfrm>
            <a:off x="1081167" y="641428"/>
            <a:ext cx="94869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cap="all" spc="3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SG" b="1" dirty="0" smtClean="0">
                <a:solidFill>
                  <a:srgbClr val="B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 4 NGÀY 06 THÁNG 11 NĂM 2024</a:t>
            </a:r>
            <a:endParaRPr lang="en-SG" b="1" dirty="0">
              <a:solidFill>
                <a:srgbClr val="B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2805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2" y="457200"/>
            <a:ext cx="7429500" cy="331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f4d23942-1d2d-4721-ac03-3a6042c2bcc0.0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34088" y="3394079"/>
            <a:ext cx="122237" cy="68263"/>
          </a:xfrm>
          <a:prstGeom prst="rect">
            <a:avLst/>
          </a:prstGeom>
        </p:spPr>
      </p:pic>
      <p:sp>
        <p:nvSpPr>
          <p:cNvPr id="12" name="Rectangle: Rounded Corners 2">
            <a:extLst>
              <a:ext uri="{FF2B5EF4-FFF2-40B4-BE49-F238E27FC236}">
                <a16:creationId xmlns="" xmlns:a16="http://schemas.microsoft.com/office/drawing/2014/main" id="{C3092DDA-9A5D-42E5-902A-9D7F75B36325}"/>
              </a:ext>
            </a:extLst>
          </p:cNvPr>
          <p:cNvSpPr/>
          <p:nvPr/>
        </p:nvSpPr>
        <p:spPr>
          <a:xfrm>
            <a:off x="2743202" y="4502150"/>
            <a:ext cx="6499225" cy="1203329"/>
          </a:xfrm>
          <a:prstGeom prst="roundRect">
            <a:avLst/>
          </a:prstGeom>
          <a:solidFill>
            <a:schemeClr val="accent6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SG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SG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SG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SG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SG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SG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SG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SG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SG" sz="2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7462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4d23942-1d2d-4721-ac03-3a6042c2bcc0.01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00176" y="781050"/>
            <a:ext cx="9163051" cy="5391150"/>
          </a:xfrm>
        </p:spPr>
      </p:pic>
    </p:spTree>
    <p:extLst>
      <p:ext uri="{BB962C8B-B14F-4D97-AF65-F5344CB8AC3E}">
        <p14:creationId xmlns:p14="http://schemas.microsoft.com/office/powerpoint/2010/main" val="1449331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2" y="457200"/>
            <a:ext cx="7429500" cy="331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f4d23942-1d2d-4721-ac03-3a6042c2bcc0.0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34088" y="3394079"/>
            <a:ext cx="122237" cy="68263"/>
          </a:xfrm>
          <a:prstGeom prst="rect">
            <a:avLst/>
          </a:prstGeom>
        </p:spPr>
      </p:pic>
      <p:sp>
        <p:nvSpPr>
          <p:cNvPr id="10" name="Rectangle: Rounded Corners 2">
            <a:extLst>
              <a:ext uri="{FF2B5EF4-FFF2-40B4-BE49-F238E27FC236}">
                <a16:creationId xmlns="" xmlns:a16="http://schemas.microsoft.com/office/drawing/2014/main" id="{C3092DDA-9A5D-42E5-902A-9D7F75B36325}"/>
              </a:ext>
            </a:extLst>
          </p:cNvPr>
          <p:cNvSpPr/>
          <p:nvPr/>
        </p:nvSpPr>
        <p:spPr>
          <a:xfrm>
            <a:off x="2743202" y="4502150"/>
            <a:ext cx="6499225" cy="1203329"/>
          </a:xfrm>
          <a:prstGeom prst="roundRect">
            <a:avLst/>
          </a:prstGeom>
          <a:solidFill>
            <a:schemeClr val="accent6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SG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SG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SG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SG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SG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SG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SG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SG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SG" sz="2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190484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625" y="190504"/>
            <a:ext cx="7839075" cy="5543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f4d23942-1d2d-4721-ac03-3a6042c2bcc0.0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34088" y="3394079"/>
            <a:ext cx="122237" cy="68263"/>
          </a:xfrm>
          <a:prstGeom prst="rect">
            <a:avLst/>
          </a:prstGeom>
        </p:spPr>
      </p:pic>
      <p:sp>
        <p:nvSpPr>
          <p:cNvPr id="11" name="Rectangle: Rounded Corners 2">
            <a:extLst>
              <a:ext uri="{FF2B5EF4-FFF2-40B4-BE49-F238E27FC236}">
                <a16:creationId xmlns="" xmlns:a16="http://schemas.microsoft.com/office/drawing/2014/main" id="{C3092DDA-9A5D-42E5-902A-9D7F75B36325}"/>
              </a:ext>
            </a:extLst>
          </p:cNvPr>
          <p:cNvSpPr/>
          <p:nvPr/>
        </p:nvSpPr>
        <p:spPr>
          <a:xfrm>
            <a:off x="981075" y="5753104"/>
            <a:ext cx="10363200" cy="1000125"/>
          </a:xfrm>
          <a:prstGeom prst="roundRect">
            <a:avLst/>
          </a:prstGeom>
          <a:solidFill>
            <a:schemeClr val="accent6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SG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SG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SG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SG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SG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SG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SG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SG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SG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SG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SG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SG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SG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SG" sz="2800" dirty="0">
              <a:solidFill>
                <a:srgbClr val="FFFFFF"/>
              </a:solidFill>
            </a:endParaRPr>
          </a:p>
        </p:txBody>
      </p:sp>
      <p:sp>
        <p:nvSpPr>
          <p:cNvPr id="9" name="Rectangle: Rounded Corners 2">
            <a:extLst>
              <a:ext uri="{FF2B5EF4-FFF2-40B4-BE49-F238E27FC236}">
                <a16:creationId xmlns="" xmlns:a16="http://schemas.microsoft.com/office/drawing/2014/main" id="{C3092DDA-9A5D-42E5-902A-9D7F75B36325}"/>
              </a:ext>
            </a:extLst>
          </p:cNvPr>
          <p:cNvSpPr/>
          <p:nvPr/>
        </p:nvSpPr>
        <p:spPr>
          <a:xfrm>
            <a:off x="1152525" y="5753104"/>
            <a:ext cx="9486899" cy="1000125"/>
          </a:xfrm>
          <a:prstGeom prst="roundRect">
            <a:avLst/>
          </a:prstGeom>
          <a:solidFill>
            <a:schemeClr val="accent6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SG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SG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SG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SG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SG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SG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SG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SG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SG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SG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SG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SG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SG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SG" sz="2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7462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11" grpId="0" animBg="1"/>
      <p:bldP spid="11" grpId="1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951" y="1"/>
            <a:ext cx="8991600" cy="5419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f4d23942-1d2d-4721-ac03-3a6042c2bcc0.0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34088" y="3394079"/>
            <a:ext cx="122237" cy="68263"/>
          </a:xfrm>
          <a:prstGeom prst="rect">
            <a:avLst/>
          </a:prstGeom>
        </p:spPr>
      </p:pic>
      <p:sp>
        <p:nvSpPr>
          <p:cNvPr id="11" name="Rectangle: Rounded Corners 2">
            <a:extLst>
              <a:ext uri="{FF2B5EF4-FFF2-40B4-BE49-F238E27FC236}">
                <a16:creationId xmlns="" xmlns:a16="http://schemas.microsoft.com/office/drawing/2014/main" id="{C3092DDA-9A5D-42E5-902A-9D7F75B36325}"/>
              </a:ext>
            </a:extLst>
          </p:cNvPr>
          <p:cNvSpPr/>
          <p:nvPr/>
        </p:nvSpPr>
        <p:spPr>
          <a:xfrm>
            <a:off x="981075" y="5684357"/>
            <a:ext cx="10668000" cy="1021247"/>
          </a:xfrm>
          <a:prstGeom prst="roundRect">
            <a:avLst/>
          </a:prstGeom>
          <a:solidFill>
            <a:schemeClr val="accent6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SG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SG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SG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SG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SG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SG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SG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SG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SG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SG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SG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SG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SG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SG" sz="2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7462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4d23942-1d2d-4721-ac03-3a6042c2bcc0.0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52577" y="1276353"/>
            <a:ext cx="9048751" cy="475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492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300" y="1"/>
            <a:ext cx="8991600" cy="5419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f4d23942-1d2d-4721-ac03-3a6042c2bcc0.0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34088" y="3394079"/>
            <a:ext cx="122237" cy="68263"/>
          </a:xfrm>
          <a:prstGeom prst="rect">
            <a:avLst/>
          </a:prstGeom>
        </p:spPr>
      </p:pic>
      <p:sp>
        <p:nvSpPr>
          <p:cNvPr id="11" name="Rectangle: Rounded Corners 2">
            <a:extLst>
              <a:ext uri="{FF2B5EF4-FFF2-40B4-BE49-F238E27FC236}">
                <a16:creationId xmlns="" xmlns:a16="http://schemas.microsoft.com/office/drawing/2014/main" id="{C3092DDA-9A5D-42E5-902A-9D7F75B36325}"/>
              </a:ext>
            </a:extLst>
          </p:cNvPr>
          <p:cNvSpPr/>
          <p:nvPr/>
        </p:nvSpPr>
        <p:spPr>
          <a:xfrm>
            <a:off x="1895477" y="5684357"/>
            <a:ext cx="10048875" cy="1021247"/>
          </a:xfrm>
          <a:prstGeom prst="roundRect">
            <a:avLst/>
          </a:prstGeom>
          <a:solidFill>
            <a:schemeClr val="accent6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SG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SG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SG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SG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SG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SG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SG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SG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SG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SG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SG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SG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SG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SG" sz="2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0843460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4025" y="47628"/>
            <a:ext cx="8553451" cy="541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f4d23942-1d2d-4721-ac03-3a6042c2bcc0.0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34088" y="3394079"/>
            <a:ext cx="122237" cy="68263"/>
          </a:xfrm>
          <a:prstGeom prst="rect">
            <a:avLst/>
          </a:prstGeom>
        </p:spPr>
      </p:pic>
      <p:sp>
        <p:nvSpPr>
          <p:cNvPr id="11" name="Rectangle: Rounded Corners 2">
            <a:extLst>
              <a:ext uri="{FF2B5EF4-FFF2-40B4-BE49-F238E27FC236}">
                <a16:creationId xmlns="" xmlns:a16="http://schemas.microsoft.com/office/drawing/2014/main" id="{C3092DDA-9A5D-42E5-902A-9D7F75B36325}"/>
              </a:ext>
            </a:extLst>
          </p:cNvPr>
          <p:cNvSpPr/>
          <p:nvPr/>
        </p:nvSpPr>
        <p:spPr>
          <a:xfrm>
            <a:off x="1180307" y="5572125"/>
            <a:ext cx="9829800" cy="933450"/>
          </a:xfrm>
          <a:prstGeom prst="roundRect">
            <a:avLst/>
          </a:prstGeom>
          <a:solidFill>
            <a:schemeClr val="accent6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SG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ghế</a:t>
            </a:r>
            <a:r>
              <a:rPr lang="en-SG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SG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SG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SG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SG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SG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SG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SG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SG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SG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SG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SG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SG" sz="2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2494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4d23942-1d2d-4721-ac03-3a6042c2bcc0.03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flipH="1">
            <a:off x="1695451" y="952500"/>
            <a:ext cx="8801100" cy="499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641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4025" y="47628"/>
            <a:ext cx="8553451" cy="541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f4d23942-1d2d-4721-ac03-3a6042c2bcc0.0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34088" y="3394079"/>
            <a:ext cx="122237" cy="68263"/>
          </a:xfrm>
          <a:prstGeom prst="rect">
            <a:avLst/>
          </a:prstGeom>
        </p:spPr>
      </p:pic>
      <p:sp>
        <p:nvSpPr>
          <p:cNvPr id="11" name="Rectangle: Rounded Corners 2">
            <a:extLst>
              <a:ext uri="{FF2B5EF4-FFF2-40B4-BE49-F238E27FC236}">
                <a16:creationId xmlns="" xmlns:a16="http://schemas.microsoft.com/office/drawing/2014/main" id="{C3092DDA-9A5D-42E5-902A-9D7F75B36325}"/>
              </a:ext>
            </a:extLst>
          </p:cNvPr>
          <p:cNvSpPr/>
          <p:nvPr/>
        </p:nvSpPr>
        <p:spPr>
          <a:xfrm>
            <a:off x="1180307" y="5572125"/>
            <a:ext cx="9829800" cy="933450"/>
          </a:xfrm>
          <a:prstGeom prst="roundRect">
            <a:avLst/>
          </a:prstGeom>
          <a:solidFill>
            <a:schemeClr val="accent6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SG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ghế</a:t>
            </a:r>
            <a:r>
              <a:rPr lang="en-SG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SG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SG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SG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SG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SG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SG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SG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SG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SG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SG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SG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SG" sz="2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874844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24EE7233-888F-4738-B049-2C8C9FC02397}"/>
              </a:ext>
            </a:extLst>
          </p:cNvPr>
          <p:cNvSpPr/>
          <p:nvPr/>
        </p:nvSpPr>
        <p:spPr>
          <a:xfrm>
            <a:off x="2514602" y="174930"/>
            <a:ext cx="6896100" cy="954159"/>
          </a:xfrm>
          <a:prstGeom prst="roundRect">
            <a:avLst/>
          </a:prstGeom>
          <a:solidFill>
            <a:srgbClr val="CEF3FE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1: KHỞI ĐỘNG</a:t>
            </a:r>
          </a:p>
          <a:p>
            <a:pPr algn="ctr"/>
            <a:r>
              <a:rPr lang="en-SG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CHƠI: EM SI TÍ HON</a:t>
            </a:r>
            <a:endParaRPr lang="en-SG" sz="3200" dirty="0">
              <a:solidFill>
                <a:srgbClr val="FF0000"/>
              </a:solidFill>
            </a:endParaRPr>
          </a:p>
        </p:txBody>
      </p:sp>
      <p:sp>
        <p:nvSpPr>
          <p:cNvPr id="2" name="16-Point Star 1"/>
          <p:cNvSpPr/>
          <p:nvPr/>
        </p:nvSpPr>
        <p:spPr>
          <a:xfrm>
            <a:off x="914402" y="1610075"/>
            <a:ext cx="9953625" cy="3865419"/>
          </a:xfrm>
          <a:prstGeom prst="star16">
            <a:avLst/>
          </a:prstGeom>
          <a:solidFill>
            <a:srgbClr val="F0A2E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922623" y="2567285"/>
            <a:ext cx="7770076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 err="1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Giới</a:t>
            </a:r>
            <a:r>
              <a:rPr lang="en-US" sz="60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</a:t>
            </a:r>
            <a:r>
              <a:rPr lang="en-US" sz="6000" b="1" dirty="0" err="1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thiệu</a:t>
            </a:r>
            <a:r>
              <a:rPr lang="en-US" sz="60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</a:t>
            </a:r>
            <a:r>
              <a:rPr lang="en-US" sz="6000" b="1" dirty="0" err="1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hình</a:t>
            </a:r>
            <a:r>
              <a:rPr lang="en-US" sz="60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</a:t>
            </a:r>
            <a:r>
              <a:rPr lang="en-US" sz="6000" b="1" dirty="0" err="1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dạng</a:t>
            </a:r>
            <a:r>
              <a:rPr lang="en-US" sz="60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en-US" sz="6000" b="1" dirty="0" err="1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đồ</a:t>
            </a:r>
            <a:r>
              <a:rPr lang="en-US" sz="60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</a:t>
            </a:r>
            <a:r>
              <a:rPr lang="en-US" sz="6000" b="1" dirty="0" err="1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vật</a:t>
            </a:r>
            <a:r>
              <a:rPr lang="en-US" sz="60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</a:t>
            </a:r>
            <a:r>
              <a:rPr lang="en-US" sz="6000" b="1" dirty="0" err="1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em</a:t>
            </a:r>
            <a:r>
              <a:rPr lang="en-US" sz="60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</a:t>
            </a:r>
            <a:r>
              <a:rPr lang="en-US" sz="6000" b="1" dirty="0" err="1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mang</a:t>
            </a:r>
            <a:endParaRPr lang="en-US" sz="60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rgbClr val="FFC000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97942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 animBg="1"/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24EE7233-888F-4738-B049-2C8C9FC02397}"/>
              </a:ext>
            </a:extLst>
          </p:cNvPr>
          <p:cNvSpPr/>
          <p:nvPr/>
        </p:nvSpPr>
        <p:spPr>
          <a:xfrm>
            <a:off x="338345" y="32305"/>
            <a:ext cx="6096000" cy="954159"/>
          </a:xfrm>
          <a:prstGeom prst="roundRect">
            <a:avLst/>
          </a:prstGeom>
          <a:solidFill>
            <a:srgbClr val="CEF3FE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3: THỰC HÀNH</a:t>
            </a:r>
            <a:endParaRPr lang="en-SG" sz="3200" dirty="0">
              <a:solidFill>
                <a:srgbClr val="002060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553" y="2100267"/>
            <a:ext cx="9020175" cy="468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23828" y="1122732"/>
            <a:ext cx="115612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b)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hộp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60769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22877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559" y="4744199"/>
            <a:ext cx="7384080" cy="129515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531" y="257916"/>
            <a:ext cx="7427212" cy="6160821"/>
          </a:xfrm>
          <a:prstGeom prst="rect">
            <a:avLst/>
          </a:prstGeom>
        </p:spPr>
      </p:pic>
      <p:sp>
        <p:nvSpPr>
          <p:cNvPr id="18" name="Rectangle 7"/>
          <p:cNvSpPr>
            <a:spLocks noChangeArrowheads="1"/>
          </p:cNvSpPr>
          <p:nvPr/>
        </p:nvSpPr>
        <p:spPr bwMode="auto">
          <a:xfrm>
            <a:off x="5228091" y="2829229"/>
            <a:ext cx="1770335" cy="1809455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 fontScale="92500" lnSpcReduction="10000"/>
          </a:bodyPr>
          <a:lstStyle/>
          <a:p>
            <a:pPr algn="ctr" defTabSz="914377">
              <a:lnSpc>
                <a:spcPct val="110000"/>
              </a:lnSpc>
              <a:spcBef>
                <a:spcPct val="0"/>
              </a:spcBef>
            </a:pPr>
            <a:r>
              <a:rPr lang="zh-CN" altLang="en-US" sz="5867" dirty="0">
                <a:solidFill>
                  <a:prstClr val="white"/>
                </a:solidFill>
                <a:latin typeface="方正粗圆简体" panose="02010601030101010101" pitchFamily="2" charset="-122"/>
                <a:ea typeface="方正粗圆简体" panose="02010601030101010101" pitchFamily="2" charset="-122"/>
              </a:rPr>
              <a:t>校园</a:t>
            </a:r>
            <a:endParaRPr lang="en-US" altLang="zh-CN" sz="5867" dirty="0">
              <a:solidFill>
                <a:prstClr val="white"/>
              </a:solidFill>
              <a:latin typeface="方正粗圆简体" panose="02010601030101010101" pitchFamily="2" charset="-122"/>
              <a:ea typeface="方正粗圆简体" panose="02010601030101010101" pitchFamily="2" charset="-122"/>
            </a:endParaRPr>
          </a:p>
          <a:p>
            <a:pPr algn="ctr" defTabSz="914377">
              <a:lnSpc>
                <a:spcPct val="110000"/>
              </a:lnSpc>
              <a:spcBef>
                <a:spcPct val="0"/>
              </a:spcBef>
            </a:pPr>
            <a:r>
              <a:rPr lang="zh-CN" altLang="en-US" sz="5867" dirty="0">
                <a:solidFill>
                  <a:prstClr val="white"/>
                </a:solidFill>
                <a:latin typeface="方正粗圆简体" panose="02010601030101010101" pitchFamily="2" charset="-122"/>
                <a:ea typeface="方正粗圆简体" panose="02010601030101010101" pitchFamily="2" charset="-122"/>
              </a:rPr>
              <a:t>安全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657600" y="3200402"/>
            <a:ext cx="4368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048"/>
            <a:r>
              <a:rPr lang="en-US" sz="7200" b="1" dirty="0" err="1">
                <a:solidFill>
                  <a:srgbClr val="FF0000"/>
                </a:solidFill>
                <a:latin typeface="HP001 4 hàng" pitchFamily="34" charset="0"/>
              </a:rPr>
              <a:t>Thư</a:t>
            </a:r>
            <a:r>
              <a:rPr lang="en-US" sz="7200" b="1" dirty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HP001 4 hàng" pitchFamily="34" charset="0"/>
              </a:rPr>
              <a:t>giãn</a:t>
            </a:r>
            <a:endParaRPr lang="en-US" sz="7200" b="1" dirty="0">
              <a:solidFill>
                <a:srgbClr val="FF0000"/>
              </a:solidFill>
              <a:latin typeface="HP001 4 hàng" pitchFamily="34" charset="0"/>
            </a:endParaRPr>
          </a:p>
        </p:txBody>
      </p:sp>
      <p:pic>
        <p:nvPicPr>
          <p:cNvPr id="3" name="ChiecBungDoi-ThanhNganTheVoiceKids-5237837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577421" y="4316429"/>
            <a:ext cx="1037167" cy="77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003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8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0"/>
          <p:cNvSpPr txBox="1">
            <a:spLocks noChangeArrowheads="1"/>
          </p:cNvSpPr>
          <p:nvPr/>
        </p:nvSpPr>
        <p:spPr bwMode="auto">
          <a:xfrm>
            <a:off x="133351" y="625477"/>
            <a:ext cx="8382000" cy="112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60000"/>
              </a:lnSpc>
              <a:spcBef>
                <a:spcPct val="50000"/>
              </a:spcBef>
              <a:defRPr/>
            </a:pPr>
            <a:endParaRPr lang="en-US" altLang="en-US" sz="3200" b="1" kern="0" dirty="0">
              <a:solidFill>
                <a:srgbClr val="000000"/>
              </a:solidFill>
            </a:endParaRPr>
          </a:p>
          <a:p>
            <a:pPr>
              <a:spcBef>
                <a:spcPct val="50000"/>
              </a:spcBef>
              <a:defRPr/>
            </a:pPr>
            <a:r>
              <a:rPr lang="en-US" altLang="en-US" sz="3200" b="1" u="sng" kern="0" dirty="0" err="1">
                <a:solidFill>
                  <a:srgbClr val="000000"/>
                </a:solidFill>
              </a:rPr>
              <a:t>Bài</a:t>
            </a:r>
            <a:r>
              <a:rPr lang="en-US" altLang="en-US" sz="3200" b="1" u="sng" kern="0" dirty="0">
                <a:solidFill>
                  <a:srgbClr val="000000"/>
                </a:solidFill>
              </a:rPr>
              <a:t> 3:</a:t>
            </a:r>
            <a:r>
              <a:rPr lang="en-US" altLang="en-US" sz="3200" b="1" kern="0" dirty="0">
                <a:solidFill>
                  <a:srgbClr val="000000"/>
                </a:solidFill>
              </a:rPr>
              <a:t> </a:t>
            </a:r>
            <a:r>
              <a:rPr lang="en-US" altLang="en-US" sz="3200" b="1" kern="0" dirty="0" err="1">
                <a:solidFill>
                  <a:srgbClr val="000000"/>
                </a:solidFill>
              </a:rPr>
              <a:t>Kể</a:t>
            </a:r>
            <a:r>
              <a:rPr lang="en-US" altLang="en-US" sz="3200" b="1" kern="0" dirty="0">
                <a:solidFill>
                  <a:srgbClr val="000000"/>
                </a:solidFill>
              </a:rPr>
              <a:t> </a:t>
            </a:r>
            <a:r>
              <a:rPr lang="en-US" altLang="en-US" sz="3200" b="1" kern="0" dirty="0" err="1">
                <a:solidFill>
                  <a:srgbClr val="000000"/>
                </a:solidFill>
              </a:rPr>
              <a:t>tên</a:t>
            </a:r>
            <a:r>
              <a:rPr lang="en-US" altLang="en-US" sz="3200" b="1" kern="0" dirty="0">
                <a:solidFill>
                  <a:srgbClr val="000000"/>
                </a:solidFill>
              </a:rPr>
              <a:t> </a:t>
            </a:r>
            <a:r>
              <a:rPr lang="en-US" altLang="en-US" sz="3200" b="1" kern="0" dirty="0" err="1">
                <a:solidFill>
                  <a:srgbClr val="000000"/>
                </a:solidFill>
              </a:rPr>
              <a:t>các</a:t>
            </a:r>
            <a:r>
              <a:rPr lang="en-US" altLang="en-US" sz="3200" b="1" kern="0" dirty="0">
                <a:solidFill>
                  <a:srgbClr val="000000"/>
                </a:solidFill>
              </a:rPr>
              <a:t> </a:t>
            </a:r>
            <a:r>
              <a:rPr lang="en-US" altLang="en-US" sz="3200" b="1" kern="0" dirty="0" err="1">
                <a:solidFill>
                  <a:srgbClr val="000000"/>
                </a:solidFill>
              </a:rPr>
              <a:t>đồ</a:t>
            </a:r>
            <a:r>
              <a:rPr lang="en-US" altLang="en-US" sz="3200" b="1" kern="0" dirty="0">
                <a:solidFill>
                  <a:srgbClr val="000000"/>
                </a:solidFill>
              </a:rPr>
              <a:t> </a:t>
            </a:r>
            <a:r>
              <a:rPr lang="en-US" altLang="en-US" sz="3200" b="1" kern="0" dirty="0" err="1">
                <a:solidFill>
                  <a:srgbClr val="000000"/>
                </a:solidFill>
              </a:rPr>
              <a:t>vật</a:t>
            </a:r>
            <a:r>
              <a:rPr lang="en-US" altLang="en-US" sz="3200" b="1" kern="0" dirty="0">
                <a:solidFill>
                  <a:srgbClr val="000000"/>
                </a:solidFill>
              </a:rPr>
              <a:t> </a:t>
            </a:r>
            <a:r>
              <a:rPr lang="en-US" altLang="en-US" sz="3200" b="1" kern="0" dirty="0" err="1">
                <a:solidFill>
                  <a:srgbClr val="000000"/>
                </a:solidFill>
              </a:rPr>
              <a:t>trong</a:t>
            </a:r>
            <a:r>
              <a:rPr lang="en-US" altLang="en-US" sz="3200" b="1" kern="0" dirty="0">
                <a:solidFill>
                  <a:srgbClr val="000000"/>
                </a:solidFill>
              </a:rPr>
              <a:t> </a:t>
            </a:r>
            <a:r>
              <a:rPr lang="en-US" altLang="en-US" sz="3200" b="1" kern="0" dirty="0" err="1">
                <a:solidFill>
                  <a:srgbClr val="000000"/>
                </a:solidFill>
              </a:rPr>
              <a:t>thực</a:t>
            </a:r>
            <a:r>
              <a:rPr lang="en-US" altLang="en-US" sz="3200" b="1" kern="0" dirty="0">
                <a:solidFill>
                  <a:srgbClr val="000000"/>
                </a:solidFill>
              </a:rPr>
              <a:t> </a:t>
            </a:r>
            <a:r>
              <a:rPr lang="en-US" altLang="en-US" sz="3200" b="1" kern="0" dirty="0" err="1">
                <a:solidFill>
                  <a:srgbClr val="000000"/>
                </a:solidFill>
              </a:rPr>
              <a:t>tế</a:t>
            </a:r>
            <a:r>
              <a:rPr lang="en-US" altLang="en-US" sz="3200" b="1" kern="0" dirty="0">
                <a:solidFill>
                  <a:srgbClr val="000000"/>
                </a:solidFill>
              </a:rPr>
              <a:t>: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949" y="1190628"/>
            <a:ext cx="4921251" cy="5620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651" y="2114550"/>
            <a:ext cx="5575300" cy="300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: Rounded Corners 3">
            <a:extLst>
              <a:ext uri="{FF2B5EF4-FFF2-40B4-BE49-F238E27FC236}">
                <a16:creationId xmlns="" xmlns:a16="http://schemas.microsoft.com/office/drawing/2014/main" id="{24EE7233-888F-4738-B049-2C8C9FC02397}"/>
              </a:ext>
            </a:extLst>
          </p:cNvPr>
          <p:cNvSpPr/>
          <p:nvPr/>
        </p:nvSpPr>
        <p:spPr>
          <a:xfrm>
            <a:off x="114300" y="87797"/>
            <a:ext cx="6096000" cy="954159"/>
          </a:xfrm>
          <a:prstGeom prst="roundRect">
            <a:avLst/>
          </a:prstGeom>
          <a:solidFill>
            <a:srgbClr val="CEF3FE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4: VẬN DỤNG</a:t>
            </a:r>
            <a:endParaRPr lang="en-SG" sz="3200" dirty="0">
              <a:solidFill>
                <a:srgbClr val="002060"/>
              </a:solidFill>
            </a:endParaRPr>
          </a:p>
        </p:txBody>
      </p:sp>
      <p:sp>
        <p:nvSpPr>
          <p:cNvPr id="6" name="Rectangle: Rounded Corners 2">
            <a:extLst>
              <a:ext uri="{FF2B5EF4-FFF2-40B4-BE49-F238E27FC236}">
                <a16:creationId xmlns="" xmlns:a16="http://schemas.microsoft.com/office/drawing/2014/main" id="{C3092DDA-9A5D-42E5-902A-9D7F75B36325}"/>
              </a:ext>
            </a:extLst>
          </p:cNvPr>
          <p:cNvSpPr/>
          <p:nvPr/>
        </p:nvSpPr>
        <p:spPr>
          <a:xfrm>
            <a:off x="374651" y="5324475"/>
            <a:ext cx="6007100" cy="933450"/>
          </a:xfrm>
          <a:prstGeom prst="roundRect">
            <a:avLst/>
          </a:prstGeom>
          <a:solidFill>
            <a:schemeClr val="accent6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VD: </a:t>
            </a:r>
            <a:r>
              <a:rPr lang="en-SG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SG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sữa</a:t>
            </a:r>
            <a:r>
              <a:rPr lang="en-SG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SG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SG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SG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SG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SG" sz="2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37354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u so mo lua 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7893" y="1565272"/>
            <a:ext cx="2578107" cy="19335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 descr="Cu so mo lua 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8577" y="1571620"/>
            <a:ext cx="2578107" cy="19335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 descr="Cu so mo lua 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7893" y="3713160"/>
            <a:ext cx="2578107" cy="19335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 descr="Cu so mo lua 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0322" y="3733800"/>
            <a:ext cx="2578107" cy="19335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Rectangle 2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4470400" y="2203455"/>
            <a:ext cx="609600" cy="49212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FF3300"/>
                </a:solidFill>
                <a:latin typeface="Times New Roman" pitchFamily="18" charset="0"/>
              </a:rPr>
              <a:t>1</a:t>
            </a:r>
          </a:p>
        </p:txBody>
      </p:sp>
      <p:sp>
        <p:nvSpPr>
          <p:cNvPr id="10" name="Rectangle 23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7340600" y="2286005"/>
            <a:ext cx="609600" cy="49212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FF3300"/>
                </a:solidFill>
                <a:latin typeface="Times New Roman" pitchFamily="18" charset="0"/>
              </a:rPr>
              <a:t>2</a:t>
            </a:r>
          </a:p>
        </p:txBody>
      </p:sp>
      <p:sp>
        <p:nvSpPr>
          <p:cNvPr id="11" name="Rectangle 23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4514851" y="4371980"/>
            <a:ext cx="609600" cy="49212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FF3300"/>
                </a:solidFill>
                <a:latin typeface="Times New Roman" pitchFamily="18" charset="0"/>
              </a:rPr>
              <a:t>3</a:t>
            </a:r>
          </a:p>
        </p:txBody>
      </p:sp>
      <p:sp>
        <p:nvSpPr>
          <p:cNvPr id="12" name="Rectangle 23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7372351" y="4433893"/>
            <a:ext cx="609600" cy="49212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FF3300"/>
                </a:solidFill>
                <a:latin typeface="Times New Roman" pitchFamily="18" charset="0"/>
              </a:rPr>
              <a:t>4</a:t>
            </a:r>
          </a:p>
        </p:txBody>
      </p:sp>
      <p:sp>
        <p:nvSpPr>
          <p:cNvPr id="14" name="WordArt 9"/>
          <p:cNvSpPr>
            <a:spLocks noChangeArrowheads="1" noChangeShapeType="1" noTextEdit="1"/>
          </p:cNvSpPr>
          <p:nvPr/>
        </p:nvSpPr>
        <p:spPr bwMode="auto">
          <a:xfrm rot="-1365787">
            <a:off x="241300" y="493717"/>
            <a:ext cx="3403600" cy="9540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600" kern="1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Trò chơi</a:t>
            </a:r>
            <a:endParaRPr lang="en-US" sz="3600" kern="10">
              <a:ln w="12700">
                <a:solidFill>
                  <a:srgbClr val="FF00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algn="ctr" rotWithShape="0">
                  <a:srgbClr val="C0C0C0">
                    <a:alpha val="5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7" name="WordArt 6"/>
          <p:cNvSpPr>
            <a:spLocks noChangeArrowheads="1" noChangeShapeType="1" noTextEdit="1"/>
          </p:cNvSpPr>
          <p:nvPr/>
        </p:nvSpPr>
        <p:spPr bwMode="auto">
          <a:xfrm>
            <a:off x="4470400" y="228600"/>
            <a:ext cx="6299200" cy="9906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Ô CỬA BÍ MẬT</a:t>
            </a:r>
          </a:p>
        </p:txBody>
      </p:sp>
      <p:pic>
        <p:nvPicPr>
          <p:cNvPr id="62476" name="Picture 40" descr="1">
            <a:hlinkClick r:id="rId7" action="ppaction://hlinksldjump"/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495800"/>
            <a:ext cx="20320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7" name="Picture 52" descr="em09">
            <a:hlinkClick r:id="rId9"/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9333" y="5486405"/>
            <a:ext cx="1456267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1099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6" presetID="19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animClr clrSpc="rgb" dir="cw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8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 nodeType="clickPar">
                      <p:stCondLst>
                        <p:cond delay="0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xit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Horizontal)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6" presetClass="exit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Horizontal)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 nodeType="clickPar">
                      <p:stCondLst>
                        <p:cond delay="0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4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 nodeType="clickPar">
                      <p:stCondLst>
                        <p:cond delay="0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1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5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1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5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4" grpId="0" animBg="1"/>
      <p:bldP spid="17" grpId="0" animBg="1"/>
      <p:bldP spid="17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193925" y="733429"/>
            <a:ext cx="7112003" cy="785813"/>
          </a:xfrm>
          <a:prstGeom prst="round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lnSpc>
                <a:spcPct val="120000"/>
              </a:lnSpc>
              <a:defRPr/>
            </a:pPr>
            <a:r>
              <a:rPr lang="en-US" alt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Hộp</a:t>
            </a:r>
            <a:r>
              <a:rPr lang="en-US" alt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phấn</a:t>
            </a:r>
            <a:r>
              <a:rPr lang="en-US" alt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alt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alt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alt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alt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367370" y="1857380"/>
            <a:ext cx="7471833" cy="50006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hộp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782236" y="2534443"/>
            <a:ext cx="6299200" cy="50006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8" name="Oval 7"/>
          <p:cNvSpPr/>
          <p:nvPr/>
        </p:nvSpPr>
        <p:spPr>
          <a:xfrm>
            <a:off x="2927350" y="2479675"/>
            <a:ext cx="812800" cy="6096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600">
              <a:solidFill>
                <a:prstClr val="white"/>
              </a:solidFill>
            </a:endParaRPr>
          </a:p>
        </p:txBody>
      </p:sp>
      <p:sp>
        <p:nvSpPr>
          <p:cNvPr id="9" name="Sun 8">
            <a:hlinkClick r:id="rId4" action="ppaction://hlinksldjump"/>
          </p:cNvPr>
          <p:cNvSpPr/>
          <p:nvPr/>
        </p:nvSpPr>
        <p:spPr>
          <a:xfrm>
            <a:off x="10566400" y="5715000"/>
            <a:ext cx="1117600" cy="7620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60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03200" y="152400"/>
            <a:ext cx="11785600" cy="6553200"/>
          </a:xfrm>
          <a:prstGeom prst="rect">
            <a:avLst/>
          </a:prstGeom>
          <a:noFill/>
          <a:ln w="31750" cmpd="thinThick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600">
              <a:solidFill>
                <a:prstClr val="white"/>
              </a:solidFill>
            </a:endParaRPr>
          </a:p>
        </p:txBody>
      </p:sp>
      <p:pic>
        <p:nvPicPr>
          <p:cNvPr id="11" name="Picture 5"/>
          <p:cNvPicPr>
            <a:picLocks noGrp="1" noChangeAspect="1" noChangeArrowheads="1"/>
          </p:cNvPicPr>
          <p:nvPr>
            <p:ph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17421" y="1828799"/>
            <a:ext cx="3058583" cy="28098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931048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Content Placeholder 1"/>
          <p:cNvSpPr>
            <a:spLocks noGrp="1"/>
          </p:cNvSpPr>
          <p:nvPr>
            <p:ph/>
          </p:nvPr>
        </p:nvSpPr>
        <p:spPr>
          <a:xfrm>
            <a:off x="609600" y="274643"/>
            <a:ext cx="10972800" cy="5851525"/>
          </a:xfrm>
        </p:spPr>
        <p:txBody>
          <a:bodyPr/>
          <a:lstStyle/>
          <a:p>
            <a:endParaRPr lang="en-US" altLang="en-US"/>
          </a:p>
        </p:txBody>
      </p:sp>
      <p:sp>
        <p:nvSpPr>
          <p:cNvPr id="11" name="Sun 10">
            <a:hlinkClick r:id="rId2" action="ppaction://hlinksldjump"/>
          </p:cNvPr>
          <p:cNvSpPr/>
          <p:nvPr/>
        </p:nvSpPr>
        <p:spPr>
          <a:xfrm>
            <a:off x="10712451" y="5715000"/>
            <a:ext cx="1117600" cy="7620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60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03200" y="152400"/>
            <a:ext cx="11785600" cy="6553200"/>
          </a:xfrm>
          <a:prstGeom prst="rect">
            <a:avLst/>
          </a:prstGeom>
          <a:noFill/>
          <a:ln w="31750" cmpd="thinThick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600">
              <a:solidFill>
                <a:prstClr val="white"/>
              </a:solidFill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123950" y="1047753"/>
            <a:ext cx="10147301" cy="1274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prstDash val="lgDash"/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0000FF"/>
                </a:solidFill>
                <a:cs typeface="Times New Roman" pitchFamily="18" charset="0"/>
              </a:rPr>
              <a:t>   </a:t>
            </a:r>
            <a:r>
              <a:rPr lang="en-US" altLang="en-US" sz="3200" b="1" dirty="0" err="1">
                <a:solidFill>
                  <a:srgbClr val="0000FF"/>
                </a:solidFill>
                <a:cs typeface="Times New Roman" pitchFamily="18" charset="0"/>
              </a:rPr>
              <a:t>Em</a:t>
            </a:r>
            <a:r>
              <a:rPr lang="en-US" altLang="en-US" sz="32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cs typeface="Times New Roman" pitchFamily="18" charset="0"/>
              </a:rPr>
              <a:t>hãy</a:t>
            </a:r>
            <a:r>
              <a:rPr lang="en-US" altLang="en-US" sz="32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cs typeface="Times New Roman" pitchFamily="18" charset="0"/>
              </a:rPr>
              <a:t>kể</a:t>
            </a:r>
            <a:r>
              <a:rPr lang="en-US" altLang="en-US" sz="32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cs typeface="Times New Roman" pitchFamily="18" charset="0"/>
              </a:rPr>
              <a:t>tên</a:t>
            </a:r>
            <a:r>
              <a:rPr lang="en-US" altLang="en-US" sz="32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cs typeface="Times New Roman" pitchFamily="18" charset="0"/>
              </a:rPr>
              <a:t>một</a:t>
            </a:r>
            <a:r>
              <a:rPr lang="en-US" altLang="en-US" sz="32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cs typeface="Times New Roman" pitchFamily="18" charset="0"/>
              </a:rPr>
              <a:t>số</a:t>
            </a:r>
            <a:r>
              <a:rPr lang="en-US" altLang="en-US" sz="32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cs typeface="Times New Roman" pitchFamily="18" charset="0"/>
              </a:rPr>
              <a:t>đồ</a:t>
            </a:r>
            <a:r>
              <a:rPr lang="en-US" altLang="en-US" sz="32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cs typeface="Times New Roman" pitchFamily="18" charset="0"/>
              </a:rPr>
              <a:t>vật</a:t>
            </a:r>
            <a:r>
              <a:rPr lang="en-US" altLang="en-US" sz="32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cs typeface="Times New Roman" pitchFamily="18" charset="0"/>
              </a:rPr>
              <a:t>có</a:t>
            </a:r>
            <a:r>
              <a:rPr lang="en-US" altLang="en-US" sz="32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cs typeface="Times New Roman" pitchFamily="18" charset="0"/>
              </a:rPr>
              <a:t>dạng</a:t>
            </a:r>
            <a:r>
              <a:rPr lang="en-US" altLang="en-US" sz="32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cs typeface="Times New Roman" pitchFamily="18" charset="0"/>
              </a:rPr>
              <a:t>khối</a:t>
            </a:r>
            <a:r>
              <a:rPr lang="en-US" altLang="en-US" sz="32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cs typeface="Times New Roman" pitchFamily="18" charset="0"/>
              </a:rPr>
              <a:t>lập</a:t>
            </a:r>
            <a:r>
              <a:rPr lang="en-US" altLang="en-US" sz="32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cs typeface="Times New Roman" pitchFamily="18" charset="0"/>
              </a:rPr>
              <a:t>phương</a:t>
            </a:r>
            <a:r>
              <a:rPr lang="en-US" altLang="en-US" sz="32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</a:p>
          <a:p>
            <a:pPr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 err="1">
                <a:solidFill>
                  <a:srgbClr val="0000FF"/>
                </a:solidFill>
                <a:cs typeface="Times New Roman" pitchFamily="18" charset="0"/>
              </a:rPr>
              <a:t>mà</a:t>
            </a:r>
            <a:r>
              <a:rPr lang="en-US" altLang="en-US" sz="32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cs typeface="Times New Roman" pitchFamily="18" charset="0"/>
              </a:rPr>
              <a:t>em</a:t>
            </a:r>
            <a:r>
              <a:rPr lang="en-US" altLang="en-US" sz="32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cs typeface="Times New Roman" pitchFamily="18" charset="0"/>
              </a:rPr>
              <a:t>biết</a:t>
            </a:r>
            <a:r>
              <a:rPr lang="en-US" altLang="en-US" sz="3200" b="1" dirty="0">
                <a:solidFill>
                  <a:srgbClr val="0000FF"/>
                </a:solidFill>
                <a:cs typeface="Times New Roman" pitchFamily="18" charset="0"/>
              </a:rPr>
              <a:t>.</a:t>
            </a:r>
            <a:endParaRPr lang="en-US" altLang="en-US" sz="3200" dirty="0">
              <a:solidFill>
                <a:srgbClr val="0000FF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801810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n 4">
            <a:hlinkClick r:id="rId3" action="ppaction://hlinksldjump"/>
          </p:cNvPr>
          <p:cNvSpPr/>
          <p:nvPr/>
        </p:nvSpPr>
        <p:spPr>
          <a:xfrm>
            <a:off x="10566400" y="5715000"/>
            <a:ext cx="1117600" cy="7620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60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03200" y="152400"/>
            <a:ext cx="11785600" cy="6553200"/>
          </a:xfrm>
          <a:prstGeom prst="rect">
            <a:avLst/>
          </a:prstGeom>
          <a:noFill/>
          <a:ln w="31750" cmpd="thinThick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600">
              <a:solidFill>
                <a:prstClr val="white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-446616" y="1905005"/>
            <a:ext cx="8470900" cy="50006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a. 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endParaRPr lang="en-US" sz="3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980019" y="2570163"/>
            <a:ext cx="5894916" cy="50006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b. 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hộp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nhật</a:t>
            </a:r>
            <a:endParaRPr lang="en-US" sz="3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1772708" y="2549525"/>
            <a:ext cx="812800" cy="6096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600">
              <a:solidFill>
                <a:prstClr val="white"/>
              </a:solidFill>
            </a:endParaRP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1399117" y="868363"/>
            <a:ext cx="6853767" cy="127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prstDash val="lgDash"/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 err="1">
                <a:solidFill>
                  <a:srgbClr val="0000CC"/>
                </a:solidFill>
                <a:cs typeface="Times New Roman" pitchFamily="18" charset="0"/>
              </a:rPr>
              <a:t>Các</a:t>
            </a:r>
            <a:r>
              <a:rPr lang="en-US" altLang="en-US" sz="32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cs typeface="Times New Roman" pitchFamily="18" charset="0"/>
              </a:rPr>
              <a:t>hộp</a:t>
            </a:r>
            <a:r>
              <a:rPr lang="en-US" altLang="en-US" sz="32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cs typeface="Times New Roman" pitchFamily="18" charset="0"/>
              </a:rPr>
              <a:t>quà</a:t>
            </a:r>
            <a:r>
              <a:rPr lang="en-US" altLang="en-US" sz="32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cs typeface="Times New Roman" pitchFamily="18" charset="0"/>
              </a:rPr>
              <a:t>bên</a:t>
            </a:r>
            <a:r>
              <a:rPr lang="en-US" altLang="en-US" sz="32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cs typeface="Times New Roman" pitchFamily="18" charset="0"/>
              </a:rPr>
              <a:t>có</a:t>
            </a:r>
            <a:r>
              <a:rPr lang="en-US" altLang="en-US" sz="32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cs typeface="Times New Roman" pitchFamily="18" charset="0"/>
              </a:rPr>
              <a:t>hình</a:t>
            </a:r>
            <a:r>
              <a:rPr lang="en-US" altLang="en-US" sz="3200" b="1" dirty="0">
                <a:solidFill>
                  <a:srgbClr val="0000CC"/>
                </a:solidFill>
                <a:cs typeface="Times New Roman" pitchFamily="18" charset="0"/>
              </a:rPr>
              <a:t>:</a:t>
            </a:r>
          </a:p>
          <a:p>
            <a:pPr lvl="1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endParaRPr lang="en-US" altLang="en-US" sz="3200" dirty="0">
              <a:solidFill>
                <a:srgbClr val="FF0000"/>
              </a:solidFill>
              <a:cs typeface="Times New Roman" pitchFamily="18" charset="0"/>
            </a:endParaRPr>
          </a:p>
        </p:txBody>
      </p:sp>
      <p:pic>
        <p:nvPicPr>
          <p:cNvPr id="13" name="Picture 1"/>
          <p:cNvPicPr>
            <a:picLocks noGrp="1" noChangeAspect="1" noChangeArrowheads="1"/>
          </p:cNvPicPr>
          <p:nvPr>
            <p:ph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74934" y="457199"/>
            <a:ext cx="4809065" cy="442912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854469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 animBg="1"/>
      <p:bldP spid="1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n 4">
            <a:hlinkClick r:id="rId3" action="ppaction://hlinksldjump"/>
          </p:cNvPr>
          <p:cNvSpPr/>
          <p:nvPr/>
        </p:nvSpPr>
        <p:spPr>
          <a:xfrm>
            <a:off x="10566400" y="5715000"/>
            <a:ext cx="1117600" cy="7620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60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03200" y="152400"/>
            <a:ext cx="11785600" cy="6553200"/>
          </a:xfrm>
          <a:prstGeom prst="rect">
            <a:avLst/>
          </a:prstGeom>
          <a:noFill/>
          <a:ln w="31750" cmpd="thinThick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600">
              <a:solidFill>
                <a:prstClr val="white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-749300" y="1531938"/>
            <a:ext cx="9753600" cy="50006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a. 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hộp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nhật</a:t>
            </a:r>
            <a:endParaRPr lang="en-US" sz="3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-508000" y="2243138"/>
            <a:ext cx="8839200" cy="50006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b. 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endParaRPr lang="en-US" sz="3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2022475" y="1524000"/>
            <a:ext cx="812800" cy="6096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600">
              <a:solidFill>
                <a:prstClr val="white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2022475" y="458788"/>
            <a:ext cx="8074025" cy="785812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Hộp</a:t>
            </a:r>
            <a:r>
              <a:rPr lang="en-US" alt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alt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alt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alt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alt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alt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alt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13" name="Picture 3"/>
          <p:cNvPicPr>
            <a:picLocks noGrp="1" noChangeAspect="1" noChangeArrowheads="1"/>
          </p:cNvPicPr>
          <p:nvPr>
            <p:ph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05600" y="1438276"/>
            <a:ext cx="4978400" cy="316547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945635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 animBg="1"/>
      <p:bldP spid="1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81"/>
          <a:stretch/>
        </p:blipFill>
        <p:spPr>
          <a:xfrm>
            <a:off x="5" y="0"/>
            <a:ext cx="1219199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14331" y="1651144"/>
            <a:ext cx="7416800" cy="18978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7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117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7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sz="11733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01625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24EE7233-888F-4738-B049-2C8C9FC02397}"/>
              </a:ext>
            </a:extLst>
          </p:cNvPr>
          <p:cNvSpPr/>
          <p:nvPr/>
        </p:nvSpPr>
        <p:spPr>
          <a:xfrm>
            <a:off x="3" y="4"/>
            <a:ext cx="5738191" cy="752475"/>
          </a:xfrm>
          <a:prstGeom prst="roundRect">
            <a:avLst/>
          </a:prstGeom>
          <a:solidFill>
            <a:srgbClr val="CEF3FE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2: KHÁM PHÁ</a:t>
            </a:r>
            <a:endParaRPr lang="en-SG" sz="3200" dirty="0">
              <a:solidFill>
                <a:srgbClr val="002060"/>
              </a:solidFill>
            </a:endParaRPr>
          </a:p>
        </p:txBody>
      </p:sp>
      <p:sp>
        <p:nvSpPr>
          <p:cNvPr id="7" name="AutoShape 4" descr="100 Pcs Trắng Trường Phấn Bảng Đen Viết Phấn Với Chất Lượng Cao Và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Cloud Callout 10"/>
          <p:cNvSpPr/>
          <p:nvPr/>
        </p:nvSpPr>
        <p:spPr>
          <a:xfrm>
            <a:off x="7673181" y="477083"/>
            <a:ext cx="3855515" cy="1533525"/>
          </a:xfrm>
          <a:prstGeom prst="cloudCallout">
            <a:avLst>
              <a:gd name="adj1" fmla="val -73427"/>
              <a:gd name="adj2" fmla="val 46973"/>
            </a:avLst>
          </a:prstGeom>
          <a:solidFill>
            <a:srgbClr val="F0A2E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037216" y="649335"/>
            <a:ext cx="31951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Hộp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phấn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hộp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sữa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1034" name="Picture 10" descr="Chuyện hậu trường&quot; của mỗi hộp sữa học đườ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6358" y="1152529"/>
            <a:ext cx="2601119" cy="3301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4958" y="2151998"/>
            <a:ext cx="2724151" cy="2590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619" y="1493027"/>
            <a:ext cx="1880408" cy="2554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Up Arrow Callout 7"/>
          <p:cNvSpPr/>
          <p:nvPr/>
        </p:nvSpPr>
        <p:spPr>
          <a:xfrm>
            <a:off x="1847851" y="4486275"/>
            <a:ext cx="3101183" cy="1075670"/>
          </a:xfrm>
          <a:prstGeom prst="upArrowCallout">
            <a:avLst>
              <a:gd name="adj1" fmla="val 12603"/>
              <a:gd name="adj2" fmla="val 25000"/>
              <a:gd name="adj3" fmla="val 25000"/>
              <a:gd name="adj4" fmla="val 64977"/>
            </a:avLst>
          </a:prstGeom>
          <a:solidFill>
            <a:srgbClr val="F0A2E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885952" y="4972052"/>
            <a:ext cx="31432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hộp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nhật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Cloud Callout 24"/>
          <p:cNvSpPr/>
          <p:nvPr/>
        </p:nvSpPr>
        <p:spPr>
          <a:xfrm>
            <a:off x="7496178" y="458188"/>
            <a:ext cx="4093812" cy="1533525"/>
          </a:xfrm>
          <a:prstGeom prst="cloudCallout">
            <a:avLst>
              <a:gd name="adj1" fmla="val -12373"/>
              <a:gd name="adj2" fmla="val 89209"/>
            </a:avLst>
          </a:prstGeom>
          <a:solidFill>
            <a:srgbClr val="F0A2E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037216" y="747898"/>
            <a:ext cx="31951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bích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27" name="Up Arrow Callout 26"/>
          <p:cNvSpPr/>
          <p:nvPr/>
        </p:nvSpPr>
        <p:spPr>
          <a:xfrm>
            <a:off x="7575550" y="4514850"/>
            <a:ext cx="3101183" cy="1075670"/>
          </a:xfrm>
          <a:prstGeom prst="upArrowCallout">
            <a:avLst>
              <a:gd name="adj1" fmla="val 12603"/>
              <a:gd name="adj2" fmla="val 25000"/>
              <a:gd name="adj3" fmla="val 25000"/>
              <a:gd name="adj4" fmla="val 64977"/>
            </a:avLst>
          </a:prstGeom>
          <a:solidFill>
            <a:srgbClr val="F0A2E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7695405" y="5052687"/>
            <a:ext cx="31432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0949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/>
      <p:bldP spid="12" grpId="1"/>
      <p:bldP spid="8" grpId="0" animBg="1"/>
      <p:bldP spid="9" grpId="0"/>
      <p:bldP spid="25" grpId="0" animBg="1"/>
      <p:bldP spid="26" grpId="0"/>
      <p:bldP spid="27" grpId="0" animBg="1"/>
      <p:bldP spid="2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资源 73430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1346" y="3478531"/>
            <a:ext cx="1044575" cy="635000"/>
          </a:xfrm>
          <a:prstGeom prst="rect">
            <a:avLst/>
          </a:prstGeom>
        </p:spPr>
      </p:pic>
      <p:pic>
        <p:nvPicPr>
          <p:cNvPr id="5" name="图片 4" descr="资源 1343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1875" y="276232"/>
            <a:ext cx="3403600" cy="1571625"/>
          </a:xfrm>
          <a:prstGeom prst="rect">
            <a:avLst/>
          </a:prstGeom>
        </p:spPr>
      </p:pic>
      <p:pic>
        <p:nvPicPr>
          <p:cNvPr id="6" name="图片 5" descr="资源 23430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184" y="2658115"/>
            <a:ext cx="2647951" cy="1933575"/>
          </a:xfrm>
          <a:prstGeom prst="rect">
            <a:avLst/>
          </a:prstGeom>
        </p:spPr>
      </p:pic>
      <p:pic>
        <p:nvPicPr>
          <p:cNvPr id="7" name="图片 6" descr="资源 33430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1185" y="569601"/>
            <a:ext cx="2079625" cy="1870075"/>
          </a:xfrm>
          <a:prstGeom prst="rect">
            <a:avLst/>
          </a:prstGeom>
        </p:spPr>
      </p:pic>
      <p:pic>
        <p:nvPicPr>
          <p:cNvPr id="9" name="图片 8" descr="资源 53430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12900" y="3940181"/>
            <a:ext cx="9367520" cy="2684145"/>
          </a:xfrm>
          <a:prstGeom prst="rect">
            <a:avLst/>
          </a:prstGeom>
        </p:spPr>
      </p:pic>
      <p:pic>
        <p:nvPicPr>
          <p:cNvPr id="10" name="图片 9" descr="资源 63430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6035" y="6208400"/>
            <a:ext cx="12243435" cy="710565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2875428" y="910020"/>
            <a:ext cx="684246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b="1" dirty="0" err="1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Tạm</a:t>
            </a:r>
            <a:r>
              <a:rPr lang="en-US" altLang="zh-CN" sz="8000" b="1" dirty="0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8000" b="1" dirty="0" err="1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biệt</a:t>
            </a:r>
            <a:r>
              <a:rPr lang="en-US" altLang="zh-CN" sz="8000" b="1" dirty="0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8000" b="1" dirty="0" err="1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8000" b="1" dirty="0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</a:p>
          <a:p>
            <a:pPr algn="ctr"/>
            <a:r>
              <a:rPr lang="en-US" altLang="zh-CN" sz="8000" b="1" dirty="0" err="1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hẹn</a:t>
            </a:r>
            <a:r>
              <a:rPr lang="en-US" altLang="zh-CN" sz="8000" b="1" dirty="0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8000" b="1" dirty="0" err="1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gặp</a:t>
            </a:r>
            <a:r>
              <a:rPr lang="en-US" altLang="zh-CN" sz="8000" b="1" dirty="0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8000" b="1" dirty="0" err="1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lại</a:t>
            </a:r>
            <a:r>
              <a:rPr lang="en-US" altLang="zh-CN" sz="8000" b="1" dirty="0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363137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2">
            <a:extLst>
              <a:ext uri="{FF2B5EF4-FFF2-40B4-BE49-F238E27FC236}">
                <a16:creationId xmlns="" xmlns:a16="http://schemas.microsoft.com/office/drawing/2014/main" id="{C3092DDA-9A5D-42E5-902A-9D7F75B36325}"/>
              </a:ext>
            </a:extLst>
          </p:cNvPr>
          <p:cNvSpPr/>
          <p:nvPr/>
        </p:nvSpPr>
        <p:spPr>
          <a:xfrm>
            <a:off x="511190" y="160340"/>
            <a:ext cx="3746487" cy="865536"/>
          </a:xfrm>
          <a:prstGeom prst="roundRect">
            <a:avLst/>
          </a:prstGeom>
          <a:solidFill>
            <a:schemeClr val="accent6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SG" sz="36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SG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endParaRPr lang="en-SG" sz="3600" dirty="0">
              <a:solidFill>
                <a:srgbClr val="FFFFFF"/>
              </a:solidFill>
            </a:endParaRPr>
          </a:p>
        </p:txBody>
      </p:sp>
      <p:sp>
        <p:nvSpPr>
          <p:cNvPr id="2" name="Cloud Callout 1"/>
          <p:cNvSpPr/>
          <p:nvPr/>
        </p:nvSpPr>
        <p:spPr>
          <a:xfrm>
            <a:off x="155575" y="1539892"/>
            <a:ext cx="4292600" cy="2460608"/>
          </a:xfrm>
          <a:prstGeom prst="cloudCallout">
            <a:avLst>
              <a:gd name="adj1" fmla="val 76430"/>
              <a:gd name="adj2" fmla="val -5805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14375" y="2129733"/>
            <a:ext cx="35433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7" name="AutoShape 4" descr="100 Pcs Trắng Trường Phấn Bảng Đen Viết Phấn Với Chất Lượng Cao Và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7675" y="4076700"/>
            <a:ext cx="3810000" cy="2686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8882" y="4143379"/>
            <a:ext cx="3655020" cy="261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1637" y="160339"/>
            <a:ext cx="5795963" cy="3840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Rectangle: Rounded Corners 2">
            <a:extLst>
              <a:ext uri="{FF2B5EF4-FFF2-40B4-BE49-F238E27FC236}">
                <a16:creationId xmlns="" xmlns:a16="http://schemas.microsoft.com/office/drawing/2014/main" id="{C3092DDA-9A5D-42E5-902A-9D7F75B36325}"/>
              </a:ext>
            </a:extLst>
          </p:cNvPr>
          <p:cNvSpPr/>
          <p:nvPr/>
        </p:nvSpPr>
        <p:spPr>
          <a:xfrm>
            <a:off x="374652" y="4188179"/>
            <a:ext cx="3663949" cy="655987"/>
          </a:xfrm>
          <a:prstGeom prst="roundRect">
            <a:avLst/>
          </a:prstGeom>
          <a:solidFill>
            <a:schemeClr val="accent6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SG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SG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SG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endParaRPr lang="en-SG" sz="3200" dirty="0">
              <a:solidFill>
                <a:srgbClr val="FFFFFF"/>
              </a:solidFill>
            </a:endParaRPr>
          </a:p>
        </p:txBody>
      </p:sp>
      <p:sp>
        <p:nvSpPr>
          <p:cNvPr id="19" name="Rectangle: Rounded Corners 2">
            <a:extLst>
              <a:ext uri="{FF2B5EF4-FFF2-40B4-BE49-F238E27FC236}">
                <a16:creationId xmlns="" xmlns:a16="http://schemas.microsoft.com/office/drawing/2014/main" id="{C3092DDA-9A5D-42E5-902A-9D7F75B36325}"/>
              </a:ext>
            </a:extLst>
          </p:cNvPr>
          <p:cNvSpPr/>
          <p:nvPr/>
        </p:nvSpPr>
        <p:spPr>
          <a:xfrm>
            <a:off x="384177" y="5126391"/>
            <a:ext cx="3663951" cy="655987"/>
          </a:xfrm>
          <a:prstGeom prst="roundRect">
            <a:avLst/>
          </a:prstGeom>
          <a:solidFill>
            <a:schemeClr val="accent6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SG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SG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endParaRPr lang="en-SG" sz="3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6037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animBg="1"/>
      <p:bldP spid="3" grpId="0"/>
      <p:bldP spid="18" grpId="0" animBg="1"/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25" y="2081216"/>
            <a:ext cx="1920875" cy="364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1" y="3438926"/>
            <a:ext cx="1681163" cy="1631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1" y="3333750"/>
            <a:ext cx="2886075" cy="14362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7037" y="3438922"/>
            <a:ext cx="1452563" cy="1331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2639" y="2743200"/>
            <a:ext cx="3579812" cy="281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35503" y="779834"/>
            <a:ext cx="107897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u="sng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1: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hộp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1971678" y="1259830"/>
            <a:ext cx="1857375" cy="0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10" name="Straight Connector 9"/>
          <p:cNvCxnSpPr/>
          <p:nvPr/>
        </p:nvCxnSpPr>
        <p:spPr>
          <a:xfrm>
            <a:off x="5124453" y="1256883"/>
            <a:ext cx="1800225" cy="0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11" name="Straight Connector 10"/>
          <p:cNvCxnSpPr/>
          <p:nvPr/>
        </p:nvCxnSpPr>
        <p:spPr>
          <a:xfrm>
            <a:off x="8572502" y="1246941"/>
            <a:ext cx="2647951" cy="0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</a:ln>
          <a:effectLst/>
        </p:spPr>
      </p:cxnSp>
      <p:sp>
        <p:nvSpPr>
          <p:cNvPr id="12" name="Rectangle: Rounded Corners 3">
            <a:extLst>
              <a:ext uri="{FF2B5EF4-FFF2-40B4-BE49-F238E27FC236}">
                <a16:creationId xmlns="" xmlns:a16="http://schemas.microsoft.com/office/drawing/2014/main" id="{24EE7233-888F-4738-B049-2C8C9FC02397}"/>
              </a:ext>
            </a:extLst>
          </p:cNvPr>
          <p:cNvSpPr/>
          <p:nvPr/>
        </p:nvSpPr>
        <p:spPr>
          <a:xfrm>
            <a:off x="133351" y="56778"/>
            <a:ext cx="6096000" cy="686262"/>
          </a:xfrm>
          <a:prstGeom prst="roundRect">
            <a:avLst/>
          </a:prstGeom>
          <a:solidFill>
            <a:srgbClr val="CEF3FE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3: THỰC HÀNH</a:t>
            </a:r>
            <a:endParaRPr lang="en-SG" sz="3200" dirty="0">
              <a:solidFill>
                <a:srgbClr val="002060"/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857250" y="1627941"/>
            <a:ext cx="2352675" cy="0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</a:ln>
          <a:effectLst/>
        </p:spPr>
      </p:cxnSp>
      <p:sp>
        <p:nvSpPr>
          <p:cNvPr id="4" name="Rounded Rectangle 3"/>
          <p:cNvSpPr/>
          <p:nvPr/>
        </p:nvSpPr>
        <p:spPr>
          <a:xfrm>
            <a:off x="301625" y="5838825"/>
            <a:ext cx="1731963" cy="723900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Tủ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lạnh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715669" y="5070475"/>
            <a:ext cx="1731963" cy="723900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Hộp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quà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9030493" y="5576887"/>
            <a:ext cx="1731963" cy="723900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Bể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701633" y="5070475"/>
            <a:ext cx="1731963" cy="723900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Súc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443957" y="5114925"/>
            <a:ext cx="1731963" cy="723900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Hộp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6958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 animBg="1"/>
      <p:bldP spid="4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1" y="742954"/>
            <a:ext cx="1920875" cy="364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3996" y="3101183"/>
            <a:ext cx="1681163" cy="1631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7356" y="809625"/>
            <a:ext cx="2886075" cy="14362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3993" y="1177529"/>
            <a:ext cx="1452563" cy="1331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0487" y="2245915"/>
            <a:ext cx="3579812" cy="281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Up Arrow Callout 15"/>
          <p:cNvSpPr/>
          <p:nvPr/>
        </p:nvSpPr>
        <p:spPr>
          <a:xfrm>
            <a:off x="1460898" y="4898031"/>
            <a:ext cx="3587353" cy="1075670"/>
          </a:xfrm>
          <a:prstGeom prst="upArrowCallout">
            <a:avLst>
              <a:gd name="adj1" fmla="val 12603"/>
              <a:gd name="adj2" fmla="val 25000"/>
              <a:gd name="adj3" fmla="val 25000"/>
              <a:gd name="adj4" fmla="val 64977"/>
            </a:avLst>
          </a:prstGeom>
          <a:solidFill>
            <a:srgbClr val="F0A2E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699024" y="5383808"/>
            <a:ext cx="31432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hộp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nhật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Up Arrow Callout 17"/>
          <p:cNvSpPr/>
          <p:nvPr/>
        </p:nvSpPr>
        <p:spPr>
          <a:xfrm>
            <a:off x="8124826" y="4823357"/>
            <a:ext cx="3587353" cy="1075670"/>
          </a:xfrm>
          <a:prstGeom prst="upArrowCallout">
            <a:avLst>
              <a:gd name="adj1" fmla="val 12603"/>
              <a:gd name="adj2" fmla="val 25000"/>
              <a:gd name="adj3" fmla="val 25000"/>
              <a:gd name="adj4" fmla="val 64977"/>
            </a:avLst>
          </a:prstGeom>
          <a:solidFill>
            <a:srgbClr val="F0A2E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505825" y="5309134"/>
            <a:ext cx="31432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6677025" y="533404"/>
            <a:ext cx="152400" cy="5440301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4912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4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  <p:bldP spid="18" grpId="0" animBg="1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27" y="776292"/>
            <a:ext cx="9020175" cy="468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68804" y="160707"/>
            <a:ext cx="115612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u="sng" dirty="0">
                <a:latin typeface="Times New Roman" pitchFamily="18" charset="0"/>
                <a:cs typeface="Times New Roman" pitchFamily="18" charset="0"/>
              </a:rPr>
              <a:t> 2: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a)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hộp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0628" y="5770932"/>
            <a:ext cx="115612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b)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hộp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11319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178" y="766767"/>
            <a:ext cx="9020175" cy="468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68804" y="160707"/>
            <a:ext cx="115612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u="sng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2: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a)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hộp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3" name="Oval 2"/>
          <p:cNvSpPr/>
          <p:nvPr/>
        </p:nvSpPr>
        <p:spPr>
          <a:xfrm>
            <a:off x="1447800" y="1219200"/>
            <a:ext cx="314325" cy="323850"/>
          </a:xfrm>
          <a:prstGeom prst="ellipse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28751" y="1161990"/>
            <a:ext cx="533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8" name="Oval 17"/>
          <p:cNvSpPr/>
          <p:nvPr/>
        </p:nvSpPr>
        <p:spPr>
          <a:xfrm>
            <a:off x="1466852" y="3905310"/>
            <a:ext cx="314325" cy="323850"/>
          </a:xfrm>
          <a:prstGeom prst="ellipse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447800" y="3848100"/>
            <a:ext cx="533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20" name="Oval 19"/>
          <p:cNvSpPr/>
          <p:nvPr/>
        </p:nvSpPr>
        <p:spPr>
          <a:xfrm>
            <a:off x="6829427" y="1276170"/>
            <a:ext cx="314325" cy="323850"/>
          </a:xfrm>
          <a:prstGeom prst="ellipse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816175" y="1219200"/>
            <a:ext cx="533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24" name="Oval 23"/>
          <p:cNvSpPr/>
          <p:nvPr/>
        </p:nvSpPr>
        <p:spPr>
          <a:xfrm>
            <a:off x="6835227" y="3562410"/>
            <a:ext cx="314325" cy="323850"/>
          </a:xfrm>
          <a:prstGeom prst="ellipse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816175" y="3505200"/>
            <a:ext cx="533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030120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18" grpId="0" animBg="1"/>
      <p:bldP spid="19" grpId="0"/>
      <p:bldP spid="20" grpId="0" animBg="1"/>
      <p:bldP spid="21" grpId="0"/>
      <p:bldP spid="24" grpId="0" animBg="1"/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57C4AF5-A41F-4037-8FE8-D5BF7F197F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271E517-0B18-4B4B-970C-5139E56A76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77822252"/>
      </p:ext>
    </p:extLst>
  </p:cSld>
  <p:clrMapOvr>
    <a:masterClrMapping/>
  </p:clrMapOvr>
</p:sld>
</file>

<file path=ppt/theme/theme1.xml><?xml version="1.0" encoding="utf-8"?>
<a:theme xmlns:a="http://schemas.openxmlformats.org/drawingml/2006/main" name="ClassicFrameVTI">
  <a:themeElements>
    <a:clrScheme name="AnalogousFromLightSeedLeftStep">
      <a:dk1>
        <a:srgbClr val="000000"/>
      </a:dk1>
      <a:lt1>
        <a:srgbClr val="FFFFFF"/>
      </a:lt1>
      <a:dk2>
        <a:srgbClr val="302441"/>
      </a:dk2>
      <a:lt2>
        <a:srgbClr val="E5E8E2"/>
      </a:lt2>
      <a:accent1>
        <a:srgbClr val="A991CB"/>
      </a:accent1>
      <a:accent2>
        <a:srgbClr val="7979C0"/>
      </a:accent2>
      <a:accent3>
        <a:srgbClr val="8CA6C9"/>
      </a:accent3>
      <a:accent4>
        <a:srgbClr val="73ABB7"/>
      </a:accent4>
      <a:accent5>
        <a:srgbClr val="7CAEA2"/>
      </a:accent5>
      <a:accent6>
        <a:srgbClr val="6FB185"/>
      </a:accent6>
      <a:hlink>
        <a:srgbClr val="738A54"/>
      </a:hlink>
      <a:folHlink>
        <a:srgbClr val="7F7F7F"/>
      </a:folHlink>
    </a:clrScheme>
    <a:fontScheme name="Goudy and Gill Sans">
      <a:majorFont>
        <a:latin typeface="Goudy Old Style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ClassicFrameVTI" id="{4FA2A165-EC65-4FB0-B019-8C8876A1D8E3}" vid="{9D78F1F1-8226-42FD-A1A3-975EDF6D60F8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Chủ đề của Office">
  <a:themeElements>
    <a:clrScheme name="Văn phòng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ăn phòng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1681</TotalTime>
  <Words>465</Words>
  <Application>Microsoft Office PowerPoint</Application>
  <PresentationFormat>Custom</PresentationFormat>
  <Paragraphs>75</Paragraphs>
  <Slides>30</Slides>
  <Notes>2</Notes>
  <HiddenSlides>0</HiddenSlides>
  <MMClips>12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30</vt:i4>
      </vt:variant>
    </vt:vector>
  </HeadingPairs>
  <TitlesOfParts>
    <vt:vector size="33" baseType="lpstr">
      <vt:lpstr>ClassicFrameVTI</vt:lpstr>
      <vt:lpstr>2_Office Theme</vt:lpstr>
      <vt:lpstr>1_Chủ đề của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 : trên- dưới, trái – phải, trước-  sau, ở giữa</dc:title>
  <dc:creator>1</dc:creator>
  <cp:lastModifiedBy>Windows 18</cp:lastModifiedBy>
  <cp:revision>99</cp:revision>
  <dcterms:created xsi:type="dcterms:W3CDTF">2020-08-10T03:18:16Z</dcterms:created>
  <dcterms:modified xsi:type="dcterms:W3CDTF">2024-12-07T14:18:42Z</dcterms:modified>
</cp:coreProperties>
</file>