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69" r:id="rId2"/>
    <p:sldId id="284" r:id="rId3"/>
    <p:sldId id="259" r:id="rId4"/>
    <p:sldId id="286" r:id="rId5"/>
    <p:sldId id="290" r:id="rId6"/>
    <p:sldId id="261" r:id="rId7"/>
    <p:sldId id="308" r:id="rId8"/>
    <p:sldId id="292" r:id="rId9"/>
    <p:sldId id="302" r:id="rId10"/>
    <p:sldId id="296" r:id="rId11"/>
    <p:sldId id="307" r:id="rId12"/>
    <p:sldId id="300" r:id="rId13"/>
    <p:sldId id="282" r:id="rId14"/>
    <p:sldId id="279" r:id="rId15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59C7153C-C2E9-7F4C-630B-B9DF22B520DC}" v="1" dt="2020-08-17T15:25:03.496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60"/>
  </p:normalViewPr>
  <p:slideViewPr>
    <p:cSldViewPr>
      <p:cViewPr>
        <p:scale>
          <a:sx n="75" d="100"/>
          <a:sy n="75" d="100"/>
        </p:scale>
        <p:origin x="-1260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Người dùng Khách" userId="S::urn:spo:anon#50bee2097f0eae0a5fcb76671747eb9c9c09f81a7c6d6b0fdfc4cd64d038565f::" providerId="AD" clId="Web-{59C7153C-C2E9-7F4C-630B-B9DF22B520DC}"/>
    <pc:docChg chg="modSld">
      <pc:chgData name="Người dùng Khách" userId="S::urn:spo:anon#50bee2097f0eae0a5fcb76671747eb9c9c09f81a7c6d6b0fdfc4cd64d038565f::" providerId="AD" clId="Web-{59C7153C-C2E9-7F4C-630B-B9DF22B520DC}" dt="2020-08-17T15:25:03.496" v="0" actId="14100"/>
      <pc:docMkLst>
        <pc:docMk/>
      </pc:docMkLst>
      <pc:sldChg chg="modSp">
        <pc:chgData name="Người dùng Khách" userId="S::urn:spo:anon#50bee2097f0eae0a5fcb76671747eb9c9c09f81a7c6d6b0fdfc4cd64d038565f::" providerId="AD" clId="Web-{59C7153C-C2E9-7F4C-630B-B9DF22B520DC}" dt="2020-08-17T15:25:03.496" v="0" actId="14100"/>
        <pc:sldMkLst>
          <pc:docMk/>
          <pc:sldMk cId="0" sldId="309"/>
        </pc:sldMkLst>
        <pc:picChg chg="mod">
          <ac:chgData name="Người dùng Khách" userId="S::urn:spo:anon#50bee2097f0eae0a5fcb76671747eb9c9c09f81a7c6d6b0fdfc4cd64d038565f::" providerId="AD" clId="Web-{59C7153C-C2E9-7F4C-630B-B9DF22B520DC}" dt="2020-08-17T15:25:03.496" v="0" actId="14100"/>
          <ac:picMkLst>
            <pc:docMk/>
            <pc:sldMk cId="0" sldId="309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12/07/2024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16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12/07/2024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12/07/2024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32708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4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0"/>
            <a:ext cx="48006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4.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31750"/>
            <a:ext cx="99060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 b="6070"/>
          <a:stretch/>
        </p:blipFill>
        <p:spPr>
          <a:xfrm>
            <a:off x="-21064" y="-95250"/>
            <a:ext cx="7031464" cy="18790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38" y="-73251"/>
            <a:ext cx="589150" cy="5085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438" y="1805755"/>
            <a:ext cx="630375" cy="11136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41639" y="548713"/>
            <a:ext cx="3614610" cy="56169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just"/>
            <a:r>
              <a:rPr lang="en-US" altLang="zh-CN" sz="3200" spc="-11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Luyện</a:t>
            </a:r>
            <a:r>
              <a:rPr lang="en-US" altLang="zh-CN" sz="3200" spc="-113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3200" spc="-11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đọc</a:t>
            </a:r>
            <a:r>
              <a:rPr lang="en-US" altLang="zh-CN" sz="3200" spc="-113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3200" spc="-11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từ</a:t>
            </a:r>
            <a:r>
              <a:rPr lang="en-US" altLang="zh-CN" sz="3200" spc="-113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3200" spc="-11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ngữ</a:t>
            </a:r>
            <a:endParaRPr lang="zh-CN" altLang="en-US" sz="3200" spc="-113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C64CB5F1-3F65-418F-A062-44ACBE9DB155}"/>
              </a:ext>
            </a:extLst>
          </p:cNvPr>
          <p:cNvSpPr txBox="1"/>
          <p:nvPr/>
        </p:nvSpPr>
        <p:spPr>
          <a:xfrm>
            <a:off x="1066800" y="1657350"/>
            <a:ext cx="212212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nằm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mơ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EC7397FC-D5A6-4B33-A609-A77711133065}"/>
              </a:ext>
            </a:extLst>
          </p:cNvPr>
          <p:cNvSpPr txBox="1"/>
          <p:nvPr/>
        </p:nvSpPr>
        <p:spPr>
          <a:xfrm>
            <a:off x="1066801" y="2190750"/>
            <a:ext cx="205740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Bị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quạ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cắp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C2AD8F9B-4921-4E7B-8573-65C5AAE1C55D}"/>
              </a:ext>
            </a:extLst>
          </p:cNvPr>
          <p:cNvSpPr txBox="1"/>
          <p:nvPr/>
        </p:nvSpPr>
        <p:spPr>
          <a:xfrm>
            <a:off x="1105399" y="3257550"/>
            <a:ext cx="224790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khe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khẽ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40780B28-CCB0-4E56-81BF-67F8F871FBC7}"/>
              </a:ext>
            </a:extLst>
          </p:cNvPr>
          <p:cNvSpPr txBox="1"/>
          <p:nvPr/>
        </p:nvSpPr>
        <p:spPr>
          <a:xfrm>
            <a:off x="1143000" y="2724150"/>
            <a:ext cx="235166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chiêm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chiếp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1E2119E4-FCF4-4F61-B3EA-63F8B12F7E9E}"/>
              </a:ext>
            </a:extLst>
          </p:cNvPr>
          <p:cNvSpPr txBox="1"/>
          <p:nvPr/>
        </p:nvSpPr>
        <p:spPr>
          <a:xfrm>
            <a:off x="1219200" y="3867150"/>
            <a:ext cx="1905001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ngủ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thiếp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90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56388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T×m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hiÓu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0" y="999826"/>
            <a:ext cx="8616100" cy="286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362200" y="3105150"/>
            <a:ext cx="6858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P-221" pitchFamily="34" charset="0"/>
              </a:rPr>
              <a:t>b</a:t>
            </a:r>
            <a:endParaRPr lang="en-US" sz="2800" dirty="0">
              <a:solidFill>
                <a:schemeClr val="tx1"/>
              </a:solidFill>
              <a:latin typeface="HP-221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"/>
            <a:ext cx="1013220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4300" y="2324178"/>
            <a:ext cx="27051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47829"/>
            <a:ext cx="19050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8000"/>
                </a:solidFill>
                <a:latin typeface=".VnAvant" pitchFamily="34" charset="0"/>
              </a:rPr>
              <a:t>iªm</a:t>
            </a:r>
            <a:endParaRPr lang="en-US" sz="72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00800" y="2324178"/>
            <a:ext cx="26670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0" y="3000919"/>
            <a:ext cx="1905000" cy="13234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8000"/>
                </a:solidFill>
                <a:latin typeface=".VnAvant" pitchFamily="34" charset="0"/>
              </a:rPr>
              <a:t>iªp</a:t>
            </a:r>
            <a:endParaRPr lang="en-US" sz="80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80055"/>
            <a:ext cx="81534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" y="1384801"/>
            <a:ext cx="2514600" cy="90158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1123950"/>
            <a:ext cx="6096000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iªm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–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yªm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–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iªp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124200" y="2343150"/>
            <a:ext cx="30480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43300" y="3124075"/>
            <a:ext cx="22479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8000"/>
                </a:solidFill>
                <a:latin typeface=".VnAvant" pitchFamily="34" charset="0"/>
              </a:rPr>
              <a:t>yªm</a:t>
            </a:r>
            <a:endParaRPr lang="en-US" sz="72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950" y="206054"/>
            <a:ext cx="8020050" cy="65882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THỨ 2 NGÀY 4 THÁNG 11 NĂM 2024</a:t>
            </a:r>
            <a:endParaRPr lang="en-US" sz="2800" b="1" dirty="0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/>
      <p:bldP spid="4" grpId="1"/>
      <p:bldP spid="11" grpId="0" animBg="1"/>
      <p:bldP spid="11" grpId="1" animBg="1"/>
      <p:bldP spid="12" grpId="0"/>
      <p:bldP spid="12" grpId="1"/>
      <p:bldP spid="15" grpId="0"/>
      <p:bldP spid="16" grpId="0"/>
      <p:bldP spid="9" grpId="0" animBg="1"/>
      <p:bldP spid="9" grpId="1" animBg="1"/>
      <p:bldP spid="10" grpId="0"/>
      <p:bldP spid="10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152400" y="2647950"/>
            <a:ext cx="2667000" cy="175431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d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iªm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2724150"/>
            <a:ext cx="36576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 err="1">
                <a:latin typeface=".VnAvant" pitchFamily="34" charset="0"/>
              </a:rPr>
              <a:t>tÊm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th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iÕp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4476750"/>
            <a:ext cx="2514600" cy="62865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iªm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" y="3769344"/>
            <a:ext cx="1257300" cy="5590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8000"/>
                </a:solidFill>
                <a:latin typeface=".VnAvant" pitchFamily="34" charset="0"/>
              </a:rPr>
              <a:t>iª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71600" y="3769344"/>
            <a:ext cx="1257300" cy="55901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3200" y="-1905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4476750"/>
            <a:ext cx="2514600" cy="62865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iªp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62700" y="3769344"/>
            <a:ext cx="1257300" cy="5590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8000"/>
                </a:solidFill>
                <a:latin typeface=".VnAvant" pitchFamily="34" charset="0"/>
              </a:rPr>
              <a:t>iª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81900" y="3769344"/>
            <a:ext cx="1257300" cy="55901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3950"/>
            <a:ext cx="2133600" cy="156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42950"/>
            <a:ext cx="1876425" cy="192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43200" y="2647950"/>
            <a:ext cx="2667000" cy="175431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 smtClean="0">
                <a:latin typeface=".VnAvant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yªm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191000" y="2724150"/>
            <a:ext cx="76200" cy="1541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09900" y="3790950"/>
            <a:ext cx="1638300" cy="5590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8000"/>
                </a:solidFill>
                <a:latin typeface=".VnAvant" pitchFamily="34" charset="0"/>
              </a:rPr>
              <a:t>yªm</a:t>
            </a:r>
            <a:endParaRPr lang="en-US" sz="48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86300" y="3790950"/>
            <a:ext cx="876300" cy="55901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105400" y="4017832"/>
            <a:ext cx="76200" cy="1541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124200" y="4476750"/>
            <a:ext cx="2514600" cy="62865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yÕm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929874"/>
            <a:ext cx="1768475" cy="179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7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 animBg="1"/>
      <p:bldP spid="19" grpId="0" animBg="1"/>
      <p:bldP spid="26" grpId="0" animBg="1"/>
      <p:bldP spid="27" grpId="0" animBg="1"/>
      <p:bldP spid="28" grpId="0" animBg="1"/>
      <p:bldP spid="16" grpId="0"/>
      <p:bldP spid="20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7145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So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s¸nh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1123950"/>
            <a:ext cx="15240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iªm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647950"/>
            <a:ext cx="18034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yªm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71800" y="1809750"/>
            <a:ext cx="1828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971800" y="2457450"/>
            <a:ext cx="1854200" cy="690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95800" y="1953228"/>
            <a:ext cx="15240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1123950"/>
            <a:ext cx="15240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>
                <a:latin typeface=".VnAvant" pitchFamily="34" charset="0"/>
              </a:rPr>
              <a:t>iª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2647950"/>
            <a:ext cx="15240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>
                <a:latin typeface=".VnAvant" pitchFamily="34" charset="0"/>
              </a:rPr>
              <a:t>yª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8915400" cy="523212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iªm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iªp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>
                <a:latin typeface=".VnAvant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570" y="2114550"/>
            <a:ext cx="215503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dõa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xiªm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2114550"/>
            <a:ext cx="213360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móa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kiÕm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200" y="2114550"/>
            <a:ext cx="213360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móa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k</a:t>
            </a:r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iÕm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9400" y="2215583"/>
            <a:ext cx="228600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tÊm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liÕp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00" y="2215583"/>
            <a:ext cx="228600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tÊm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l</a:t>
            </a:r>
            <a:r>
              <a:rPr lang="en-US" sz="3200" dirty="0" err="1">
                <a:solidFill>
                  <a:srgbClr val="0070C0"/>
                </a:solidFill>
                <a:latin typeface=".VnAvant" pitchFamily="34" charset="0"/>
              </a:rPr>
              <a:t>iÕp</a:t>
            </a:r>
            <a:endParaRPr lang="en-US" sz="32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" y="4495800"/>
            <a:ext cx="2506662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liÒm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138" y="4501583"/>
            <a:ext cx="2506662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l</a:t>
            </a:r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iÒm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0400" y="4552950"/>
            <a:ext cx="2506662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diÕp</a:t>
            </a:r>
            <a:r>
              <a:rPr lang="en-US" sz="3200" dirty="0">
                <a:latin typeface=".VnAvant" pitchFamily="34" charset="0"/>
              </a:rPr>
              <a:t> c¸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552950"/>
            <a:ext cx="2506662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d</a:t>
            </a:r>
            <a:r>
              <a:rPr lang="en-US" sz="3200" dirty="0" err="1">
                <a:solidFill>
                  <a:srgbClr val="0070C0"/>
                </a:solidFill>
                <a:latin typeface=".VnAvant" pitchFamily="34" charset="0"/>
              </a:rPr>
              <a:t>iÕp</a:t>
            </a:r>
            <a:r>
              <a:rPr lang="en-US" sz="3200" dirty="0">
                <a:latin typeface=".VnAvant" pitchFamily="34" charset="0"/>
              </a:rPr>
              <a:t> c¸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77000" y="4501583"/>
            <a:ext cx="2506662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kim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tiªm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4501583"/>
            <a:ext cx="2506662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kim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tiªm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" y="2114550"/>
            <a:ext cx="215503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dõa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xiªm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850866"/>
            <a:ext cx="2295525" cy="162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3705"/>
            <a:ext cx="2057400" cy="138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2952750"/>
            <a:ext cx="2114550" cy="147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76550"/>
            <a:ext cx="2362200" cy="171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489517"/>
            <a:ext cx="1800225" cy="177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9" y="514350"/>
            <a:ext cx="2671761" cy="162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4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95938"/>
            <a:ext cx="8915400" cy="523212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a.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T×m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ngoµi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iªm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 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2343150"/>
            <a:ext cx="8915400" cy="523212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b.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T×m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ngoµi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iªp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>
                <a:latin typeface=".VnAvant" pitchFamily="34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1210338"/>
            <a:ext cx="8915400" cy="52321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chiÕm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,  ®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iÓm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hiÕm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tiÖm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...........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3257550"/>
            <a:ext cx="8915400" cy="52321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diÖp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hiÖp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khiÕp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...........</a:t>
            </a:r>
            <a:endParaRPr lang="en-US" sz="28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67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0"/>
            <a:ext cx="56388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P-221" pitchFamily="34" charset="0"/>
              </a:rPr>
              <a:t>Hướng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dÉn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6" y="1352550"/>
            <a:ext cx="9095354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2" y="209550"/>
            <a:ext cx="888599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7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</TotalTime>
  <Words>170</Words>
  <Application>Microsoft Office PowerPoint</Application>
  <PresentationFormat>On-screen Show (16:9)</PresentationFormat>
  <Paragraphs>59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18</cp:lastModifiedBy>
  <cp:revision>111</cp:revision>
  <dcterms:created xsi:type="dcterms:W3CDTF">2020-05-18T12:48:51Z</dcterms:created>
  <dcterms:modified xsi:type="dcterms:W3CDTF">2024-12-07T14:21:38Z</dcterms:modified>
</cp:coreProperties>
</file>