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23" r:id="rId3"/>
    <p:sldMasterId id="2147483765" r:id="rId4"/>
  </p:sldMasterIdLst>
  <p:notesMasterIdLst>
    <p:notesMasterId r:id="rId34"/>
  </p:notesMasterIdLst>
  <p:sldIdLst>
    <p:sldId id="346" r:id="rId5"/>
    <p:sldId id="293" r:id="rId6"/>
    <p:sldId id="340" r:id="rId7"/>
    <p:sldId id="321" r:id="rId8"/>
    <p:sldId id="339" r:id="rId9"/>
    <p:sldId id="278" r:id="rId10"/>
    <p:sldId id="279" r:id="rId11"/>
    <p:sldId id="341" r:id="rId12"/>
    <p:sldId id="287" r:id="rId13"/>
    <p:sldId id="260" r:id="rId14"/>
    <p:sldId id="294" r:id="rId15"/>
    <p:sldId id="336" r:id="rId16"/>
    <p:sldId id="337" r:id="rId17"/>
    <p:sldId id="268" r:id="rId18"/>
    <p:sldId id="315" r:id="rId19"/>
    <p:sldId id="295" r:id="rId20"/>
    <p:sldId id="297" r:id="rId21"/>
    <p:sldId id="342" r:id="rId22"/>
    <p:sldId id="338" r:id="rId23"/>
    <p:sldId id="306" r:id="rId24"/>
    <p:sldId id="326" r:id="rId25"/>
    <p:sldId id="324" r:id="rId26"/>
    <p:sldId id="331" r:id="rId27"/>
    <p:sldId id="344" r:id="rId28"/>
    <p:sldId id="345" r:id="rId29"/>
    <p:sldId id="317" r:id="rId30"/>
    <p:sldId id="323" r:id="rId31"/>
    <p:sldId id="325" r:id="rId32"/>
    <p:sldId id="280" r:id="rId33"/>
  </p:sldIdLst>
  <p:sldSz cx="9144000" cy="5143500" type="screen16x9"/>
  <p:notesSz cx="6858000" cy="9144000"/>
  <p:defaultTextStyle>
    <a:defPPr>
      <a:defRPr lang="zh-CN"/>
    </a:defPPr>
    <a:lvl1pPr marL="0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757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514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265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022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3775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6529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399286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2043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43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385" userDrawn="1">
          <p15:clr>
            <a:srgbClr val="A4A3A4"/>
          </p15:clr>
        </p15:guide>
        <p15:guide id="4" pos="5375" userDrawn="1">
          <p15:clr>
            <a:srgbClr val="A4A3A4"/>
          </p15:clr>
        </p15:guide>
        <p15:guide id="5" orient="horz" pos="259" userDrawn="1">
          <p15:clr>
            <a:srgbClr val="A4A3A4"/>
          </p15:clr>
        </p15:guide>
        <p15:guide id="6" orient="horz" pos="2981" userDrawn="1">
          <p15:clr>
            <a:srgbClr val="A4A3A4"/>
          </p15:clr>
        </p15:guide>
        <p15:guide id="7" orient="horz" pos="316">
          <p15:clr>
            <a:srgbClr val="A4A3A4"/>
          </p15:clr>
        </p15:guide>
        <p15:guide id="8" orient="horz" pos="4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D8FF"/>
    <a:srgbClr val="FF3399"/>
    <a:srgbClr val="79DCFF"/>
    <a:srgbClr val="B3EBFF"/>
    <a:srgbClr val="D1F3FF"/>
    <a:srgbClr val="CCFF66"/>
    <a:srgbClr val="FFCC99"/>
    <a:srgbClr val="FFFFFF"/>
    <a:srgbClr val="E1F7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25" autoAdjust="0"/>
    <p:restoredTop sz="94747" autoAdjust="0"/>
  </p:normalViewPr>
  <p:slideViewPr>
    <p:cSldViewPr snapToGrid="0" showGuides="1">
      <p:cViewPr>
        <p:scale>
          <a:sx n="97" d="100"/>
          <a:sy n="97" d="100"/>
        </p:scale>
        <p:origin x="-438" y="-54"/>
      </p:cViewPr>
      <p:guideLst>
        <p:guide orient="horz" pos="1643"/>
        <p:guide orient="horz" pos="259"/>
        <p:guide orient="horz" pos="2981"/>
        <p:guide orient="horz" pos="316"/>
        <p:guide orient="horz" pos="430"/>
        <p:guide pos="2880"/>
        <p:guide pos="385"/>
        <p:guide pos="53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DFAFB-71C1-48B7-8214-8E31A2E46542}" type="datetimeFigureOut">
              <a:rPr lang="en-US" smtClean="0"/>
              <a:t>29/11/2024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24450B-48A1-4EA9-BC69-F5FA574CC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696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05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12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22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030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038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043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048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053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xmlns="" id="{BA2DEFC0-21E7-0FF3-64CB-A36E5BE80E47}"/>
              </a:ext>
            </a:extLst>
          </p:cNvPr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6386" name="Text Placeholder 2">
            <a:extLst>
              <a:ext uri="{FF2B5EF4-FFF2-40B4-BE49-F238E27FC236}">
                <a16:creationId xmlns:a16="http://schemas.microsoft.com/office/drawing/2014/main" xmlns="" id="{275C7022-93E1-7CDA-0148-28A9E888212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57" indent="0" algn="ctr">
              <a:buNone/>
              <a:defRPr sz="1500"/>
            </a:lvl2pPr>
            <a:lvl3pPr marL="685514" indent="0" algn="ctr">
              <a:buNone/>
              <a:defRPr sz="1400"/>
            </a:lvl3pPr>
            <a:lvl4pPr marL="1028265" indent="0" algn="ctr">
              <a:buNone/>
              <a:defRPr sz="1200"/>
            </a:lvl4pPr>
            <a:lvl5pPr marL="1371022" indent="0" algn="ctr">
              <a:buNone/>
              <a:defRPr sz="1200"/>
            </a:lvl5pPr>
            <a:lvl6pPr marL="1713775" indent="0" algn="ctr">
              <a:buNone/>
              <a:defRPr sz="1200"/>
            </a:lvl6pPr>
            <a:lvl7pPr marL="2056529" indent="0" algn="ctr">
              <a:buNone/>
              <a:defRPr sz="1200"/>
            </a:lvl7pPr>
            <a:lvl8pPr marL="2399286" indent="0" algn="ctr">
              <a:buNone/>
              <a:defRPr sz="1200"/>
            </a:lvl8pPr>
            <a:lvl9pPr marL="2742043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2024/11/29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0754665"/>
      </p:ext>
    </p:extLst>
  </p:cSld>
  <p:clrMapOvr>
    <a:masterClrMapping/>
  </p:clrMapOvr>
  <p:transition spd="med" advClick="0" advTm="0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2024/11/29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7570419"/>
      </p:ext>
    </p:extLst>
  </p:cSld>
  <p:clrMapOvr>
    <a:masterClrMapping/>
  </p:clrMapOvr>
  <p:transition spd="med" advClick="0" advTm="0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57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57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2024/11/29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6468879"/>
      </p:ext>
    </p:extLst>
  </p:cSld>
  <p:clrMapOvr>
    <a:masterClrMapping/>
  </p:clrMapOvr>
  <p:transition spd="med" advClick="0" advTm="0">
    <p:push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70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76388"/>
            <a:ext cx="2949575" cy="281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25117518-C007-4C20-9FB3-A0C5308DF146}" type="slidenum">
              <a:rPr lang="en-US" altLang="en-US" sz="11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1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09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57" indent="0" algn="ctr">
              <a:buNone/>
              <a:defRPr sz="1500"/>
            </a:lvl2pPr>
            <a:lvl3pPr marL="685514" indent="0" algn="ctr">
              <a:buNone/>
              <a:defRPr sz="1400"/>
            </a:lvl3pPr>
            <a:lvl4pPr marL="1028265" indent="0" algn="ctr">
              <a:buNone/>
              <a:defRPr sz="1200"/>
            </a:lvl4pPr>
            <a:lvl5pPr marL="1371022" indent="0" algn="ctr">
              <a:buNone/>
              <a:defRPr sz="1200"/>
            </a:lvl5pPr>
            <a:lvl6pPr marL="1713775" indent="0" algn="ctr">
              <a:buNone/>
              <a:defRPr sz="1200"/>
            </a:lvl6pPr>
            <a:lvl7pPr marL="2056529" indent="0" algn="ctr">
              <a:buNone/>
              <a:defRPr sz="1200"/>
            </a:lvl7pPr>
            <a:lvl8pPr marL="2399286" indent="0" algn="ctr">
              <a:buNone/>
              <a:defRPr sz="1200"/>
            </a:lvl8pPr>
            <a:lvl9pPr marL="2742043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446263"/>
      </p:ext>
    </p:extLst>
  </p:cSld>
  <p:clrMapOvr>
    <a:masterClrMapping/>
  </p:clrMapOvr>
  <p:transition spd="med" advClick="0" advTm="0">
    <p:push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311224"/>
      </p:ext>
    </p:extLst>
  </p:cSld>
  <p:clrMapOvr>
    <a:masterClrMapping/>
  </p:clrMapOvr>
  <p:transition spd="med" advClick="0" advTm="0">
    <p:push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2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02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7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5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2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0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261046"/>
      </p:ext>
    </p:extLst>
  </p:cSld>
  <p:clrMapOvr>
    <a:masterClrMapping/>
  </p:clrMapOvr>
  <p:transition spd="med" advClick="0" advTm="0">
    <p:push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20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20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618625"/>
      </p:ext>
    </p:extLst>
  </p:cSld>
  <p:clrMapOvr>
    <a:masterClrMapping/>
  </p:clrMapOvr>
  <p:transition spd="med" advClick="0" advTm="0">
    <p:push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3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57" indent="0">
              <a:buNone/>
              <a:defRPr sz="1500" b="1"/>
            </a:lvl2pPr>
            <a:lvl3pPr marL="685514" indent="0">
              <a:buNone/>
              <a:defRPr sz="1400" b="1"/>
            </a:lvl3pPr>
            <a:lvl4pPr marL="1028265" indent="0">
              <a:buNone/>
              <a:defRPr sz="1200" b="1"/>
            </a:lvl4pPr>
            <a:lvl5pPr marL="1371022" indent="0">
              <a:buNone/>
              <a:defRPr sz="1200" b="1"/>
            </a:lvl5pPr>
            <a:lvl6pPr marL="1713775" indent="0">
              <a:buNone/>
              <a:defRPr sz="1200" b="1"/>
            </a:lvl6pPr>
            <a:lvl7pPr marL="2056529" indent="0">
              <a:buNone/>
              <a:defRPr sz="1200" b="1"/>
            </a:lvl7pPr>
            <a:lvl8pPr marL="2399286" indent="0">
              <a:buNone/>
              <a:defRPr sz="1200" b="1"/>
            </a:lvl8pPr>
            <a:lvl9pPr marL="2742043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3" y="1878819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57" indent="0">
              <a:buNone/>
              <a:defRPr sz="1500" b="1"/>
            </a:lvl2pPr>
            <a:lvl3pPr marL="685514" indent="0">
              <a:buNone/>
              <a:defRPr sz="1400" b="1"/>
            </a:lvl3pPr>
            <a:lvl4pPr marL="1028265" indent="0">
              <a:buNone/>
              <a:defRPr sz="1200" b="1"/>
            </a:lvl4pPr>
            <a:lvl5pPr marL="1371022" indent="0">
              <a:buNone/>
              <a:defRPr sz="1200" b="1"/>
            </a:lvl5pPr>
            <a:lvl6pPr marL="1713775" indent="0">
              <a:buNone/>
              <a:defRPr sz="1200" b="1"/>
            </a:lvl6pPr>
            <a:lvl7pPr marL="2056529" indent="0">
              <a:buNone/>
              <a:defRPr sz="1200" b="1"/>
            </a:lvl7pPr>
            <a:lvl8pPr marL="2399286" indent="0">
              <a:buNone/>
              <a:defRPr sz="1200" b="1"/>
            </a:lvl8pPr>
            <a:lvl9pPr marL="2742043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19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324361"/>
      </p:ext>
    </p:extLst>
  </p:cSld>
  <p:clrMapOvr>
    <a:masterClrMapping/>
  </p:clrMapOvr>
  <p:transition spd="med" advClick="0" advTm="0">
    <p:push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533021"/>
      </p:ext>
    </p:extLst>
  </p:cSld>
  <p:clrMapOvr>
    <a:masterClrMapping/>
  </p:clrMapOvr>
  <p:transition spd="med" advClick="0" advTm="0">
    <p:push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245070"/>
      </p:ext>
    </p:extLst>
  </p:cSld>
  <p:clrMapOvr>
    <a:masterClrMapping/>
  </p:clrMapOvr>
  <p:transition spd="med" advClick="0" advTm="0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2024/11/29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582493"/>
      </p:ext>
    </p:extLst>
  </p:cSld>
  <p:clrMapOvr>
    <a:masterClrMapping/>
  </p:clrMapOvr>
  <p:transition spd="med" advClick="0" advTm="0">
    <p:push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6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57" indent="0">
              <a:buNone/>
              <a:defRPr sz="1000"/>
            </a:lvl2pPr>
            <a:lvl3pPr marL="685514" indent="0">
              <a:buNone/>
              <a:defRPr sz="900"/>
            </a:lvl3pPr>
            <a:lvl4pPr marL="1028265" indent="0">
              <a:buNone/>
              <a:defRPr sz="800"/>
            </a:lvl4pPr>
            <a:lvl5pPr marL="1371022" indent="0">
              <a:buNone/>
              <a:defRPr sz="800"/>
            </a:lvl5pPr>
            <a:lvl6pPr marL="1713775" indent="0">
              <a:buNone/>
              <a:defRPr sz="800"/>
            </a:lvl6pPr>
            <a:lvl7pPr marL="2056529" indent="0">
              <a:buNone/>
              <a:defRPr sz="800"/>
            </a:lvl7pPr>
            <a:lvl8pPr marL="2399286" indent="0">
              <a:buNone/>
              <a:defRPr sz="800"/>
            </a:lvl8pPr>
            <a:lvl9pPr marL="2742043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92138"/>
      </p:ext>
    </p:extLst>
  </p:cSld>
  <p:clrMapOvr>
    <a:masterClrMapping/>
  </p:clrMapOvr>
  <p:transition spd="med" advClick="0" advTm="0">
    <p:push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757" indent="0">
              <a:buNone/>
              <a:defRPr sz="2100"/>
            </a:lvl2pPr>
            <a:lvl3pPr marL="685514" indent="0">
              <a:buNone/>
              <a:defRPr sz="1800"/>
            </a:lvl3pPr>
            <a:lvl4pPr marL="1028265" indent="0">
              <a:buNone/>
              <a:defRPr sz="1500"/>
            </a:lvl4pPr>
            <a:lvl5pPr marL="1371022" indent="0">
              <a:buNone/>
              <a:defRPr sz="1500"/>
            </a:lvl5pPr>
            <a:lvl6pPr marL="1713775" indent="0">
              <a:buNone/>
              <a:defRPr sz="1500"/>
            </a:lvl6pPr>
            <a:lvl7pPr marL="2056529" indent="0">
              <a:buNone/>
              <a:defRPr sz="1500"/>
            </a:lvl7pPr>
            <a:lvl8pPr marL="2399286" indent="0">
              <a:buNone/>
              <a:defRPr sz="1500"/>
            </a:lvl8pPr>
            <a:lvl9pPr marL="2742043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6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57" indent="0">
              <a:buNone/>
              <a:defRPr sz="1000"/>
            </a:lvl2pPr>
            <a:lvl3pPr marL="685514" indent="0">
              <a:buNone/>
              <a:defRPr sz="900"/>
            </a:lvl3pPr>
            <a:lvl4pPr marL="1028265" indent="0">
              <a:buNone/>
              <a:defRPr sz="800"/>
            </a:lvl4pPr>
            <a:lvl5pPr marL="1371022" indent="0">
              <a:buNone/>
              <a:defRPr sz="800"/>
            </a:lvl5pPr>
            <a:lvl6pPr marL="1713775" indent="0">
              <a:buNone/>
              <a:defRPr sz="800"/>
            </a:lvl6pPr>
            <a:lvl7pPr marL="2056529" indent="0">
              <a:buNone/>
              <a:defRPr sz="800"/>
            </a:lvl7pPr>
            <a:lvl8pPr marL="2399286" indent="0">
              <a:buNone/>
              <a:defRPr sz="800"/>
            </a:lvl8pPr>
            <a:lvl9pPr marL="2742043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70428"/>
      </p:ext>
    </p:extLst>
  </p:cSld>
  <p:clrMapOvr>
    <a:masterClrMapping/>
  </p:clrMapOvr>
  <p:transition spd="med" advClick="0" advTm="0">
    <p:push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090044"/>
      </p:ext>
    </p:extLst>
  </p:cSld>
  <p:clrMapOvr>
    <a:masterClrMapping/>
  </p:clrMapOvr>
  <p:transition spd="med" advClick="0" advTm="0">
    <p:push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57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57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434154"/>
      </p:ext>
    </p:extLst>
  </p:cSld>
  <p:clrMapOvr>
    <a:masterClrMapping/>
  </p:clrMapOvr>
  <p:transition spd="med" advClick="0" advTm="0">
    <p:push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4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8696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2319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2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7766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4508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5" indent="0">
              <a:buNone/>
              <a:defRPr sz="2000" b="1"/>
            </a:lvl2pPr>
            <a:lvl3pPr marL="914251" indent="0">
              <a:buNone/>
              <a:defRPr sz="1800" b="1"/>
            </a:lvl3pPr>
            <a:lvl4pPr marL="1371377" indent="0">
              <a:buNone/>
              <a:defRPr sz="1600" b="1"/>
            </a:lvl4pPr>
            <a:lvl5pPr marL="1828504" indent="0">
              <a:buNone/>
              <a:defRPr sz="1600" b="1"/>
            </a:lvl5pPr>
            <a:lvl6pPr marL="2285630" indent="0">
              <a:buNone/>
              <a:defRPr sz="1600" b="1"/>
            </a:lvl6pPr>
            <a:lvl7pPr marL="2742755" indent="0">
              <a:buNone/>
              <a:defRPr sz="1600" b="1"/>
            </a:lvl7pPr>
            <a:lvl8pPr marL="3199880" indent="0">
              <a:buNone/>
              <a:defRPr sz="1600" b="1"/>
            </a:lvl8pPr>
            <a:lvl9pPr marL="365700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5" indent="0">
              <a:buNone/>
              <a:defRPr sz="2000" b="1"/>
            </a:lvl2pPr>
            <a:lvl3pPr marL="914251" indent="0">
              <a:buNone/>
              <a:defRPr sz="1800" b="1"/>
            </a:lvl3pPr>
            <a:lvl4pPr marL="1371377" indent="0">
              <a:buNone/>
              <a:defRPr sz="1600" b="1"/>
            </a:lvl4pPr>
            <a:lvl5pPr marL="1828504" indent="0">
              <a:buNone/>
              <a:defRPr sz="1600" b="1"/>
            </a:lvl5pPr>
            <a:lvl6pPr marL="2285630" indent="0">
              <a:buNone/>
              <a:defRPr sz="1600" b="1"/>
            </a:lvl6pPr>
            <a:lvl7pPr marL="2742755" indent="0">
              <a:buNone/>
              <a:defRPr sz="1600" b="1"/>
            </a:lvl7pPr>
            <a:lvl8pPr marL="3199880" indent="0">
              <a:buNone/>
              <a:defRPr sz="1600" b="1"/>
            </a:lvl8pPr>
            <a:lvl9pPr marL="365700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2506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907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2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02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7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5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2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0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2024/11/29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7170526"/>
      </p:ext>
    </p:extLst>
  </p:cSld>
  <p:clrMapOvr>
    <a:masterClrMapping/>
  </p:clrMapOvr>
  <p:transition spd="med" advClick="0" advTm="0">
    <p:push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2882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9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25" indent="0">
              <a:buNone/>
              <a:defRPr sz="1200"/>
            </a:lvl2pPr>
            <a:lvl3pPr marL="914251" indent="0">
              <a:buNone/>
              <a:defRPr sz="1000"/>
            </a:lvl3pPr>
            <a:lvl4pPr marL="1371377" indent="0">
              <a:buNone/>
              <a:defRPr sz="900"/>
            </a:lvl4pPr>
            <a:lvl5pPr marL="1828504" indent="0">
              <a:buNone/>
              <a:defRPr sz="900"/>
            </a:lvl5pPr>
            <a:lvl6pPr marL="2285630" indent="0">
              <a:buNone/>
              <a:defRPr sz="900"/>
            </a:lvl6pPr>
            <a:lvl7pPr marL="2742755" indent="0">
              <a:buNone/>
              <a:defRPr sz="900"/>
            </a:lvl7pPr>
            <a:lvl8pPr marL="3199880" indent="0">
              <a:buNone/>
              <a:defRPr sz="900"/>
            </a:lvl8pPr>
            <a:lvl9pPr marL="365700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5554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25" indent="0">
              <a:buNone/>
              <a:defRPr sz="2800"/>
            </a:lvl2pPr>
            <a:lvl3pPr marL="914251" indent="0">
              <a:buNone/>
              <a:defRPr sz="2400"/>
            </a:lvl3pPr>
            <a:lvl4pPr marL="1371377" indent="0">
              <a:buNone/>
              <a:defRPr sz="2000"/>
            </a:lvl4pPr>
            <a:lvl5pPr marL="1828504" indent="0">
              <a:buNone/>
              <a:defRPr sz="2000"/>
            </a:lvl5pPr>
            <a:lvl6pPr marL="2285630" indent="0">
              <a:buNone/>
              <a:defRPr sz="2000"/>
            </a:lvl6pPr>
            <a:lvl7pPr marL="2742755" indent="0">
              <a:buNone/>
              <a:defRPr sz="2000"/>
            </a:lvl7pPr>
            <a:lvl8pPr marL="3199880" indent="0">
              <a:buNone/>
              <a:defRPr sz="2000"/>
            </a:lvl8pPr>
            <a:lvl9pPr marL="365700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25" indent="0">
              <a:buNone/>
              <a:defRPr sz="1200"/>
            </a:lvl2pPr>
            <a:lvl3pPr marL="914251" indent="0">
              <a:buNone/>
              <a:defRPr sz="1000"/>
            </a:lvl3pPr>
            <a:lvl4pPr marL="1371377" indent="0">
              <a:buNone/>
              <a:defRPr sz="900"/>
            </a:lvl4pPr>
            <a:lvl5pPr marL="1828504" indent="0">
              <a:buNone/>
              <a:defRPr sz="900"/>
            </a:lvl5pPr>
            <a:lvl6pPr marL="2285630" indent="0">
              <a:buNone/>
              <a:defRPr sz="900"/>
            </a:lvl6pPr>
            <a:lvl7pPr marL="2742755" indent="0">
              <a:buNone/>
              <a:defRPr sz="900"/>
            </a:lvl7pPr>
            <a:lvl8pPr marL="3199880" indent="0">
              <a:buNone/>
              <a:defRPr sz="900"/>
            </a:lvl8pPr>
            <a:lvl9pPr marL="365700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3397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9493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7818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66613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xmlns="" id="{829219B4-8CC7-DA7E-FA00-F35FA0A03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4" y="2788444"/>
            <a:ext cx="8207375" cy="812006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9900" y="3705226"/>
            <a:ext cx="8212138" cy="735806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EBFC6D1E-357D-B14B-15CD-F6CDCCF1A5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C7A74FC8-4FA4-5054-5742-1CB69F6AE5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FA563A52-0ACE-04B7-C7E3-1A5E1A3D84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543660-AB45-41E0-BBAB-9D7B6E807CA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944851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144B70F3-03DC-F59A-00CE-868D0E8D49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F4F324DF-378E-4D4C-5EBD-8ED602CCD4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xmlns="" id="{00BAB99C-8AB4-48C2-AB58-D9EC19BE3B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363CDB-FE06-41B9-8B66-9C0DC315436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83839245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07460878-A7D4-1949-FA0F-C058DD2E41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B9CE5BAE-0C01-BB53-AFDB-7C73F5E6CD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xmlns="" id="{D243686F-0A77-6D43-E5D8-7968ADFB9B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76425A-5B0F-4FA8-A0A2-E5344EB0963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43400148"/>
      </p:ext>
    </p:extLst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81063"/>
            <a:ext cx="4038600" cy="3714750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81063"/>
            <a:ext cx="4038600" cy="3714750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070CE3FC-DBB1-65C7-E76C-641E77E195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744FE0E4-96B0-AD13-BD65-505243FA9C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EFA83597-E1FF-3C8B-1C94-19365AB00F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EC799C-9E46-4E72-B4C4-95ACC206AEA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9542062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20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20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2024/11/29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2462351"/>
      </p:ext>
    </p:extLst>
  </p:cSld>
  <p:clrMapOvr>
    <a:masterClrMapping/>
  </p:clrMapOvr>
  <p:transition spd="med" advClick="0" advTm="0">
    <p:push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0AE441C6-C2D8-42EE-6A6C-4659E5C256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xmlns="" id="{64959C20-57AA-C814-BFDE-3B080EB906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xmlns="" id="{3F567B75-E82C-9192-8032-A15A5F52D6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6FC8FE-8FB1-4F9F-9F58-175A944783A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87852134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9BD85E76-4149-3A43-085A-9D621A9543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9AC93054-E82B-8593-1BC7-2F24FFE581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06E9758E-E609-43D1-2CEE-88A7A038E2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391BDE-B010-430E-A9B4-0FC426EACA5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22253735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xmlns="" id="{1BDDCC3F-BF1E-7B48-6A96-996BE4CAEB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xmlns="" id="{BC572754-3287-F27F-5F5B-15066BC7F1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xmlns="" id="{76F15E6C-5DEC-FAE3-C784-197B13D5E1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A99A95-CC89-4831-A7EE-3F0A668110F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28459059"/>
      </p:ext>
    </p:extLst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9FD047CB-28AA-5E72-9BAC-719DF44BD2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FD52F7C9-6044-0B79-9967-5637EF9C26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B0239325-BE09-D219-3CB3-6045FA7443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5816BB-3B3D-4281-A4F3-024F218B05F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47501279"/>
      </p:ext>
    </p:extLst>
  </p:cSld>
  <p:clrMapOvr>
    <a:masterClrMapping/>
  </p:clrMapOvr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72A5C6C7-E40D-1CB8-80BE-B58D4C0D68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C9DDFAA2-A0A6-AC5D-12C4-A5EB425984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664AE068-429C-1C32-C73F-CFEB7A6A3A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05194F-E261-4606-A686-85C4FDCCCA2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59324146"/>
      </p:ext>
    </p:extLst>
  </p:cSld>
  <p:clrMapOvr>
    <a:masterClrMapping/>
  </p:clrMapOvr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466BCDE1-4685-EA51-1FA5-B00132C1F0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157DBCE2-42EA-94DA-4B98-09BFBB8352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xmlns="" id="{EF0A6281-55C9-099F-E106-8851870927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B7C5A6-7485-4624-A516-4887619800A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25912868"/>
      </p:ext>
    </p:extLst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2875"/>
            <a:ext cx="2057400" cy="4452938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2875"/>
            <a:ext cx="6019800" cy="4452938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35F69C7F-CC87-F02F-A7BA-EB9306DC2B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50A9C5F3-82FD-A22E-0BCB-FBB72505C0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xmlns="" id="{9EDFFFAA-34C3-C6D7-E59F-1B2FC45039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65D823-D019-4798-862D-80BD582F048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6217464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3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57" indent="0">
              <a:buNone/>
              <a:defRPr sz="1500" b="1"/>
            </a:lvl2pPr>
            <a:lvl3pPr marL="685514" indent="0">
              <a:buNone/>
              <a:defRPr sz="1400" b="1"/>
            </a:lvl3pPr>
            <a:lvl4pPr marL="1028265" indent="0">
              <a:buNone/>
              <a:defRPr sz="1200" b="1"/>
            </a:lvl4pPr>
            <a:lvl5pPr marL="1371022" indent="0">
              <a:buNone/>
              <a:defRPr sz="1200" b="1"/>
            </a:lvl5pPr>
            <a:lvl6pPr marL="1713775" indent="0">
              <a:buNone/>
              <a:defRPr sz="1200" b="1"/>
            </a:lvl6pPr>
            <a:lvl7pPr marL="2056529" indent="0">
              <a:buNone/>
              <a:defRPr sz="1200" b="1"/>
            </a:lvl7pPr>
            <a:lvl8pPr marL="2399286" indent="0">
              <a:buNone/>
              <a:defRPr sz="1200" b="1"/>
            </a:lvl8pPr>
            <a:lvl9pPr marL="2742043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3" y="1878819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57" indent="0">
              <a:buNone/>
              <a:defRPr sz="1500" b="1"/>
            </a:lvl2pPr>
            <a:lvl3pPr marL="685514" indent="0">
              <a:buNone/>
              <a:defRPr sz="1400" b="1"/>
            </a:lvl3pPr>
            <a:lvl4pPr marL="1028265" indent="0">
              <a:buNone/>
              <a:defRPr sz="1200" b="1"/>
            </a:lvl4pPr>
            <a:lvl5pPr marL="1371022" indent="0">
              <a:buNone/>
              <a:defRPr sz="1200" b="1"/>
            </a:lvl5pPr>
            <a:lvl6pPr marL="1713775" indent="0">
              <a:buNone/>
              <a:defRPr sz="1200" b="1"/>
            </a:lvl6pPr>
            <a:lvl7pPr marL="2056529" indent="0">
              <a:buNone/>
              <a:defRPr sz="1200" b="1"/>
            </a:lvl7pPr>
            <a:lvl8pPr marL="2399286" indent="0">
              <a:buNone/>
              <a:defRPr sz="1200" b="1"/>
            </a:lvl8pPr>
            <a:lvl9pPr marL="2742043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19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2024/11/29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7431860"/>
      </p:ext>
    </p:extLst>
  </p:cSld>
  <p:clrMapOvr>
    <a:masterClrMapping/>
  </p:clrMapOvr>
  <p:transition spd="med" advClick="0" advTm="0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2024/11/29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8431904"/>
      </p:ext>
    </p:extLst>
  </p:cSld>
  <p:clrMapOvr>
    <a:masterClrMapping/>
  </p:clrMapOvr>
  <p:transition spd="med" advClick="0" advTm="0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2024/11/29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1517798"/>
      </p:ext>
    </p:extLst>
  </p:cSld>
  <p:clrMapOvr>
    <a:masterClrMapping/>
  </p:clrMapOvr>
  <p:transition spd="med" advClick="0" advTm="0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6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57" indent="0">
              <a:buNone/>
              <a:defRPr sz="1000"/>
            </a:lvl2pPr>
            <a:lvl3pPr marL="685514" indent="0">
              <a:buNone/>
              <a:defRPr sz="900"/>
            </a:lvl3pPr>
            <a:lvl4pPr marL="1028265" indent="0">
              <a:buNone/>
              <a:defRPr sz="800"/>
            </a:lvl4pPr>
            <a:lvl5pPr marL="1371022" indent="0">
              <a:buNone/>
              <a:defRPr sz="800"/>
            </a:lvl5pPr>
            <a:lvl6pPr marL="1713775" indent="0">
              <a:buNone/>
              <a:defRPr sz="800"/>
            </a:lvl6pPr>
            <a:lvl7pPr marL="2056529" indent="0">
              <a:buNone/>
              <a:defRPr sz="800"/>
            </a:lvl7pPr>
            <a:lvl8pPr marL="2399286" indent="0">
              <a:buNone/>
              <a:defRPr sz="800"/>
            </a:lvl8pPr>
            <a:lvl9pPr marL="2742043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2024/11/29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3490346"/>
      </p:ext>
    </p:extLst>
  </p:cSld>
  <p:clrMapOvr>
    <a:masterClrMapping/>
  </p:clrMapOvr>
  <p:transition spd="med" advClick="0" advTm="0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757" indent="0">
              <a:buNone/>
              <a:defRPr sz="2100"/>
            </a:lvl2pPr>
            <a:lvl3pPr marL="685514" indent="0">
              <a:buNone/>
              <a:defRPr sz="1800"/>
            </a:lvl3pPr>
            <a:lvl4pPr marL="1028265" indent="0">
              <a:buNone/>
              <a:defRPr sz="1500"/>
            </a:lvl4pPr>
            <a:lvl5pPr marL="1371022" indent="0">
              <a:buNone/>
              <a:defRPr sz="1500"/>
            </a:lvl5pPr>
            <a:lvl6pPr marL="1713775" indent="0">
              <a:buNone/>
              <a:defRPr sz="1500"/>
            </a:lvl6pPr>
            <a:lvl7pPr marL="2056529" indent="0">
              <a:buNone/>
              <a:defRPr sz="1500"/>
            </a:lvl7pPr>
            <a:lvl8pPr marL="2399286" indent="0">
              <a:buNone/>
              <a:defRPr sz="1500"/>
            </a:lvl8pPr>
            <a:lvl9pPr marL="2742043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6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57" indent="0">
              <a:buNone/>
              <a:defRPr sz="1000"/>
            </a:lvl2pPr>
            <a:lvl3pPr marL="685514" indent="0">
              <a:buNone/>
              <a:defRPr sz="900"/>
            </a:lvl3pPr>
            <a:lvl4pPr marL="1028265" indent="0">
              <a:buNone/>
              <a:defRPr sz="800"/>
            </a:lvl4pPr>
            <a:lvl5pPr marL="1371022" indent="0">
              <a:buNone/>
              <a:defRPr sz="800"/>
            </a:lvl5pPr>
            <a:lvl6pPr marL="1713775" indent="0">
              <a:buNone/>
              <a:defRPr sz="800"/>
            </a:lvl6pPr>
            <a:lvl7pPr marL="2056529" indent="0">
              <a:buNone/>
              <a:defRPr sz="800"/>
            </a:lvl7pPr>
            <a:lvl8pPr marL="2399286" indent="0">
              <a:buNone/>
              <a:defRPr sz="800"/>
            </a:lvl8pPr>
            <a:lvl9pPr marL="2742043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2024/11/29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072730"/>
      </p:ext>
    </p:extLst>
  </p:cSld>
  <p:clrMapOvr>
    <a:masterClrMapping/>
  </p:clrMapOvr>
  <p:transition spd="med" advClick="0" advTm="0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5"/>
            <a:ext cx="7886700" cy="994172"/>
          </a:xfrm>
          <a:prstGeom prst="rect">
            <a:avLst/>
          </a:prstGeom>
        </p:spPr>
        <p:txBody>
          <a:bodyPr vert="horz" lIns="91401" tIns="45702" rIns="91401" bIns="4570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20"/>
            <a:ext cx="7886700" cy="3263504"/>
          </a:xfrm>
          <a:prstGeom prst="rect">
            <a:avLst/>
          </a:prstGeom>
        </p:spPr>
        <p:txBody>
          <a:bodyPr vert="horz" lIns="91401" tIns="45702" rIns="91401" bIns="45702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8D091-6DC5-409E-B12C-CE976C70648B}" type="datetimeFigureOut">
              <a:rPr lang="zh-CN" altLang="en-US" smtClean="0"/>
              <a:pPr/>
              <a:t>2024/11/29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8875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77" r:id="rId12"/>
  </p:sldLayoutIdLst>
  <p:transition spd="med" advClick="0" advTm="0">
    <p:push dir="r"/>
  </p:transition>
  <p:txStyles>
    <p:titleStyle>
      <a:lvl1pPr algn="l" defTabSz="685514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72" indent="-171372" algn="l" defTabSz="68551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30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886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643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00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156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909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664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417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57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14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65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22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775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529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286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043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5"/>
            <a:ext cx="7886700" cy="994172"/>
          </a:xfrm>
          <a:prstGeom prst="rect">
            <a:avLst/>
          </a:prstGeom>
        </p:spPr>
        <p:txBody>
          <a:bodyPr vert="horz" lIns="91401" tIns="45702" rIns="91401" bIns="4570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20"/>
            <a:ext cx="7886700" cy="3263504"/>
          </a:xfrm>
          <a:prstGeom prst="rect">
            <a:avLst/>
          </a:prstGeom>
        </p:spPr>
        <p:txBody>
          <a:bodyPr vert="horz" lIns="91401" tIns="45702" rIns="91401" bIns="45702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318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 advClick="0" advTm="0">
    <p:push dir="r"/>
  </p:transition>
  <p:txStyles>
    <p:titleStyle>
      <a:lvl1pPr algn="l" defTabSz="685514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72" indent="-171372" algn="l" defTabSz="68551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30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886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643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00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156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909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664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417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57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14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65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22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775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529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286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043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  <a:prstGeom prst="rect">
            <a:avLst/>
          </a:prstGeom>
        </p:spPr>
        <p:txBody>
          <a:bodyPr vert="horz" lIns="91425" tIns="45714" rIns="91425" bIns="457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00151"/>
            <a:ext cx="8229600" cy="3394472"/>
          </a:xfrm>
          <a:prstGeom prst="rect">
            <a:avLst/>
          </a:prstGeom>
        </p:spPr>
        <p:txBody>
          <a:bodyPr vert="horz" lIns="91425" tIns="45714" rIns="91425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25" tIns="45714" rIns="91425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51"/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51"/>
              <a:t>29/11/2024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767263"/>
            <a:ext cx="2895600" cy="273844"/>
          </a:xfrm>
          <a:prstGeom prst="rect">
            <a:avLst/>
          </a:prstGeom>
        </p:spPr>
        <p:txBody>
          <a:bodyPr vert="horz" lIns="91425" tIns="45714" rIns="91425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5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25" tIns="45714" rIns="91425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51"/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5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550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7" r:id="rId12"/>
  </p:sldLayoutIdLst>
  <p:txStyles>
    <p:titleStyle>
      <a:lvl1pPr algn="ctr" defTabSz="91425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5" indent="-34284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30" indent="-285704" algn="l" defTabSz="914251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5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40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65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91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17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45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9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5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1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77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04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0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55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80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05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>
            <a:extLst>
              <a:ext uri="{FF2B5EF4-FFF2-40B4-BE49-F238E27FC236}">
                <a16:creationId xmlns:a16="http://schemas.microsoft.com/office/drawing/2014/main" xmlns="" id="{9F278A02-7DCA-E915-A2B9-361883E2D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F954B6E7-D409-EBF8-7222-1C520D1A376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142875"/>
            <a:ext cx="8229600" cy="436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02EB50E6-BA53-9089-D36A-BA8CACC7BC5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881063"/>
            <a:ext cx="82296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095DCC9D-66D2-8E9B-E36D-0EDDA7006D1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BDE8E92F-96FC-38D8-FFD8-7D94F600C6F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xmlns="" id="{2BD4FDA0-B0E2-F766-FCBA-DE96CF671EE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fld id="{469EB9D2-5EE7-416B-B57A-7CE2D672A38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01688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342900" algn="l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685800" algn="l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028700" algn="l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371600" algn="l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slide" Target="slide26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0.xml"/><Relationship Id="rId6" Type="http://schemas.openxmlformats.org/officeDocument/2006/relationships/slide" Target="slide17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15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16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audio" Target="../media/audio1.wav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10" Type="http://schemas.openxmlformats.org/officeDocument/2006/relationships/image" Target="../media/image13.gif"/><Relationship Id="rId4" Type="http://schemas.openxmlformats.org/officeDocument/2006/relationships/audio" Target="../media/audio2.wav"/><Relationship Id="rId9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audio" Target="../media/audio2.wav"/><Relationship Id="rId7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.jpg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audio" Target="../media/audio2.wav"/><Relationship Id="rId7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.jpg"/><Relationship Id="rId5" Type="http://schemas.openxmlformats.org/officeDocument/2006/relationships/audio" Target="../media/audio4.wav"/><Relationship Id="rId10" Type="http://schemas.openxmlformats.org/officeDocument/2006/relationships/image" Target="../media/image14.png"/><Relationship Id="rId4" Type="http://schemas.openxmlformats.org/officeDocument/2006/relationships/audio" Target="../media/audio3.wav"/><Relationship Id="rId9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audio" Target="../media/audio2.wav"/><Relationship Id="rId7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.jpg"/><Relationship Id="rId5" Type="http://schemas.openxmlformats.org/officeDocument/2006/relationships/audio" Target="../media/audio4.wav"/><Relationship Id="rId10" Type="http://schemas.openxmlformats.org/officeDocument/2006/relationships/image" Target="../media/image14.png"/><Relationship Id="rId4" Type="http://schemas.openxmlformats.org/officeDocument/2006/relationships/audio" Target="../media/audio3.wav"/><Relationship Id="rId9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D2A936B4-8D89-4C8B-90BD-1F11A0265D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234" y="0"/>
            <a:ext cx="9525000" cy="5143500"/>
          </a:xfr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2CBD656-CDC8-4CFB-812C-9E0E93C1454C}"/>
              </a:ext>
            </a:extLst>
          </p:cNvPr>
          <p:cNvSpPr txBox="1"/>
          <p:nvPr/>
        </p:nvSpPr>
        <p:spPr>
          <a:xfrm>
            <a:off x="539552" y="755610"/>
            <a:ext cx="7992888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 HỌC SỐ 2 NHƠN THÀNH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E31B2D7-5E71-4F5A-A968-20B952FF6C9D}"/>
              </a:ext>
            </a:extLst>
          </p:cNvPr>
          <p:cNvSpPr txBox="1"/>
          <p:nvPr/>
        </p:nvSpPr>
        <p:spPr>
          <a:xfrm>
            <a:off x="1712843" y="1726512"/>
            <a:ext cx="5943600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 HỌC</a:t>
            </a:r>
            <a:endParaRPr lang="en-US" sz="3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4</a:t>
            </a:r>
            <a:endParaRPr lang="en-US" sz="3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29963B5-E2C3-480F-9E99-8535295ED004}"/>
              </a:ext>
            </a:extLst>
          </p:cNvPr>
          <p:cNvSpPr txBox="1"/>
          <p:nvPr/>
        </p:nvSpPr>
        <p:spPr>
          <a:xfrm>
            <a:off x="1736048" y="2949792"/>
            <a:ext cx="5943600" cy="4231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Nguyễn Thị Như Loan</a:t>
            </a:r>
            <a:endParaRPr lang="en-US" sz="2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33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9959"/>
    </mc:Choice>
    <mc:Fallback xmlns="">
      <p:transition advTm="1995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G:\00 千图网\底板\tooopen_sy_122792947765副本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1939" y="361743"/>
            <a:ext cx="4081167" cy="4164473"/>
          </a:xfrm>
          <a:prstGeom prst="rect">
            <a:avLst/>
          </a:prstGeom>
          <a:noFill/>
        </p:spPr>
      </p:pic>
      <p:sp>
        <p:nvSpPr>
          <p:cNvPr id="38" name="文本框 3"/>
          <p:cNvSpPr txBox="1"/>
          <p:nvPr/>
        </p:nvSpPr>
        <p:spPr>
          <a:xfrm>
            <a:off x="1674564" y="2035081"/>
            <a:ext cx="2366285" cy="1015626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algn="ctr"/>
            <a:r>
              <a:rPr lang="en-US" altLang="zh-CN" sz="3000" b="1">
                <a:solidFill>
                  <a:srgbClr val="FFFF00"/>
                </a:solidFill>
                <a:latin typeface="Segoe Print" pitchFamily="2" charset="0"/>
                <a:ea typeface="微软雅黑" panose="020B0503020204020204" pitchFamily="34" charset="-122"/>
              </a:rPr>
              <a:t>NỘI DUNG BÀI HỌC</a:t>
            </a:r>
            <a:endParaRPr lang="zh-CN" altLang="en-US" sz="3000" b="1" dirty="0">
              <a:solidFill>
                <a:srgbClr val="FFFF0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  <p:grpSp>
        <p:nvGrpSpPr>
          <p:cNvPr id="50" name="组合 16"/>
          <p:cNvGrpSpPr/>
          <p:nvPr/>
        </p:nvGrpSpPr>
        <p:grpSpPr>
          <a:xfrm>
            <a:off x="4314324" y="1220610"/>
            <a:ext cx="4729192" cy="499195"/>
            <a:chOff x="4085721" y="1971269"/>
            <a:chExt cx="4729192" cy="499195"/>
          </a:xfrm>
        </p:grpSpPr>
        <p:grpSp>
          <p:nvGrpSpPr>
            <p:cNvPr id="52" name="组合 13"/>
            <p:cNvGrpSpPr/>
            <p:nvPr/>
          </p:nvGrpSpPr>
          <p:grpSpPr>
            <a:xfrm>
              <a:off x="4085721" y="1971269"/>
              <a:ext cx="4729192" cy="497503"/>
              <a:chOff x="4085721" y="1971269"/>
              <a:chExt cx="4729192" cy="497503"/>
            </a:xfrm>
          </p:grpSpPr>
          <p:sp>
            <p:nvSpPr>
              <p:cNvPr id="58" name="五边形 10"/>
              <p:cNvSpPr/>
              <p:nvPr/>
            </p:nvSpPr>
            <p:spPr>
              <a:xfrm flipH="1">
                <a:off x="4085721" y="1971269"/>
                <a:ext cx="4729192" cy="497503"/>
              </a:xfrm>
              <a:prstGeom prst="homePlate">
                <a:avLst/>
              </a:prstGeom>
              <a:solidFill>
                <a:srgbClr val="FF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矩形 12"/>
              <p:cNvSpPr/>
              <p:nvPr/>
            </p:nvSpPr>
            <p:spPr>
              <a:xfrm rot="2700000">
                <a:off x="4224923" y="2074288"/>
                <a:ext cx="316212" cy="3162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6" name="文本框 3"/>
            <p:cNvSpPr txBox="1"/>
            <p:nvPr/>
          </p:nvSpPr>
          <p:spPr>
            <a:xfrm>
              <a:off x="4989937" y="2008095"/>
              <a:ext cx="26661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Di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chuyển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tệp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,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thư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mục</a:t>
              </a:r>
              <a:endParaRPr lang="zh-CN" altLang="en-US" sz="2000" b="1" i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57" name="文本框 3"/>
            <p:cNvSpPr txBox="1"/>
            <p:nvPr/>
          </p:nvSpPr>
          <p:spPr>
            <a:xfrm>
              <a:off x="4194210" y="2008799"/>
              <a:ext cx="4090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FF3399"/>
                  </a:solidFill>
                  <a:latin typeface="Segoe Print" pitchFamily="2" charset="0"/>
                  <a:ea typeface="微软雅黑" panose="020B0503020204020204" pitchFamily="34" charset="-122"/>
                </a:rPr>
                <a:t>1</a:t>
              </a:r>
              <a:endParaRPr lang="zh-CN" altLang="en-US" sz="2400" b="1" dirty="0">
                <a:solidFill>
                  <a:srgbClr val="FF3399"/>
                </a:solidFill>
                <a:latin typeface="Segoe Print" pitchFamily="2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0" name="组合 17"/>
          <p:cNvGrpSpPr/>
          <p:nvPr/>
        </p:nvGrpSpPr>
        <p:grpSpPr>
          <a:xfrm>
            <a:off x="4320654" y="2090036"/>
            <a:ext cx="4643867" cy="656709"/>
            <a:chOff x="5141551" y="2177211"/>
            <a:chExt cx="4744350" cy="542761"/>
          </a:xfrm>
        </p:grpSpPr>
        <p:grpSp>
          <p:nvGrpSpPr>
            <p:cNvPr id="61" name="组合 18"/>
            <p:cNvGrpSpPr/>
            <p:nvPr/>
          </p:nvGrpSpPr>
          <p:grpSpPr>
            <a:xfrm>
              <a:off x="5141551" y="2222469"/>
              <a:ext cx="4744350" cy="497503"/>
              <a:chOff x="5141551" y="2222469"/>
              <a:chExt cx="4744350" cy="497503"/>
            </a:xfrm>
          </p:grpSpPr>
          <p:sp>
            <p:nvSpPr>
              <p:cNvPr id="64" name="五边形 21"/>
              <p:cNvSpPr/>
              <p:nvPr/>
            </p:nvSpPr>
            <p:spPr>
              <a:xfrm flipH="1">
                <a:off x="5141551" y="2222469"/>
                <a:ext cx="4744350" cy="497503"/>
              </a:xfrm>
              <a:prstGeom prst="homePlat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矩形 22"/>
              <p:cNvSpPr/>
              <p:nvPr/>
            </p:nvSpPr>
            <p:spPr>
              <a:xfrm rot="2700000">
                <a:off x="5278259" y="2326558"/>
                <a:ext cx="316212" cy="3162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2" name="文本框 3"/>
            <p:cNvSpPr txBox="1"/>
            <p:nvPr/>
          </p:nvSpPr>
          <p:spPr>
            <a:xfrm>
              <a:off x="5568948" y="2177211"/>
              <a:ext cx="4203075" cy="3306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Sao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chép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tệp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,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thư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mục</a:t>
              </a:r>
              <a:endParaRPr lang="zh-CN" altLang="en-US" sz="2000" b="1" i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63" name="文本框 3"/>
            <p:cNvSpPr txBox="1"/>
            <p:nvPr/>
          </p:nvSpPr>
          <p:spPr>
            <a:xfrm>
              <a:off x="5272853" y="2305348"/>
              <a:ext cx="331937" cy="381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92D050"/>
                  </a:solidFill>
                  <a:latin typeface="Segoe Print" pitchFamily="2" charset="0"/>
                  <a:ea typeface="微软雅黑" panose="020B0503020204020204" pitchFamily="34" charset="-122"/>
                </a:rPr>
                <a:t>2</a:t>
              </a:r>
              <a:endParaRPr lang="zh-CN" altLang="en-US" sz="2400" b="1" dirty="0">
                <a:solidFill>
                  <a:srgbClr val="92D050"/>
                </a:solidFill>
                <a:latin typeface="Segoe Print" pitchFamily="2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G:\00 千图网\底板\tooopen_sy_122792947765副本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1939" y="361743"/>
            <a:ext cx="4081167" cy="4164473"/>
          </a:xfrm>
          <a:prstGeom prst="rect">
            <a:avLst/>
          </a:prstGeom>
          <a:noFill/>
        </p:spPr>
      </p:pic>
      <p:sp>
        <p:nvSpPr>
          <p:cNvPr id="38" name="文本框 3"/>
          <p:cNvSpPr txBox="1"/>
          <p:nvPr/>
        </p:nvSpPr>
        <p:spPr>
          <a:xfrm>
            <a:off x="1674564" y="2068132"/>
            <a:ext cx="2366285" cy="1015626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algn="ctr"/>
            <a:r>
              <a:rPr lang="en-US" altLang="zh-CN" sz="3000" b="1">
                <a:solidFill>
                  <a:srgbClr val="FFFF00"/>
                </a:solidFill>
                <a:latin typeface="Segoe Print" pitchFamily="2" charset="0"/>
                <a:ea typeface="微软雅黑" panose="020B0503020204020204" pitchFamily="34" charset="-122"/>
              </a:rPr>
              <a:t>NỘI DUNG BÀI HỌC</a:t>
            </a:r>
            <a:endParaRPr lang="zh-CN" altLang="en-US" sz="3000" b="1" dirty="0">
              <a:solidFill>
                <a:srgbClr val="FFFF0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  <p:grpSp>
        <p:nvGrpSpPr>
          <p:cNvPr id="50" name="组合 16"/>
          <p:cNvGrpSpPr/>
          <p:nvPr/>
        </p:nvGrpSpPr>
        <p:grpSpPr>
          <a:xfrm>
            <a:off x="4226050" y="2010779"/>
            <a:ext cx="4729192" cy="499195"/>
            <a:chOff x="4085721" y="1971269"/>
            <a:chExt cx="4729192" cy="499195"/>
          </a:xfrm>
        </p:grpSpPr>
        <p:grpSp>
          <p:nvGrpSpPr>
            <p:cNvPr id="52" name="组合 13"/>
            <p:cNvGrpSpPr/>
            <p:nvPr/>
          </p:nvGrpSpPr>
          <p:grpSpPr>
            <a:xfrm>
              <a:off x="4085721" y="1971269"/>
              <a:ext cx="4729192" cy="497503"/>
              <a:chOff x="4085721" y="1971269"/>
              <a:chExt cx="4729192" cy="497503"/>
            </a:xfrm>
          </p:grpSpPr>
          <p:sp>
            <p:nvSpPr>
              <p:cNvPr id="58" name="五边形 10"/>
              <p:cNvSpPr/>
              <p:nvPr/>
            </p:nvSpPr>
            <p:spPr>
              <a:xfrm flipH="1">
                <a:off x="4085721" y="1971269"/>
                <a:ext cx="4729192" cy="497503"/>
              </a:xfrm>
              <a:prstGeom prst="homePlate">
                <a:avLst/>
              </a:prstGeom>
              <a:solidFill>
                <a:srgbClr val="FF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矩形 12"/>
              <p:cNvSpPr/>
              <p:nvPr/>
            </p:nvSpPr>
            <p:spPr>
              <a:xfrm rot="2700000">
                <a:off x="4224923" y="2074288"/>
                <a:ext cx="316212" cy="3162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6" name="文本框 3"/>
            <p:cNvSpPr txBox="1"/>
            <p:nvPr/>
          </p:nvSpPr>
          <p:spPr>
            <a:xfrm>
              <a:off x="5369634" y="1978029"/>
              <a:ext cx="26661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Di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chuyển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tệp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,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thư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mục</a:t>
              </a:r>
              <a:endParaRPr lang="zh-CN" altLang="en-US" sz="2000" b="1" i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57" name="文本框 3"/>
            <p:cNvSpPr txBox="1"/>
            <p:nvPr/>
          </p:nvSpPr>
          <p:spPr>
            <a:xfrm>
              <a:off x="4194210" y="2008799"/>
              <a:ext cx="4090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FF3399"/>
                  </a:solidFill>
                  <a:latin typeface="Segoe Print" pitchFamily="2" charset="0"/>
                  <a:ea typeface="微软雅黑" panose="020B0503020204020204" pitchFamily="34" charset="-122"/>
                </a:rPr>
                <a:t>1</a:t>
              </a:r>
              <a:endParaRPr lang="zh-CN" altLang="en-US" sz="2400" b="1" dirty="0">
                <a:solidFill>
                  <a:srgbClr val="FF3399"/>
                </a:solidFill>
                <a:latin typeface="Segoe Print" pitchFamily="2" charset="0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8378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3"/>
          <p:cNvSpPr txBox="1"/>
          <p:nvPr/>
        </p:nvSpPr>
        <p:spPr>
          <a:xfrm>
            <a:off x="2219135" y="492749"/>
            <a:ext cx="4333010" cy="461628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algn="ctr"/>
            <a:r>
              <a:rPr lang="en-US" altLang="zh-CN" sz="2400" b="1" dirty="0" err="1">
                <a:solidFill>
                  <a:schemeClr val="accent1">
                    <a:lumMod val="75000"/>
                  </a:schemeClr>
                </a:solidFill>
                <a:latin typeface="Segoe Print" pitchFamily="2" charset="0"/>
                <a:ea typeface="微软雅黑" panose="020B0503020204020204" pitchFamily="34" charset="-122"/>
              </a:rPr>
              <a:t>Hoạt</a:t>
            </a:r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latin typeface="Segoe Print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2400" b="1" dirty="0" err="1">
                <a:solidFill>
                  <a:schemeClr val="accent1">
                    <a:lumMod val="75000"/>
                  </a:schemeClr>
                </a:solidFill>
                <a:latin typeface="Segoe Print" pitchFamily="2" charset="0"/>
                <a:ea typeface="微软雅黑" panose="020B0503020204020204" pitchFamily="34" charset="-122"/>
              </a:rPr>
              <a:t>động</a:t>
            </a:r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latin typeface="Segoe Print" pitchFamily="2" charset="0"/>
                <a:ea typeface="微软雅黑" panose="020B0503020204020204" pitchFamily="34" charset="-122"/>
              </a:rPr>
              <a:t> 1: </a:t>
            </a:r>
            <a:endParaRPr lang="zh-CN" altLang="en-US" sz="2400" b="1" dirty="0">
              <a:solidFill>
                <a:schemeClr val="accent1">
                  <a:lumMod val="75000"/>
                </a:schemeClr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9913D29-A0AD-E3CC-0600-8021A00D7257}"/>
              </a:ext>
            </a:extLst>
          </p:cNvPr>
          <p:cNvSpPr txBox="1"/>
          <p:nvPr/>
        </p:nvSpPr>
        <p:spPr>
          <a:xfrm>
            <a:off x="1190846" y="1786920"/>
            <a:ext cx="741089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685800" algn="l"/>
              </a:tabLst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1để di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tệp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GioiThieuTo1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To1. </a:t>
            </a:r>
            <a:endParaRPr lang="en-US" sz="3200" dirty="0">
              <a:effectLst/>
              <a:latin typeface=".VnTime" panose="020B7200000000000000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3527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8313" y="-386338"/>
            <a:ext cx="9157194" cy="5382153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762955" y="1268606"/>
            <a:ext cx="5618089" cy="452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 algn="just" defTabSz="685800">
              <a:lnSpc>
                <a:spcPct val="130000"/>
              </a:lnSpc>
              <a:defRPr/>
            </a:pP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zh-CN" sz="2000" b="1" kern="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27866" y="1494848"/>
            <a:ext cx="2428892" cy="3237381"/>
          </a:xfrm>
          <a:prstGeom prst="rect">
            <a:avLst/>
          </a:prstGeom>
        </p:spPr>
      </p:pic>
      <p:sp>
        <p:nvSpPr>
          <p:cNvPr id="2" name="Text Box 18">
            <a:extLst>
              <a:ext uri="{FF2B5EF4-FFF2-40B4-BE49-F238E27FC236}">
                <a16:creationId xmlns:a16="http://schemas.microsoft.com/office/drawing/2014/main" xmlns="" id="{6B0FDCA4-4677-2B0A-A75A-6C5608D144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7111" y="2046488"/>
            <a:ext cx="5618089" cy="1938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dải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Home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Move to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Choose Location…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687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10245" descr="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187" y="349607"/>
            <a:ext cx="4144442" cy="36199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" name="图片 10244" descr="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477" y="-2583"/>
            <a:ext cx="4913528" cy="51460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" name="文本框 10248"/>
          <p:cNvSpPr txBox="1"/>
          <p:nvPr/>
        </p:nvSpPr>
        <p:spPr>
          <a:xfrm>
            <a:off x="5089663" y="1057117"/>
            <a:ext cx="2668176" cy="1589131"/>
          </a:xfrm>
          <a:prstGeom prst="rect">
            <a:avLst/>
          </a:prstGeom>
          <a:noFill/>
          <a:ln w="9525">
            <a:noFill/>
          </a:ln>
        </p:spPr>
        <p:txBody>
          <a:bodyPr wrap="square" lIns="49753" tIns="24876" rIns="49753" bIns="24876">
            <a:spAutoFit/>
          </a:bodyPr>
          <a:lstStyle/>
          <a:p>
            <a:pPr defTabSz="816443">
              <a:spcBef>
                <a:spcPct val="50000"/>
              </a:spcBef>
            </a:pPr>
            <a:r>
              <a:rPr lang="en-US" altLang="zh-CN" sz="3600" dirty="0" err="1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Thảo</a:t>
            </a:r>
            <a:r>
              <a:rPr lang="en-US" altLang="zh-CN" sz="3600" dirty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luận</a:t>
            </a:r>
            <a:r>
              <a:rPr lang="en-US" altLang="zh-CN" sz="3600" dirty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nhóm</a:t>
            </a:r>
            <a:r>
              <a:rPr lang="en-US" altLang="zh-CN" sz="3600" dirty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4</a:t>
            </a:r>
          </a:p>
          <a:p>
            <a:pPr algn="ctr" defTabSz="816443"/>
            <a:r>
              <a:rPr lang="en-US" altLang="zh-CN" sz="2800" dirty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(3 </a:t>
            </a:r>
            <a:r>
              <a:rPr lang="en-US" altLang="zh-CN" sz="2800" dirty="0" err="1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phút</a:t>
            </a:r>
            <a:r>
              <a:rPr lang="en-US" altLang="zh-CN" sz="2800" dirty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)</a:t>
            </a:r>
            <a:endParaRPr lang="zh-CN" altLang="en-US" sz="2800" dirty="0">
              <a:solidFill>
                <a:schemeClr val="bg1"/>
              </a:solidFill>
              <a:latin typeface="Segoe Print" pitchFamily="2" charset="0"/>
              <a:ea typeface="宋体" panose="02010600030101010101" pitchFamily="2" charset="-12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AAF8484-14F3-2E13-134E-779D3DC8CE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187" y="1080192"/>
            <a:ext cx="4288569" cy="313211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76803" descr="PPT素材-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6974" y="-476702"/>
            <a:ext cx="10477948" cy="562020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20"/>
          <p:cNvSpPr/>
          <p:nvPr/>
        </p:nvSpPr>
        <p:spPr>
          <a:xfrm rot="19532942">
            <a:off x="428068" y="806464"/>
            <a:ext cx="1533377" cy="469343"/>
          </a:xfrm>
          <a:prstGeom prst="rect">
            <a:avLst/>
          </a:prstGeom>
        </p:spPr>
        <p:txBody>
          <a:bodyPr wrap="square" lIns="68554" tIns="34277" rIns="68554" bIns="34277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2689">
              <a:defRPr/>
            </a:pPr>
            <a:r>
              <a:rPr lang="en-US" altLang="zh-CN" sz="2600" b="1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Kết</a:t>
            </a:r>
            <a:r>
              <a:rPr lang="en-US" altLang="zh-CN" sz="26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600" b="1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luận</a:t>
            </a:r>
            <a:endParaRPr lang="en-US" altLang="zh-CN" sz="26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33" name="矩形 1"/>
          <p:cNvSpPr/>
          <p:nvPr/>
        </p:nvSpPr>
        <p:spPr>
          <a:xfrm>
            <a:off x="765044" y="1435594"/>
            <a:ext cx="7777779" cy="2246757"/>
          </a:xfrm>
          <a:prstGeom prst="rect">
            <a:avLst/>
          </a:prstGeom>
        </p:spPr>
        <p:txBody>
          <a:bodyPr wrap="square" lIns="91425" tIns="45714" rIns="91425" bIns="45714">
            <a:spAutoFit/>
          </a:bodyPr>
          <a:lstStyle/>
          <a:p>
            <a:pPr algn="just"/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Trong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mềm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tệp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ở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dải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lệnh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Home,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tệp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lệnh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Move to.</a:t>
            </a:r>
          </a:p>
          <a:p>
            <a:pPr algn="just"/>
            <a:endParaRPr lang="en-US" sz="20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Khi di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tệp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theo.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20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nhầm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tệp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nữa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291965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G:\00 千图网\底板\tooopen_sy_122792947765副本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1939" y="361743"/>
            <a:ext cx="4081167" cy="4164473"/>
          </a:xfrm>
          <a:prstGeom prst="rect">
            <a:avLst/>
          </a:prstGeom>
          <a:noFill/>
        </p:spPr>
      </p:pic>
      <p:sp>
        <p:nvSpPr>
          <p:cNvPr id="38" name="文本框 3"/>
          <p:cNvSpPr txBox="1"/>
          <p:nvPr/>
        </p:nvSpPr>
        <p:spPr>
          <a:xfrm>
            <a:off x="1751682" y="2002030"/>
            <a:ext cx="2267133" cy="1015626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algn="ctr"/>
            <a:r>
              <a:rPr lang="en-US" altLang="zh-CN" sz="3000" b="1">
                <a:solidFill>
                  <a:srgbClr val="FFFF00"/>
                </a:solidFill>
                <a:latin typeface="Segoe Print" pitchFamily="2" charset="0"/>
                <a:ea typeface="微软雅黑" panose="020B0503020204020204" pitchFamily="34" charset="-122"/>
              </a:rPr>
              <a:t>NỘI DUNG BÀI HỌC</a:t>
            </a:r>
            <a:endParaRPr lang="zh-CN" altLang="en-US" sz="3000" b="1" dirty="0">
              <a:solidFill>
                <a:srgbClr val="FFFF0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  <p:grpSp>
        <p:nvGrpSpPr>
          <p:cNvPr id="60" name="组合 17"/>
          <p:cNvGrpSpPr/>
          <p:nvPr/>
        </p:nvGrpSpPr>
        <p:grpSpPr>
          <a:xfrm>
            <a:off x="4320657" y="2144788"/>
            <a:ext cx="4643868" cy="601948"/>
            <a:chOff x="5141551" y="2222469"/>
            <a:chExt cx="4744350" cy="497503"/>
          </a:xfrm>
        </p:grpSpPr>
        <p:grpSp>
          <p:nvGrpSpPr>
            <p:cNvPr id="61" name="组合 18"/>
            <p:cNvGrpSpPr/>
            <p:nvPr/>
          </p:nvGrpSpPr>
          <p:grpSpPr>
            <a:xfrm>
              <a:off x="5141551" y="2222469"/>
              <a:ext cx="4744350" cy="497503"/>
              <a:chOff x="5141551" y="2222469"/>
              <a:chExt cx="4744350" cy="497503"/>
            </a:xfrm>
          </p:grpSpPr>
          <p:sp>
            <p:nvSpPr>
              <p:cNvPr id="64" name="五边形 21"/>
              <p:cNvSpPr/>
              <p:nvPr/>
            </p:nvSpPr>
            <p:spPr>
              <a:xfrm flipH="1">
                <a:off x="5141551" y="2222469"/>
                <a:ext cx="4744350" cy="497503"/>
              </a:xfrm>
              <a:prstGeom prst="homePlat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矩形 22"/>
              <p:cNvSpPr/>
              <p:nvPr/>
            </p:nvSpPr>
            <p:spPr>
              <a:xfrm rot="2700000">
                <a:off x="5278259" y="2326558"/>
                <a:ext cx="316212" cy="3162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2" name="文本框 3"/>
            <p:cNvSpPr txBox="1"/>
            <p:nvPr/>
          </p:nvSpPr>
          <p:spPr>
            <a:xfrm>
              <a:off x="5710969" y="2255192"/>
              <a:ext cx="3947655" cy="330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Di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chuyển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tệp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,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thư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mục</a:t>
              </a:r>
              <a:endParaRPr lang="zh-CN" altLang="en-US" sz="2000" b="1" i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63" name="文本框 3"/>
            <p:cNvSpPr txBox="1"/>
            <p:nvPr/>
          </p:nvSpPr>
          <p:spPr>
            <a:xfrm>
              <a:off x="5272853" y="2305348"/>
              <a:ext cx="331937" cy="381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92D050"/>
                  </a:solidFill>
                  <a:latin typeface="Segoe Print" pitchFamily="2" charset="0"/>
                  <a:ea typeface="微软雅黑" panose="020B0503020204020204" pitchFamily="34" charset="-122"/>
                </a:rPr>
                <a:t>2</a:t>
              </a:r>
              <a:endParaRPr lang="zh-CN" altLang="en-US" sz="2400" b="1" dirty="0">
                <a:solidFill>
                  <a:srgbClr val="92D050"/>
                </a:solidFill>
                <a:latin typeface="Segoe Print" pitchFamily="2" charset="0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93150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10245" descr="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034" y="1057117"/>
            <a:ext cx="3573003" cy="33070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" name="图片 10244" descr="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4043" y="-2583"/>
            <a:ext cx="5199961" cy="51460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" name="文本框 10247"/>
          <p:cNvSpPr txBox="1"/>
          <p:nvPr/>
        </p:nvSpPr>
        <p:spPr>
          <a:xfrm>
            <a:off x="686848" y="2170107"/>
            <a:ext cx="3396054" cy="788902"/>
          </a:xfrm>
          <a:prstGeom prst="rect">
            <a:avLst/>
          </a:prstGeom>
          <a:noFill/>
          <a:ln w="9525">
            <a:noFill/>
          </a:ln>
        </p:spPr>
        <p:txBody>
          <a:bodyPr wrap="square" lIns="49753" tIns="24876" rIns="49753" bIns="24876">
            <a:spAutoFit/>
          </a:bodyPr>
          <a:lstStyle/>
          <a:p>
            <a:pPr algn="just"/>
            <a:r>
              <a:rPr lang="pt-B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hãy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0" name="文本框 10248"/>
          <p:cNvSpPr txBox="1"/>
          <p:nvPr/>
        </p:nvSpPr>
        <p:spPr>
          <a:xfrm>
            <a:off x="4938854" y="1057117"/>
            <a:ext cx="2668176" cy="1589131"/>
          </a:xfrm>
          <a:prstGeom prst="rect">
            <a:avLst/>
          </a:prstGeom>
          <a:noFill/>
          <a:ln w="9525">
            <a:noFill/>
          </a:ln>
        </p:spPr>
        <p:txBody>
          <a:bodyPr wrap="square" lIns="49753" tIns="24876" rIns="49753" bIns="24876">
            <a:spAutoFit/>
          </a:bodyPr>
          <a:lstStyle/>
          <a:p>
            <a:pPr algn="ctr" defTabSz="816443">
              <a:spcBef>
                <a:spcPct val="50000"/>
              </a:spcBef>
            </a:pPr>
            <a:r>
              <a:rPr lang="en-US" altLang="zh-CN" sz="3600" dirty="0" err="1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Thảo</a:t>
            </a:r>
            <a:r>
              <a:rPr lang="en-US" altLang="zh-CN" sz="3600" dirty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luận</a:t>
            </a:r>
            <a:r>
              <a:rPr lang="en-US" altLang="zh-CN" sz="3600" dirty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nhóm</a:t>
            </a:r>
            <a:r>
              <a:rPr lang="en-US" altLang="zh-CN" sz="3600" dirty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đôi</a:t>
            </a:r>
            <a:endParaRPr lang="en-US" altLang="zh-CN" sz="3600" dirty="0">
              <a:solidFill>
                <a:schemeClr val="bg1"/>
              </a:solidFill>
              <a:latin typeface="Segoe Print" pitchFamily="2" charset="0"/>
              <a:ea typeface="宋体" panose="02010600030101010101" pitchFamily="2" charset="-122"/>
            </a:endParaRPr>
          </a:p>
          <a:p>
            <a:pPr algn="ctr" defTabSz="816443"/>
            <a:r>
              <a:rPr lang="en-US" altLang="zh-CN" sz="2800" dirty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(3 </a:t>
            </a:r>
            <a:r>
              <a:rPr lang="en-US" altLang="zh-CN" sz="2800" dirty="0" err="1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phút</a:t>
            </a:r>
            <a:r>
              <a:rPr lang="en-US" altLang="zh-CN" sz="2800" dirty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)</a:t>
            </a:r>
            <a:endParaRPr lang="zh-CN" altLang="en-US" sz="2800" dirty="0">
              <a:solidFill>
                <a:schemeClr val="bg1"/>
              </a:solidFill>
              <a:latin typeface="Segoe Print" pitchFamily="2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490129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uild="allAtOnce"/>
      <p:bldP spid="40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10245" descr="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034" y="361507"/>
            <a:ext cx="7730975" cy="464642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0F5DCFF-638A-5650-4B0E-75BAF327A926}"/>
              </a:ext>
            </a:extLst>
          </p:cNvPr>
          <p:cNvSpPr txBox="1"/>
          <p:nvPr/>
        </p:nvSpPr>
        <p:spPr>
          <a:xfrm>
            <a:off x="1360966" y="2225979"/>
            <a:ext cx="674104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Nháy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chuột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dải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lệnh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Home</a:t>
            </a:r>
            <a:endParaRPr lang="en-US" sz="2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chứa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tệp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endParaRPr lang="en-US" sz="2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tệp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endParaRPr lang="en-US" sz="2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4: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Nháy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chuột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lệnh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Copy to</a:t>
            </a:r>
            <a:endParaRPr lang="en-US" sz="2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5: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Choose Location…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2713C2A-C9E3-9EC6-4124-DE9E978A63AD}"/>
              </a:ext>
            </a:extLst>
          </p:cNvPr>
          <p:cNvSpPr txBox="1"/>
          <p:nvPr/>
        </p:nvSpPr>
        <p:spPr>
          <a:xfrm>
            <a:off x="1754372" y="1752347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988017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76803" descr="PPT素材-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42277" y="-376516"/>
            <a:ext cx="10477948" cy="562020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20"/>
          <p:cNvSpPr/>
          <p:nvPr/>
        </p:nvSpPr>
        <p:spPr>
          <a:xfrm rot="19532942">
            <a:off x="428068" y="806464"/>
            <a:ext cx="1533377" cy="469343"/>
          </a:xfrm>
          <a:prstGeom prst="rect">
            <a:avLst/>
          </a:prstGeom>
        </p:spPr>
        <p:txBody>
          <a:bodyPr wrap="square" lIns="68554" tIns="34277" rIns="68554" bIns="34277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2689">
              <a:defRPr/>
            </a:pPr>
            <a:r>
              <a:rPr lang="en-US" altLang="zh-CN" sz="2600" b="1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Kết</a:t>
            </a:r>
            <a:r>
              <a:rPr lang="en-US" altLang="zh-CN" sz="26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600" b="1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luận</a:t>
            </a:r>
            <a:endParaRPr lang="en-US" altLang="zh-CN" sz="26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33" name="矩形 1"/>
          <p:cNvSpPr/>
          <p:nvPr/>
        </p:nvSpPr>
        <p:spPr>
          <a:xfrm>
            <a:off x="980071" y="1786926"/>
            <a:ext cx="7465806" cy="1569648"/>
          </a:xfrm>
          <a:prstGeom prst="rect">
            <a:avLst/>
          </a:prstGeom>
        </p:spPr>
        <p:txBody>
          <a:bodyPr wrap="square" lIns="91425" tIns="45714" rIns="91425" bIns="45714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Trong phần mềm quản lý tệp, ở dải lệnh Home, em có thể sao chép tệp, thư mục bằng lệnh Copy to.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815566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"/>
          <p:cNvSpPr txBox="1"/>
          <p:nvPr/>
        </p:nvSpPr>
        <p:spPr>
          <a:xfrm>
            <a:off x="3383408" y="2277578"/>
            <a:ext cx="2552295" cy="738662"/>
          </a:xfrm>
          <a:prstGeom prst="rect">
            <a:avLst/>
          </a:prstGeom>
          <a:noFill/>
        </p:spPr>
        <p:txBody>
          <a:bodyPr wrap="none" lIns="91401" tIns="45702" rIns="91401" bIns="4570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dirty="0">
                <a:solidFill>
                  <a:srgbClr val="00B0F0"/>
                </a:solidFill>
                <a:latin typeface="Segoe Print" pitchFamily="2" charset="0"/>
                <a:ea typeface="微软雅黑" panose="020B0503020204020204" pitchFamily="34" charset="-122"/>
              </a:rPr>
              <a:t>KHỞI ĐỘNG </a:t>
            </a:r>
            <a:endParaRPr lang="zh-CN" altLang="en-US" sz="2800" b="1" dirty="0">
              <a:solidFill>
                <a:srgbClr val="00B0F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09304824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4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"/>
          <p:cNvSpPr txBox="1"/>
          <p:nvPr/>
        </p:nvSpPr>
        <p:spPr>
          <a:xfrm>
            <a:off x="3482021" y="2277578"/>
            <a:ext cx="2355077" cy="738640"/>
          </a:xfrm>
          <a:prstGeom prst="rect">
            <a:avLst/>
          </a:prstGeom>
          <a:noFill/>
        </p:spPr>
        <p:txBody>
          <a:bodyPr wrap="none" lIns="91401" tIns="45702" rIns="91401" bIns="4570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dirty="0">
                <a:solidFill>
                  <a:srgbClr val="00B0F0"/>
                </a:solidFill>
                <a:latin typeface="Segoe Print" pitchFamily="2" charset="0"/>
                <a:ea typeface="微软雅黑" panose="020B0503020204020204" pitchFamily="34" charset="-122"/>
              </a:rPr>
              <a:t>LUYỆN TẬP</a:t>
            </a:r>
            <a:endParaRPr lang="zh-CN" altLang="en-US" sz="2800" b="1" dirty="0">
              <a:solidFill>
                <a:srgbClr val="00B0F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78437212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3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5988" y="-284548"/>
            <a:ext cx="8450070" cy="2049137"/>
          </a:xfrm>
          <a:prstGeom prst="rect">
            <a:avLst/>
          </a:prstGeom>
        </p:spPr>
      </p:pic>
      <p:sp>
        <p:nvSpPr>
          <p:cNvPr id="46" name="Text Box 18"/>
          <p:cNvSpPr txBox="1">
            <a:spLocks noChangeArrowheads="1"/>
          </p:cNvSpPr>
          <p:nvPr/>
        </p:nvSpPr>
        <p:spPr bwMode="auto">
          <a:xfrm>
            <a:off x="1847608" y="517797"/>
            <a:ext cx="6341917" cy="1957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2" tIns="45706" rIns="91412" bIns="45706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n-US" altLang="zh-CN" sz="48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Print" pitchFamily="2" charset="0"/>
                <a:ea typeface="微软雅黑" pitchFamily="34" charset="-122"/>
              </a:rPr>
              <a:t>Ai </a:t>
            </a:r>
            <a:r>
              <a:rPr lang="en-US" altLang="zh-CN" sz="4800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Print" pitchFamily="2" charset="0"/>
                <a:ea typeface="微软雅黑" pitchFamily="34" charset="-122"/>
              </a:rPr>
              <a:t>nhanh</a:t>
            </a:r>
            <a:r>
              <a:rPr lang="en-US" altLang="zh-CN" sz="48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Print" pitchFamily="2" charset="0"/>
                <a:ea typeface="微软雅黑" pitchFamily="34" charset="-122"/>
              </a:rPr>
              <a:t> ai </a:t>
            </a:r>
            <a:r>
              <a:rPr lang="en-US" altLang="zh-CN" sz="4800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Print" pitchFamily="2" charset="0"/>
                <a:ea typeface="微软雅黑" pitchFamily="34" charset="-122"/>
              </a:rPr>
              <a:t>đúng</a:t>
            </a:r>
            <a:endParaRPr lang="en-US" altLang="zh-CN" sz="4800" b="1" kern="0" dirty="0">
              <a:solidFill>
                <a:schemeClr val="tx1">
                  <a:lumMod val="75000"/>
                  <a:lumOff val="25000"/>
                </a:schemeClr>
              </a:solidFill>
              <a:latin typeface="Segoe Print" pitchFamily="2" charset="0"/>
              <a:ea typeface="微软雅黑" pitchFamily="34" charset="-122"/>
            </a:endParaRPr>
          </a:p>
          <a:p>
            <a:pPr lvl="0" algn="just">
              <a:lnSpc>
                <a:spcPct val="130000"/>
              </a:lnSpc>
              <a:defRPr/>
            </a:pPr>
            <a:endParaRPr lang="en-US" altLang="zh-CN" sz="4800" b="1" kern="0" dirty="0">
              <a:solidFill>
                <a:schemeClr val="tx1">
                  <a:lumMod val="75000"/>
                  <a:lumOff val="25000"/>
                </a:schemeClr>
              </a:solidFill>
              <a:latin typeface="Segoe Print" pitchFamily="2" charset="0"/>
              <a:ea typeface="微软雅黑" pitchFamily="34" charset="-122"/>
            </a:endParaRPr>
          </a:p>
        </p:txBody>
      </p:sp>
      <p:pic>
        <p:nvPicPr>
          <p:cNvPr id="47" name="图片 5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18567" y="1764589"/>
            <a:ext cx="3211033" cy="3237381"/>
          </a:xfrm>
          <a:prstGeom prst="rect">
            <a:avLst/>
          </a:prstGeom>
        </p:spPr>
      </p:pic>
      <p:sp>
        <p:nvSpPr>
          <p:cNvPr id="54" name="Arrow: Right 2">
            <a:hlinkClick r:id="rId6" action="ppaction://hlinksldjump"/>
            <a:extLst>
              <a:ext uri="{FF2B5EF4-FFF2-40B4-BE49-F238E27FC236}">
                <a16:creationId xmlns:a16="http://schemas.microsoft.com/office/drawing/2014/main" xmlns="" id="{22677E6F-53A0-21DF-1652-EDE8B0FC83A8}"/>
              </a:ext>
            </a:extLst>
          </p:cNvPr>
          <p:cNvSpPr/>
          <p:nvPr/>
        </p:nvSpPr>
        <p:spPr>
          <a:xfrm>
            <a:off x="8229600" y="6403948"/>
            <a:ext cx="449982" cy="1492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4" rIns="91425" bIns="45714" rtlCol="0" anchor="ctr"/>
          <a:lstStyle/>
          <a:p>
            <a:pPr algn="ctr"/>
            <a:endParaRPr lang="en-US"/>
          </a:p>
        </p:txBody>
      </p:sp>
      <p:sp>
        <p:nvSpPr>
          <p:cNvPr id="12" name="Arrow: Right 9">
            <a:hlinkClick r:id="rId7" action="ppaction://hlinksldjump"/>
            <a:extLst>
              <a:ext uri="{FF2B5EF4-FFF2-40B4-BE49-F238E27FC236}">
                <a16:creationId xmlns:a16="http://schemas.microsoft.com/office/drawing/2014/main" xmlns="" id="{2D783783-28D4-A3A8-D362-F5688A1F9AD9}"/>
              </a:ext>
            </a:extLst>
          </p:cNvPr>
          <p:cNvSpPr/>
          <p:nvPr/>
        </p:nvSpPr>
        <p:spPr>
          <a:xfrm>
            <a:off x="8396458" y="4717052"/>
            <a:ext cx="609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4" rIns="91425" bIns="45714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6745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6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42370" y="-462707"/>
            <a:ext cx="7480452" cy="5606207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936434" y="1207380"/>
            <a:ext cx="4946574" cy="1572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 algn="just" defTabSz="685800">
              <a:lnSpc>
                <a:spcPct val="130000"/>
              </a:lnSpc>
              <a:defRPr/>
            </a:pPr>
            <a:r>
              <a:rPr lang="en-US" altLang="zh-CN" sz="28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zh-CN" sz="28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altLang="zh-CN" sz="28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 nêu câu hỏi, HS giơ tay giành quyền trả lời.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685800">
              <a:lnSpc>
                <a:spcPct val="130000"/>
              </a:lnSpc>
              <a:defRPr/>
            </a:pPr>
            <a:endParaRPr lang="en-US" altLang="zh-CN" sz="2000" b="1" kern="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44538" y="1016383"/>
            <a:ext cx="2428892" cy="32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4111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38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图片 5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49857" y="0"/>
            <a:ext cx="2047530" cy="27290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C6D070B-6321-5E01-8957-CFDD13841BC2}"/>
              </a:ext>
            </a:extLst>
          </p:cNvPr>
          <p:cNvSpPr txBox="1"/>
          <p:nvPr/>
        </p:nvSpPr>
        <p:spPr>
          <a:xfrm>
            <a:off x="818705" y="493301"/>
            <a:ext cx="679420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nl-N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1: Trong hình 1a, nếu em di chuyển thư mục Lop4 vào ổ đĩa D: thì có các tệp, thư mục nào sau đây bị di chuyển theo?</a:t>
            </a:r>
            <a:endParaRPr lang="en-US" sz="28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E2F1534-15D7-5EB8-7344-89F10241A54E}"/>
              </a:ext>
            </a:extLst>
          </p:cNvPr>
          <p:cNvSpPr txBox="1"/>
          <p:nvPr/>
        </p:nvSpPr>
        <p:spPr>
          <a:xfrm>
            <a:off x="1041988" y="2211772"/>
            <a:ext cx="7836198" cy="2241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Chỉ có tệp GioiThieuTo1</a:t>
            </a:r>
            <a:endParaRPr lang="en-US" sz="2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Chỉ có bốn thư mục To1, To2, To3, To4.</a:t>
            </a:r>
            <a:endParaRPr lang="en-US" sz="2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Cả tệp GioiThieuTo1 và bốn thư mục To1, To2, To3, To4.</a:t>
            </a:r>
            <a:endParaRPr lang="en-US" sz="2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Không có tệp, thư mục nào.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D067126B-0C7E-19A2-8D64-C8395D2BFAD1}"/>
              </a:ext>
            </a:extLst>
          </p:cNvPr>
          <p:cNvSpPr/>
          <p:nvPr/>
        </p:nvSpPr>
        <p:spPr>
          <a:xfrm>
            <a:off x="818705" y="3413050"/>
            <a:ext cx="61669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513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图片 5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49857" y="0"/>
            <a:ext cx="2047530" cy="27290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C6D070B-6321-5E01-8957-CFDD13841BC2}"/>
              </a:ext>
            </a:extLst>
          </p:cNvPr>
          <p:cNvSpPr txBox="1"/>
          <p:nvPr/>
        </p:nvSpPr>
        <p:spPr>
          <a:xfrm>
            <a:off x="928874" y="739611"/>
            <a:ext cx="67942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2: Lệnh nào sau đây giúp em sao chép một thư mục?</a:t>
            </a:r>
            <a:endParaRPr lang="en-US" sz="2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E2F1534-15D7-5EB8-7344-89F10241A54E}"/>
              </a:ext>
            </a:extLst>
          </p:cNvPr>
          <p:cNvSpPr txBox="1"/>
          <p:nvPr/>
        </p:nvSpPr>
        <p:spPr>
          <a:xfrm>
            <a:off x="1534547" y="1608002"/>
            <a:ext cx="5350995" cy="2242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Move to</a:t>
            </a:r>
            <a:endParaRPr lang="en-US" sz="2400" dirty="0">
              <a:effectLst/>
              <a:latin typeface=".VnTime" panose="020B7200000000000000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Copy to</a:t>
            </a:r>
            <a:endParaRPr lang="en-US" sz="2400" dirty="0">
              <a:effectLst/>
              <a:latin typeface=".VnTime" panose="020B7200000000000000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Delete</a:t>
            </a:r>
            <a:endParaRPr lang="en-US" sz="2400" dirty="0">
              <a:effectLst/>
              <a:latin typeface=".VnTime" panose="020B7200000000000000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Rename</a:t>
            </a:r>
            <a:endParaRPr lang="en-US" sz="2400" dirty="0">
              <a:effectLst/>
              <a:latin typeface=".VnTime" panose="020B7200000000000000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D067126B-0C7E-19A2-8D64-C8395D2BFAD1}"/>
              </a:ext>
            </a:extLst>
          </p:cNvPr>
          <p:cNvSpPr/>
          <p:nvPr/>
        </p:nvSpPr>
        <p:spPr>
          <a:xfrm>
            <a:off x="1402599" y="2271878"/>
            <a:ext cx="61669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9252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图片 5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49857" y="0"/>
            <a:ext cx="2047530" cy="27290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C6D070B-6321-5E01-8957-CFDD13841BC2}"/>
              </a:ext>
            </a:extLst>
          </p:cNvPr>
          <p:cNvSpPr txBox="1"/>
          <p:nvPr/>
        </p:nvSpPr>
        <p:spPr>
          <a:xfrm>
            <a:off x="928874" y="739611"/>
            <a:ext cx="67942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3: Lệnh nào sau đây giúp em di chuyển một thư mục?</a:t>
            </a:r>
            <a:endParaRPr lang="en-US" sz="2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E2F1534-15D7-5EB8-7344-89F10241A54E}"/>
              </a:ext>
            </a:extLst>
          </p:cNvPr>
          <p:cNvSpPr txBox="1"/>
          <p:nvPr/>
        </p:nvSpPr>
        <p:spPr>
          <a:xfrm>
            <a:off x="1534547" y="1608002"/>
            <a:ext cx="5350995" cy="2242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Move to</a:t>
            </a:r>
            <a:endParaRPr lang="en-US" sz="2400" dirty="0">
              <a:effectLst/>
              <a:latin typeface=".VnTime" panose="020B7200000000000000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Copy to</a:t>
            </a:r>
            <a:endParaRPr lang="en-US" sz="2400" dirty="0">
              <a:effectLst/>
              <a:latin typeface=".VnTime" panose="020B7200000000000000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Delete</a:t>
            </a:r>
            <a:endParaRPr lang="en-US" sz="2400" dirty="0">
              <a:effectLst/>
              <a:latin typeface=".VnTime" panose="020B7200000000000000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Rename</a:t>
            </a:r>
            <a:endParaRPr lang="en-US" sz="2400" dirty="0">
              <a:effectLst/>
              <a:latin typeface=".VnTime" panose="020B7200000000000000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D067126B-0C7E-19A2-8D64-C8395D2BFAD1}"/>
              </a:ext>
            </a:extLst>
          </p:cNvPr>
          <p:cNvSpPr/>
          <p:nvPr/>
        </p:nvSpPr>
        <p:spPr>
          <a:xfrm>
            <a:off x="1420921" y="1711340"/>
            <a:ext cx="61669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551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"/>
          <p:cNvSpPr txBox="1"/>
          <p:nvPr/>
        </p:nvSpPr>
        <p:spPr>
          <a:xfrm>
            <a:off x="3535727" y="2277579"/>
            <a:ext cx="2247664" cy="738633"/>
          </a:xfrm>
          <a:prstGeom prst="rect">
            <a:avLst/>
          </a:prstGeom>
          <a:noFill/>
        </p:spPr>
        <p:txBody>
          <a:bodyPr wrap="none" lIns="91401" tIns="45702" rIns="91401" bIns="4570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>
                <a:solidFill>
                  <a:srgbClr val="00B0F0"/>
                </a:solidFill>
                <a:latin typeface="Segoe Print" pitchFamily="2" charset="0"/>
                <a:ea typeface="微软雅黑" panose="020B0503020204020204" pitchFamily="34" charset="-122"/>
              </a:rPr>
              <a:t>VẬN DỤNG</a:t>
            </a:r>
            <a:endParaRPr lang="zh-CN" altLang="en-US" sz="2800" b="1" dirty="0">
              <a:solidFill>
                <a:srgbClr val="00B0F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76158406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6819" y="106326"/>
            <a:ext cx="8655673" cy="4071966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412734" y="1383286"/>
            <a:ext cx="5592468" cy="54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 algn="ctr" defTabSz="685800">
              <a:lnSpc>
                <a:spcPct val="130000"/>
              </a:lnSpc>
              <a:defRPr/>
            </a:pPr>
            <a:r>
              <a:rPr lang="en-US" altLang="zh-CN" sz="2400" b="1" kern="0" dirty="0" err="1">
                <a:solidFill>
                  <a:schemeClr val="accent5">
                    <a:lumMod val="75000"/>
                  </a:schemeClr>
                </a:solidFill>
                <a:latin typeface="Segoe Print" pitchFamily="2" charset="0"/>
              </a:rPr>
              <a:t>Thực</a:t>
            </a:r>
            <a:r>
              <a:rPr lang="en-US" altLang="zh-CN" sz="2400" b="1" kern="0" dirty="0">
                <a:solidFill>
                  <a:schemeClr val="accent5">
                    <a:lumMod val="75000"/>
                  </a:schemeClr>
                </a:solidFill>
                <a:latin typeface="Segoe Print" pitchFamily="2" charset="0"/>
              </a:rPr>
              <a:t> </a:t>
            </a:r>
            <a:r>
              <a:rPr lang="en-US" altLang="zh-CN" sz="2400" b="1" kern="0" dirty="0" err="1">
                <a:solidFill>
                  <a:schemeClr val="accent5">
                    <a:lumMod val="75000"/>
                  </a:schemeClr>
                </a:solidFill>
                <a:latin typeface="Segoe Print" pitchFamily="2" charset="0"/>
              </a:rPr>
              <a:t>hành</a:t>
            </a:r>
            <a:r>
              <a:rPr lang="en-US" altLang="zh-CN" sz="2400" b="1" kern="0" dirty="0">
                <a:solidFill>
                  <a:schemeClr val="accent5">
                    <a:lumMod val="75000"/>
                  </a:schemeClr>
                </a:solidFill>
                <a:latin typeface="Segoe Print" pitchFamily="2" charset="0"/>
              </a:rPr>
              <a:t> </a:t>
            </a:r>
            <a:r>
              <a:rPr lang="en-US" altLang="zh-CN" sz="2400" b="1" kern="0" dirty="0" err="1">
                <a:solidFill>
                  <a:schemeClr val="accent5">
                    <a:lumMod val="75000"/>
                  </a:schemeClr>
                </a:solidFill>
                <a:latin typeface="Segoe Print" pitchFamily="2" charset="0"/>
              </a:rPr>
              <a:t>trên</a:t>
            </a:r>
            <a:r>
              <a:rPr lang="en-US" altLang="zh-CN" sz="2400" b="1" kern="0" dirty="0">
                <a:solidFill>
                  <a:schemeClr val="accent5">
                    <a:lumMod val="75000"/>
                  </a:schemeClr>
                </a:solidFill>
                <a:latin typeface="Segoe Print" pitchFamily="2" charset="0"/>
              </a:rPr>
              <a:t> </a:t>
            </a:r>
            <a:r>
              <a:rPr lang="en-US" altLang="zh-CN" sz="2400" b="1" kern="0" dirty="0" err="1">
                <a:solidFill>
                  <a:schemeClr val="accent5">
                    <a:lumMod val="75000"/>
                  </a:schemeClr>
                </a:solidFill>
                <a:latin typeface="Segoe Print" pitchFamily="2" charset="0"/>
              </a:rPr>
              <a:t>máy</a:t>
            </a:r>
            <a:endParaRPr lang="en-US" altLang="zh-CN" sz="2400" b="1" kern="0" dirty="0">
              <a:solidFill>
                <a:schemeClr val="accent5">
                  <a:lumMod val="75000"/>
                </a:schemeClr>
              </a:solidFill>
              <a:latin typeface="Segoe Print" pitchFamily="2" charset="0"/>
            </a:endParaRP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83797" y="834585"/>
            <a:ext cx="2428892" cy="3237381"/>
          </a:xfrm>
          <a:prstGeom prst="rect">
            <a:avLst/>
          </a:prstGeom>
        </p:spPr>
      </p:pic>
      <p:sp>
        <p:nvSpPr>
          <p:cNvPr id="2" name="Text Box 18">
            <a:extLst>
              <a:ext uri="{FF2B5EF4-FFF2-40B4-BE49-F238E27FC236}">
                <a16:creationId xmlns:a16="http://schemas.microsoft.com/office/drawing/2014/main" xmlns="" id="{30C5DE4E-C853-1FA4-1EAA-12D54AB94F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2734" y="1843191"/>
            <a:ext cx="6589506" cy="1457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HocTap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Documents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Di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Lop4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HocTap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92837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4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140"/>
                            </p:stCondLst>
                            <p:childTnLst>
                              <p:par>
                                <p:cTn id="3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752829" y="-727112"/>
            <a:ext cx="9166033" cy="5694343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708762" y="961298"/>
            <a:ext cx="6169445" cy="28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Move to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Home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Copy to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Home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Khi di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80943" y="1707614"/>
            <a:ext cx="1910286" cy="254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6456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38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/>
          <p:cNvSpPr txBox="1"/>
          <p:nvPr/>
        </p:nvSpPr>
        <p:spPr>
          <a:xfrm rot="20516974">
            <a:off x="80495" y="1003148"/>
            <a:ext cx="8239869" cy="1828349"/>
          </a:xfrm>
          <a:prstGeom prst="rect">
            <a:avLst/>
          </a:prstGeom>
          <a:noFill/>
        </p:spPr>
        <p:txBody>
          <a:bodyPr wrap="none" lIns="91401" tIns="45702" rIns="91401" bIns="4570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b="1" i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XIN CÁM ƠN CÁC THẦY CÔ GIÁO </a:t>
            </a:r>
          </a:p>
          <a:p>
            <a:pPr algn="ctr">
              <a:lnSpc>
                <a:spcPct val="150000"/>
              </a:lnSpc>
            </a:pPr>
            <a:r>
              <a:rPr lang="en-US" altLang="zh-CN" sz="4000" b="1" i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VÀ CÁC EM HỌC SINH</a:t>
            </a:r>
          </a:p>
        </p:txBody>
      </p:sp>
    </p:spTree>
  </p:cSld>
  <p:clrMapOvr>
    <a:masterClrMapping/>
  </p:clrMapOvr>
  <p:transition spd="med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图片 4">
            <a:extLst>
              <a:ext uri="{FF2B5EF4-FFF2-40B4-BE49-F238E27FC236}">
                <a16:creationId xmlns:a16="http://schemas.microsoft.com/office/drawing/2014/main" xmlns="" id="{E73FD49E-0915-9B8C-F749-3BEBA48FC371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6" t="5452" r="53867" b="6845"/>
          <a:stretch>
            <a:fillRect/>
          </a:stretch>
        </p:blipFill>
        <p:spPr>
          <a:xfrm>
            <a:off x="1215382" y="135329"/>
            <a:ext cx="6807994" cy="5033963"/>
          </a:xfrm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xmlns="" id="{A7E0C678-1E00-C946-CAB3-B5D9B51DB1EB}"/>
              </a:ext>
            </a:extLst>
          </p:cNvPr>
          <p:cNvSpPr txBox="1"/>
          <p:nvPr/>
        </p:nvSpPr>
        <p:spPr>
          <a:xfrm>
            <a:off x="2553891" y="1344216"/>
            <a:ext cx="3718069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noProof="1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ea typeface="SimSun"/>
              </a:rPr>
              <a:t>RUNG CHUÔNG VÀNG</a:t>
            </a:r>
            <a:endParaRPr lang="en-US" sz="3000" b="1" noProof="1"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xmlns="" id="{0DD945A3-E33E-637F-640E-7B9F0245039C}"/>
              </a:ext>
            </a:extLst>
          </p:cNvPr>
          <p:cNvSpPr txBox="1"/>
          <p:nvPr/>
        </p:nvSpPr>
        <p:spPr>
          <a:xfrm>
            <a:off x="3543776" y="768187"/>
            <a:ext cx="1998368" cy="6001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300" noProof="1">
                <a:ln w="22225">
                  <a:solidFill>
                    <a:srgbClr val="99CC00"/>
                  </a:solidFill>
                  <a:prstDash val="solid"/>
                </a:ln>
                <a:solidFill>
                  <a:srgbClr val="99CC00">
                    <a:lumMod val="40000"/>
                    <a:lumOff val="60000"/>
                  </a:srgbClr>
                </a:solidFill>
                <a:latin typeface="Calibri" panose="020F0502020204030204" pitchFamily="34" charset="0"/>
                <a:ea typeface="SimSun"/>
              </a:rPr>
              <a:t>TRÒ CHƠI:</a:t>
            </a:r>
            <a:endParaRPr lang="en-US" sz="3300" noProof="1">
              <a:ln w="22225">
                <a:solidFill>
                  <a:srgbClr val="99CC00"/>
                </a:solidFill>
                <a:prstDash val="solid"/>
              </a:ln>
              <a:solidFill>
                <a:srgbClr val="99CC00">
                  <a:lumMod val="40000"/>
                  <a:lumOff val="60000"/>
                </a:srgbClr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pic>
        <p:nvPicPr>
          <p:cNvPr id="2" name="图片 5" descr="未标题-2.png">
            <a:extLst>
              <a:ext uri="{FF2B5EF4-FFF2-40B4-BE49-F238E27FC236}">
                <a16:creationId xmlns:a16="http://schemas.microsoft.com/office/drawing/2014/main" xmlns="" id="{2C153C51-D32E-4F44-83C2-D60729B99A7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7554" y="1898214"/>
            <a:ext cx="2428892" cy="32373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1354" y="-375705"/>
            <a:ext cx="6026227" cy="5382153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101688" y="1328567"/>
            <a:ext cx="4065223" cy="2715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 algn="just" defTabSz="685800">
              <a:lnSpc>
                <a:spcPct val="130000"/>
              </a:lnSpc>
              <a:defRPr/>
            </a:pP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3348" y="1016383"/>
            <a:ext cx="2428892" cy="32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0988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an30">
            <a:extLst>
              <a:ext uri="{FF2B5EF4-FFF2-40B4-BE49-F238E27FC236}">
                <a16:creationId xmlns:a16="http://schemas.microsoft.com/office/drawing/2014/main" xmlns="" id="{75ADEADB-2137-B94A-6254-CBE794E01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360" y="267892"/>
            <a:ext cx="1057275" cy="935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4" descr="33">
            <a:extLst>
              <a:ext uri="{FF2B5EF4-FFF2-40B4-BE49-F238E27FC236}">
                <a16:creationId xmlns:a16="http://schemas.microsoft.com/office/drawing/2014/main" xmlns="" id="{E8FD8911-95BE-D131-99B8-514BD7885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1085850"/>
            <a:ext cx="634365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14" descr="star_tip_md_wht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DA114655-C035-C202-026C-B3903DCD9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628650"/>
            <a:ext cx="400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Text Box 18">
            <a:extLst>
              <a:ext uri="{FF2B5EF4-FFF2-40B4-BE49-F238E27FC236}">
                <a16:creationId xmlns:a16="http://schemas.microsoft.com/office/drawing/2014/main" xmlns="" id="{FAD1C597-8AD7-14F5-E1A0-0B9A440E8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2695" y="4572000"/>
            <a:ext cx="871876" cy="369332"/>
          </a:xfrm>
          <a:prstGeom prst="rect">
            <a:avLst/>
          </a:prstGeom>
          <a:solidFill>
            <a:srgbClr val="FFCC66"/>
          </a:solidFill>
          <a:ln w="38100">
            <a:miter lim="800000"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</p:spPr>
        <p:txBody>
          <a:bodyPr wrap="square">
            <a:spAutoFit/>
            <a:flatTx/>
          </a:bodyPr>
          <a:lstStyle/>
          <a:p>
            <a:pPr>
              <a:buFontTx/>
              <a:buNone/>
              <a:defRPr/>
            </a:pPr>
            <a:r>
              <a:rPr lang="en-US" sz="1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2" name="Group 19">
            <a:extLst>
              <a:ext uri="{FF2B5EF4-FFF2-40B4-BE49-F238E27FC236}">
                <a16:creationId xmlns:a16="http://schemas.microsoft.com/office/drawing/2014/main" xmlns="" id="{9B039EA9-292C-8D4E-2757-5C9B7584EC90}"/>
              </a:ext>
            </a:extLst>
          </p:cNvPr>
          <p:cNvGrpSpPr>
            <a:grpSpLocks/>
          </p:cNvGrpSpPr>
          <p:nvPr/>
        </p:nvGrpSpPr>
        <p:grpSpPr bwMode="auto">
          <a:xfrm>
            <a:off x="6554391" y="3857625"/>
            <a:ext cx="1027509" cy="971550"/>
            <a:chOff x="4574" y="3342"/>
            <a:chExt cx="960" cy="912"/>
          </a:xfrm>
        </p:grpSpPr>
        <p:sp>
          <p:nvSpPr>
            <p:cNvPr id="15366" name="AutoShape 20">
              <a:extLst>
                <a:ext uri="{FF2B5EF4-FFF2-40B4-BE49-F238E27FC236}">
                  <a16:creationId xmlns:a16="http://schemas.microsoft.com/office/drawing/2014/main" xmlns="" id="{A4C8295E-C7FA-00AE-BAF6-6C5D056E30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5367" name="Text Box 21">
              <a:extLst>
                <a:ext uri="{FF2B5EF4-FFF2-40B4-BE49-F238E27FC236}">
                  <a16:creationId xmlns:a16="http://schemas.microsoft.com/office/drawing/2014/main" xmlns="" id="{16D29F87-8222-CAAD-7FC9-CCFD8265A6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.VnTime" panose="020B7200000000000000" pitchFamily="34" charset="0"/>
                </a:rPr>
                <a:t>9</a:t>
              </a:r>
            </a:p>
          </p:txBody>
        </p:sp>
      </p:grpSp>
      <p:grpSp>
        <p:nvGrpSpPr>
          <p:cNvPr id="3" name="Group 22">
            <a:extLst>
              <a:ext uri="{FF2B5EF4-FFF2-40B4-BE49-F238E27FC236}">
                <a16:creationId xmlns:a16="http://schemas.microsoft.com/office/drawing/2014/main" xmlns="" id="{9C9EBCBF-C908-C097-ABB9-8E7A71A675A2}"/>
              </a:ext>
            </a:extLst>
          </p:cNvPr>
          <p:cNvGrpSpPr>
            <a:grpSpLocks/>
          </p:cNvGrpSpPr>
          <p:nvPr/>
        </p:nvGrpSpPr>
        <p:grpSpPr bwMode="auto">
          <a:xfrm>
            <a:off x="6544866" y="3857625"/>
            <a:ext cx="1027509" cy="971550"/>
            <a:chOff x="4574" y="3342"/>
            <a:chExt cx="960" cy="912"/>
          </a:xfrm>
        </p:grpSpPr>
        <p:sp>
          <p:nvSpPr>
            <p:cNvPr id="15369" name="AutoShape 23">
              <a:extLst>
                <a:ext uri="{FF2B5EF4-FFF2-40B4-BE49-F238E27FC236}">
                  <a16:creationId xmlns:a16="http://schemas.microsoft.com/office/drawing/2014/main" xmlns="" id="{FEA3265A-1E5E-8B4C-8495-9FE372814A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5370" name="Text Box 24">
              <a:extLst>
                <a:ext uri="{FF2B5EF4-FFF2-40B4-BE49-F238E27FC236}">
                  <a16:creationId xmlns:a16="http://schemas.microsoft.com/office/drawing/2014/main" xmlns="" id="{3C57425B-8F2C-50E9-7EA1-C9C946C904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.VnTime" panose="020B7200000000000000" pitchFamily="34" charset="0"/>
                </a:rPr>
                <a:t>8</a:t>
              </a:r>
            </a:p>
          </p:txBody>
        </p:sp>
      </p:grpSp>
      <p:grpSp>
        <p:nvGrpSpPr>
          <p:cNvPr id="4" name="Group 25">
            <a:extLst>
              <a:ext uri="{FF2B5EF4-FFF2-40B4-BE49-F238E27FC236}">
                <a16:creationId xmlns:a16="http://schemas.microsoft.com/office/drawing/2014/main" xmlns="" id="{411AD329-6D5A-0BC0-2C1C-13C1F67116D2}"/>
              </a:ext>
            </a:extLst>
          </p:cNvPr>
          <p:cNvGrpSpPr>
            <a:grpSpLocks/>
          </p:cNvGrpSpPr>
          <p:nvPr/>
        </p:nvGrpSpPr>
        <p:grpSpPr bwMode="auto">
          <a:xfrm>
            <a:off x="6554391" y="3857625"/>
            <a:ext cx="1027509" cy="971550"/>
            <a:chOff x="4574" y="3342"/>
            <a:chExt cx="960" cy="912"/>
          </a:xfrm>
        </p:grpSpPr>
        <p:sp>
          <p:nvSpPr>
            <p:cNvPr id="15372" name="AutoShape 26">
              <a:extLst>
                <a:ext uri="{FF2B5EF4-FFF2-40B4-BE49-F238E27FC236}">
                  <a16:creationId xmlns:a16="http://schemas.microsoft.com/office/drawing/2014/main" xmlns="" id="{73E7198C-B356-666B-854B-B3782702E3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5373" name="Text Box 27">
              <a:extLst>
                <a:ext uri="{FF2B5EF4-FFF2-40B4-BE49-F238E27FC236}">
                  <a16:creationId xmlns:a16="http://schemas.microsoft.com/office/drawing/2014/main" xmlns="" id="{C5CD753F-54E8-B776-805E-4073E5A8BA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.VnTime" panose="020B7200000000000000" pitchFamily="34" charset="0"/>
                </a:rPr>
                <a:t>7</a:t>
              </a:r>
            </a:p>
          </p:txBody>
        </p:sp>
      </p:grpSp>
      <p:grpSp>
        <p:nvGrpSpPr>
          <p:cNvPr id="5" name="Group 28">
            <a:extLst>
              <a:ext uri="{FF2B5EF4-FFF2-40B4-BE49-F238E27FC236}">
                <a16:creationId xmlns:a16="http://schemas.microsoft.com/office/drawing/2014/main" xmlns="" id="{E53B2B09-3278-0769-875B-51DE9415A235}"/>
              </a:ext>
            </a:extLst>
          </p:cNvPr>
          <p:cNvGrpSpPr>
            <a:grpSpLocks/>
          </p:cNvGrpSpPr>
          <p:nvPr/>
        </p:nvGrpSpPr>
        <p:grpSpPr bwMode="auto">
          <a:xfrm>
            <a:off x="6554391" y="3857625"/>
            <a:ext cx="1027509" cy="971550"/>
            <a:chOff x="4574" y="3342"/>
            <a:chExt cx="960" cy="912"/>
          </a:xfrm>
        </p:grpSpPr>
        <p:sp>
          <p:nvSpPr>
            <p:cNvPr id="15375" name="AutoShape 29">
              <a:extLst>
                <a:ext uri="{FF2B5EF4-FFF2-40B4-BE49-F238E27FC236}">
                  <a16:creationId xmlns:a16="http://schemas.microsoft.com/office/drawing/2014/main" xmlns="" id="{D1CC103E-AE47-7A33-13B6-005B66B53C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5376" name="Text Box 30">
              <a:extLst>
                <a:ext uri="{FF2B5EF4-FFF2-40B4-BE49-F238E27FC236}">
                  <a16:creationId xmlns:a16="http://schemas.microsoft.com/office/drawing/2014/main" xmlns="" id="{758B089F-2103-9EA3-33FA-6493313F4C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.VnTime" panose="020B7200000000000000" pitchFamily="34" charset="0"/>
                </a:rPr>
                <a:t>6</a:t>
              </a:r>
            </a:p>
          </p:txBody>
        </p:sp>
      </p:grpSp>
      <p:grpSp>
        <p:nvGrpSpPr>
          <p:cNvPr id="6" name="Group 31">
            <a:extLst>
              <a:ext uri="{FF2B5EF4-FFF2-40B4-BE49-F238E27FC236}">
                <a16:creationId xmlns:a16="http://schemas.microsoft.com/office/drawing/2014/main" xmlns="" id="{056AE8A8-FEE9-0671-2968-771ACA9D0C3B}"/>
              </a:ext>
            </a:extLst>
          </p:cNvPr>
          <p:cNvGrpSpPr>
            <a:grpSpLocks/>
          </p:cNvGrpSpPr>
          <p:nvPr/>
        </p:nvGrpSpPr>
        <p:grpSpPr bwMode="auto">
          <a:xfrm>
            <a:off x="6554391" y="3857625"/>
            <a:ext cx="1027509" cy="971550"/>
            <a:chOff x="3817" y="5015"/>
            <a:chExt cx="960" cy="912"/>
          </a:xfrm>
        </p:grpSpPr>
        <p:sp>
          <p:nvSpPr>
            <p:cNvPr id="15378" name="AutoShape 32">
              <a:extLst>
                <a:ext uri="{FF2B5EF4-FFF2-40B4-BE49-F238E27FC236}">
                  <a16:creationId xmlns:a16="http://schemas.microsoft.com/office/drawing/2014/main" xmlns="" id="{529AE0BA-D4F3-156D-7B9E-ED4CFBECF5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7" y="5015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5379" name="Text Box 33">
              <a:extLst>
                <a:ext uri="{FF2B5EF4-FFF2-40B4-BE49-F238E27FC236}">
                  <a16:creationId xmlns:a16="http://schemas.microsoft.com/office/drawing/2014/main" xmlns="" id="{80B81555-7B0A-C099-73C1-EEA78FD150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7" y="5268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.VnTime" panose="020B7200000000000000" pitchFamily="34" charset="0"/>
                </a:rPr>
                <a:t>5</a:t>
              </a:r>
            </a:p>
          </p:txBody>
        </p:sp>
      </p:grpSp>
      <p:grpSp>
        <p:nvGrpSpPr>
          <p:cNvPr id="7" name="Group 34">
            <a:extLst>
              <a:ext uri="{FF2B5EF4-FFF2-40B4-BE49-F238E27FC236}">
                <a16:creationId xmlns:a16="http://schemas.microsoft.com/office/drawing/2014/main" xmlns="" id="{F56A0613-379A-6C9F-A0FA-1141D92A5A99}"/>
              </a:ext>
            </a:extLst>
          </p:cNvPr>
          <p:cNvGrpSpPr>
            <a:grpSpLocks/>
          </p:cNvGrpSpPr>
          <p:nvPr/>
        </p:nvGrpSpPr>
        <p:grpSpPr bwMode="auto">
          <a:xfrm>
            <a:off x="6554391" y="3850481"/>
            <a:ext cx="1027509" cy="971550"/>
            <a:chOff x="4574" y="3342"/>
            <a:chExt cx="960" cy="912"/>
          </a:xfrm>
        </p:grpSpPr>
        <p:sp>
          <p:nvSpPr>
            <p:cNvPr id="15381" name="AutoShape 35">
              <a:extLst>
                <a:ext uri="{FF2B5EF4-FFF2-40B4-BE49-F238E27FC236}">
                  <a16:creationId xmlns:a16="http://schemas.microsoft.com/office/drawing/2014/main" xmlns="" id="{44DF9BCF-02E7-1E46-4B5B-C6BE7E9F76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5382" name="Text Box 36">
              <a:extLst>
                <a:ext uri="{FF2B5EF4-FFF2-40B4-BE49-F238E27FC236}">
                  <a16:creationId xmlns:a16="http://schemas.microsoft.com/office/drawing/2014/main" xmlns="" id="{1485161E-6515-342E-5DDA-9CFAAB45FB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4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.VnTime" panose="020B7200000000000000" pitchFamily="34" charset="0"/>
                </a:rPr>
                <a:t>4</a:t>
              </a:r>
            </a:p>
          </p:txBody>
        </p:sp>
      </p:grpSp>
      <p:grpSp>
        <p:nvGrpSpPr>
          <p:cNvPr id="8" name="Group 37">
            <a:extLst>
              <a:ext uri="{FF2B5EF4-FFF2-40B4-BE49-F238E27FC236}">
                <a16:creationId xmlns:a16="http://schemas.microsoft.com/office/drawing/2014/main" xmlns="" id="{224399E5-3FCA-ABA2-89DD-855C3EE89AB5}"/>
              </a:ext>
            </a:extLst>
          </p:cNvPr>
          <p:cNvGrpSpPr>
            <a:grpSpLocks/>
          </p:cNvGrpSpPr>
          <p:nvPr/>
        </p:nvGrpSpPr>
        <p:grpSpPr bwMode="auto">
          <a:xfrm>
            <a:off x="6554391" y="3850481"/>
            <a:ext cx="1027509" cy="971550"/>
            <a:chOff x="4574" y="3342"/>
            <a:chExt cx="960" cy="912"/>
          </a:xfrm>
        </p:grpSpPr>
        <p:sp>
          <p:nvSpPr>
            <p:cNvPr id="15384" name="AutoShape 38">
              <a:extLst>
                <a:ext uri="{FF2B5EF4-FFF2-40B4-BE49-F238E27FC236}">
                  <a16:creationId xmlns:a16="http://schemas.microsoft.com/office/drawing/2014/main" xmlns="" id="{C1EC0A1E-5940-E936-62C5-07A3DAB452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5385" name="Text Box 39">
              <a:extLst>
                <a:ext uri="{FF2B5EF4-FFF2-40B4-BE49-F238E27FC236}">
                  <a16:creationId xmlns:a16="http://schemas.microsoft.com/office/drawing/2014/main" xmlns="" id="{66966499-2B8B-7BC3-23C8-615B96BBC7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.VnTime" panose="020B7200000000000000" pitchFamily="34" charset="0"/>
                </a:rPr>
                <a:t>3</a:t>
              </a:r>
            </a:p>
          </p:txBody>
        </p:sp>
      </p:grpSp>
      <p:grpSp>
        <p:nvGrpSpPr>
          <p:cNvPr id="9" name="Group 40">
            <a:extLst>
              <a:ext uri="{FF2B5EF4-FFF2-40B4-BE49-F238E27FC236}">
                <a16:creationId xmlns:a16="http://schemas.microsoft.com/office/drawing/2014/main" xmlns="" id="{BF56F03B-5BC7-1E32-97F8-8F97101B1A1E}"/>
              </a:ext>
            </a:extLst>
          </p:cNvPr>
          <p:cNvGrpSpPr>
            <a:grpSpLocks/>
          </p:cNvGrpSpPr>
          <p:nvPr/>
        </p:nvGrpSpPr>
        <p:grpSpPr bwMode="auto">
          <a:xfrm>
            <a:off x="6554391" y="3850481"/>
            <a:ext cx="1027509" cy="971550"/>
            <a:chOff x="4574" y="3342"/>
            <a:chExt cx="960" cy="912"/>
          </a:xfrm>
        </p:grpSpPr>
        <p:sp>
          <p:nvSpPr>
            <p:cNvPr id="15387" name="AutoShape 41">
              <a:extLst>
                <a:ext uri="{FF2B5EF4-FFF2-40B4-BE49-F238E27FC236}">
                  <a16:creationId xmlns:a16="http://schemas.microsoft.com/office/drawing/2014/main" xmlns="" id="{061575D2-7A1B-C96D-1D6B-32BAEA4910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5388" name="Text Box 42">
              <a:extLst>
                <a:ext uri="{FF2B5EF4-FFF2-40B4-BE49-F238E27FC236}">
                  <a16:creationId xmlns:a16="http://schemas.microsoft.com/office/drawing/2014/main" xmlns="" id="{6B947350-ECCE-1DEF-53B9-FBC45EA052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.VnTime" panose="020B7200000000000000" pitchFamily="34" charset="0"/>
                </a:rPr>
                <a:t>2</a:t>
              </a:r>
            </a:p>
          </p:txBody>
        </p:sp>
      </p:grpSp>
      <p:grpSp>
        <p:nvGrpSpPr>
          <p:cNvPr id="10" name="Group 43">
            <a:extLst>
              <a:ext uri="{FF2B5EF4-FFF2-40B4-BE49-F238E27FC236}">
                <a16:creationId xmlns:a16="http://schemas.microsoft.com/office/drawing/2014/main" xmlns="" id="{0791FA47-2F6F-8A4A-CE08-AE6C012F3D05}"/>
              </a:ext>
            </a:extLst>
          </p:cNvPr>
          <p:cNvGrpSpPr>
            <a:grpSpLocks/>
          </p:cNvGrpSpPr>
          <p:nvPr/>
        </p:nvGrpSpPr>
        <p:grpSpPr bwMode="auto">
          <a:xfrm>
            <a:off x="6554391" y="3857625"/>
            <a:ext cx="1027509" cy="971550"/>
            <a:chOff x="4574" y="3342"/>
            <a:chExt cx="960" cy="912"/>
          </a:xfrm>
        </p:grpSpPr>
        <p:sp>
          <p:nvSpPr>
            <p:cNvPr id="15390" name="AutoShape 44">
              <a:extLst>
                <a:ext uri="{FF2B5EF4-FFF2-40B4-BE49-F238E27FC236}">
                  <a16:creationId xmlns:a16="http://schemas.microsoft.com/office/drawing/2014/main" xmlns="" id="{21C869CD-BF33-865B-7C56-BC68D4EF0E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5391" name="Text Box 45">
              <a:extLst>
                <a:ext uri="{FF2B5EF4-FFF2-40B4-BE49-F238E27FC236}">
                  <a16:creationId xmlns:a16="http://schemas.microsoft.com/office/drawing/2014/main" xmlns="" id="{788C7E42-01B7-FA6D-0529-1940A53623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4" y="3594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.VnTime" panose="020B7200000000000000" pitchFamily="34" charset="0"/>
                </a:rPr>
                <a:t>1</a:t>
              </a:r>
            </a:p>
          </p:txBody>
        </p:sp>
      </p:grpSp>
      <p:sp>
        <p:nvSpPr>
          <p:cNvPr id="15392" name="Text Box 49">
            <a:extLst>
              <a:ext uri="{FF2B5EF4-FFF2-40B4-BE49-F238E27FC236}">
                <a16:creationId xmlns:a16="http://schemas.microsoft.com/office/drawing/2014/main" xmlns="" id="{4AEE94D7-E466-90E1-D112-7E0E92B36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6294" y="4572000"/>
            <a:ext cx="12525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1800">
                <a:solidFill>
                  <a:srgbClr val="FF0000"/>
                </a:solidFill>
              </a:rPr>
              <a:t>Thời gian</a:t>
            </a:r>
          </a:p>
        </p:txBody>
      </p:sp>
      <p:sp>
        <p:nvSpPr>
          <p:cNvPr id="4148" name="AutoShape 52">
            <a:extLst>
              <a:ext uri="{FF2B5EF4-FFF2-40B4-BE49-F238E27FC236}">
                <a16:creationId xmlns:a16="http://schemas.microsoft.com/office/drawing/2014/main" xmlns="" id="{7FCBE8BD-708D-D40A-75EA-0C4DE532D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2556" y="3022998"/>
            <a:ext cx="2196703" cy="61079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vi-VN" altLang="en-US" sz="1050"/>
          </a:p>
        </p:txBody>
      </p:sp>
      <p:grpSp>
        <p:nvGrpSpPr>
          <p:cNvPr id="11" name="Group 40">
            <a:extLst>
              <a:ext uri="{FF2B5EF4-FFF2-40B4-BE49-F238E27FC236}">
                <a16:creationId xmlns:a16="http://schemas.microsoft.com/office/drawing/2014/main" xmlns="" id="{885F9871-4D90-B03B-98F8-1C80960BEDD1}"/>
              </a:ext>
            </a:extLst>
          </p:cNvPr>
          <p:cNvGrpSpPr>
            <a:grpSpLocks/>
          </p:cNvGrpSpPr>
          <p:nvPr/>
        </p:nvGrpSpPr>
        <p:grpSpPr bwMode="auto">
          <a:xfrm>
            <a:off x="6554391" y="3870722"/>
            <a:ext cx="1027509" cy="971550"/>
            <a:chOff x="4574" y="3342"/>
            <a:chExt cx="960" cy="912"/>
          </a:xfrm>
        </p:grpSpPr>
        <p:sp>
          <p:nvSpPr>
            <p:cNvPr id="15395" name="AutoShape 41">
              <a:extLst>
                <a:ext uri="{FF2B5EF4-FFF2-40B4-BE49-F238E27FC236}">
                  <a16:creationId xmlns:a16="http://schemas.microsoft.com/office/drawing/2014/main" xmlns="" id="{3FA1642A-E2BA-CC81-6937-E03EE3EC1F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5396" name="Text Box 42">
              <a:extLst>
                <a:ext uri="{FF2B5EF4-FFF2-40B4-BE49-F238E27FC236}">
                  <a16:creationId xmlns:a16="http://schemas.microsoft.com/office/drawing/2014/main" xmlns="" id="{3C4E3FF6-E51F-16F1-9509-F6BA8866CC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4" y="3593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</p:grpSp>
      <p:sp>
        <p:nvSpPr>
          <p:cNvPr id="15397" name="Title 1">
            <a:extLst>
              <a:ext uri="{FF2B5EF4-FFF2-40B4-BE49-F238E27FC236}">
                <a16:creationId xmlns:a16="http://schemas.microsoft.com/office/drawing/2014/main" xmlns="" id="{C5580355-C736-5A1F-17A5-8820ED09E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637" y="1388018"/>
            <a:ext cx="702968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xmlns="" id="{429410A8-4764-332B-8481-3A59482AA36F}"/>
              </a:ext>
            </a:extLst>
          </p:cNvPr>
          <p:cNvSpPr/>
          <p:nvPr/>
        </p:nvSpPr>
        <p:spPr>
          <a:xfrm>
            <a:off x="497206" y="3000376"/>
            <a:ext cx="1691637" cy="5941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Copy  </a:t>
            </a:r>
            <a:endParaRPr 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xmlns="" id="{BC614433-8485-B81E-EB19-97A2739D2C52}"/>
              </a:ext>
            </a:extLst>
          </p:cNvPr>
          <p:cNvSpPr/>
          <p:nvPr/>
        </p:nvSpPr>
        <p:spPr>
          <a:xfrm>
            <a:off x="3207545" y="3039666"/>
            <a:ext cx="2196703" cy="5941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Rename  </a:t>
            </a:r>
            <a:endParaRPr 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xmlns="" id="{3B02B6CA-5643-45C3-96B9-918446B0E6D2}"/>
              </a:ext>
            </a:extLst>
          </p:cNvPr>
          <p:cNvSpPr/>
          <p:nvPr/>
        </p:nvSpPr>
        <p:spPr>
          <a:xfrm>
            <a:off x="6125765" y="3000376"/>
            <a:ext cx="2049405" cy="5941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C.Delete</a:t>
            </a:r>
            <a:r>
              <a:rPr 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85" name="WordArt 5">
            <a:extLst>
              <a:ext uri="{FF2B5EF4-FFF2-40B4-BE49-F238E27FC236}">
                <a16:creationId xmlns:a16="http://schemas.microsoft.com/office/drawing/2014/main" xmlns="" id="{A28299D3-D9D9-7539-6C28-3B5515729C7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50344" y="482204"/>
            <a:ext cx="4083844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"/>
              </a:rPr>
              <a:t>Rung chuông vàng</a:t>
            </a:r>
          </a:p>
        </p:txBody>
      </p:sp>
    </p:spTree>
  </p:cSld>
  <p:clrMapOvr>
    <a:masterClrMapping/>
  </p:clrMapOvr>
  <p:transition spd="slow" advClick="0">
    <p:zoom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3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501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001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501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001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8501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1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1501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001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4501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9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  <p:cond evt="onBegin" delay="0">
                          <p:tn val="37"/>
                        </p:cond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mph" presetSubtype="0" repeatCount="1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8" grpId="0" bldLvl="0" animBg="1"/>
      <p:bldP spid="4148" grpId="1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 descr="an30">
            <a:extLst>
              <a:ext uri="{FF2B5EF4-FFF2-40B4-BE49-F238E27FC236}">
                <a16:creationId xmlns:a16="http://schemas.microsoft.com/office/drawing/2014/main" xmlns="" id="{9E8B7F05-EF3B-C983-8001-193734C8D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360" y="267892"/>
            <a:ext cx="1057275" cy="935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4" descr="33">
            <a:extLst>
              <a:ext uri="{FF2B5EF4-FFF2-40B4-BE49-F238E27FC236}">
                <a16:creationId xmlns:a16="http://schemas.microsoft.com/office/drawing/2014/main" xmlns="" id="{F2A8E090-87A1-0716-D450-9DBB95877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5" y="1035844"/>
            <a:ext cx="634365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14" descr="star_tip_md_wht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B53FD400-256D-CF05-A124-E8876B5E1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628650"/>
            <a:ext cx="400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Text Box 18">
            <a:extLst>
              <a:ext uri="{FF2B5EF4-FFF2-40B4-BE49-F238E27FC236}">
                <a16:creationId xmlns:a16="http://schemas.microsoft.com/office/drawing/2014/main" xmlns="" id="{C367C1BE-0886-B65B-3012-70228DFF58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2693" y="4257988"/>
            <a:ext cx="741250" cy="307777"/>
          </a:xfrm>
          <a:prstGeom prst="rect">
            <a:avLst/>
          </a:prstGeom>
          <a:solidFill>
            <a:srgbClr val="FFCC66"/>
          </a:solidFill>
          <a:ln w="38100">
            <a:miter lim="800000"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</p:spPr>
        <p:txBody>
          <a:bodyPr wrap="square">
            <a:spAutoFit/>
            <a:flatTx/>
          </a:bodyPr>
          <a:lstStyle/>
          <a:p>
            <a:pPr>
              <a:buFontTx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2" name="Group 19">
            <a:extLst>
              <a:ext uri="{FF2B5EF4-FFF2-40B4-BE49-F238E27FC236}">
                <a16:creationId xmlns:a16="http://schemas.microsoft.com/office/drawing/2014/main" xmlns="" id="{7E3AFEF5-58FD-FA1B-C7E6-52FADEA864B0}"/>
              </a:ext>
            </a:extLst>
          </p:cNvPr>
          <p:cNvGrpSpPr>
            <a:grpSpLocks/>
          </p:cNvGrpSpPr>
          <p:nvPr/>
        </p:nvGrpSpPr>
        <p:grpSpPr bwMode="auto">
          <a:xfrm>
            <a:off x="6554391" y="3857625"/>
            <a:ext cx="1027509" cy="971550"/>
            <a:chOff x="4574" y="3342"/>
            <a:chExt cx="960" cy="912"/>
          </a:xfrm>
        </p:grpSpPr>
        <p:sp>
          <p:nvSpPr>
            <p:cNvPr id="17414" name="AutoShape 20">
              <a:extLst>
                <a:ext uri="{FF2B5EF4-FFF2-40B4-BE49-F238E27FC236}">
                  <a16:creationId xmlns:a16="http://schemas.microsoft.com/office/drawing/2014/main" xmlns="" id="{86EDCD61-23EF-6484-3130-2D329AD0B1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7415" name="Text Box 21">
              <a:extLst>
                <a:ext uri="{FF2B5EF4-FFF2-40B4-BE49-F238E27FC236}">
                  <a16:creationId xmlns:a16="http://schemas.microsoft.com/office/drawing/2014/main" xmlns="" id="{C4B9D631-A8E0-5CBD-A0F3-27FE31D377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.VnTime" panose="020B7200000000000000" pitchFamily="34" charset="0"/>
                </a:rPr>
                <a:t>9</a:t>
              </a:r>
            </a:p>
          </p:txBody>
        </p:sp>
      </p:grpSp>
      <p:grpSp>
        <p:nvGrpSpPr>
          <p:cNvPr id="3" name="Group 22">
            <a:extLst>
              <a:ext uri="{FF2B5EF4-FFF2-40B4-BE49-F238E27FC236}">
                <a16:creationId xmlns:a16="http://schemas.microsoft.com/office/drawing/2014/main" xmlns="" id="{1DC5D665-378C-55CD-02D5-2521FB84986B}"/>
              </a:ext>
            </a:extLst>
          </p:cNvPr>
          <p:cNvGrpSpPr>
            <a:grpSpLocks/>
          </p:cNvGrpSpPr>
          <p:nvPr/>
        </p:nvGrpSpPr>
        <p:grpSpPr bwMode="auto">
          <a:xfrm>
            <a:off x="6544866" y="3857625"/>
            <a:ext cx="1027509" cy="971550"/>
            <a:chOff x="4574" y="3342"/>
            <a:chExt cx="960" cy="912"/>
          </a:xfrm>
        </p:grpSpPr>
        <p:sp>
          <p:nvSpPr>
            <p:cNvPr id="17417" name="AutoShape 23">
              <a:extLst>
                <a:ext uri="{FF2B5EF4-FFF2-40B4-BE49-F238E27FC236}">
                  <a16:creationId xmlns:a16="http://schemas.microsoft.com/office/drawing/2014/main" xmlns="" id="{E60AAE6E-25A6-A78C-3588-7D5A9C0DB6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7418" name="Text Box 24">
              <a:extLst>
                <a:ext uri="{FF2B5EF4-FFF2-40B4-BE49-F238E27FC236}">
                  <a16:creationId xmlns:a16="http://schemas.microsoft.com/office/drawing/2014/main" xmlns="" id="{E4883DA1-A9DF-5B78-42D4-614070208D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.VnTime" panose="020B7200000000000000" pitchFamily="34" charset="0"/>
                </a:rPr>
                <a:t>8</a:t>
              </a:r>
            </a:p>
          </p:txBody>
        </p:sp>
      </p:grpSp>
      <p:grpSp>
        <p:nvGrpSpPr>
          <p:cNvPr id="4" name="Group 25">
            <a:extLst>
              <a:ext uri="{FF2B5EF4-FFF2-40B4-BE49-F238E27FC236}">
                <a16:creationId xmlns:a16="http://schemas.microsoft.com/office/drawing/2014/main" xmlns="" id="{8E094E89-6E53-B208-2EF5-3AEE155DA4D0}"/>
              </a:ext>
            </a:extLst>
          </p:cNvPr>
          <p:cNvGrpSpPr>
            <a:grpSpLocks/>
          </p:cNvGrpSpPr>
          <p:nvPr/>
        </p:nvGrpSpPr>
        <p:grpSpPr bwMode="auto">
          <a:xfrm>
            <a:off x="6554391" y="3857625"/>
            <a:ext cx="1027509" cy="971550"/>
            <a:chOff x="4574" y="3342"/>
            <a:chExt cx="960" cy="912"/>
          </a:xfrm>
        </p:grpSpPr>
        <p:sp>
          <p:nvSpPr>
            <p:cNvPr id="17420" name="AutoShape 26">
              <a:extLst>
                <a:ext uri="{FF2B5EF4-FFF2-40B4-BE49-F238E27FC236}">
                  <a16:creationId xmlns:a16="http://schemas.microsoft.com/office/drawing/2014/main" xmlns="" id="{87A3D7B4-274E-D142-3ECB-DF9D4056B8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7421" name="Text Box 27">
              <a:extLst>
                <a:ext uri="{FF2B5EF4-FFF2-40B4-BE49-F238E27FC236}">
                  <a16:creationId xmlns:a16="http://schemas.microsoft.com/office/drawing/2014/main" xmlns="" id="{94844A29-B318-F43B-DAFF-D44F046D73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.VnTime" panose="020B7200000000000000" pitchFamily="34" charset="0"/>
                </a:rPr>
                <a:t>7</a:t>
              </a:r>
            </a:p>
          </p:txBody>
        </p:sp>
      </p:grpSp>
      <p:grpSp>
        <p:nvGrpSpPr>
          <p:cNvPr id="5" name="Group 28">
            <a:extLst>
              <a:ext uri="{FF2B5EF4-FFF2-40B4-BE49-F238E27FC236}">
                <a16:creationId xmlns:a16="http://schemas.microsoft.com/office/drawing/2014/main" xmlns="" id="{59843973-15CA-9E2D-ED2E-A4EA70C5E8A8}"/>
              </a:ext>
            </a:extLst>
          </p:cNvPr>
          <p:cNvGrpSpPr>
            <a:grpSpLocks/>
          </p:cNvGrpSpPr>
          <p:nvPr/>
        </p:nvGrpSpPr>
        <p:grpSpPr bwMode="auto">
          <a:xfrm>
            <a:off x="6554391" y="3857625"/>
            <a:ext cx="1027509" cy="971550"/>
            <a:chOff x="4574" y="3342"/>
            <a:chExt cx="960" cy="912"/>
          </a:xfrm>
        </p:grpSpPr>
        <p:sp>
          <p:nvSpPr>
            <p:cNvPr id="17423" name="AutoShape 29">
              <a:extLst>
                <a:ext uri="{FF2B5EF4-FFF2-40B4-BE49-F238E27FC236}">
                  <a16:creationId xmlns:a16="http://schemas.microsoft.com/office/drawing/2014/main" xmlns="" id="{79D4E159-DE21-8A99-3EF4-E8B61797C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7424" name="Text Box 30">
              <a:extLst>
                <a:ext uri="{FF2B5EF4-FFF2-40B4-BE49-F238E27FC236}">
                  <a16:creationId xmlns:a16="http://schemas.microsoft.com/office/drawing/2014/main" xmlns="" id="{3C885759-4B3B-90AA-BD89-BB702251B7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.VnTime" panose="020B7200000000000000" pitchFamily="34" charset="0"/>
                </a:rPr>
                <a:t>6</a:t>
              </a:r>
            </a:p>
          </p:txBody>
        </p:sp>
      </p:grpSp>
      <p:grpSp>
        <p:nvGrpSpPr>
          <p:cNvPr id="6" name="Group 31">
            <a:extLst>
              <a:ext uri="{FF2B5EF4-FFF2-40B4-BE49-F238E27FC236}">
                <a16:creationId xmlns:a16="http://schemas.microsoft.com/office/drawing/2014/main" xmlns="" id="{3791D1F6-E278-A862-09AE-AC728B5B6D6C}"/>
              </a:ext>
            </a:extLst>
          </p:cNvPr>
          <p:cNvGrpSpPr>
            <a:grpSpLocks/>
          </p:cNvGrpSpPr>
          <p:nvPr/>
        </p:nvGrpSpPr>
        <p:grpSpPr bwMode="auto">
          <a:xfrm>
            <a:off x="6554391" y="3857625"/>
            <a:ext cx="1027509" cy="971550"/>
            <a:chOff x="3817" y="5015"/>
            <a:chExt cx="960" cy="912"/>
          </a:xfrm>
        </p:grpSpPr>
        <p:sp>
          <p:nvSpPr>
            <p:cNvPr id="17426" name="AutoShape 32">
              <a:extLst>
                <a:ext uri="{FF2B5EF4-FFF2-40B4-BE49-F238E27FC236}">
                  <a16:creationId xmlns:a16="http://schemas.microsoft.com/office/drawing/2014/main" xmlns="" id="{81DFA65E-7F41-BA08-6137-2F937960A6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7" y="5015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7427" name="Text Box 33">
              <a:extLst>
                <a:ext uri="{FF2B5EF4-FFF2-40B4-BE49-F238E27FC236}">
                  <a16:creationId xmlns:a16="http://schemas.microsoft.com/office/drawing/2014/main" xmlns="" id="{40564CF6-A489-E7F5-AE5A-863675F415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7" y="5268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.VnTime" panose="020B7200000000000000" pitchFamily="34" charset="0"/>
                </a:rPr>
                <a:t>5</a:t>
              </a:r>
            </a:p>
          </p:txBody>
        </p:sp>
      </p:grpSp>
      <p:grpSp>
        <p:nvGrpSpPr>
          <p:cNvPr id="7" name="Group 34">
            <a:extLst>
              <a:ext uri="{FF2B5EF4-FFF2-40B4-BE49-F238E27FC236}">
                <a16:creationId xmlns:a16="http://schemas.microsoft.com/office/drawing/2014/main" xmlns="" id="{F265779A-D0AA-F3D5-5CE5-029EE3F3153E}"/>
              </a:ext>
            </a:extLst>
          </p:cNvPr>
          <p:cNvGrpSpPr>
            <a:grpSpLocks/>
          </p:cNvGrpSpPr>
          <p:nvPr/>
        </p:nvGrpSpPr>
        <p:grpSpPr bwMode="auto">
          <a:xfrm>
            <a:off x="6554391" y="3850481"/>
            <a:ext cx="1027509" cy="971550"/>
            <a:chOff x="4574" y="3342"/>
            <a:chExt cx="960" cy="912"/>
          </a:xfrm>
        </p:grpSpPr>
        <p:sp>
          <p:nvSpPr>
            <p:cNvPr id="17429" name="AutoShape 35">
              <a:extLst>
                <a:ext uri="{FF2B5EF4-FFF2-40B4-BE49-F238E27FC236}">
                  <a16:creationId xmlns:a16="http://schemas.microsoft.com/office/drawing/2014/main" xmlns="" id="{B4887049-0F06-651D-58DA-459A0C30DC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7430" name="Text Box 36">
              <a:extLst>
                <a:ext uri="{FF2B5EF4-FFF2-40B4-BE49-F238E27FC236}">
                  <a16:creationId xmlns:a16="http://schemas.microsoft.com/office/drawing/2014/main" xmlns="" id="{73A2F3FE-4192-2E82-DEA0-F185975077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4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.VnTime" panose="020B7200000000000000" pitchFamily="34" charset="0"/>
                </a:rPr>
                <a:t>4</a:t>
              </a:r>
            </a:p>
          </p:txBody>
        </p:sp>
      </p:grpSp>
      <p:grpSp>
        <p:nvGrpSpPr>
          <p:cNvPr id="8" name="Group 37">
            <a:extLst>
              <a:ext uri="{FF2B5EF4-FFF2-40B4-BE49-F238E27FC236}">
                <a16:creationId xmlns:a16="http://schemas.microsoft.com/office/drawing/2014/main" xmlns="" id="{89134894-F5DD-7365-2A81-72A3FD11656B}"/>
              </a:ext>
            </a:extLst>
          </p:cNvPr>
          <p:cNvGrpSpPr>
            <a:grpSpLocks/>
          </p:cNvGrpSpPr>
          <p:nvPr/>
        </p:nvGrpSpPr>
        <p:grpSpPr bwMode="auto">
          <a:xfrm>
            <a:off x="6554391" y="3850481"/>
            <a:ext cx="1027509" cy="971550"/>
            <a:chOff x="4574" y="3342"/>
            <a:chExt cx="960" cy="912"/>
          </a:xfrm>
        </p:grpSpPr>
        <p:sp>
          <p:nvSpPr>
            <p:cNvPr id="17432" name="AutoShape 38">
              <a:extLst>
                <a:ext uri="{FF2B5EF4-FFF2-40B4-BE49-F238E27FC236}">
                  <a16:creationId xmlns:a16="http://schemas.microsoft.com/office/drawing/2014/main" xmlns="" id="{1A47DE81-DDE2-F68D-89D5-A923FA685E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7433" name="Text Box 39">
              <a:extLst>
                <a:ext uri="{FF2B5EF4-FFF2-40B4-BE49-F238E27FC236}">
                  <a16:creationId xmlns:a16="http://schemas.microsoft.com/office/drawing/2014/main" xmlns="" id="{66474F64-6CD7-28BD-3990-7B3F51C219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.VnTime" panose="020B7200000000000000" pitchFamily="34" charset="0"/>
                </a:rPr>
                <a:t>3</a:t>
              </a:r>
            </a:p>
          </p:txBody>
        </p:sp>
      </p:grpSp>
      <p:grpSp>
        <p:nvGrpSpPr>
          <p:cNvPr id="9" name="Group 40">
            <a:extLst>
              <a:ext uri="{FF2B5EF4-FFF2-40B4-BE49-F238E27FC236}">
                <a16:creationId xmlns:a16="http://schemas.microsoft.com/office/drawing/2014/main" xmlns="" id="{DFD9DC64-50DF-568F-6DB4-0D8FBEDA7DE4}"/>
              </a:ext>
            </a:extLst>
          </p:cNvPr>
          <p:cNvGrpSpPr>
            <a:grpSpLocks/>
          </p:cNvGrpSpPr>
          <p:nvPr/>
        </p:nvGrpSpPr>
        <p:grpSpPr bwMode="auto">
          <a:xfrm>
            <a:off x="6554391" y="3850481"/>
            <a:ext cx="1027509" cy="971550"/>
            <a:chOff x="4574" y="3342"/>
            <a:chExt cx="960" cy="912"/>
          </a:xfrm>
        </p:grpSpPr>
        <p:sp>
          <p:nvSpPr>
            <p:cNvPr id="17435" name="AutoShape 41">
              <a:extLst>
                <a:ext uri="{FF2B5EF4-FFF2-40B4-BE49-F238E27FC236}">
                  <a16:creationId xmlns:a16="http://schemas.microsoft.com/office/drawing/2014/main" xmlns="" id="{49A440A7-06C7-2B78-9633-1435DE683D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7436" name="Text Box 42">
              <a:extLst>
                <a:ext uri="{FF2B5EF4-FFF2-40B4-BE49-F238E27FC236}">
                  <a16:creationId xmlns:a16="http://schemas.microsoft.com/office/drawing/2014/main" xmlns="" id="{C0C771F9-636F-E486-ABFD-12748D8EF6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.VnTime" panose="020B7200000000000000" pitchFamily="34" charset="0"/>
                </a:rPr>
                <a:t>2</a:t>
              </a:r>
            </a:p>
          </p:txBody>
        </p:sp>
      </p:grpSp>
      <p:grpSp>
        <p:nvGrpSpPr>
          <p:cNvPr id="10" name="Group 43">
            <a:extLst>
              <a:ext uri="{FF2B5EF4-FFF2-40B4-BE49-F238E27FC236}">
                <a16:creationId xmlns:a16="http://schemas.microsoft.com/office/drawing/2014/main" xmlns="" id="{1E0D25B0-FE8A-6E51-5456-E28479E84097}"/>
              </a:ext>
            </a:extLst>
          </p:cNvPr>
          <p:cNvGrpSpPr>
            <a:grpSpLocks/>
          </p:cNvGrpSpPr>
          <p:nvPr/>
        </p:nvGrpSpPr>
        <p:grpSpPr bwMode="auto">
          <a:xfrm>
            <a:off x="6554391" y="3857625"/>
            <a:ext cx="1027509" cy="971550"/>
            <a:chOff x="4574" y="3342"/>
            <a:chExt cx="960" cy="912"/>
          </a:xfrm>
        </p:grpSpPr>
        <p:sp>
          <p:nvSpPr>
            <p:cNvPr id="17438" name="AutoShape 44">
              <a:extLst>
                <a:ext uri="{FF2B5EF4-FFF2-40B4-BE49-F238E27FC236}">
                  <a16:creationId xmlns:a16="http://schemas.microsoft.com/office/drawing/2014/main" xmlns="" id="{947B53A2-933A-561A-CA04-C6FEE59DD0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7439" name="Text Box 45">
              <a:extLst>
                <a:ext uri="{FF2B5EF4-FFF2-40B4-BE49-F238E27FC236}">
                  <a16:creationId xmlns:a16="http://schemas.microsoft.com/office/drawing/2014/main" xmlns="" id="{4B390FC7-D551-7BDA-53C3-C0743B1BE1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4" y="3594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.VnTime" panose="020B7200000000000000" pitchFamily="34" charset="0"/>
                </a:rPr>
                <a:t>1</a:t>
              </a:r>
            </a:p>
          </p:txBody>
        </p:sp>
      </p:grpSp>
      <p:sp>
        <p:nvSpPr>
          <p:cNvPr id="17440" name="Text Box 49">
            <a:extLst>
              <a:ext uri="{FF2B5EF4-FFF2-40B4-BE49-F238E27FC236}">
                <a16:creationId xmlns:a16="http://schemas.microsoft.com/office/drawing/2014/main" xmlns="" id="{294C2F3D-0A9F-5FF9-BCD2-CD90C3DA1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7700" y="4572000"/>
            <a:ext cx="16442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1800" dirty="0" err="1">
                <a:solidFill>
                  <a:srgbClr val="FF0000"/>
                </a:solidFill>
              </a:rPr>
              <a:t>Thời</a:t>
            </a:r>
            <a:r>
              <a:rPr lang="en-US" altLang="en-US" sz="1800" dirty="0">
                <a:solidFill>
                  <a:srgbClr val="FF0000"/>
                </a:solidFill>
              </a:rPr>
              <a:t> </a:t>
            </a:r>
            <a:r>
              <a:rPr lang="en-US" altLang="en-US" sz="1800" dirty="0" err="1">
                <a:solidFill>
                  <a:srgbClr val="FF0000"/>
                </a:solidFill>
              </a:rPr>
              <a:t>gian</a:t>
            </a:r>
            <a:endParaRPr lang="en-US" altLang="en-US" sz="1800" dirty="0">
              <a:solidFill>
                <a:srgbClr val="FF0000"/>
              </a:solidFill>
            </a:endParaRPr>
          </a:p>
        </p:txBody>
      </p:sp>
      <p:sp>
        <p:nvSpPr>
          <p:cNvPr id="4148" name="AutoShape 52">
            <a:extLst>
              <a:ext uri="{FF2B5EF4-FFF2-40B4-BE49-F238E27FC236}">
                <a16:creationId xmlns:a16="http://schemas.microsoft.com/office/drawing/2014/main" xmlns="" id="{A080B73C-3591-3894-9D87-A80E1E0AA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3282" y="2893219"/>
            <a:ext cx="2464594" cy="58936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vi-VN" altLang="en-US" sz="1050"/>
          </a:p>
        </p:txBody>
      </p:sp>
      <p:grpSp>
        <p:nvGrpSpPr>
          <p:cNvPr id="11" name="Group 40">
            <a:extLst>
              <a:ext uri="{FF2B5EF4-FFF2-40B4-BE49-F238E27FC236}">
                <a16:creationId xmlns:a16="http://schemas.microsoft.com/office/drawing/2014/main" xmlns="" id="{3C335F3C-7988-1562-B897-6BB9663C7921}"/>
              </a:ext>
            </a:extLst>
          </p:cNvPr>
          <p:cNvGrpSpPr>
            <a:grpSpLocks/>
          </p:cNvGrpSpPr>
          <p:nvPr/>
        </p:nvGrpSpPr>
        <p:grpSpPr bwMode="auto">
          <a:xfrm>
            <a:off x="6554391" y="3857625"/>
            <a:ext cx="1027509" cy="971550"/>
            <a:chOff x="4574" y="3342"/>
            <a:chExt cx="960" cy="912"/>
          </a:xfrm>
        </p:grpSpPr>
        <p:sp>
          <p:nvSpPr>
            <p:cNvPr id="17443" name="AutoShape 41">
              <a:extLst>
                <a:ext uri="{FF2B5EF4-FFF2-40B4-BE49-F238E27FC236}">
                  <a16:creationId xmlns:a16="http://schemas.microsoft.com/office/drawing/2014/main" xmlns="" id="{7659DD35-C523-C72E-5CC8-7C23167E8C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7444" name="Text Box 42">
              <a:extLst>
                <a:ext uri="{FF2B5EF4-FFF2-40B4-BE49-F238E27FC236}">
                  <a16:creationId xmlns:a16="http://schemas.microsoft.com/office/drawing/2014/main" xmlns="" id="{E8D8267B-4047-AE06-4E26-87117A5BD0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4" y="3593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</p:grpSp>
      <p:sp>
        <p:nvSpPr>
          <p:cNvPr id="17445" name="Title 1">
            <a:extLst>
              <a:ext uri="{FF2B5EF4-FFF2-40B4-BE49-F238E27FC236}">
                <a16:creationId xmlns:a16="http://schemas.microsoft.com/office/drawing/2014/main" xmlns="" id="{EE90E51B-9482-8944-E76D-BB7A1061B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451" y="1394221"/>
            <a:ext cx="7539549" cy="1177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11AD4CBC-EAE2-D5BD-B55F-24CBA02D824A}"/>
              </a:ext>
            </a:extLst>
          </p:cNvPr>
          <p:cNvSpPr/>
          <p:nvPr/>
        </p:nvSpPr>
        <p:spPr>
          <a:xfrm>
            <a:off x="3393281" y="2888457"/>
            <a:ext cx="2538413" cy="5941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B. Delete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6A6E3471-0D63-995C-4558-0EA5555F33A7}"/>
              </a:ext>
            </a:extLst>
          </p:cNvPr>
          <p:cNvSpPr/>
          <p:nvPr/>
        </p:nvSpPr>
        <p:spPr>
          <a:xfrm>
            <a:off x="461451" y="2888457"/>
            <a:ext cx="2700338" cy="5941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A.New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folder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D06961F6-4CA8-D365-0E1B-A1AFA5A8AB6A}"/>
              </a:ext>
            </a:extLst>
          </p:cNvPr>
          <p:cNvSpPr/>
          <p:nvPr/>
        </p:nvSpPr>
        <p:spPr>
          <a:xfrm>
            <a:off x="6101954" y="2893219"/>
            <a:ext cx="2274094" cy="5941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Rename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57" name="WordArt 5">
            <a:extLst>
              <a:ext uri="{FF2B5EF4-FFF2-40B4-BE49-F238E27FC236}">
                <a16:creationId xmlns:a16="http://schemas.microsoft.com/office/drawing/2014/main" xmlns="" id="{F716D3DA-E696-073C-8E4A-AF0E74EDB2F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50344" y="482204"/>
            <a:ext cx="4083844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Rung chuông vàng</a:t>
            </a:r>
          </a:p>
        </p:txBody>
      </p:sp>
    </p:spTree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4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501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001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501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001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8501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1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1501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001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4501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4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  <p:cond evt="onBegin" delay="0">
                          <p:tn val="37"/>
                        </p:cond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mph" presetSubtype="0" repeatCount="1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8" grpId="0" animBg="1"/>
      <p:bldP spid="414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 descr="an30">
            <a:extLst>
              <a:ext uri="{FF2B5EF4-FFF2-40B4-BE49-F238E27FC236}">
                <a16:creationId xmlns:a16="http://schemas.microsoft.com/office/drawing/2014/main" xmlns="" id="{3B60CA38-99FB-26E5-8E13-F09564DE7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360" y="267892"/>
            <a:ext cx="1057275" cy="935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4" descr="33">
            <a:extLst>
              <a:ext uri="{FF2B5EF4-FFF2-40B4-BE49-F238E27FC236}">
                <a16:creationId xmlns:a16="http://schemas.microsoft.com/office/drawing/2014/main" xmlns="" id="{6DF173DA-943B-0E4B-4BD3-F398301CC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1085850"/>
            <a:ext cx="634365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14" descr="star_tip_md_wht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902F0361-8274-307F-C706-4E3B3ACFD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25" y="685800"/>
            <a:ext cx="400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Text Box 18">
            <a:extLst>
              <a:ext uri="{FF2B5EF4-FFF2-40B4-BE49-F238E27FC236}">
                <a16:creationId xmlns:a16="http://schemas.microsoft.com/office/drawing/2014/main" xmlns="" id="{047CDFDA-17DB-4BF5-D838-98F00BD5F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2694" y="4598194"/>
            <a:ext cx="699230" cy="307777"/>
          </a:xfrm>
          <a:prstGeom prst="rect">
            <a:avLst/>
          </a:prstGeom>
          <a:solidFill>
            <a:srgbClr val="FFCC66"/>
          </a:solidFill>
          <a:ln w="38100">
            <a:miter lim="800000"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</p:spPr>
        <p:txBody>
          <a:bodyPr wrap="none">
            <a:spAutoFit/>
            <a:flatTx/>
          </a:bodyPr>
          <a:lstStyle/>
          <a:p>
            <a:pPr>
              <a:buFontTx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2" name="Group 19">
            <a:extLst>
              <a:ext uri="{FF2B5EF4-FFF2-40B4-BE49-F238E27FC236}">
                <a16:creationId xmlns:a16="http://schemas.microsoft.com/office/drawing/2014/main" xmlns="" id="{73C684F4-7979-CA6C-7D96-635600A17826}"/>
              </a:ext>
            </a:extLst>
          </p:cNvPr>
          <p:cNvGrpSpPr>
            <a:grpSpLocks/>
          </p:cNvGrpSpPr>
          <p:nvPr/>
        </p:nvGrpSpPr>
        <p:grpSpPr bwMode="auto">
          <a:xfrm>
            <a:off x="6554391" y="3857625"/>
            <a:ext cx="1027509" cy="971550"/>
            <a:chOff x="4574" y="3342"/>
            <a:chExt cx="960" cy="912"/>
          </a:xfrm>
        </p:grpSpPr>
        <p:sp>
          <p:nvSpPr>
            <p:cNvPr id="18438" name="AutoShape 20">
              <a:extLst>
                <a:ext uri="{FF2B5EF4-FFF2-40B4-BE49-F238E27FC236}">
                  <a16:creationId xmlns:a16="http://schemas.microsoft.com/office/drawing/2014/main" xmlns="" id="{D9B42D3F-F2D0-F4D0-F711-F63E326E69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8439" name="Text Box 21">
              <a:extLst>
                <a:ext uri="{FF2B5EF4-FFF2-40B4-BE49-F238E27FC236}">
                  <a16:creationId xmlns:a16="http://schemas.microsoft.com/office/drawing/2014/main" xmlns="" id="{55C5B561-F708-28E5-6D3F-966EB5BBA7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.VnTime" panose="020B7200000000000000" pitchFamily="34" charset="0"/>
                </a:rPr>
                <a:t>9</a:t>
              </a:r>
            </a:p>
          </p:txBody>
        </p:sp>
      </p:grpSp>
      <p:grpSp>
        <p:nvGrpSpPr>
          <p:cNvPr id="3" name="Group 22">
            <a:extLst>
              <a:ext uri="{FF2B5EF4-FFF2-40B4-BE49-F238E27FC236}">
                <a16:creationId xmlns:a16="http://schemas.microsoft.com/office/drawing/2014/main" xmlns="" id="{B88D518F-7254-5849-E0A7-C7BE94F994BD}"/>
              </a:ext>
            </a:extLst>
          </p:cNvPr>
          <p:cNvGrpSpPr>
            <a:grpSpLocks/>
          </p:cNvGrpSpPr>
          <p:nvPr/>
        </p:nvGrpSpPr>
        <p:grpSpPr bwMode="auto">
          <a:xfrm>
            <a:off x="6544866" y="3857625"/>
            <a:ext cx="1027509" cy="971550"/>
            <a:chOff x="4574" y="3342"/>
            <a:chExt cx="960" cy="912"/>
          </a:xfrm>
        </p:grpSpPr>
        <p:sp>
          <p:nvSpPr>
            <p:cNvPr id="18441" name="AutoShape 23">
              <a:extLst>
                <a:ext uri="{FF2B5EF4-FFF2-40B4-BE49-F238E27FC236}">
                  <a16:creationId xmlns:a16="http://schemas.microsoft.com/office/drawing/2014/main" xmlns="" id="{484DF9B1-1BD0-0C1A-52F1-967E3AA6D6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8442" name="Text Box 24">
              <a:extLst>
                <a:ext uri="{FF2B5EF4-FFF2-40B4-BE49-F238E27FC236}">
                  <a16:creationId xmlns:a16="http://schemas.microsoft.com/office/drawing/2014/main" xmlns="" id="{EF8953A2-C121-8F7A-117D-E8E237A7D8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.VnTime" panose="020B7200000000000000" pitchFamily="34" charset="0"/>
                </a:rPr>
                <a:t>8</a:t>
              </a:r>
            </a:p>
          </p:txBody>
        </p:sp>
      </p:grpSp>
      <p:grpSp>
        <p:nvGrpSpPr>
          <p:cNvPr id="4" name="Group 25">
            <a:extLst>
              <a:ext uri="{FF2B5EF4-FFF2-40B4-BE49-F238E27FC236}">
                <a16:creationId xmlns:a16="http://schemas.microsoft.com/office/drawing/2014/main" xmlns="" id="{C327C1EE-65CB-6C96-2A2F-5DDA5FB66C61}"/>
              </a:ext>
            </a:extLst>
          </p:cNvPr>
          <p:cNvGrpSpPr>
            <a:grpSpLocks/>
          </p:cNvGrpSpPr>
          <p:nvPr/>
        </p:nvGrpSpPr>
        <p:grpSpPr bwMode="auto">
          <a:xfrm>
            <a:off x="6554391" y="3857625"/>
            <a:ext cx="1027509" cy="971550"/>
            <a:chOff x="4574" y="3342"/>
            <a:chExt cx="960" cy="912"/>
          </a:xfrm>
        </p:grpSpPr>
        <p:sp>
          <p:nvSpPr>
            <p:cNvPr id="18444" name="AutoShape 26">
              <a:extLst>
                <a:ext uri="{FF2B5EF4-FFF2-40B4-BE49-F238E27FC236}">
                  <a16:creationId xmlns:a16="http://schemas.microsoft.com/office/drawing/2014/main" xmlns="" id="{5E8E0863-3564-162F-A53E-F452073E88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8445" name="Text Box 27">
              <a:extLst>
                <a:ext uri="{FF2B5EF4-FFF2-40B4-BE49-F238E27FC236}">
                  <a16:creationId xmlns:a16="http://schemas.microsoft.com/office/drawing/2014/main" xmlns="" id="{7AD5FF0B-B3AD-B2F9-371F-CE1005A784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.VnTime" panose="020B7200000000000000" pitchFamily="34" charset="0"/>
                </a:rPr>
                <a:t>7</a:t>
              </a:r>
            </a:p>
          </p:txBody>
        </p:sp>
      </p:grpSp>
      <p:grpSp>
        <p:nvGrpSpPr>
          <p:cNvPr id="5" name="Group 28">
            <a:extLst>
              <a:ext uri="{FF2B5EF4-FFF2-40B4-BE49-F238E27FC236}">
                <a16:creationId xmlns:a16="http://schemas.microsoft.com/office/drawing/2014/main" xmlns="" id="{96FA0879-7631-835A-2E92-1F0BB8D63E01}"/>
              </a:ext>
            </a:extLst>
          </p:cNvPr>
          <p:cNvGrpSpPr>
            <a:grpSpLocks/>
          </p:cNvGrpSpPr>
          <p:nvPr/>
        </p:nvGrpSpPr>
        <p:grpSpPr bwMode="auto">
          <a:xfrm>
            <a:off x="6554391" y="3857625"/>
            <a:ext cx="1027509" cy="971550"/>
            <a:chOff x="4574" y="3342"/>
            <a:chExt cx="960" cy="912"/>
          </a:xfrm>
        </p:grpSpPr>
        <p:sp>
          <p:nvSpPr>
            <p:cNvPr id="18447" name="AutoShape 29">
              <a:extLst>
                <a:ext uri="{FF2B5EF4-FFF2-40B4-BE49-F238E27FC236}">
                  <a16:creationId xmlns:a16="http://schemas.microsoft.com/office/drawing/2014/main" xmlns="" id="{F503D93B-3CD7-7D46-858F-8CDF131E1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8448" name="Text Box 30">
              <a:extLst>
                <a:ext uri="{FF2B5EF4-FFF2-40B4-BE49-F238E27FC236}">
                  <a16:creationId xmlns:a16="http://schemas.microsoft.com/office/drawing/2014/main" xmlns="" id="{CF24D975-D74D-676D-FE0A-0D788F05BF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.VnTime" panose="020B7200000000000000" pitchFamily="34" charset="0"/>
                </a:rPr>
                <a:t>6</a:t>
              </a:r>
            </a:p>
          </p:txBody>
        </p:sp>
      </p:grpSp>
      <p:grpSp>
        <p:nvGrpSpPr>
          <p:cNvPr id="6" name="Group 31">
            <a:extLst>
              <a:ext uri="{FF2B5EF4-FFF2-40B4-BE49-F238E27FC236}">
                <a16:creationId xmlns:a16="http://schemas.microsoft.com/office/drawing/2014/main" xmlns="" id="{70F5A978-FC58-D47B-31A4-15E430CAF1B2}"/>
              </a:ext>
            </a:extLst>
          </p:cNvPr>
          <p:cNvGrpSpPr>
            <a:grpSpLocks/>
          </p:cNvGrpSpPr>
          <p:nvPr/>
        </p:nvGrpSpPr>
        <p:grpSpPr bwMode="auto">
          <a:xfrm>
            <a:off x="6554391" y="3857625"/>
            <a:ext cx="1027509" cy="971550"/>
            <a:chOff x="3817" y="5015"/>
            <a:chExt cx="960" cy="912"/>
          </a:xfrm>
        </p:grpSpPr>
        <p:sp>
          <p:nvSpPr>
            <p:cNvPr id="18450" name="AutoShape 32">
              <a:extLst>
                <a:ext uri="{FF2B5EF4-FFF2-40B4-BE49-F238E27FC236}">
                  <a16:creationId xmlns:a16="http://schemas.microsoft.com/office/drawing/2014/main" xmlns="" id="{FD1D1DA5-04D4-F5D3-CC66-FA2E83CDEA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7" y="5015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8451" name="Text Box 33">
              <a:extLst>
                <a:ext uri="{FF2B5EF4-FFF2-40B4-BE49-F238E27FC236}">
                  <a16:creationId xmlns:a16="http://schemas.microsoft.com/office/drawing/2014/main" xmlns="" id="{7B3D242B-53CC-B275-33D1-643C1ED551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7" y="5268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.VnTime" panose="020B7200000000000000" pitchFamily="34" charset="0"/>
                </a:rPr>
                <a:t>5</a:t>
              </a:r>
            </a:p>
          </p:txBody>
        </p:sp>
      </p:grpSp>
      <p:grpSp>
        <p:nvGrpSpPr>
          <p:cNvPr id="7" name="Group 34">
            <a:extLst>
              <a:ext uri="{FF2B5EF4-FFF2-40B4-BE49-F238E27FC236}">
                <a16:creationId xmlns:a16="http://schemas.microsoft.com/office/drawing/2014/main" xmlns="" id="{D79D3995-571D-45C1-F3E3-35D914F30503}"/>
              </a:ext>
            </a:extLst>
          </p:cNvPr>
          <p:cNvGrpSpPr>
            <a:grpSpLocks/>
          </p:cNvGrpSpPr>
          <p:nvPr/>
        </p:nvGrpSpPr>
        <p:grpSpPr bwMode="auto">
          <a:xfrm>
            <a:off x="6554391" y="3850481"/>
            <a:ext cx="1027509" cy="971550"/>
            <a:chOff x="4574" y="3342"/>
            <a:chExt cx="960" cy="912"/>
          </a:xfrm>
        </p:grpSpPr>
        <p:sp>
          <p:nvSpPr>
            <p:cNvPr id="18453" name="AutoShape 35">
              <a:extLst>
                <a:ext uri="{FF2B5EF4-FFF2-40B4-BE49-F238E27FC236}">
                  <a16:creationId xmlns:a16="http://schemas.microsoft.com/office/drawing/2014/main" xmlns="" id="{5C00703D-370E-B88F-32F5-9253CC6525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8454" name="Text Box 36">
              <a:extLst>
                <a:ext uri="{FF2B5EF4-FFF2-40B4-BE49-F238E27FC236}">
                  <a16:creationId xmlns:a16="http://schemas.microsoft.com/office/drawing/2014/main" xmlns="" id="{CE15FCD4-F762-2220-7262-EAD6D418F9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4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.VnTime" panose="020B7200000000000000" pitchFamily="34" charset="0"/>
                </a:rPr>
                <a:t>4</a:t>
              </a:r>
            </a:p>
          </p:txBody>
        </p:sp>
      </p:grpSp>
      <p:grpSp>
        <p:nvGrpSpPr>
          <p:cNvPr id="8" name="Group 37">
            <a:extLst>
              <a:ext uri="{FF2B5EF4-FFF2-40B4-BE49-F238E27FC236}">
                <a16:creationId xmlns:a16="http://schemas.microsoft.com/office/drawing/2014/main" xmlns="" id="{0A8FCC8D-A972-2A62-32F4-5A6EE37CB1FF}"/>
              </a:ext>
            </a:extLst>
          </p:cNvPr>
          <p:cNvGrpSpPr>
            <a:grpSpLocks/>
          </p:cNvGrpSpPr>
          <p:nvPr/>
        </p:nvGrpSpPr>
        <p:grpSpPr bwMode="auto">
          <a:xfrm>
            <a:off x="6554391" y="3850481"/>
            <a:ext cx="1027509" cy="971550"/>
            <a:chOff x="4574" y="3342"/>
            <a:chExt cx="960" cy="912"/>
          </a:xfrm>
        </p:grpSpPr>
        <p:sp>
          <p:nvSpPr>
            <p:cNvPr id="18456" name="AutoShape 38">
              <a:extLst>
                <a:ext uri="{FF2B5EF4-FFF2-40B4-BE49-F238E27FC236}">
                  <a16:creationId xmlns:a16="http://schemas.microsoft.com/office/drawing/2014/main" xmlns="" id="{11CE4138-C47D-0599-A46F-C66D37658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8457" name="Text Box 39">
              <a:extLst>
                <a:ext uri="{FF2B5EF4-FFF2-40B4-BE49-F238E27FC236}">
                  <a16:creationId xmlns:a16="http://schemas.microsoft.com/office/drawing/2014/main" xmlns="" id="{790BC2B5-AC0A-B367-5F41-CB932759ED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.VnTime" panose="020B7200000000000000" pitchFamily="34" charset="0"/>
                </a:rPr>
                <a:t>3</a:t>
              </a:r>
            </a:p>
          </p:txBody>
        </p:sp>
      </p:grpSp>
      <p:grpSp>
        <p:nvGrpSpPr>
          <p:cNvPr id="9" name="Group 40">
            <a:extLst>
              <a:ext uri="{FF2B5EF4-FFF2-40B4-BE49-F238E27FC236}">
                <a16:creationId xmlns:a16="http://schemas.microsoft.com/office/drawing/2014/main" xmlns="" id="{42535437-B542-ACB9-B6BE-80C0CB8E5FBF}"/>
              </a:ext>
            </a:extLst>
          </p:cNvPr>
          <p:cNvGrpSpPr>
            <a:grpSpLocks/>
          </p:cNvGrpSpPr>
          <p:nvPr/>
        </p:nvGrpSpPr>
        <p:grpSpPr bwMode="auto">
          <a:xfrm>
            <a:off x="6554391" y="3850481"/>
            <a:ext cx="1027509" cy="971550"/>
            <a:chOff x="4574" y="3342"/>
            <a:chExt cx="960" cy="912"/>
          </a:xfrm>
        </p:grpSpPr>
        <p:sp>
          <p:nvSpPr>
            <p:cNvPr id="18459" name="AutoShape 41">
              <a:extLst>
                <a:ext uri="{FF2B5EF4-FFF2-40B4-BE49-F238E27FC236}">
                  <a16:creationId xmlns:a16="http://schemas.microsoft.com/office/drawing/2014/main" xmlns="" id="{FCDC6302-583D-2259-730E-903B24B029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8460" name="Text Box 42">
              <a:extLst>
                <a:ext uri="{FF2B5EF4-FFF2-40B4-BE49-F238E27FC236}">
                  <a16:creationId xmlns:a16="http://schemas.microsoft.com/office/drawing/2014/main" xmlns="" id="{C53FB507-B8E9-54AD-6FB0-459066454E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.VnTime" panose="020B7200000000000000" pitchFamily="34" charset="0"/>
                </a:rPr>
                <a:t>2</a:t>
              </a:r>
            </a:p>
          </p:txBody>
        </p:sp>
      </p:grpSp>
      <p:grpSp>
        <p:nvGrpSpPr>
          <p:cNvPr id="10" name="Group 43">
            <a:extLst>
              <a:ext uri="{FF2B5EF4-FFF2-40B4-BE49-F238E27FC236}">
                <a16:creationId xmlns:a16="http://schemas.microsoft.com/office/drawing/2014/main" xmlns="" id="{04896D10-C21B-2F64-EE57-093C6766E1C3}"/>
              </a:ext>
            </a:extLst>
          </p:cNvPr>
          <p:cNvGrpSpPr>
            <a:grpSpLocks/>
          </p:cNvGrpSpPr>
          <p:nvPr/>
        </p:nvGrpSpPr>
        <p:grpSpPr bwMode="auto">
          <a:xfrm>
            <a:off x="6554391" y="3857625"/>
            <a:ext cx="1027509" cy="971550"/>
            <a:chOff x="4574" y="3342"/>
            <a:chExt cx="960" cy="912"/>
          </a:xfrm>
        </p:grpSpPr>
        <p:sp>
          <p:nvSpPr>
            <p:cNvPr id="18462" name="AutoShape 44">
              <a:extLst>
                <a:ext uri="{FF2B5EF4-FFF2-40B4-BE49-F238E27FC236}">
                  <a16:creationId xmlns:a16="http://schemas.microsoft.com/office/drawing/2014/main" xmlns="" id="{EFEE879A-6C96-43F9-42D3-58EE4D1262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8463" name="Text Box 45">
              <a:extLst>
                <a:ext uri="{FF2B5EF4-FFF2-40B4-BE49-F238E27FC236}">
                  <a16:creationId xmlns:a16="http://schemas.microsoft.com/office/drawing/2014/main" xmlns="" id="{D5C321DA-5CD2-4F4C-4F81-1076C05E13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4" y="3594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.VnTime" panose="020B7200000000000000" pitchFamily="34" charset="0"/>
                </a:rPr>
                <a:t>1</a:t>
              </a:r>
            </a:p>
          </p:txBody>
        </p:sp>
      </p:grpSp>
      <p:sp>
        <p:nvSpPr>
          <p:cNvPr id="18464" name="Text Box 49">
            <a:extLst>
              <a:ext uri="{FF2B5EF4-FFF2-40B4-BE49-F238E27FC236}">
                <a16:creationId xmlns:a16="http://schemas.microsoft.com/office/drawing/2014/main" xmlns="" id="{133FEDA3-6C23-F906-F6FA-020B9A23BE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7701" y="4572000"/>
            <a:ext cx="10977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1800">
                <a:solidFill>
                  <a:srgbClr val="FF0000"/>
                </a:solidFill>
              </a:rPr>
              <a:t>Thời gian</a:t>
            </a:r>
          </a:p>
        </p:txBody>
      </p:sp>
      <p:sp>
        <p:nvSpPr>
          <p:cNvPr id="4148" name="AutoShape 52">
            <a:extLst>
              <a:ext uri="{FF2B5EF4-FFF2-40B4-BE49-F238E27FC236}">
                <a16:creationId xmlns:a16="http://schemas.microsoft.com/office/drawing/2014/main" xmlns="" id="{CBEA3D2A-0932-31C2-00E3-7931984C3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710" y="2108611"/>
            <a:ext cx="8581002" cy="58936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vi-VN" altLang="en-US" sz="1050"/>
          </a:p>
        </p:txBody>
      </p:sp>
      <p:grpSp>
        <p:nvGrpSpPr>
          <p:cNvPr id="11" name="Group 40">
            <a:extLst>
              <a:ext uri="{FF2B5EF4-FFF2-40B4-BE49-F238E27FC236}">
                <a16:creationId xmlns:a16="http://schemas.microsoft.com/office/drawing/2014/main" xmlns="" id="{F8AE0316-587A-B6AB-B057-9958060E1EC2}"/>
              </a:ext>
            </a:extLst>
          </p:cNvPr>
          <p:cNvGrpSpPr>
            <a:grpSpLocks/>
          </p:cNvGrpSpPr>
          <p:nvPr/>
        </p:nvGrpSpPr>
        <p:grpSpPr bwMode="auto">
          <a:xfrm>
            <a:off x="6554391" y="3857625"/>
            <a:ext cx="1027509" cy="971550"/>
            <a:chOff x="4574" y="3342"/>
            <a:chExt cx="960" cy="912"/>
          </a:xfrm>
        </p:grpSpPr>
        <p:sp>
          <p:nvSpPr>
            <p:cNvPr id="18467" name="AutoShape 41">
              <a:extLst>
                <a:ext uri="{FF2B5EF4-FFF2-40B4-BE49-F238E27FC236}">
                  <a16:creationId xmlns:a16="http://schemas.microsoft.com/office/drawing/2014/main" xmlns="" id="{CCE37995-B2B5-994F-F828-8E648052ED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8468" name="Text Box 42">
              <a:extLst>
                <a:ext uri="{FF2B5EF4-FFF2-40B4-BE49-F238E27FC236}">
                  <a16:creationId xmlns:a16="http://schemas.microsoft.com/office/drawing/2014/main" xmlns="" id="{5469F201-1FB2-F3AA-24E0-C9159C2EAD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4" y="3593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</p:grpSp>
      <p:sp>
        <p:nvSpPr>
          <p:cNvPr id="18469" name="Title 1">
            <a:extLst>
              <a:ext uri="{FF2B5EF4-FFF2-40B4-BE49-F238E27FC236}">
                <a16:creationId xmlns:a16="http://schemas.microsoft.com/office/drawing/2014/main" xmlns="" id="{39400DC6-C9AA-6C8A-B988-50E315D8F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1279417"/>
            <a:ext cx="8850086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Lop4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0BFEF220-F5AE-73BA-5F91-3872892E87AB}"/>
              </a:ext>
            </a:extLst>
          </p:cNvPr>
          <p:cNvSpPr/>
          <p:nvPr/>
        </p:nvSpPr>
        <p:spPr>
          <a:xfrm>
            <a:off x="436959" y="2736962"/>
            <a:ext cx="7161014" cy="5941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To1, To2, To3, To4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GioiThieuTo1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6735583A-B3AB-9B59-7A64-E145991AF263}"/>
              </a:ext>
            </a:extLst>
          </p:cNvPr>
          <p:cNvSpPr/>
          <p:nvPr/>
        </p:nvSpPr>
        <p:spPr>
          <a:xfrm>
            <a:off x="399710" y="2149464"/>
            <a:ext cx="8744290" cy="5941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Lop4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To1, To2, To3, To4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GioiThieuTo1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B256F592-2CBD-3297-BE08-4FCF831ED8A4}"/>
              </a:ext>
            </a:extLst>
          </p:cNvPr>
          <p:cNvSpPr/>
          <p:nvPr/>
        </p:nvSpPr>
        <p:spPr>
          <a:xfrm>
            <a:off x="436959" y="3246177"/>
            <a:ext cx="8119212" cy="5941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Lop4,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Lop4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81" name="WordArt 5">
            <a:extLst>
              <a:ext uri="{FF2B5EF4-FFF2-40B4-BE49-F238E27FC236}">
                <a16:creationId xmlns:a16="http://schemas.microsoft.com/office/drawing/2014/main" xmlns="" id="{8BB60877-35AA-1B3D-459B-F4B9749F8F7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50344" y="482204"/>
            <a:ext cx="4083844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Rung chuông vàng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71330CF-EE85-BDEF-72BC-70A25F571A0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1749" y="1829762"/>
            <a:ext cx="7778222" cy="3077004"/>
          </a:xfrm>
          <a:prstGeom prst="rect">
            <a:avLst/>
          </a:prstGeom>
        </p:spPr>
      </p:pic>
    </p:spTree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4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1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1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501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7001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8501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1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1501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3001"/>
                            </p:stCondLst>
                            <p:childTnLst>
                              <p:par>
                                <p:cTn id="53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6001"/>
                            </p:stCondLst>
                            <p:childTnLst>
                              <p:par>
                                <p:cTn id="57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6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  <p:cond evt="onBegin" delay="0">
                          <p:tn val="60"/>
                        </p:cond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mph" presetSubtype="0" repeatCount="1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8" grpId="0" bldLvl="0" animBg="1"/>
      <p:bldP spid="4148" grpId="1" bldLvl="0" animBg="1"/>
      <p:bldP spid="50" grpId="0"/>
      <p:bldP spid="51" grpId="0"/>
      <p:bldP spid="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 descr="an30">
            <a:extLst>
              <a:ext uri="{FF2B5EF4-FFF2-40B4-BE49-F238E27FC236}">
                <a16:creationId xmlns:a16="http://schemas.microsoft.com/office/drawing/2014/main" xmlns="" id="{3B60CA38-99FB-26E5-8E13-F09564DE7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360" y="267892"/>
            <a:ext cx="1057275" cy="935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4" descr="33">
            <a:extLst>
              <a:ext uri="{FF2B5EF4-FFF2-40B4-BE49-F238E27FC236}">
                <a16:creationId xmlns:a16="http://schemas.microsoft.com/office/drawing/2014/main" xmlns="" id="{6DF173DA-943B-0E4B-4BD3-F398301CC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1085850"/>
            <a:ext cx="634365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14" descr="star_tip_md_wht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902F0361-8274-307F-C706-4E3B3ACFD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25" y="685800"/>
            <a:ext cx="400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Text Box 18">
            <a:extLst>
              <a:ext uri="{FF2B5EF4-FFF2-40B4-BE49-F238E27FC236}">
                <a16:creationId xmlns:a16="http://schemas.microsoft.com/office/drawing/2014/main" xmlns="" id="{047CDFDA-17DB-4BF5-D838-98F00BD5F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2694" y="4598194"/>
            <a:ext cx="699230" cy="307777"/>
          </a:xfrm>
          <a:prstGeom prst="rect">
            <a:avLst/>
          </a:prstGeom>
          <a:solidFill>
            <a:srgbClr val="FFCC66"/>
          </a:solidFill>
          <a:ln w="38100">
            <a:miter lim="800000"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</p:spPr>
        <p:txBody>
          <a:bodyPr wrap="none">
            <a:spAutoFit/>
            <a:flatTx/>
          </a:bodyPr>
          <a:lstStyle/>
          <a:p>
            <a:pPr>
              <a:buFontTx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2" name="Group 19">
            <a:extLst>
              <a:ext uri="{FF2B5EF4-FFF2-40B4-BE49-F238E27FC236}">
                <a16:creationId xmlns:a16="http://schemas.microsoft.com/office/drawing/2014/main" xmlns="" id="{73C684F4-7979-CA6C-7D96-635600A17826}"/>
              </a:ext>
            </a:extLst>
          </p:cNvPr>
          <p:cNvGrpSpPr>
            <a:grpSpLocks/>
          </p:cNvGrpSpPr>
          <p:nvPr/>
        </p:nvGrpSpPr>
        <p:grpSpPr bwMode="auto">
          <a:xfrm>
            <a:off x="6554391" y="3857625"/>
            <a:ext cx="1027509" cy="971550"/>
            <a:chOff x="4574" y="3342"/>
            <a:chExt cx="960" cy="912"/>
          </a:xfrm>
        </p:grpSpPr>
        <p:sp>
          <p:nvSpPr>
            <p:cNvPr id="18438" name="AutoShape 20">
              <a:extLst>
                <a:ext uri="{FF2B5EF4-FFF2-40B4-BE49-F238E27FC236}">
                  <a16:creationId xmlns:a16="http://schemas.microsoft.com/office/drawing/2014/main" xmlns="" id="{D9B42D3F-F2D0-F4D0-F711-F63E326E69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8439" name="Text Box 21">
              <a:extLst>
                <a:ext uri="{FF2B5EF4-FFF2-40B4-BE49-F238E27FC236}">
                  <a16:creationId xmlns:a16="http://schemas.microsoft.com/office/drawing/2014/main" xmlns="" id="{55C5B561-F708-28E5-6D3F-966EB5BBA7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.VnTime" panose="020B7200000000000000" pitchFamily="34" charset="0"/>
                </a:rPr>
                <a:t>9</a:t>
              </a:r>
            </a:p>
          </p:txBody>
        </p:sp>
      </p:grpSp>
      <p:grpSp>
        <p:nvGrpSpPr>
          <p:cNvPr id="3" name="Group 22">
            <a:extLst>
              <a:ext uri="{FF2B5EF4-FFF2-40B4-BE49-F238E27FC236}">
                <a16:creationId xmlns:a16="http://schemas.microsoft.com/office/drawing/2014/main" xmlns="" id="{B88D518F-7254-5849-E0A7-C7BE94F994BD}"/>
              </a:ext>
            </a:extLst>
          </p:cNvPr>
          <p:cNvGrpSpPr>
            <a:grpSpLocks/>
          </p:cNvGrpSpPr>
          <p:nvPr/>
        </p:nvGrpSpPr>
        <p:grpSpPr bwMode="auto">
          <a:xfrm>
            <a:off x="6544866" y="3857625"/>
            <a:ext cx="1027509" cy="971550"/>
            <a:chOff x="4574" y="3342"/>
            <a:chExt cx="960" cy="912"/>
          </a:xfrm>
        </p:grpSpPr>
        <p:sp>
          <p:nvSpPr>
            <p:cNvPr id="18441" name="AutoShape 23">
              <a:extLst>
                <a:ext uri="{FF2B5EF4-FFF2-40B4-BE49-F238E27FC236}">
                  <a16:creationId xmlns:a16="http://schemas.microsoft.com/office/drawing/2014/main" xmlns="" id="{484DF9B1-1BD0-0C1A-52F1-967E3AA6D6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8442" name="Text Box 24">
              <a:extLst>
                <a:ext uri="{FF2B5EF4-FFF2-40B4-BE49-F238E27FC236}">
                  <a16:creationId xmlns:a16="http://schemas.microsoft.com/office/drawing/2014/main" xmlns="" id="{EF8953A2-C121-8F7A-117D-E8E237A7D8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.VnTime" panose="020B7200000000000000" pitchFamily="34" charset="0"/>
                </a:rPr>
                <a:t>8</a:t>
              </a:r>
            </a:p>
          </p:txBody>
        </p:sp>
      </p:grpSp>
      <p:grpSp>
        <p:nvGrpSpPr>
          <p:cNvPr id="4" name="Group 25">
            <a:extLst>
              <a:ext uri="{FF2B5EF4-FFF2-40B4-BE49-F238E27FC236}">
                <a16:creationId xmlns:a16="http://schemas.microsoft.com/office/drawing/2014/main" xmlns="" id="{C327C1EE-65CB-6C96-2A2F-5DDA5FB66C61}"/>
              </a:ext>
            </a:extLst>
          </p:cNvPr>
          <p:cNvGrpSpPr>
            <a:grpSpLocks/>
          </p:cNvGrpSpPr>
          <p:nvPr/>
        </p:nvGrpSpPr>
        <p:grpSpPr bwMode="auto">
          <a:xfrm>
            <a:off x="6554391" y="3857625"/>
            <a:ext cx="1027509" cy="971550"/>
            <a:chOff x="4574" y="3342"/>
            <a:chExt cx="960" cy="912"/>
          </a:xfrm>
        </p:grpSpPr>
        <p:sp>
          <p:nvSpPr>
            <p:cNvPr id="18444" name="AutoShape 26">
              <a:extLst>
                <a:ext uri="{FF2B5EF4-FFF2-40B4-BE49-F238E27FC236}">
                  <a16:creationId xmlns:a16="http://schemas.microsoft.com/office/drawing/2014/main" xmlns="" id="{5E8E0863-3564-162F-A53E-F452073E88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8445" name="Text Box 27">
              <a:extLst>
                <a:ext uri="{FF2B5EF4-FFF2-40B4-BE49-F238E27FC236}">
                  <a16:creationId xmlns:a16="http://schemas.microsoft.com/office/drawing/2014/main" xmlns="" id="{7AD5FF0B-B3AD-B2F9-371F-CE1005A784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.VnTime" panose="020B7200000000000000" pitchFamily="34" charset="0"/>
                </a:rPr>
                <a:t>7</a:t>
              </a:r>
            </a:p>
          </p:txBody>
        </p:sp>
      </p:grpSp>
      <p:grpSp>
        <p:nvGrpSpPr>
          <p:cNvPr id="5" name="Group 28">
            <a:extLst>
              <a:ext uri="{FF2B5EF4-FFF2-40B4-BE49-F238E27FC236}">
                <a16:creationId xmlns:a16="http://schemas.microsoft.com/office/drawing/2014/main" xmlns="" id="{96FA0879-7631-835A-2E92-1F0BB8D63E01}"/>
              </a:ext>
            </a:extLst>
          </p:cNvPr>
          <p:cNvGrpSpPr>
            <a:grpSpLocks/>
          </p:cNvGrpSpPr>
          <p:nvPr/>
        </p:nvGrpSpPr>
        <p:grpSpPr bwMode="auto">
          <a:xfrm>
            <a:off x="6554391" y="3857625"/>
            <a:ext cx="1027509" cy="971550"/>
            <a:chOff x="4574" y="3342"/>
            <a:chExt cx="960" cy="912"/>
          </a:xfrm>
        </p:grpSpPr>
        <p:sp>
          <p:nvSpPr>
            <p:cNvPr id="18447" name="AutoShape 29">
              <a:extLst>
                <a:ext uri="{FF2B5EF4-FFF2-40B4-BE49-F238E27FC236}">
                  <a16:creationId xmlns:a16="http://schemas.microsoft.com/office/drawing/2014/main" xmlns="" id="{F503D93B-3CD7-7D46-858F-8CDF131E1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8448" name="Text Box 30">
              <a:extLst>
                <a:ext uri="{FF2B5EF4-FFF2-40B4-BE49-F238E27FC236}">
                  <a16:creationId xmlns:a16="http://schemas.microsoft.com/office/drawing/2014/main" xmlns="" id="{CF24D975-D74D-676D-FE0A-0D788F05BF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.VnTime" panose="020B7200000000000000" pitchFamily="34" charset="0"/>
                </a:rPr>
                <a:t>6</a:t>
              </a:r>
            </a:p>
          </p:txBody>
        </p:sp>
      </p:grpSp>
      <p:grpSp>
        <p:nvGrpSpPr>
          <p:cNvPr id="6" name="Group 31">
            <a:extLst>
              <a:ext uri="{FF2B5EF4-FFF2-40B4-BE49-F238E27FC236}">
                <a16:creationId xmlns:a16="http://schemas.microsoft.com/office/drawing/2014/main" xmlns="" id="{70F5A978-FC58-D47B-31A4-15E430CAF1B2}"/>
              </a:ext>
            </a:extLst>
          </p:cNvPr>
          <p:cNvGrpSpPr>
            <a:grpSpLocks/>
          </p:cNvGrpSpPr>
          <p:nvPr/>
        </p:nvGrpSpPr>
        <p:grpSpPr bwMode="auto">
          <a:xfrm>
            <a:off x="6554391" y="3857625"/>
            <a:ext cx="1027509" cy="971550"/>
            <a:chOff x="3817" y="5015"/>
            <a:chExt cx="960" cy="912"/>
          </a:xfrm>
        </p:grpSpPr>
        <p:sp>
          <p:nvSpPr>
            <p:cNvPr id="18450" name="AutoShape 32">
              <a:extLst>
                <a:ext uri="{FF2B5EF4-FFF2-40B4-BE49-F238E27FC236}">
                  <a16:creationId xmlns:a16="http://schemas.microsoft.com/office/drawing/2014/main" xmlns="" id="{FD1D1DA5-04D4-F5D3-CC66-FA2E83CDEA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7" y="5015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8451" name="Text Box 33">
              <a:extLst>
                <a:ext uri="{FF2B5EF4-FFF2-40B4-BE49-F238E27FC236}">
                  <a16:creationId xmlns:a16="http://schemas.microsoft.com/office/drawing/2014/main" xmlns="" id="{7B3D242B-53CC-B275-33D1-643C1ED551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7" y="5268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.VnTime" panose="020B7200000000000000" pitchFamily="34" charset="0"/>
                </a:rPr>
                <a:t>5</a:t>
              </a:r>
            </a:p>
          </p:txBody>
        </p:sp>
      </p:grpSp>
      <p:grpSp>
        <p:nvGrpSpPr>
          <p:cNvPr id="7" name="Group 34">
            <a:extLst>
              <a:ext uri="{FF2B5EF4-FFF2-40B4-BE49-F238E27FC236}">
                <a16:creationId xmlns:a16="http://schemas.microsoft.com/office/drawing/2014/main" xmlns="" id="{D79D3995-571D-45C1-F3E3-35D914F30503}"/>
              </a:ext>
            </a:extLst>
          </p:cNvPr>
          <p:cNvGrpSpPr>
            <a:grpSpLocks/>
          </p:cNvGrpSpPr>
          <p:nvPr/>
        </p:nvGrpSpPr>
        <p:grpSpPr bwMode="auto">
          <a:xfrm>
            <a:off x="6554391" y="3850481"/>
            <a:ext cx="1027509" cy="971550"/>
            <a:chOff x="4574" y="3342"/>
            <a:chExt cx="960" cy="912"/>
          </a:xfrm>
        </p:grpSpPr>
        <p:sp>
          <p:nvSpPr>
            <p:cNvPr id="18453" name="AutoShape 35">
              <a:extLst>
                <a:ext uri="{FF2B5EF4-FFF2-40B4-BE49-F238E27FC236}">
                  <a16:creationId xmlns:a16="http://schemas.microsoft.com/office/drawing/2014/main" xmlns="" id="{5C00703D-370E-B88F-32F5-9253CC6525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8454" name="Text Box 36">
              <a:extLst>
                <a:ext uri="{FF2B5EF4-FFF2-40B4-BE49-F238E27FC236}">
                  <a16:creationId xmlns:a16="http://schemas.microsoft.com/office/drawing/2014/main" xmlns="" id="{CE15FCD4-F762-2220-7262-EAD6D418F9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4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.VnTime" panose="020B7200000000000000" pitchFamily="34" charset="0"/>
                </a:rPr>
                <a:t>4</a:t>
              </a:r>
            </a:p>
          </p:txBody>
        </p:sp>
      </p:grpSp>
      <p:grpSp>
        <p:nvGrpSpPr>
          <p:cNvPr id="8" name="Group 37">
            <a:extLst>
              <a:ext uri="{FF2B5EF4-FFF2-40B4-BE49-F238E27FC236}">
                <a16:creationId xmlns:a16="http://schemas.microsoft.com/office/drawing/2014/main" xmlns="" id="{0A8FCC8D-A972-2A62-32F4-5A6EE37CB1FF}"/>
              </a:ext>
            </a:extLst>
          </p:cNvPr>
          <p:cNvGrpSpPr>
            <a:grpSpLocks/>
          </p:cNvGrpSpPr>
          <p:nvPr/>
        </p:nvGrpSpPr>
        <p:grpSpPr bwMode="auto">
          <a:xfrm>
            <a:off x="6554391" y="3850481"/>
            <a:ext cx="1027509" cy="971550"/>
            <a:chOff x="4574" y="3342"/>
            <a:chExt cx="960" cy="912"/>
          </a:xfrm>
        </p:grpSpPr>
        <p:sp>
          <p:nvSpPr>
            <p:cNvPr id="18456" name="AutoShape 38">
              <a:extLst>
                <a:ext uri="{FF2B5EF4-FFF2-40B4-BE49-F238E27FC236}">
                  <a16:creationId xmlns:a16="http://schemas.microsoft.com/office/drawing/2014/main" xmlns="" id="{11CE4138-C47D-0599-A46F-C66D37658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8457" name="Text Box 39">
              <a:extLst>
                <a:ext uri="{FF2B5EF4-FFF2-40B4-BE49-F238E27FC236}">
                  <a16:creationId xmlns:a16="http://schemas.microsoft.com/office/drawing/2014/main" xmlns="" id="{790BC2B5-AC0A-B367-5F41-CB932759ED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.VnTime" panose="020B7200000000000000" pitchFamily="34" charset="0"/>
                </a:rPr>
                <a:t>3</a:t>
              </a:r>
            </a:p>
          </p:txBody>
        </p:sp>
      </p:grpSp>
      <p:grpSp>
        <p:nvGrpSpPr>
          <p:cNvPr id="9" name="Group 40">
            <a:extLst>
              <a:ext uri="{FF2B5EF4-FFF2-40B4-BE49-F238E27FC236}">
                <a16:creationId xmlns:a16="http://schemas.microsoft.com/office/drawing/2014/main" xmlns="" id="{42535437-B542-ACB9-B6BE-80C0CB8E5FBF}"/>
              </a:ext>
            </a:extLst>
          </p:cNvPr>
          <p:cNvGrpSpPr>
            <a:grpSpLocks/>
          </p:cNvGrpSpPr>
          <p:nvPr/>
        </p:nvGrpSpPr>
        <p:grpSpPr bwMode="auto">
          <a:xfrm>
            <a:off x="6554391" y="3850481"/>
            <a:ext cx="1027509" cy="971550"/>
            <a:chOff x="4574" y="3342"/>
            <a:chExt cx="960" cy="912"/>
          </a:xfrm>
        </p:grpSpPr>
        <p:sp>
          <p:nvSpPr>
            <p:cNvPr id="18459" name="AutoShape 41">
              <a:extLst>
                <a:ext uri="{FF2B5EF4-FFF2-40B4-BE49-F238E27FC236}">
                  <a16:creationId xmlns:a16="http://schemas.microsoft.com/office/drawing/2014/main" xmlns="" id="{FCDC6302-583D-2259-730E-903B24B029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8460" name="Text Box 42">
              <a:extLst>
                <a:ext uri="{FF2B5EF4-FFF2-40B4-BE49-F238E27FC236}">
                  <a16:creationId xmlns:a16="http://schemas.microsoft.com/office/drawing/2014/main" xmlns="" id="{C53FB507-B8E9-54AD-6FB0-459066454E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.VnTime" panose="020B7200000000000000" pitchFamily="34" charset="0"/>
                </a:rPr>
                <a:t>2</a:t>
              </a:r>
            </a:p>
          </p:txBody>
        </p:sp>
      </p:grpSp>
      <p:grpSp>
        <p:nvGrpSpPr>
          <p:cNvPr id="10" name="Group 43">
            <a:extLst>
              <a:ext uri="{FF2B5EF4-FFF2-40B4-BE49-F238E27FC236}">
                <a16:creationId xmlns:a16="http://schemas.microsoft.com/office/drawing/2014/main" xmlns="" id="{04896D10-C21B-2F64-EE57-093C6766E1C3}"/>
              </a:ext>
            </a:extLst>
          </p:cNvPr>
          <p:cNvGrpSpPr>
            <a:grpSpLocks/>
          </p:cNvGrpSpPr>
          <p:nvPr/>
        </p:nvGrpSpPr>
        <p:grpSpPr bwMode="auto">
          <a:xfrm>
            <a:off x="6554391" y="3857625"/>
            <a:ext cx="1027509" cy="971550"/>
            <a:chOff x="4574" y="3342"/>
            <a:chExt cx="960" cy="912"/>
          </a:xfrm>
        </p:grpSpPr>
        <p:sp>
          <p:nvSpPr>
            <p:cNvPr id="18462" name="AutoShape 44">
              <a:extLst>
                <a:ext uri="{FF2B5EF4-FFF2-40B4-BE49-F238E27FC236}">
                  <a16:creationId xmlns:a16="http://schemas.microsoft.com/office/drawing/2014/main" xmlns="" id="{EFEE879A-6C96-43F9-42D3-58EE4D1262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8463" name="Text Box 45">
              <a:extLst>
                <a:ext uri="{FF2B5EF4-FFF2-40B4-BE49-F238E27FC236}">
                  <a16:creationId xmlns:a16="http://schemas.microsoft.com/office/drawing/2014/main" xmlns="" id="{D5C321DA-5CD2-4F4C-4F81-1076C05E13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4" y="3594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.VnTime" panose="020B7200000000000000" pitchFamily="34" charset="0"/>
                </a:rPr>
                <a:t>1</a:t>
              </a:r>
            </a:p>
          </p:txBody>
        </p:sp>
      </p:grpSp>
      <p:sp>
        <p:nvSpPr>
          <p:cNvPr id="18464" name="Text Box 49">
            <a:extLst>
              <a:ext uri="{FF2B5EF4-FFF2-40B4-BE49-F238E27FC236}">
                <a16:creationId xmlns:a16="http://schemas.microsoft.com/office/drawing/2014/main" xmlns="" id="{133FEDA3-6C23-F906-F6FA-020B9A23BE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7701" y="4572000"/>
            <a:ext cx="10977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1800">
                <a:solidFill>
                  <a:srgbClr val="FF0000"/>
                </a:solidFill>
              </a:rPr>
              <a:t>Thời gian</a:t>
            </a:r>
          </a:p>
        </p:txBody>
      </p:sp>
      <p:sp>
        <p:nvSpPr>
          <p:cNvPr id="4148" name="AutoShape 52">
            <a:extLst>
              <a:ext uri="{FF2B5EF4-FFF2-40B4-BE49-F238E27FC236}">
                <a16:creationId xmlns:a16="http://schemas.microsoft.com/office/drawing/2014/main" xmlns="" id="{CBEA3D2A-0932-31C2-00E3-7931984C3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710" y="2108611"/>
            <a:ext cx="8581002" cy="58936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vi-VN" altLang="en-US" sz="1050"/>
          </a:p>
        </p:txBody>
      </p:sp>
      <p:grpSp>
        <p:nvGrpSpPr>
          <p:cNvPr id="11" name="Group 40">
            <a:extLst>
              <a:ext uri="{FF2B5EF4-FFF2-40B4-BE49-F238E27FC236}">
                <a16:creationId xmlns:a16="http://schemas.microsoft.com/office/drawing/2014/main" xmlns="" id="{F8AE0316-587A-B6AB-B057-9958060E1EC2}"/>
              </a:ext>
            </a:extLst>
          </p:cNvPr>
          <p:cNvGrpSpPr>
            <a:grpSpLocks/>
          </p:cNvGrpSpPr>
          <p:nvPr/>
        </p:nvGrpSpPr>
        <p:grpSpPr bwMode="auto">
          <a:xfrm>
            <a:off x="6554391" y="3857625"/>
            <a:ext cx="1027509" cy="971550"/>
            <a:chOff x="4574" y="3342"/>
            <a:chExt cx="960" cy="912"/>
          </a:xfrm>
        </p:grpSpPr>
        <p:sp>
          <p:nvSpPr>
            <p:cNvPr id="18467" name="AutoShape 41">
              <a:extLst>
                <a:ext uri="{FF2B5EF4-FFF2-40B4-BE49-F238E27FC236}">
                  <a16:creationId xmlns:a16="http://schemas.microsoft.com/office/drawing/2014/main" xmlns="" id="{CCE37995-B2B5-994F-F828-8E648052ED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8468" name="Text Box 42">
              <a:extLst>
                <a:ext uri="{FF2B5EF4-FFF2-40B4-BE49-F238E27FC236}">
                  <a16:creationId xmlns:a16="http://schemas.microsoft.com/office/drawing/2014/main" xmlns="" id="{5469F201-1FB2-F3AA-24E0-C9159C2EAD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4" y="3593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</p:grpSp>
      <p:sp>
        <p:nvSpPr>
          <p:cNvPr id="18469" name="Title 1">
            <a:extLst>
              <a:ext uri="{FF2B5EF4-FFF2-40B4-BE49-F238E27FC236}">
                <a16:creationId xmlns:a16="http://schemas.microsoft.com/office/drawing/2014/main" xmlns="" id="{39400DC6-C9AA-6C8A-B988-50E315D8F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797" y="1279417"/>
            <a:ext cx="903820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GioiThieuTo1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zh-CN" sz="28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0BFEF220-F5AE-73BA-5F91-3872892E87AB}"/>
              </a:ext>
            </a:extLst>
          </p:cNvPr>
          <p:cNvSpPr/>
          <p:nvPr/>
        </p:nvSpPr>
        <p:spPr>
          <a:xfrm>
            <a:off x="436959" y="2736962"/>
            <a:ext cx="7161014" cy="5941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To2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6735583A-B3AB-9B59-7A64-E145991AF263}"/>
              </a:ext>
            </a:extLst>
          </p:cNvPr>
          <p:cNvSpPr/>
          <p:nvPr/>
        </p:nvSpPr>
        <p:spPr>
          <a:xfrm>
            <a:off x="399710" y="2149464"/>
            <a:ext cx="8744290" cy="5941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To1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B256F592-2CBD-3297-BE08-4FCF831ED8A4}"/>
              </a:ext>
            </a:extLst>
          </p:cNvPr>
          <p:cNvSpPr/>
          <p:nvPr/>
        </p:nvSpPr>
        <p:spPr>
          <a:xfrm>
            <a:off x="436959" y="3246177"/>
            <a:ext cx="8119212" cy="5941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To3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81" name="WordArt 5">
            <a:extLst>
              <a:ext uri="{FF2B5EF4-FFF2-40B4-BE49-F238E27FC236}">
                <a16:creationId xmlns:a16="http://schemas.microsoft.com/office/drawing/2014/main" xmlns="" id="{8BB60877-35AA-1B3D-459B-F4B9749F8F7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50344" y="482204"/>
            <a:ext cx="4083844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Rung chuông vàng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71330CF-EE85-BDEF-72BC-70A25F571A0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1734" y="2273084"/>
            <a:ext cx="7369628" cy="287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934250"/>
      </p:ext>
    </p:extLst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4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1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1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501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7001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8501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1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1501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3001"/>
                            </p:stCondLst>
                            <p:childTnLst>
                              <p:par>
                                <p:cTn id="53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6001"/>
                            </p:stCondLst>
                            <p:childTnLst>
                              <p:par>
                                <p:cTn id="57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6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  <p:cond evt="onBegin" delay="0">
                          <p:tn val="60"/>
                        </p:cond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mph" presetSubtype="0" repeatCount="1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8" grpId="0" bldLvl="0" animBg="1"/>
      <p:bldP spid="4148" grpId="1" bldLvl="0" animBg="1"/>
      <p:bldP spid="50" grpId="0"/>
      <p:bldP spid="51" grpId="0"/>
      <p:bldP spid="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46993" y="139582"/>
            <a:ext cx="8691949" cy="1475746"/>
          </a:xfrm>
          <a:prstGeom prst="rect">
            <a:avLst/>
          </a:prstGeom>
        </p:spPr>
        <p:txBody>
          <a:bodyPr lIns="91401" tIns="45702" rIns="91401" bIns="45702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9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en-US" sz="9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en-US" sz="2000" b="1" dirty="0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CHỦ ĐỀ C:Tổ </a:t>
            </a:r>
            <a:r>
              <a:rPr lang="en-US" sz="2000" b="1" dirty="0" err="1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chức</a:t>
            </a:r>
            <a:r>
              <a:rPr lang="en-US" sz="2000" b="1" dirty="0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lưu</a:t>
            </a:r>
            <a:r>
              <a:rPr lang="en-US" sz="2000" b="1" dirty="0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trữ</a:t>
            </a:r>
            <a:r>
              <a:rPr lang="en-US" sz="2000" b="1" dirty="0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tìm</a:t>
            </a:r>
            <a:r>
              <a:rPr lang="en-US" sz="2000" b="1" dirty="0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kiếm</a:t>
            </a:r>
            <a:r>
              <a:rPr lang="en-US" sz="2000" b="1" dirty="0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trao</a:t>
            </a:r>
            <a:r>
              <a:rPr lang="en-US" sz="2000" b="1" dirty="0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đổi</a:t>
            </a:r>
            <a:r>
              <a:rPr lang="en-US" sz="2000" b="1" dirty="0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thông</a:t>
            </a:r>
            <a:r>
              <a:rPr lang="en-US" sz="2000" b="1" dirty="0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 tin</a:t>
            </a:r>
            <a:br>
              <a:rPr lang="en-US" sz="2000" b="1" dirty="0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CHỦ ĐỀ C2: </a:t>
            </a:r>
            <a:r>
              <a:rPr lang="en-US" sz="2000" b="1" dirty="0" err="1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Tổ</a:t>
            </a:r>
            <a:r>
              <a:rPr lang="en-US" sz="2000" b="1" dirty="0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chức</a:t>
            </a:r>
            <a:r>
              <a:rPr lang="en-US" sz="2000" b="1" dirty="0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cây</a:t>
            </a:r>
            <a:r>
              <a:rPr lang="en-US" sz="2000" b="1" dirty="0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thư</a:t>
            </a:r>
            <a:r>
              <a:rPr lang="en-US" sz="2000" b="1" dirty="0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mục</a:t>
            </a:r>
            <a:r>
              <a:rPr lang="en-US" sz="2000" b="1" dirty="0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lưu</a:t>
            </a:r>
            <a:r>
              <a:rPr lang="en-US" sz="2000" b="1" dirty="0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trữ</a:t>
            </a:r>
            <a:r>
              <a:rPr lang="en-US" sz="2000" b="1" dirty="0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thông</a:t>
            </a:r>
            <a:r>
              <a:rPr lang="en-US" sz="2000" b="1" dirty="0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 tin </a:t>
            </a:r>
            <a:r>
              <a:rPr lang="en-US" sz="2000" b="1" dirty="0" err="1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máy</a:t>
            </a:r>
            <a:r>
              <a:rPr lang="en-US" sz="2000" b="1" dirty="0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tính</a:t>
            </a:r>
            <a:r>
              <a:rPr lang="en-US" sz="1600" b="1" dirty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en-US" sz="1600" b="1" dirty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Isadora" panose="02020500000000000000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Isadora" panose="02020500000000000000" pitchFamily="18" charset="0"/>
                <a:cs typeface="Times New Roman" panose="02020603050405020304" pitchFamily="18" charset="0"/>
              </a:rPr>
              <a:t> 2: DI CHUYỂN, SAO CHÉP THƯ MỤC VÀ TỆP</a:t>
            </a:r>
            <a:r>
              <a:rPr lang="en-US" sz="9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Isadora" panose="02020500000000000000" pitchFamily="18" charset="0"/>
                <a:cs typeface="Isadora" panose="02020500000000000000" pitchFamily="18" charset="0"/>
              </a:rPr>
              <a:t/>
            </a:r>
            <a:br>
              <a:rPr lang="en-US" sz="9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Isadora" panose="02020500000000000000" pitchFamily="18" charset="0"/>
                <a:cs typeface="Isadora" panose="02020500000000000000" pitchFamily="18" charset="0"/>
              </a:rPr>
            </a:br>
            <a:endParaRPr lang="en-US" sz="9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114786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Green Color">
  <a:themeElements>
    <a:clrScheme name="Green Color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9900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8AB900"/>
      </a:accent6>
      <a:hlink>
        <a:srgbClr val="CC3300"/>
      </a:hlink>
      <a:folHlink>
        <a:srgbClr val="996600"/>
      </a:folHlink>
    </a:clrScheme>
    <a:fontScheme name="Green Color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Green Colo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990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8AB9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6040</TotalTime>
  <Words>884</Words>
  <Application>Microsoft Office PowerPoint</Application>
  <PresentationFormat>On-screen Show (16:9)</PresentationFormat>
  <Paragraphs>142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Office 主题​​</vt:lpstr>
      <vt:lpstr>1_Office 主题​​</vt:lpstr>
      <vt:lpstr>Custom Design</vt:lpstr>
      <vt:lpstr>Green Color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262</cp:revision>
  <dcterms:created xsi:type="dcterms:W3CDTF">2017-06-11T12:45:34Z</dcterms:created>
  <dcterms:modified xsi:type="dcterms:W3CDTF">2024-11-29T12:12:46Z</dcterms:modified>
</cp:coreProperties>
</file>