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03" r:id="rId2"/>
    <p:sldId id="2952" r:id="rId3"/>
    <p:sldId id="2988" r:id="rId4"/>
    <p:sldId id="2989" r:id="rId5"/>
    <p:sldId id="2999" r:id="rId6"/>
    <p:sldId id="2990" r:id="rId7"/>
    <p:sldId id="2992" r:id="rId8"/>
    <p:sldId id="3000" r:id="rId9"/>
    <p:sldId id="3001" r:id="rId10"/>
    <p:sldId id="2997" r:id="rId11"/>
    <p:sldId id="3002" r:id="rId12"/>
    <p:sldId id="2998"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77" d="100"/>
          <a:sy n="77" d="100"/>
        </p:scale>
        <p:origin x="-37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101850"/>
            <a:ext cx="393276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6042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2A936B4-8D89-4C8B-90BD-1F11A0265D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979" y="0"/>
            <a:ext cx="12700000" cy="6858000"/>
          </a:xfrm>
        </p:spPr>
      </p:pic>
      <p:sp>
        <p:nvSpPr>
          <p:cNvPr id="8" name="TextBox 7">
            <a:extLst>
              <a:ext uri="{FF2B5EF4-FFF2-40B4-BE49-F238E27FC236}">
                <a16:creationId xmlns="" xmlns:a16="http://schemas.microsoft.com/office/drawing/2014/main" id="{C2CBD656-CDC8-4CFB-812C-9E0E93C1454C}"/>
              </a:ext>
            </a:extLst>
          </p:cNvPr>
          <p:cNvSpPr txBox="1"/>
          <p:nvPr/>
        </p:nvSpPr>
        <p:spPr>
          <a:xfrm>
            <a:off x="719403" y="1007479"/>
            <a:ext cx="10657184"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TR</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a:solidFill>
                  <a:srgbClr val="FF0000"/>
                </a:solidFill>
                <a:latin typeface="Times New Roman" panose="02020603050405020304" pitchFamily="18" charset="0"/>
                <a:cs typeface="Times New Roman" panose="02020603050405020304" pitchFamily="18" charset="0"/>
              </a:rPr>
              <a:t>ỜNG </a:t>
            </a:r>
            <a:r>
              <a:rPr lang="en-US" sz="3200" b="1" dirty="0" smtClean="0">
                <a:solidFill>
                  <a:srgbClr val="FF0000"/>
                </a:solidFill>
                <a:latin typeface="Times New Roman" panose="02020603050405020304" pitchFamily="18" charset="0"/>
                <a:cs typeface="Times New Roman" panose="02020603050405020304" pitchFamily="18" charset="0"/>
              </a:rPr>
              <a:t>TIỂU HỌC SỐ 2 NHƠN THÀNH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2E31B2D7-5E71-4F5A-A968-20B952FF6C9D}"/>
              </a:ext>
            </a:extLst>
          </p:cNvPr>
          <p:cNvSpPr txBox="1"/>
          <p:nvPr/>
        </p:nvSpPr>
        <p:spPr>
          <a:xfrm>
            <a:off x="2283791" y="2302015"/>
            <a:ext cx="7924800" cy="1323439"/>
          </a:xfrm>
          <a:prstGeom prst="rect">
            <a:avLst/>
          </a:prstGeom>
          <a:noFill/>
        </p:spPr>
        <p:txBody>
          <a:bodyPr wrap="square" rtlCol="0">
            <a:spAutoFit/>
          </a:bodyPr>
          <a:lstStyle/>
          <a:p>
            <a:pPr algn="ctr"/>
            <a:r>
              <a:rPr lang="en-US" sz="4000" b="1" dirty="0" smtClean="0">
                <a:solidFill>
                  <a:srgbClr val="0070C0"/>
                </a:solidFill>
                <a:latin typeface="Times New Roman" panose="02020603050405020304" pitchFamily="18" charset="0"/>
                <a:cs typeface="Times New Roman" panose="02020603050405020304" pitchFamily="18" charset="0"/>
              </a:rPr>
              <a:t>TIN HỌC</a:t>
            </a:r>
            <a:endParaRPr lang="en-US" sz="4000" b="1" dirty="0" smtClean="0">
              <a:solidFill>
                <a:srgbClr val="0070C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LỚP </a:t>
            </a:r>
            <a:r>
              <a:rPr lang="en-US" sz="4000" b="1" dirty="0" smtClean="0">
                <a:solidFill>
                  <a:srgbClr val="0070C0"/>
                </a:solidFill>
                <a:latin typeface="Times New Roman" panose="02020603050405020304" pitchFamily="18" charset="0"/>
                <a:cs typeface="Times New Roman" panose="02020603050405020304" pitchFamily="18" charset="0"/>
              </a:rPr>
              <a:t>3</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29963B5-E2C3-480F-9E99-8535295ED004}"/>
              </a:ext>
            </a:extLst>
          </p:cNvPr>
          <p:cNvSpPr txBox="1"/>
          <p:nvPr/>
        </p:nvSpPr>
        <p:spPr>
          <a:xfrm>
            <a:off x="2314731" y="3933056"/>
            <a:ext cx="7924800" cy="553998"/>
          </a:xfrm>
          <a:prstGeom prst="rect">
            <a:avLst/>
          </a:prstGeom>
          <a:noFill/>
        </p:spPr>
        <p:txBody>
          <a:bodyPr wrap="square" rtlCol="0">
            <a:sp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Giáo viên</a:t>
            </a:r>
            <a:r>
              <a:rPr lang="en-US" sz="3000" b="1" dirty="0" smtClean="0">
                <a:solidFill>
                  <a:srgbClr val="002060"/>
                </a:solidFill>
                <a:latin typeface="Times New Roman" panose="02020603050405020304" pitchFamily="18" charset="0"/>
                <a:cs typeface="Times New Roman" panose="02020603050405020304" pitchFamily="18" charset="0"/>
              </a:rPr>
              <a:t>: Nguyễn Thị Như Loan</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186949"/>
      </p:ext>
    </p:extLst>
  </p:cSld>
  <p:clrMapOvr>
    <a:masterClrMapping/>
  </p:clrMapOvr>
  <mc:AlternateContent xmlns:mc="http://schemas.openxmlformats.org/markup-compatibility/2006" xmlns:p14="http://schemas.microsoft.com/office/powerpoint/2010/main">
    <mc:Choice Requires="p14">
      <p:transition p14:dur="0" advTm="19959"/>
    </mc:Choice>
    <mc:Fallback xmlns="">
      <p:transition advTm="19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xmlns="" val="3049472007"/>
                    </a:ext>
                  </a:extLst>
                </a:gridCol>
                <a:gridCol w="4104390">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9" name="Rectangle 8">
            <a:extLst>
              <a:ext uri="{FF2B5EF4-FFF2-40B4-BE49-F238E27FC236}">
                <a16:creationId xmlns:a16="http://schemas.microsoft.com/office/drawing/2014/main" xmlns=""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xmlns=""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xmlns=""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xmlns=""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xmlns=""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xmlns=""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xmlns=""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xmlns=""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xmlns=""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xmlns=""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xmlns=""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xmlns=""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xmlns=""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xmlns=""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xmlns=""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xmlns=""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xmlns=""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xmlns=""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xmlns=""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xmlns=""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xmlns=""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xmlns=""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xmlns="" val="3049472007"/>
                    </a:ext>
                  </a:extLst>
                </a:gridCol>
                <a:gridCol w="3844212">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13" name="Rectangle 12">
            <a:extLst>
              <a:ext uri="{FF2B5EF4-FFF2-40B4-BE49-F238E27FC236}">
                <a16:creationId xmlns:a16="http://schemas.microsoft.com/office/drawing/2014/main" xmlns=""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xmlns=""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xmlns=""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xmlns=""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xmlns=""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xmlns=""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xmlns=""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xmlns=""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xmlns=""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xmlns=""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xmlns=""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xmlns=""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xmlns=""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xmlns=""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xmlns=""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xmlns=""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xmlns=""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702</Words>
  <Application>Microsoft Office PowerPoint</Application>
  <PresentationFormat>Custom</PresentationFormat>
  <Paragraphs>83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191</cp:revision>
  <dcterms:created xsi:type="dcterms:W3CDTF">2021-11-14T08:33:55Z</dcterms:created>
  <dcterms:modified xsi:type="dcterms:W3CDTF">2024-11-29T11:55:17Z</dcterms:modified>
</cp:coreProperties>
</file>