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25"/>
  </p:notesMasterIdLst>
  <p:sldIdLst>
    <p:sldId id="319" r:id="rId3"/>
    <p:sldId id="256" r:id="rId4"/>
    <p:sldId id="258" r:id="rId5"/>
    <p:sldId id="314" r:id="rId6"/>
    <p:sldId id="317" r:id="rId7"/>
    <p:sldId id="312" r:id="rId8"/>
    <p:sldId id="311" r:id="rId9"/>
    <p:sldId id="286" r:id="rId10"/>
    <p:sldId id="293" r:id="rId11"/>
    <p:sldId id="315" r:id="rId12"/>
    <p:sldId id="316" r:id="rId13"/>
    <p:sldId id="302" r:id="rId14"/>
    <p:sldId id="295" r:id="rId15"/>
    <p:sldId id="310" r:id="rId16"/>
    <p:sldId id="304" r:id="rId17"/>
    <p:sldId id="305" r:id="rId18"/>
    <p:sldId id="306" r:id="rId19"/>
    <p:sldId id="307" r:id="rId20"/>
    <p:sldId id="308" r:id="rId21"/>
    <p:sldId id="309" r:id="rId22"/>
    <p:sldId id="313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B71E5B-954F-43A2-80F3-3AB6849D49D7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1691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1CF67-5863-44EA-A22D-412E87899EF2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53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1CF67-5863-44EA-A22D-412E87899EF2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53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1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87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2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2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07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73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22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10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49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46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  <p:sldLayoutId id="2147483650" r:id="rId14"/>
    <p:sldLayoutId id="2147483656" r:id="rId15"/>
    <p:sldLayoutId id="2147483657" r:id="rId16"/>
    <p:sldLayoutId id="214748365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3.png"/><Relationship Id="rId5" Type="http://schemas.openxmlformats.org/officeDocument/2006/relationships/image" Target="../media/image34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3.png"/><Relationship Id="rId5" Type="http://schemas.openxmlformats.org/officeDocument/2006/relationships/image" Target="../media/image37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6251575"/>
            <a:ext cx="12192000" cy="6064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3" name="Rectangle 22"/>
          <p:cNvSpPr/>
          <p:nvPr/>
        </p:nvSpPr>
        <p:spPr>
          <a:xfrm rot="16200000">
            <a:off x="9018587" y="3062288"/>
            <a:ext cx="6251575" cy="127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4" name="Rectangle 23"/>
          <p:cNvSpPr/>
          <p:nvPr/>
        </p:nvSpPr>
        <p:spPr>
          <a:xfrm rot="16200000" flipV="1">
            <a:off x="-3155950" y="3095625"/>
            <a:ext cx="6251575" cy="60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512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24475"/>
            <a:ext cx="24431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7913"/>
            <a:ext cx="1218882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08000" y="0"/>
            <a:ext cx="11079163" cy="574675"/>
          </a:xfrm>
          <a:prstGeom prst="rect">
            <a:avLst/>
          </a:prstGeom>
          <a:noFill/>
        </p:spPr>
        <p:txBody>
          <a:bodyPr lIns="162412" tIns="81207" rIns="162412" bIns="81207">
            <a:spAutoFit/>
          </a:bodyPr>
          <a:lstStyle/>
          <a:p>
            <a:pPr algn="ctr">
              <a:defRPr/>
            </a:pPr>
            <a:r>
              <a:rPr lang="en-US" sz="2667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THỊ XÃ AN NHƠN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40296" y="476416"/>
            <a:ext cx="6791596" cy="5334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121821" tIns="60911" rIns="121821" bIns="60911">
            <a:spAutoFit/>
          </a:bodyPr>
          <a:lstStyle/>
          <a:p>
            <a:pPr algn="ctr">
              <a:defRPr/>
            </a:pPr>
            <a:r>
              <a:rPr lang="en-US" sz="2667" b="1" dirty="0">
                <a:ln w="19050">
                  <a:solidFill>
                    <a:srgbClr val="0033CC"/>
                  </a:solidFill>
                  <a:prstDash val="solid"/>
                </a:ln>
                <a:solidFill>
                  <a:srgbClr val="33CC3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2 NHƠN THÀNH</a:t>
            </a:r>
          </a:p>
        </p:txBody>
      </p:sp>
      <p:grpSp>
        <p:nvGrpSpPr>
          <p:cNvPr id="5129" name="组合 106"/>
          <p:cNvGrpSpPr>
            <a:grpSpLocks/>
          </p:cNvGrpSpPr>
          <p:nvPr/>
        </p:nvGrpSpPr>
        <p:grpSpPr bwMode="auto">
          <a:xfrm rot="-1241407">
            <a:off x="5810250" y="5934075"/>
            <a:ext cx="869950" cy="1057275"/>
            <a:chOff x="5808662" y="3898900"/>
            <a:chExt cx="2570164" cy="4276725"/>
          </a:xfrm>
        </p:grpSpPr>
        <p:sp>
          <p:nvSpPr>
            <p:cNvPr id="5146" name="Freeform 63"/>
            <p:cNvSpPr>
              <a:spLocks/>
            </p:cNvSpPr>
            <p:nvPr/>
          </p:nvSpPr>
          <p:spPr bwMode="auto">
            <a:xfrm>
              <a:off x="5808662" y="3898900"/>
              <a:ext cx="2365375" cy="4276725"/>
            </a:xfrm>
            <a:custGeom>
              <a:avLst/>
              <a:gdLst>
                <a:gd name="T0" fmla="*/ 2147483646 w 324"/>
                <a:gd name="T1" fmla="*/ 2147483646 h 585"/>
                <a:gd name="T2" fmla="*/ 2147483646 w 324"/>
                <a:gd name="T3" fmla="*/ 2147483646 h 585"/>
                <a:gd name="T4" fmla="*/ 2147483646 w 324"/>
                <a:gd name="T5" fmla="*/ 2147483646 h 585"/>
                <a:gd name="T6" fmla="*/ 2147483646 w 324"/>
                <a:gd name="T7" fmla="*/ 2147483646 h 585"/>
                <a:gd name="T8" fmla="*/ 2147483646 w 324"/>
                <a:gd name="T9" fmla="*/ 2147483646 h 585"/>
                <a:gd name="T10" fmla="*/ 2147483646 w 324"/>
                <a:gd name="T11" fmla="*/ 2147483646 h 585"/>
                <a:gd name="T12" fmla="*/ 2147483646 w 324"/>
                <a:gd name="T13" fmla="*/ 2147483646 h 585"/>
                <a:gd name="T14" fmla="*/ 2147483646 w 324"/>
                <a:gd name="T15" fmla="*/ 2147483646 h 585"/>
                <a:gd name="T16" fmla="*/ 2147483646 w 324"/>
                <a:gd name="T17" fmla="*/ 2147483646 h 585"/>
                <a:gd name="T18" fmla="*/ 2147483646 w 324"/>
                <a:gd name="T19" fmla="*/ 2147483646 h 585"/>
                <a:gd name="T20" fmla="*/ 2147483646 w 324"/>
                <a:gd name="T21" fmla="*/ 2147483646 h 585"/>
                <a:gd name="T22" fmla="*/ 2147483646 w 324"/>
                <a:gd name="T23" fmla="*/ 2147483646 h 585"/>
                <a:gd name="T24" fmla="*/ 2147483646 w 324"/>
                <a:gd name="T25" fmla="*/ 2147483646 h 585"/>
                <a:gd name="T26" fmla="*/ 2147483646 w 324"/>
                <a:gd name="T27" fmla="*/ 2147483646 h 585"/>
                <a:gd name="T28" fmla="*/ 2147483646 w 324"/>
                <a:gd name="T29" fmla="*/ 2147483646 h 585"/>
                <a:gd name="T30" fmla="*/ 2147483646 w 324"/>
                <a:gd name="T31" fmla="*/ 2147483646 h 585"/>
                <a:gd name="T32" fmla="*/ 2147483646 w 324"/>
                <a:gd name="T33" fmla="*/ 2147483646 h 585"/>
                <a:gd name="T34" fmla="*/ 2147483646 w 324"/>
                <a:gd name="T35" fmla="*/ 2147483646 h 585"/>
                <a:gd name="T36" fmla="*/ 2147483646 w 324"/>
                <a:gd name="T37" fmla="*/ 2147483646 h 585"/>
                <a:gd name="T38" fmla="*/ 2147483646 w 324"/>
                <a:gd name="T39" fmla="*/ 2147483646 h 585"/>
                <a:gd name="T40" fmla="*/ 2147483646 w 324"/>
                <a:gd name="T41" fmla="*/ 2147483646 h 585"/>
                <a:gd name="T42" fmla="*/ 2147483646 w 324"/>
                <a:gd name="T43" fmla="*/ 2147483646 h 585"/>
                <a:gd name="T44" fmla="*/ 2147483646 w 324"/>
                <a:gd name="T45" fmla="*/ 2147483646 h 585"/>
                <a:gd name="T46" fmla="*/ 0 w 324"/>
                <a:gd name="T47" fmla="*/ 2147483646 h 585"/>
                <a:gd name="T48" fmla="*/ 2147483646 w 324"/>
                <a:gd name="T49" fmla="*/ 2147483646 h 585"/>
                <a:gd name="T50" fmla="*/ 2147483646 w 324"/>
                <a:gd name="T51" fmla="*/ 2147483646 h 585"/>
                <a:gd name="T52" fmla="*/ 2147483646 w 324"/>
                <a:gd name="T53" fmla="*/ 2147483646 h 585"/>
                <a:gd name="T54" fmla="*/ 2147483646 w 324"/>
                <a:gd name="T55" fmla="*/ 2147483646 h 585"/>
                <a:gd name="T56" fmla="*/ 2147483646 w 324"/>
                <a:gd name="T57" fmla="*/ 2147483646 h 585"/>
                <a:gd name="T58" fmla="*/ 2147483646 w 324"/>
                <a:gd name="T59" fmla="*/ 2147483646 h 585"/>
                <a:gd name="T60" fmla="*/ 2147483646 w 324"/>
                <a:gd name="T61" fmla="*/ 2147483646 h 585"/>
                <a:gd name="T62" fmla="*/ 2147483646 w 324"/>
                <a:gd name="T63" fmla="*/ 2147483646 h 585"/>
                <a:gd name="T64" fmla="*/ 2147483646 w 324"/>
                <a:gd name="T65" fmla="*/ 2147483646 h 585"/>
                <a:gd name="T66" fmla="*/ 2147483646 w 324"/>
                <a:gd name="T67" fmla="*/ 2147483646 h 585"/>
                <a:gd name="T68" fmla="*/ 2147483646 w 324"/>
                <a:gd name="T69" fmla="*/ 2147483646 h 585"/>
                <a:gd name="T70" fmla="*/ 2147483646 w 324"/>
                <a:gd name="T71" fmla="*/ 2147483646 h 585"/>
                <a:gd name="T72" fmla="*/ 2147483646 w 324"/>
                <a:gd name="T73" fmla="*/ 2147483646 h 585"/>
                <a:gd name="T74" fmla="*/ 2147483646 w 324"/>
                <a:gd name="T75" fmla="*/ 2147483646 h 585"/>
                <a:gd name="T76" fmla="*/ 2147483646 w 324"/>
                <a:gd name="T77" fmla="*/ 2147483646 h 585"/>
                <a:gd name="T78" fmla="*/ 2147483646 w 324"/>
                <a:gd name="T79" fmla="*/ 2147483646 h 585"/>
                <a:gd name="T80" fmla="*/ 2147483646 w 324"/>
                <a:gd name="T81" fmla="*/ 2147483646 h 585"/>
                <a:gd name="T82" fmla="*/ 2147483646 w 324"/>
                <a:gd name="T83" fmla="*/ 2147483646 h 585"/>
                <a:gd name="T84" fmla="*/ 2147483646 w 324"/>
                <a:gd name="T85" fmla="*/ 2147483646 h 585"/>
                <a:gd name="T86" fmla="*/ 2147483646 w 324"/>
                <a:gd name="T87" fmla="*/ 2147483646 h 585"/>
                <a:gd name="T88" fmla="*/ 2147483646 w 324"/>
                <a:gd name="T89" fmla="*/ 2147483646 h 585"/>
                <a:gd name="T90" fmla="*/ 2147483646 w 324"/>
                <a:gd name="T91" fmla="*/ 2147483646 h 5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24" h="585">
                  <a:moveTo>
                    <a:pt x="320" y="547"/>
                  </a:moveTo>
                  <a:cubicBezTo>
                    <a:pt x="318" y="542"/>
                    <a:pt x="316" y="535"/>
                    <a:pt x="312" y="531"/>
                  </a:cubicBezTo>
                  <a:cubicBezTo>
                    <a:pt x="316" y="523"/>
                    <a:pt x="312" y="517"/>
                    <a:pt x="308" y="510"/>
                  </a:cubicBezTo>
                  <a:cubicBezTo>
                    <a:pt x="307" y="508"/>
                    <a:pt x="301" y="501"/>
                    <a:pt x="297" y="496"/>
                  </a:cubicBezTo>
                  <a:cubicBezTo>
                    <a:pt x="297" y="496"/>
                    <a:pt x="297" y="495"/>
                    <a:pt x="297" y="495"/>
                  </a:cubicBezTo>
                  <a:cubicBezTo>
                    <a:pt x="297" y="495"/>
                    <a:pt x="297" y="494"/>
                    <a:pt x="297" y="494"/>
                  </a:cubicBezTo>
                  <a:cubicBezTo>
                    <a:pt x="297" y="493"/>
                    <a:pt x="296" y="492"/>
                    <a:pt x="296" y="491"/>
                  </a:cubicBezTo>
                  <a:cubicBezTo>
                    <a:pt x="290" y="477"/>
                    <a:pt x="284" y="464"/>
                    <a:pt x="277" y="450"/>
                  </a:cubicBezTo>
                  <a:cubicBezTo>
                    <a:pt x="271" y="437"/>
                    <a:pt x="264" y="423"/>
                    <a:pt x="257" y="410"/>
                  </a:cubicBezTo>
                  <a:cubicBezTo>
                    <a:pt x="250" y="397"/>
                    <a:pt x="242" y="384"/>
                    <a:pt x="235" y="371"/>
                  </a:cubicBezTo>
                  <a:cubicBezTo>
                    <a:pt x="229" y="360"/>
                    <a:pt x="223" y="350"/>
                    <a:pt x="217" y="340"/>
                  </a:cubicBezTo>
                  <a:cubicBezTo>
                    <a:pt x="214" y="334"/>
                    <a:pt x="211" y="329"/>
                    <a:pt x="208" y="323"/>
                  </a:cubicBezTo>
                  <a:cubicBezTo>
                    <a:pt x="204" y="317"/>
                    <a:pt x="201" y="311"/>
                    <a:pt x="197" y="305"/>
                  </a:cubicBezTo>
                  <a:cubicBezTo>
                    <a:pt x="186" y="285"/>
                    <a:pt x="174" y="264"/>
                    <a:pt x="163" y="244"/>
                  </a:cubicBezTo>
                  <a:cubicBezTo>
                    <a:pt x="160" y="237"/>
                    <a:pt x="156" y="230"/>
                    <a:pt x="152" y="223"/>
                  </a:cubicBezTo>
                  <a:cubicBezTo>
                    <a:pt x="147" y="213"/>
                    <a:pt x="142" y="203"/>
                    <a:pt x="138" y="193"/>
                  </a:cubicBezTo>
                  <a:cubicBezTo>
                    <a:pt x="134" y="186"/>
                    <a:pt x="131" y="179"/>
                    <a:pt x="128" y="172"/>
                  </a:cubicBezTo>
                  <a:cubicBezTo>
                    <a:pt x="112" y="142"/>
                    <a:pt x="95" y="112"/>
                    <a:pt x="77" y="82"/>
                  </a:cubicBezTo>
                  <a:cubicBezTo>
                    <a:pt x="71" y="73"/>
                    <a:pt x="65" y="6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4" y="38"/>
                    <a:pt x="36" y="24"/>
                    <a:pt x="22" y="13"/>
                  </a:cubicBezTo>
                  <a:cubicBezTo>
                    <a:pt x="19" y="11"/>
                    <a:pt x="16" y="8"/>
                    <a:pt x="13" y="6"/>
                  </a:cubicBezTo>
                  <a:cubicBezTo>
                    <a:pt x="10" y="3"/>
                    <a:pt x="5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2" y="10"/>
                    <a:pt x="4" y="18"/>
                    <a:pt x="5" y="27"/>
                  </a:cubicBezTo>
                  <a:cubicBezTo>
                    <a:pt x="8" y="43"/>
                    <a:pt x="11" y="60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7" y="78"/>
                    <a:pt x="18" y="80"/>
                    <a:pt x="19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33" y="117"/>
                    <a:pt x="52" y="151"/>
                    <a:pt x="69" y="184"/>
                  </a:cubicBezTo>
                  <a:cubicBezTo>
                    <a:pt x="100" y="244"/>
                    <a:pt x="131" y="304"/>
                    <a:pt x="163" y="364"/>
                  </a:cubicBezTo>
                  <a:cubicBezTo>
                    <a:pt x="188" y="411"/>
                    <a:pt x="213" y="458"/>
                    <a:pt x="238" y="505"/>
                  </a:cubicBezTo>
                  <a:cubicBezTo>
                    <a:pt x="239" y="507"/>
                    <a:pt x="250" y="528"/>
                    <a:pt x="249" y="528"/>
                  </a:cubicBezTo>
                  <a:cubicBezTo>
                    <a:pt x="249" y="528"/>
                    <a:pt x="249" y="528"/>
                    <a:pt x="249" y="528"/>
                  </a:cubicBezTo>
                  <a:cubicBezTo>
                    <a:pt x="251" y="532"/>
                    <a:pt x="254" y="535"/>
                    <a:pt x="256" y="539"/>
                  </a:cubicBezTo>
                  <a:cubicBezTo>
                    <a:pt x="257" y="541"/>
                    <a:pt x="267" y="555"/>
                    <a:pt x="266" y="556"/>
                  </a:cubicBezTo>
                  <a:cubicBezTo>
                    <a:pt x="267" y="556"/>
                    <a:pt x="267" y="556"/>
                    <a:pt x="268" y="556"/>
                  </a:cubicBezTo>
                  <a:cubicBezTo>
                    <a:pt x="269" y="557"/>
                    <a:pt x="270" y="557"/>
                    <a:pt x="271" y="557"/>
                  </a:cubicBezTo>
                  <a:cubicBezTo>
                    <a:pt x="274" y="565"/>
                    <a:pt x="278" y="572"/>
                    <a:pt x="283" y="579"/>
                  </a:cubicBezTo>
                  <a:cubicBezTo>
                    <a:pt x="286" y="582"/>
                    <a:pt x="289" y="585"/>
                    <a:pt x="293" y="585"/>
                  </a:cubicBezTo>
                  <a:cubicBezTo>
                    <a:pt x="295" y="585"/>
                    <a:pt x="297" y="583"/>
                    <a:pt x="299" y="582"/>
                  </a:cubicBezTo>
                  <a:cubicBezTo>
                    <a:pt x="303" y="580"/>
                    <a:pt x="306" y="577"/>
                    <a:pt x="310" y="575"/>
                  </a:cubicBezTo>
                  <a:cubicBezTo>
                    <a:pt x="315" y="572"/>
                    <a:pt x="321" y="568"/>
                    <a:pt x="322" y="562"/>
                  </a:cubicBezTo>
                  <a:cubicBezTo>
                    <a:pt x="324" y="557"/>
                    <a:pt x="322" y="552"/>
                    <a:pt x="320" y="547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47" name="Freeform 64"/>
            <p:cNvSpPr>
              <a:spLocks/>
            </p:cNvSpPr>
            <p:nvPr/>
          </p:nvSpPr>
          <p:spPr bwMode="auto">
            <a:xfrm>
              <a:off x="7977188" y="7737475"/>
              <a:ext cx="401638" cy="438150"/>
            </a:xfrm>
            <a:custGeom>
              <a:avLst/>
              <a:gdLst>
                <a:gd name="T0" fmla="*/ 2147483646 w 55"/>
                <a:gd name="T1" fmla="*/ 2147483646 h 60"/>
                <a:gd name="T2" fmla="*/ 2147483646 w 55"/>
                <a:gd name="T3" fmla="*/ 2147483646 h 60"/>
                <a:gd name="T4" fmla="*/ 2147483646 w 55"/>
                <a:gd name="T5" fmla="*/ 2147483646 h 60"/>
                <a:gd name="T6" fmla="*/ 2147483646 w 55"/>
                <a:gd name="T7" fmla="*/ 2147483646 h 60"/>
                <a:gd name="T8" fmla="*/ 2147483646 w 55"/>
                <a:gd name="T9" fmla="*/ 2147483646 h 60"/>
                <a:gd name="T10" fmla="*/ 2147483646 w 55"/>
                <a:gd name="T11" fmla="*/ 2147483646 h 60"/>
                <a:gd name="T12" fmla="*/ 0 w 55"/>
                <a:gd name="T13" fmla="*/ 2147483646 h 60"/>
                <a:gd name="T14" fmla="*/ 2147483646 w 55"/>
                <a:gd name="T15" fmla="*/ 2147483646 h 60"/>
                <a:gd name="T16" fmla="*/ 2147483646 w 55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5" h="60">
                  <a:moveTo>
                    <a:pt x="51" y="22"/>
                  </a:moveTo>
                  <a:cubicBezTo>
                    <a:pt x="53" y="27"/>
                    <a:pt x="55" y="32"/>
                    <a:pt x="53" y="37"/>
                  </a:cubicBezTo>
                  <a:cubicBezTo>
                    <a:pt x="52" y="43"/>
                    <a:pt x="46" y="47"/>
                    <a:pt x="41" y="50"/>
                  </a:cubicBezTo>
                  <a:cubicBezTo>
                    <a:pt x="37" y="52"/>
                    <a:pt x="34" y="55"/>
                    <a:pt x="30" y="57"/>
                  </a:cubicBezTo>
                  <a:cubicBezTo>
                    <a:pt x="28" y="58"/>
                    <a:pt x="26" y="60"/>
                    <a:pt x="24" y="60"/>
                  </a:cubicBezTo>
                  <a:cubicBezTo>
                    <a:pt x="20" y="60"/>
                    <a:pt x="17" y="57"/>
                    <a:pt x="14" y="54"/>
                  </a:cubicBezTo>
                  <a:cubicBezTo>
                    <a:pt x="8" y="46"/>
                    <a:pt x="3" y="36"/>
                    <a:pt x="0" y="27"/>
                  </a:cubicBezTo>
                  <a:cubicBezTo>
                    <a:pt x="0" y="28"/>
                    <a:pt x="31" y="5"/>
                    <a:pt x="33" y="4"/>
                  </a:cubicBezTo>
                  <a:cubicBezTo>
                    <a:pt x="44" y="0"/>
                    <a:pt x="48" y="13"/>
                    <a:pt x="51" y="22"/>
                  </a:cubicBezTo>
                  <a:close/>
                </a:path>
              </a:pathLst>
            </a:custGeom>
            <a:solidFill>
              <a:srgbClr val="F5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48" name="Freeform 65"/>
            <p:cNvSpPr>
              <a:spLocks/>
            </p:cNvSpPr>
            <p:nvPr/>
          </p:nvSpPr>
          <p:spPr bwMode="auto">
            <a:xfrm>
              <a:off x="6011862" y="3898900"/>
              <a:ext cx="555625" cy="644525"/>
            </a:xfrm>
            <a:custGeom>
              <a:avLst/>
              <a:gdLst>
                <a:gd name="T0" fmla="*/ 2147483646 w 76"/>
                <a:gd name="T1" fmla="*/ 2147483646 h 88"/>
                <a:gd name="T2" fmla="*/ 2147483646 w 76"/>
                <a:gd name="T3" fmla="*/ 2147483646 h 88"/>
                <a:gd name="T4" fmla="*/ 0 w 76"/>
                <a:gd name="T5" fmla="*/ 2147483646 h 88"/>
                <a:gd name="T6" fmla="*/ 2147483646 w 76"/>
                <a:gd name="T7" fmla="*/ 2147483646 h 88"/>
                <a:gd name="T8" fmla="*/ 2147483646 w 76"/>
                <a:gd name="T9" fmla="*/ 2147483646 h 88"/>
                <a:gd name="T10" fmla="*/ 2147483646 w 76"/>
                <a:gd name="T11" fmla="*/ 2147483646 h 88"/>
                <a:gd name="T12" fmla="*/ 2147483646 w 76"/>
                <a:gd name="T13" fmla="*/ 2147483646 h 88"/>
                <a:gd name="T14" fmla="*/ 2147483646 w 76"/>
                <a:gd name="T15" fmla="*/ 2147483646 h 88"/>
                <a:gd name="T16" fmla="*/ 2147483646 w 76"/>
                <a:gd name="T17" fmla="*/ 2147483646 h 88"/>
                <a:gd name="T18" fmla="*/ 2147483646 w 76"/>
                <a:gd name="T19" fmla="*/ 2147483646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88">
                  <a:moveTo>
                    <a:pt x="18" y="81"/>
                  </a:moveTo>
                  <a:cubicBezTo>
                    <a:pt x="11" y="63"/>
                    <a:pt x="8" y="45"/>
                    <a:pt x="5" y="27"/>
                  </a:cubicBezTo>
                  <a:cubicBezTo>
                    <a:pt x="4" y="18"/>
                    <a:pt x="2" y="10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5" y="0"/>
                    <a:pt x="10" y="3"/>
                    <a:pt x="13" y="6"/>
                  </a:cubicBezTo>
                  <a:cubicBezTo>
                    <a:pt x="16" y="8"/>
                    <a:pt x="19" y="11"/>
                    <a:pt x="22" y="13"/>
                  </a:cubicBezTo>
                  <a:cubicBezTo>
                    <a:pt x="43" y="30"/>
                    <a:pt x="76" y="56"/>
                    <a:pt x="52" y="78"/>
                  </a:cubicBezTo>
                  <a:cubicBezTo>
                    <a:pt x="45" y="85"/>
                    <a:pt x="34" y="88"/>
                    <a:pt x="24" y="86"/>
                  </a:cubicBezTo>
                  <a:cubicBezTo>
                    <a:pt x="23" y="85"/>
                    <a:pt x="21" y="85"/>
                    <a:pt x="20" y="84"/>
                  </a:cubicBezTo>
                  <a:cubicBezTo>
                    <a:pt x="19" y="83"/>
                    <a:pt x="19" y="82"/>
                    <a:pt x="18" y="81"/>
                  </a:cubicBezTo>
                  <a:close/>
                </a:path>
              </a:pathLst>
            </a:custGeom>
            <a:solidFill>
              <a:srgbClr val="E1C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49" name="Freeform 66"/>
            <p:cNvSpPr>
              <a:spLocks/>
            </p:cNvSpPr>
            <p:nvPr/>
          </p:nvSpPr>
          <p:spPr bwMode="auto">
            <a:xfrm>
              <a:off x="6129337" y="4286250"/>
              <a:ext cx="2058988" cy="3473450"/>
            </a:xfrm>
            <a:custGeom>
              <a:avLst/>
              <a:gdLst>
                <a:gd name="T0" fmla="*/ 2147483646 w 282"/>
                <a:gd name="T1" fmla="*/ 2147483646 h 475"/>
                <a:gd name="T2" fmla="*/ 2147483646 w 282"/>
                <a:gd name="T3" fmla="*/ 2147483646 h 475"/>
                <a:gd name="T4" fmla="*/ 2147483646 w 282"/>
                <a:gd name="T5" fmla="*/ 2147483646 h 475"/>
                <a:gd name="T6" fmla="*/ 2147483646 w 282"/>
                <a:gd name="T7" fmla="*/ 2147483646 h 475"/>
                <a:gd name="T8" fmla="*/ 2147483646 w 282"/>
                <a:gd name="T9" fmla="*/ 2147483646 h 475"/>
                <a:gd name="T10" fmla="*/ 2147483646 w 282"/>
                <a:gd name="T11" fmla="*/ 2147483646 h 475"/>
                <a:gd name="T12" fmla="*/ 2147483646 w 282"/>
                <a:gd name="T13" fmla="*/ 2147483646 h 475"/>
                <a:gd name="T14" fmla="*/ 0 w 282"/>
                <a:gd name="T15" fmla="*/ 2147483646 h 475"/>
                <a:gd name="T16" fmla="*/ 2147483646 w 282"/>
                <a:gd name="T17" fmla="*/ 2147483646 h 475"/>
                <a:gd name="T18" fmla="*/ 2147483646 w 282"/>
                <a:gd name="T19" fmla="*/ 2147483646 h 475"/>
                <a:gd name="T20" fmla="*/ 2147483646 w 282"/>
                <a:gd name="T21" fmla="*/ 2147483646 h 475"/>
                <a:gd name="T22" fmla="*/ 2147483646 w 282"/>
                <a:gd name="T23" fmla="*/ 2147483646 h 475"/>
                <a:gd name="T24" fmla="*/ 2147483646 w 282"/>
                <a:gd name="T25" fmla="*/ 0 h 475"/>
                <a:gd name="T26" fmla="*/ 2147483646 w 282"/>
                <a:gd name="T27" fmla="*/ 2147483646 h 475"/>
                <a:gd name="T28" fmla="*/ 2147483646 w 282"/>
                <a:gd name="T29" fmla="*/ 2147483646 h 475"/>
                <a:gd name="T30" fmla="*/ 2147483646 w 282"/>
                <a:gd name="T31" fmla="*/ 2147483646 h 4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2" h="475">
                  <a:moveTo>
                    <a:pt x="281" y="441"/>
                  </a:moveTo>
                  <a:cubicBezTo>
                    <a:pt x="281" y="442"/>
                    <a:pt x="282" y="444"/>
                    <a:pt x="281" y="445"/>
                  </a:cubicBezTo>
                  <a:cubicBezTo>
                    <a:pt x="280" y="448"/>
                    <a:pt x="278" y="449"/>
                    <a:pt x="276" y="450"/>
                  </a:cubicBezTo>
                  <a:cubicBezTo>
                    <a:pt x="262" y="458"/>
                    <a:pt x="246" y="468"/>
                    <a:pt x="233" y="475"/>
                  </a:cubicBezTo>
                  <a:cubicBezTo>
                    <a:pt x="234" y="475"/>
                    <a:pt x="223" y="454"/>
                    <a:pt x="222" y="452"/>
                  </a:cubicBezTo>
                  <a:cubicBezTo>
                    <a:pt x="197" y="405"/>
                    <a:pt x="172" y="358"/>
                    <a:pt x="147" y="311"/>
                  </a:cubicBezTo>
                  <a:cubicBezTo>
                    <a:pt x="115" y="251"/>
                    <a:pt x="84" y="191"/>
                    <a:pt x="53" y="131"/>
                  </a:cubicBezTo>
                  <a:cubicBezTo>
                    <a:pt x="34" y="96"/>
                    <a:pt x="14" y="60"/>
                    <a:pt x="0" y="23"/>
                  </a:cubicBezTo>
                  <a:cubicBezTo>
                    <a:pt x="6" y="24"/>
                    <a:pt x="11" y="27"/>
                    <a:pt x="16" y="23"/>
                  </a:cubicBezTo>
                  <a:cubicBezTo>
                    <a:pt x="20" y="21"/>
                    <a:pt x="23" y="17"/>
                    <a:pt x="23" y="12"/>
                  </a:cubicBezTo>
                  <a:cubicBezTo>
                    <a:pt x="25" y="14"/>
                    <a:pt x="27" y="16"/>
                    <a:pt x="29" y="17"/>
                  </a:cubicBezTo>
                  <a:cubicBezTo>
                    <a:pt x="32" y="18"/>
                    <a:pt x="35" y="18"/>
                    <a:pt x="37" y="17"/>
                  </a:cubicBezTo>
                  <a:cubicBezTo>
                    <a:pt x="42" y="13"/>
                    <a:pt x="40" y="4"/>
                    <a:pt x="43" y="0"/>
                  </a:cubicBezTo>
                  <a:cubicBezTo>
                    <a:pt x="67" y="39"/>
                    <a:pt x="90" y="79"/>
                    <a:pt x="112" y="119"/>
                  </a:cubicBezTo>
                  <a:cubicBezTo>
                    <a:pt x="160" y="229"/>
                    <a:pt x="233" y="327"/>
                    <a:pt x="280" y="438"/>
                  </a:cubicBezTo>
                  <a:cubicBezTo>
                    <a:pt x="280" y="439"/>
                    <a:pt x="281" y="440"/>
                    <a:pt x="281" y="441"/>
                  </a:cubicBezTo>
                  <a:close/>
                </a:path>
              </a:pathLst>
            </a:custGeom>
            <a:solidFill>
              <a:srgbClr val="FB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50" name="Freeform 67"/>
            <p:cNvSpPr>
              <a:spLocks/>
            </p:cNvSpPr>
            <p:nvPr/>
          </p:nvSpPr>
          <p:spPr bwMode="auto">
            <a:xfrm>
              <a:off x="6261100" y="4375150"/>
              <a:ext cx="79375" cy="79375"/>
            </a:xfrm>
            <a:custGeom>
              <a:avLst/>
              <a:gdLst>
                <a:gd name="T0" fmla="*/ 0 w 11"/>
                <a:gd name="T1" fmla="*/ 2147483646 h 11"/>
                <a:gd name="T2" fmla="*/ 2147483646 w 11"/>
                <a:gd name="T3" fmla="*/ 2147483646 h 11"/>
                <a:gd name="T4" fmla="*/ 2147483646 w 11"/>
                <a:gd name="T5" fmla="*/ 2147483646 h 11"/>
                <a:gd name="T6" fmla="*/ 2147483646 w 11"/>
                <a:gd name="T7" fmla="*/ 0 h 11"/>
                <a:gd name="T8" fmla="*/ 0 w 11"/>
                <a:gd name="T9" fmla="*/ 2147483646 h 11"/>
                <a:gd name="T10" fmla="*/ 0 w 11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11">
                  <a:moveTo>
                    <a:pt x="0" y="10"/>
                  </a:moveTo>
                  <a:cubicBezTo>
                    <a:pt x="3" y="11"/>
                    <a:pt x="6" y="11"/>
                    <a:pt x="8" y="10"/>
                  </a:cubicBezTo>
                  <a:cubicBezTo>
                    <a:pt x="9" y="9"/>
                    <a:pt x="10" y="7"/>
                    <a:pt x="11" y="5"/>
                  </a:cubicBezTo>
                  <a:cubicBezTo>
                    <a:pt x="8" y="4"/>
                    <a:pt x="7" y="2"/>
                    <a:pt x="5" y="0"/>
                  </a:cubicBezTo>
                  <a:cubicBezTo>
                    <a:pt x="5" y="4"/>
                    <a:pt x="3" y="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BD97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51" name="Freeform 68"/>
            <p:cNvSpPr>
              <a:spLocks/>
            </p:cNvSpPr>
            <p:nvPr/>
          </p:nvSpPr>
          <p:spPr bwMode="auto">
            <a:xfrm>
              <a:off x="6407150" y="4286250"/>
              <a:ext cx="1781175" cy="3400425"/>
            </a:xfrm>
            <a:custGeom>
              <a:avLst/>
              <a:gdLst>
                <a:gd name="T0" fmla="*/ 2147483646 w 244"/>
                <a:gd name="T1" fmla="*/ 2147483646 h 465"/>
                <a:gd name="T2" fmla="*/ 2147483646 w 244"/>
                <a:gd name="T3" fmla="*/ 2147483646 h 465"/>
                <a:gd name="T4" fmla="*/ 2147483646 w 244"/>
                <a:gd name="T5" fmla="*/ 2147483646 h 465"/>
                <a:gd name="T6" fmla="*/ 2147483646 w 244"/>
                <a:gd name="T7" fmla="*/ 2147483646 h 465"/>
                <a:gd name="T8" fmla="*/ 2147483646 w 244"/>
                <a:gd name="T9" fmla="*/ 2147483646 h 465"/>
                <a:gd name="T10" fmla="*/ 2147483646 w 244"/>
                <a:gd name="T11" fmla="*/ 2147483646 h 465"/>
                <a:gd name="T12" fmla="*/ 2147483646 w 244"/>
                <a:gd name="T13" fmla="*/ 2147483646 h 465"/>
                <a:gd name="T14" fmla="*/ 2147483646 w 244"/>
                <a:gd name="T15" fmla="*/ 2147483646 h 465"/>
                <a:gd name="T16" fmla="*/ 2147483646 w 244"/>
                <a:gd name="T17" fmla="*/ 0 h 465"/>
                <a:gd name="T18" fmla="*/ 0 w 244"/>
                <a:gd name="T19" fmla="*/ 2147483646 h 465"/>
                <a:gd name="T20" fmla="*/ 2147483646 w 244"/>
                <a:gd name="T21" fmla="*/ 2147483646 h 4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4" h="465">
                  <a:moveTo>
                    <a:pt x="63" y="125"/>
                  </a:moveTo>
                  <a:cubicBezTo>
                    <a:pt x="93" y="179"/>
                    <a:pt x="119" y="236"/>
                    <a:pt x="151" y="290"/>
                  </a:cubicBezTo>
                  <a:cubicBezTo>
                    <a:pt x="166" y="317"/>
                    <a:pt x="182" y="344"/>
                    <a:pt x="196" y="372"/>
                  </a:cubicBezTo>
                  <a:cubicBezTo>
                    <a:pt x="205" y="388"/>
                    <a:pt x="211" y="406"/>
                    <a:pt x="218" y="423"/>
                  </a:cubicBezTo>
                  <a:cubicBezTo>
                    <a:pt x="221" y="428"/>
                    <a:pt x="237" y="465"/>
                    <a:pt x="243" y="445"/>
                  </a:cubicBezTo>
                  <a:cubicBezTo>
                    <a:pt x="244" y="444"/>
                    <a:pt x="243" y="442"/>
                    <a:pt x="243" y="441"/>
                  </a:cubicBezTo>
                  <a:cubicBezTo>
                    <a:pt x="243" y="440"/>
                    <a:pt x="242" y="439"/>
                    <a:pt x="242" y="438"/>
                  </a:cubicBezTo>
                  <a:cubicBezTo>
                    <a:pt x="195" y="327"/>
                    <a:pt x="122" y="229"/>
                    <a:pt x="74" y="119"/>
                  </a:cubicBezTo>
                  <a:cubicBezTo>
                    <a:pt x="52" y="79"/>
                    <a:pt x="29" y="39"/>
                    <a:pt x="5" y="0"/>
                  </a:cubicBezTo>
                  <a:cubicBezTo>
                    <a:pt x="2" y="4"/>
                    <a:pt x="3" y="12"/>
                    <a:pt x="0" y="16"/>
                  </a:cubicBezTo>
                  <a:cubicBezTo>
                    <a:pt x="22" y="52"/>
                    <a:pt x="43" y="88"/>
                    <a:pt x="63" y="125"/>
                  </a:cubicBezTo>
                  <a:close/>
                </a:path>
              </a:pathLst>
            </a:custGeom>
            <a:solidFill>
              <a:srgbClr val="FFA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52" name="Freeform 69"/>
            <p:cNvSpPr>
              <a:spLocks/>
            </p:cNvSpPr>
            <p:nvPr/>
          </p:nvSpPr>
          <p:spPr bwMode="auto">
            <a:xfrm>
              <a:off x="6129337" y="4454525"/>
              <a:ext cx="65088" cy="44450"/>
            </a:xfrm>
            <a:custGeom>
              <a:avLst/>
              <a:gdLst>
                <a:gd name="T0" fmla="*/ 2147483646 w 9"/>
                <a:gd name="T1" fmla="*/ 2147483646 h 6"/>
                <a:gd name="T2" fmla="*/ 2147483646 w 9"/>
                <a:gd name="T3" fmla="*/ 2147483646 h 6"/>
                <a:gd name="T4" fmla="*/ 0 w 9"/>
                <a:gd name="T5" fmla="*/ 0 h 6"/>
                <a:gd name="T6" fmla="*/ 2147483646 w 9"/>
                <a:gd name="T7" fmla="*/ 2147483646 h 6"/>
                <a:gd name="T8" fmla="*/ 2147483646 w 9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6">
                  <a:moveTo>
                    <a:pt x="5" y="5"/>
                  </a:moveTo>
                  <a:cubicBezTo>
                    <a:pt x="7" y="5"/>
                    <a:pt x="8" y="3"/>
                    <a:pt x="9" y="2"/>
                  </a:cubicBezTo>
                  <a:cubicBezTo>
                    <a:pt x="6" y="1"/>
                    <a:pt x="3" y="0"/>
                    <a:pt x="0" y="0"/>
                  </a:cubicBezTo>
                  <a:cubicBezTo>
                    <a:pt x="1" y="2"/>
                    <a:pt x="2" y="4"/>
                    <a:pt x="3" y="6"/>
                  </a:cubicBezTo>
                  <a:cubicBezTo>
                    <a:pt x="3" y="6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BD97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53" name="Freeform 70"/>
            <p:cNvSpPr>
              <a:spLocks/>
            </p:cNvSpPr>
            <p:nvPr/>
          </p:nvSpPr>
          <p:spPr bwMode="auto">
            <a:xfrm>
              <a:off x="6011862" y="3898900"/>
              <a:ext cx="161925" cy="198438"/>
            </a:xfrm>
            <a:custGeom>
              <a:avLst/>
              <a:gdLst>
                <a:gd name="T0" fmla="*/ 2147483646 w 22"/>
                <a:gd name="T1" fmla="*/ 2147483646 h 27"/>
                <a:gd name="T2" fmla="*/ 0 w 22"/>
                <a:gd name="T3" fmla="*/ 2147483646 h 27"/>
                <a:gd name="T4" fmla="*/ 2147483646 w 22"/>
                <a:gd name="T5" fmla="*/ 2147483646 h 27"/>
                <a:gd name="T6" fmla="*/ 2147483646 w 22"/>
                <a:gd name="T7" fmla="*/ 2147483646 h 27"/>
                <a:gd name="T8" fmla="*/ 2147483646 w 22"/>
                <a:gd name="T9" fmla="*/ 2147483646 h 27"/>
                <a:gd name="T10" fmla="*/ 2147483646 w 22"/>
                <a:gd name="T11" fmla="*/ 2147483646 h 27"/>
                <a:gd name="T12" fmla="*/ 2147483646 w 22"/>
                <a:gd name="T13" fmla="*/ 2147483646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27">
                  <a:moveTo>
                    <a:pt x="5" y="27"/>
                  </a:moveTo>
                  <a:cubicBezTo>
                    <a:pt x="4" y="18"/>
                    <a:pt x="2" y="10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5" y="0"/>
                    <a:pt x="10" y="3"/>
                    <a:pt x="13" y="6"/>
                  </a:cubicBezTo>
                  <a:cubicBezTo>
                    <a:pt x="16" y="8"/>
                    <a:pt x="19" y="11"/>
                    <a:pt x="22" y="13"/>
                  </a:cubicBezTo>
                  <a:cubicBezTo>
                    <a:pt x="21" y="16"/>
                    <a:pt x="18" y="19"/>
                    <a:pt x="15" y="21"/>
                  </a:cubicBezTo>
                  <a:cubicBezTo>
                    <a:pt x="12" y="23"/>
                    <a:pt x="9" y="25"/>
                    <a:pt x="5" y="27"/>
                  </a:cubicBezTo>
                  <a:close/>
                </a:path>
              </a:pathLst>
            </a:custGeom>
            <a:solidFill>
              <a:srgbClr val="56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54" name="Freeform 71"/>
            <p:cNvSpPr>
              <a:spLocks/>
            </p:cNvSpPr>
            <p:nvPr/>
          </p:nvSpPr>
          <p:spPr bwMode="auto">
            <a:xfrm>
              <a:off x="7808913" y="7481888"/>
              <a:ext cx="511175" cy="496888"/>
            </a:xfrm>
            <a:custGeom>
              <a:avLst/>
              <a:gdLst>
                <a:gd name="T0" fmla="*/ 2147483646 w 70"/>
                <a:gd name="T1" fmla="*/ 2147483646 h 68"/>
                <a:gd name="T2" fmla="*/ 0 w 70"/>
                <a:gd name="T3" fmla="*/ 2147483646 h 68"/>
                <a:gd name="T4" fmla="*/ 2147483646 w 70"/>
                <a:gd name="T5" fmla="*/ 2147483646 h 68"/>
                <a:gd name="T6" fmla="*/ 2147483646 w 70"/>
                <a:gd name="T7" fmla="*/ 0 h 68"/>
                <a:gd name="T8" fmla="*/ 2147483646 w 70"/>
                <a:gd name="T9" fmla="*/ 2147483646 h 68"/>
                <a:gd name="T10" fmla="*/ 2147483646 w 70"/>
                <a:gd name="T11" fmla="*/ 2147483646 h 68"/>
                <a:gd name="T12" fmla="*/ 2147483646 w 70"/>
                <a:gd name="T13" fmla="*/ 2147483646 h 68"/>
                <a:gd name="T14" fmla="*/ 2147483646 w 70"/>
                <a:gd name="T15" fmla="*/ 2147483646 h 68"/>
                <a:gd name="T16" fmla="*/ 2147483646 w 70"/>
                <a:gd name="T17" fmla="*/ 2147483646 h 68"/>
                <a:gd name="T18" fmla="*/ 2147483646 w 70"/>
                <a:gd name="T19" fmla="*/ 2147483646 h 68"/>
                <a:gd name="T20" fmla="*/ 2147483646 w 70"/>
                <a:gd name="T21" fmla="*/ 2147483646 h 68"/>
                <a:gd name="T22" fmla="*/ 2147483646 w 70"/>
                <a:gd name="T23" fmla="*/ 2147483646 h 68"/>
                <a:gd name="T24" fmla="*/ 2147483646 w 70"/>
                <a:gd name="T25" fmla="*/ 2147483646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0" h="68">
                  <a:moveTo>
                    <a:pt x="2" y="34"/>
                  </a:moveTo>
                  <a:cubicBezTo>
                    <a:pt x="1" y="31"/>
                    <a:pt x="0" y="28"/>
                    <a:pt x="0" y="25"/>
                  </a:cubicBezTo>
                  <a:cubicBezTo>
                    <a:pt x="10" y="26"/>
                    <a:pt x="20" y="22"/>
                    <a:pt x="29" y="17"/>
                  </a:cubicBezTo>
                  <a:cubicBezTo>
                    <a:pt x="37" y="14"/>
                    <a:pt x="46" y="9"/>
                    <a:pt x="48" y="0"/>
                  </a:cubicBezTo>
                  <a:cubicBezTo>
                    <a:pt x="48" y="2"/>
                    <a:pt x="60" y="17"/>
                    <a:pt x="62" y="20"/>
                  </a:cubicBezTo>
                  <a:cubicBezTo>
                    <a:pt x="66" y="27"/>
                    <a:pt x="70" y="33"/>
                    <a:pt x="66" y="42"/>
                  </a:cubicBezTo>
                  <a:cubicBezTo>
                    <a:pt x="66" y="42"/>
                    <a:pt x="65" y="43"/>
                    <a:pt x="65" y="43"/>
                  </a:cubicBezTo>
                  <a:cubicBezTo>
                    <a:pt x="63" y="46"/>
                    <a:pt x="60" y="49"/>
                    <a:pt x="57" y="52"/>
                  </a:cubicBezTo>
                  <a:cubicBezTo>
                    <a:pt x="52" y="56"/>
                    <a:pt x="46" y="61"/>
                    <a:pt x="40" y="64"/>
                  </a:cubicBezTo>
                  <a:cubicBezTo>
                    <a:pt x="35" y="66"/>
                    <a:pt x="28" y="68"/>
                    <a:pt x="22" y="66"/>
                  </a:cubicBezTo>
                  <a:cubicBezTo>
                    <a:pt x="21" y="66"/>
                    <a:pt x="21" y="66"/>
                    <a:pt x="20" y="66"/>
                  </a:cubicBezTo>
                  <a:cubicBezTo>
                    <a:pt x="21" y="65"/>
                    <a:pt x="11" y="51"/>
                    <a:pt x="10" y="49"/>
                  </a:cubicBezTo>
                  <a:cubicBezTo>
                    <a:pt x="7" y="44"/>
                    <a:pt x="4" y="39"/>
                    <a:pt x="2" y="34"/>
                  </a:cubicBezTo>
                  <a:close/>
                </a:path>
              </a:pathLst>
            </a:custGeom>
            <a:solidFill>
              <a:srgbClr val="D4D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  <p:sp>
          <p:nvSpPr>
            <p:cNvPr id="5155" name="Freeform 72"/>
            <p:cNvSpPr>
              <a:spLocks/>
            </p:cNvSpPr>
            <p:nvPr/>
          </p:nvSpPr>
          <p:spPr bwMode="auto">
            <a:xfrm>
              <a:off x="7808913" y="7481888"/>
              <a:ext cx="511175" cy="314325"/>
            </a:xfrm>
            <a:custGeom>
              <a:avLst/>
              <a:gdLst>
                <a:gd name="T0" fmla="*/ 2147483646 w 70"/>
                <a:gd name="T1" fmla="*/ 2147483646 h 43"/>
                <a:gd name="T2" fmla="*/ 0 w 70"/>
                <a:gd name="T3" fmla="*/ 2147483646 h 43"/>
                <a:gd name="T4" fmla="*/ 2147483646 w 70"/>
                <a:gd name="T5" fmla="*/ 2147483646 h 43"/>
                <a:gd name="T6" fmla="*/ 2147483646 w 70"/>
                <a:gd name="T7" fmla="*/ 0 h 43"/>
                <a:gd name="T8" fmla="*/ 2147483646 w 70"/>
                <a:gd name="T9" fmla="*/ 2147483646 h 43"/>
                <a:gd name="T10" fmla="*/ 2147483646 w 70"/>
                <a:gd name="T11" fmla="*/ 2147483646 h 43"/>
                <a:gd name="T12" fmla="*/ 2147483646 w 70"/>
                <a:gd name="T13" fmla="*/ 2147483646 h 43"/>
                <a:gd name="T14" fmla="*/ 2147483646 w 70"/>
                <a:gd name="T15" fmla="*/ 2147483646 h 43"/>
                <a:gd name="T16" fmla="*/ 2147483646 w 70"/>
                <a:gd name="T17" fmla="*/ 2147483646 h 43"/>
                <a:gd name="T18" fmla="*/ 2147483646 w 70"/>
                <a:gd name="T19" fmla="*/ 2147483646 h 43"/>
                <a:gd name="T20" fmla="*/ 2147483646 w 70"/>
                <a:gd name="T21" fmla="*/ 2147483646 h 43"/>
                <a:gd name="T22" fmla="*/ 2147483646 w 70"/>
                <a:gd name="T23" fmla="*/ 2147483646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" h="43">
                  <a:moveTo>
                    <a:pt x="2" y="34"/>
                  </a:moveTo>
                  <a:cubicBezTo>
                    <a:pt x="1" y="31"/>
                    <a:pt x="0" y="28"/>
                    <a:pt x="0" y="25"/>
                  </a:cubicBezTo>
                  <a:cubicBezTo>
                    <a:pt x="10" y="26"/>
                    <a:pt x="20" y="22"/>
                    <a:pt x="29" y="17"/>
                  </a:cubicBezTo>
                  <a:cubicBezTo>
                    <a:pt x="37" y="14"/>
                    <a:pt x="46" y="9"/>
                    <a:pt x="48" y="0"/>
                  </a:cubicBezTo>
                  <a:cubicBezTo>
                    <a:pt x="48" y="2"/>
                    <a:pt x="60" y="17"/>
                    <a:pt x="62" y="20"/>
                  </a:cubicBezTo>
                  <a:cubicBezTo>
                    <a:pt x="66" y="27"/>
                    <a:pt x="70" y="33"/>
                    <a:pt x="66" y="42"/>
                  </a:cubicBezTo>
                  <a:cubicBezTo>
                    <a:pt x="66" y="42"/>
                    <a:pt x="65" y="43"/>
                    <a:pt x="65" y="43"/>
                  </a:cubicBezTo>
                  <a:cubicBezTo>
                    <a:pt x="65" y="43"/>
                    <a:pt x="64" y="43"/>
                    <a:pt x="63" y="42"/>
                  </a:cubicBezTo>
                  <a:cubicBezTo>
                    <a:pt x="56" y="39"/>
                    <a:pt x="56" y="25"/>
                    <a:pt x="48" y="22"/>
                  </a:cubicBezTo>
                  <a:cubicBezTo>
                    <a:pt x="46" y="22"/>
                    <a:pt x="45" y="22"/>
                    <a:pt x="44" y="22"/>
                  </a:cubicBezTo>
                  <a:cubicBezTo>
                    <a:pt x="35" y="26"/>
                    <a:pt x="25" y="30"/>
                    <a:pt x="16" y="33"/>
                  </a:cubicBezTo>
                  <a:cubicBezTo>
                    <a:pt x="11" y="35"/>
                    <a:pt x="6" y="37"/>
                    <a:pt x="2" y="34"/>
                  </a:cubicBezTo>
                  <a:close/>
                </a:path>
              </a:pathLst>
            </a:custGeom>
            <a:solidFill>
              <a:srgbClr val="AB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GB"/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4843463" y="908050"/>
            <a:ext cx="2332037" cy="400050"/>
          </a:xfrm>
          <a:prstGeom prst="rect">
            <a:avLst/>
          </a:prstGeom>
        </p:spPr>
        <p:txBody>
          <a:bodyPr wrap="none" lIns="121821" tIns="60911" rIns="121821" bIns="60911">
            <a:spAutoFit/>
          </a:bodyPr>
          <a:lstStyle/>
          <a:p>
            <a:pPr algn="ctr" defTabSz="913538">
              <a:defRPr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––––––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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––––––</a:t>
            </a:r>
            <a:endParaRPr lang="en-US" alt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131" name="TextBox 52"/>
          <p:cNvSpPr txBox="1">
            <a:spLocks noChangeArrowheads="1"/>
          </p:cNvSpPr>
          <p:nvPr/>
        </p:nvSpPr>
        <p:spPr bwMode="auto">
          <a:xfrm>
            <a:off x="3541713" y="2616200"/>
            <a:ext cx="661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719" rIns="91367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</a:endParaRPr>
          </a:p>
        </p:txBody>
      </p:sp>
      <p:pic>
        <p:nvPicPr>
          <p:cNvPr id="5132" name="Picture 55" descr="A close-up of some leaves&#10;&#10;Description automatically generated with low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650" y="0"/>
            <a:ext cx="18272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56" descr="A close-up of some leaves&#10;&#10;Description automatically generated with low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0"/>
            <a:ext cx="215582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59" descr="Purple flowers with green leaves&#10;&#10;Description automatically generated with low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4886325"/>
            <a:ext cx="28590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60" descr="Purple flowers with green leaves&#10;&#10;Description automatically generated with low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4900613"/>
            <a:ext cx="2792413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61" descr="A group of flowers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5662613"/>
            <a:ext cx="142398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62" descr="A group of flowers&#10;&#10;Description automatically generated with low confiden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5572125"/>
            <a:ext cx="14255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64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140200"/>
            <a:ext cx="276225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66" descr="A group of flowers&#10;&#10;Description automatically generated with low confiden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5562600"/>
            <a:ext cx="14255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68" descr="A picture containing plant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5922963"/>
            <a:ext cx="32908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WordArt 61"/>
          <p:cNvSpPr>
            <a:spLocks noChangeArrowheads="1" noChangeShapeType="1" noTextEdit="1"/>
          </p:cNvSpPr>
          <p:nvPr/>
        </p:nvSpPr>
        <p:spPr bwMode="auto">
          <a:xfrm>
            <a:off x="2270125" y="1773238"/>
            <a:ext cx="7572375" cy="5857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45153"/>
              </a:avLst>
            </a:prstTxWarp>
          </a:bodyPr>
          <a:lstStyle/>
          <a:p>
            <a:pPr algn="ctr"/>
            <a:r>
              <a:rPr lang="en-GB" sz="48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đón quý thầy cô giáo</a:t>
            </a:r>
          </a:p>
        </p:txBody>
      </p:sp>
      <p:sp>
        <p:nvSpPr>
          <p:cNvPr id="70" name="Text Box 64"/>
          <p:cNvSpPr txBox="1">
            <a:spLocks noChangeArrowheads="1"/>
          </p:cNvSpPr>
          <p:nvPr/>
        </p:nvSpPr>
        <p:spPr bwMode="auto">
          <a:xfrm>
            <a:off x="4035425" y="2225675"/>
            <a:ext cx="43037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4B</a:t>
            </a:r>
          </a:p>
        </p:txBody>
      </p:sp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2188938" y="2457616"/>
            <a:ext cx="78295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vi-VN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kern="10" dirty="0" err="1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Tiếng</a:t>
            </a:r>
            <a:r>
              <a:rPr lang="en-US" sz="3200" b="1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200" b="1" kern="10" dirty="0" err="1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Việt</a:t>
            </a:r>
            <a:endParaRPr lang="en-US" sz="3200" b="1" kern="10" dirty="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en-US" sz="3200" b="1" i="1" kern="10" dirty="0" err="1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Bài</a:t>
            </a:r>
            <a:r>
              <a:rPr lang="en-US" sz="3200" b="1" i="1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i="1" kern="10" dirty="0" err="1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đọc</a:t>
            </a:r>
            <a:r>
              <a:rPr lang="en-US" sz="3200" b="1" i="1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3: </a:t>
            </a:r>
            <a:r>
              <a:rPr lang="en-US" sz="3200" b="1" i="1" kern="10" dirty="0" err="1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Người</a:t>
            </a:r>
            <a:r>
              <a:rPr lang="en-US" sz="3200" b="1" i="1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i="1" kern="10" dirty="0" err="1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thu</a:t>
            </a:r>
            <a:r>
              <a:rPr lang="en-US" sz="3200" b="1" i="1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i="1" kern="10" dirty="0" err="1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gió</a:t>
            </a:r>
            <a:endParaRPr lang="en-US" sz="3200" b="1" i="1" kern="10" dirty="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endParaRPr lang="en-US" sz="3200" b="1" kern="10" dirty="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99"/>
                </a:solidFill>
                <a:latin typeface="Arial" charset="0"/>
              </a:rPr>
              <a:t>     </a:t>
            </a:r>
          </a:p>
        </p:txBody>
      </p:sp>
      <p:pic>
        <p:nvPicPr>
          <p:cNvPr id="5144" name="Picture 20" descr="0307_1j_s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38150"/>
            <a:ext cx="1050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20" descr="0307_1j_s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25" y="461963"/>
            <a:ext cx="1050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974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252D03-5A29-7900-6A50-8E25AEB8EFB8}"/>
              </a:ext>
            </a:extLst>
          </p:cNvPr>
          <p:cNvSpPr txBox="1"/>
          <p:nvPr/>
        </p:nvSpPr>
        <p:spPr>
          <a:xfrm>
            <a:off x="535675" y="748127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1+2: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093AE5-8C3D-AE90-4A17-990C9C0AE412}"/>
              </a:ext>
            </a:extLst>
          </p:cNvPr>
          <p:cNvSpPr txBox="1"/>
          <p:nvPr/>
        </p:nvSpPr>
        <p:spPr>
          <a:xfrm>
            <a:off x="535675" y="163352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it-IT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r>
              <a:rPr lang="it-IT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9C6E9F-F633-C31C-90A7-AE3442A4682C}"/>
              </a:ext>
            </a:extLst>
          </p:cNvPr>
          <p:cNvSpPr txBox="1"/>
          <p:nvPr/>
        </p:nvSpPr>
        <p:spPr>
          <a:xfrm>
            <a:off x="245660" y="1332902"/>
            <a:ext cx="11791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Hoàn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Uy- li- 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8E0A90-C0A8-C4B3-42AE-3044355F8C1B}"/>
              </a:ext>
            </a:extLst>
          </p:cNvPr>
          <p:cNvSpPr txBox="1"/>
          <p:nvPr/>
        </p:nvSpPr>
        <p:spPr>
          <a:xfrm>
            <a:off x="245660" y="1885999"/>
            <a:ext cx="117916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Uy- li- 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FC8CFA-47D8-9202-CC29-F3374EDBDA13}"/>
              </a:ext>
            </a:extLst>
          </p:cNvPr>
          <p:cNvSpPr txBox="1"/>
          <p:nvPr/>
        </p:nvSpPr>
        <p:spPr>
          <a:xfrm>
            <a:off x="0" y="3789265"/>
            <a:ext cx="11791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Uy- li- 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0B95A3-5695-EAE5-3D40-28E1C58F3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75" y="2894008"/>
            <a:ext cx="11921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Ý1</a:t>
            </a:r>
            <a:r>
              <a:rPr lang="pt-BR" sz="3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Hoàn cảnh khó khăn ở làng quê của Uy-li-am</a:t>
            </a:r>
            <a:r>
              <a:rPr lang="vi-VN" sz="3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59AA51-90BA-163F-68C3-3F501F0EED37}"/>
              </a:ext>
            </a:extLst>
          </p:cNvPr>
          <p:cNvSpPr txBox="1"/>
          <p:nvPr/>
        </p:nvSpPr>
        <p:spPr>
          <a:xfrm>
            <a:off x="245660" y="3376241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3+4: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337356-A223-8381-09DC-CE69CF3D5951}"/>
              </a:ext>
            </a:extLst>
          </p:cNvPr>
          <p:cNvSpPr txBox="1"/>
          <p:nvPr/>
        </p:nvSpPr>
        <p:spPr>
          <a:xfrm>
            <a:off x="0" y="4374040"/>
            <a:ext cx="117916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-Uy- li- 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(SGK)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3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1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0731DD-BED5-AB08-BA0D-C2D8FB94A57B}"/>
              </a:ext>
            </a:extLst>
          </p:cNvPr>
          <p:cNvSpPr txBox="1"/>
          <p:nvPr/>
        </p:nvSpPr>
        <p:spPr>
          <a:xfrm>
            <a:off x="0" y="118017"/>
            <a:ext cx="117916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Uy- li- 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B499FC-65BC-1C42-B790-62B26062B6FA}"/>
              </a:ext>
            </a:extLst>
          </p:cNvPr>
          <p:cNvSpPr txBox="1"/>
          <p:nvPr/>
        </p:nvSpPr>
        <p:spPr>
          <a:xfrm>
            <a:off x="43221" y="966451"/>
            <a:ext cx="11791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Uy- li- 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3251D1-9635-6D6B-E887-632E1E0ED921}"/>
              </a:ext>
            </a:extLst>
          </p:cNvPr>
          <p:cNvSpPr txBox="1"/>
          <p:nvPr/>
        </p:nvSpPr>
        <p:spPr>
          <a:xfrm>
            <a:off x="-1" y="2262794"/>
            <a:ext cx="12148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Uy- li- 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EA069F-6D7B-0671-43D3-79B1ACEDA09F}"/>
              </a:ext>
            </a:extLst>
          </p:cNvPr>
          <p:cNvSpPr txBox="1"/>
          <p:nvPr/>
        </p:nvSpPr>
        <p:spPr>
          <a:xfrm>
            <a:off x="43220" y="2856289"/>
            <a:ext cx="12148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CF5979-0286-C5BD-8859-2E69D0B85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302039"/>
            <a:ext cx="1209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/>
            <a:r>
              <a:rPr lang="nl-NL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Ý2</a:t>
            </a:r>
            <a:r>
              <a:rPr lang="nl-NL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28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Uy-li-am ham học sách và áp dụng những điều đã học vào việc chế tạo máy điện gió.</a:t>
            </a:r>
            <a:endParaRPr lang="vi-VN" sz="28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62FAB0-2822-5320-B79D-39B5224D6923}"/>
              </a:ext>
            </a:extLst>
          </p:cNvPr>
          <p:cNvSpPr txBox="1"/>
          <p:nvPr/>
        </p:nvSpPr>
        <p:spPr>
          <a:xfrm>
            <a:off x="-58381" y="4116577"/>
            <a:ext cx="12148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Uy- li- am?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78F146-7E83-61A3-05D4-8135F967CF7B}"/>
              </a:ext>
            </a:extLst>
          </p:cNvPr>
          <p:cNvSpPr txBox="1"/>
          <p:nvPr/>
        </p:nvSpPr>
        <p:spPr>
          <a:xfrm>
            <a:off x="101601" y="4982514"/>
            <a:ext cx="121487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Uy- li- 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SV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82600" y="2182293"/>
            <a:ext cx="12090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r>
              <a:rPr lang="pt-BR" sz="36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văn ca ngợi cậu bé Uy-li-am ham học, khả năng tự học, đầu óc sáng tạo và quyết tâm áp dụng những điều đã học, làm cho cuộc sống ngày càng tốt đẹp hơn.</a:t>
            </a:r>
            <a:endParaRPr lang="vi-VN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987800" y="758101"/>
            <a:ext cx="508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NGƯỜI THU GIÓ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5600" y="304800"/>
            <a:ext cx="2436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u="sng" dirty="0">
                <a:cs typeface="Times New Roman" pitchFamily="18" charset="0"/>
              </a:rPr>
              <a:t>BÀI</a:t>
            </a:r>
            <a:r>
              <a:rPr lang="pl-PL" u="sng" dirty="0">
                <a:cs typeface="Times New Roman" pitchFamily="18" charset="0"/>
              </a:rPr>
              <a:t> ĐỌC</a:t>
            </a:r>
            <a:r>
              <a:rPr lang="en-US" u="sng" dirty="0">
                <a:cs typeface="Times New Roman" pitchFamily="18" charset="0"/>
              </a:rPr>
              <a:t> </a:t>
            </a:r>
            <a:r>
              <a:rPr lang="en-US" u="sng" dirty="0" smtClean="0">
                <a:cs typeface="Times New Roman" pitchFamily="18" charset="0"/>
              </a:rPr>
              <a:t>3</a:t>
            </a:r>
            <a:r>
              <a:rPr lang="pl-PL" dirty="0" smtClean="0">
                <a:cs typeface="Times New Roman" pitchFamily="18" charset="0"/>
              </a:rPr>
              <a:t>:</a:t>
            </a:r>
            <a:endParaRPr lang="en-US" altLang="vi-VN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916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8900" y="1486474"/>
            <a:ext cx="5345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3600" b="1" dirty="0">
                <a:solidFill>
                  <a:srgbClr val="0000FF"/>
                </a:solidFill>
              </a:rPr>
              <a:t>3.Luyện đọc</a:t>
            </a:r>
            <a:r>
              <a:rPr lang="vi-VN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nâng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cao</a:t>
            </a:r>
            <a:endParaRPr lang="vi-VN" sz="3600" dirty="0">
              <a:solidFill>
                <a:srgbClr val="0000FF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5600" y="304800"/>
            <a:ext cx="2436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u="sng" dirty="0">
                <a:cs typeface="Times New Roman" pitchFamily="18" charset="0"/>
              </a:rPr>
              <a:t>BÀI</a:t>
            </a:r>
            <a:r>
              <a:rPr lang="pl-PL" u="sng" dirty="0">
                <a:cs typeface="Times New Roman" pitchFamily="18" charset="0"/>
              </a:rPr>
              <a:t> ĐỌC</a:t>
            </a:r>
            <a:r>
              <a:rPr lang="en-US" u="sng" dirty="0">
                <a:cs typeface="Times New Roman" pitchFamily="18" charset="0"/>
              </a:rPr>
              <a:t> </a:t>
            </a:r>
            <a:r>
              <a:rPr lang="pl-PL" dirty="0">
                <a:cs typeface="Times New Roman" pitchFamily="18" charset="0"/>
              </a:rPr>
              <a:t>:</a:t>
            </a:r>
            <a:endParaRPr lang="en-US" altLang="vi-VN" b="1" dirty="0">
              <a:cs typeface="Times New Roman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987800" y="758101"/>
            <a:ext cx="508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NGƯỜI THU GIÓ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900" y="2334686"/>
            <a:ext cx="1178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  <a:cs typeface="Arial" panose="020B0604020202020204" pitchFamily="34" charset="0"/>
              </a:rPr>
              <a:t>	Mày mò mãi, cuối cùng, Uy-li-am cũng tạo ra được một máy điện gió thô sơ cung cấp đủ điện cho bốn chiếc đèn.</a:t>
            </a:r>
            <a:r>
              <a:rPr lang="vi-VN" sz="3600" b="1" i="1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cs typeface="Arial" panose="020B0604020202020204" pitchFamily="34" charset="0"/>
              </a:rPr>
              <a:t>Chiếc máy điện gió thứ hai giúp cậu dùng máy bơm nước để cung cấp nước tưới cho cánh đồng ngô, thuốc lá của gia đình</a:t>
            </a:r>
            <a:r>
              <a:rPr lang="vi-VN" sz="3600" i="1" dirty="0">
                <a:latin typeface="+mj-lt"/>
                <a:cs typeface="Arial" panose="020B0604020202020204" pitchFamily="34" charset="0"/>
              </a:rPr>
              <a:t>.</a:t>
            </a:r>
            <a:r>
              <a:rPr lang="vi-VN" sz="3600" b="1" i="1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cs typeface="Arial" panose="020B0604020202020204" pitchFamily="34" charset="0"/>
              </a:rPr>
              <a:t>Rồi cậu chế ra ba chiếc máy điện gió, đủ để bơm nước cho các cánh đồng trong làng và phục vụ sinh hoạt hằng ngày của các hộ dân.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1062416" y="2935756"/>
            <a:ext cx="15327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296032" y="3456456"/>
            <a:ext cx="2193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2641600" y="3456456"/>
            <a:ext cx="1096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177800" y="4002556"/>
            <a:ext cx="2463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2755900" y="4002556"/>
            <a:ext cx="1447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4356100" y="4002556"/>
            <a:ext cx="1447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10947400" y="4002556"/>
            <a:ext cx="723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177800" y="4535956"/>
            <a:ext cx="723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1030666" y="5107456"/>
            <a:ext cx="723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4203700" y="5107456"/>
            <a:ext cx="23241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BBF12BD-48FA-4761-A544-E8575E2A1513}"/>
              </a:ext>
            </a:extLst>
          </p:cNvPr>
          <p:cNvCxnSpPr>
            <a:cxnSpLocks/>
          </p:cNvCxnSpPr>
          <p:nvPr/>
        </p:nvCxnSpPr>
        <p:spPr>
          <a:xfrm flipH="1">
            <a:off x="4819650" y="5704356"/>
            <a:ext cx="33845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7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7AB981-34C3-46EA-8410-43DD6C45035C}"/>
              </a:ext>
            </a:extLst>
          </p:cNvPr>
          <p:cNvSpPr txBox="1"/>
          <p:nvPr/>
        </p:nvSpPr>
        <p:spPr>
          <a:xfrm>
            <a:off x="5379518" y="120752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905078-4C44-4C8D-9841-334E1BDB7B5B}"/>
              </a:ext>
            </a:extLst>
          </p:cNvPr>
          <p:cNvSpPr txBox="1"/>
          <p:nvPr/>
        </p:nvSpPr>
        <p:spPr>
          <a:xfrm>
            <a:off x="1574800" y="1262630"/>
            <a:ext cx="7920727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solidFill>
                  <a:srgbClr val="24253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77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wnloads\Nhung-phat-minh-dang-nguong-mo-cua-gioi-t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265"/>
            <a:ext cx="12192000" cy="53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433" y="0"/>
            <a:ext cx="11840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/>
              <a:t>Các phát minh của các nhà khoa học trẻ tuổi ở Việt Nam </a:t>
            </a:r>
          </a:p>
        </p:txBody>
      </p:sp>
      <p:pic>
        <p:nvPicPr>
          <p:cNvPr id="6" name="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56928" y="332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ownloads\Nhung-phat-minh-dang-nguong-mo-cua-gioi-tre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1680434"/>
            <a:ext cx="12240683" cy="534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6433" y="0"/>
            <a:ext cx="11840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/>
              <a:t>Các phát minh của các nhà khoa học trẻ tuổi ở Việt Nam </a:t>
            </a:r>
          </a:p>
        </p:txBody>
      </p:sp>
      <p:pic>
        <p:nvPicPr>
          <p:cNvPr id="2" name="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80864" y="77959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" y="-94432"/>
            <a:ext cx="12192000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ownloads\ipiccy-image-jpeg-3409-16712852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" y="1711136"/>
            <a:ext cx="12192000" cy="51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6433" y="0"/>
            <a:ext cx="11840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/>
              <a:t>Các phát minh của các nhà khoa học trẻ tuổi ở Việt Nam </a:t>
            </a:r>
          </a:p>
        </p:txBody>
      </p:sp>
      <p:pic>
        <p:nvPicPr>
          <p:cNvPr id="11" name="Recording_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0979" y="859259"/>
            <a:ext cx="8128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432725" y="5805264"/>
            <a:ext cx="4800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PGS</a:t>
            </a:r>
          </a:p>
          <a:p>
            <a:pPr algn="ctr"/>
            <a:r>
              <a:rPr lang="vi-VN" sz="3200">
                <a:solidFill>
                  <a:srgbClr val="FF0000"/>
                </a:solidFill>
              </a:rPr>
              <a:t>Trần Xuân Bách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5734" y="5808166"/>
            <a:ext cx="4800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FF00"/>
                </a:solidFill>
              </a:rPr>
              <a:t>PGS.TS</a:t>
            </a:r>
          </a:p>
          <a:p>
            <a:pPr algn="ctr"/>
            <a:r>
              <a:rPr lang="vi-VN" sz="3200">
                <a:solidFill>
                  <a:srgbClr val="FFFF00"/>
                </a:solidFill>
              </a:rPr>
              <a:t>Lê Hoàng Sơn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4192" y="5805264"/>
            <a:ext cx="4800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240AE6"/>
                </a:solidFill>
              </a:rPr>
              <a:t>TS.</a:t>
            </a:r>
          </a:p>
          <a:p>
            <a:pPr algn="ctr"/>
            <a:r>
              <a:rPr lang="vi-VN" sz="3200">
                <a:solidFill>
                  <a:srgbClr val="240AE6"/>
                </a:solidFill>
              </a:rPr>
              <a:t>Phùng Văn Phúc</a:t>
            </a:r>
          </a:p>
        </p:txBody>
      </p:sp>
    </p:spTree>
    <p:extLst>
      <p:ext uri="{BB962C8B-B14F-4D97-AF65-F5344CB8AC3E}">
        <p14:creationId xmlns:p14="http://schemas.microsoft.com/office/powerpoint/2010/main" val="36227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2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0"/>
            <a:ext cx="12289365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6433" y="0"/>
            <a:ext cx="11840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/>
              <a:t>Các phát minh của các nhà khoa học trẻ tuổi trên thế giới</a:t>
            </a:r>
          </a:p>
        </p:txBody>
      </p:sp>
      <p:pic>
        <p:nvPicPr>
          <p:cNvPr id="4099" name="Picture 3" descr="C:\Users\Admin\Downloads\7-phat-minh-cua-nhung-dua-tre-chua-day-18-tuoi-lam-thay-doi-the-gioi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1585192"/>
            <a:ext cx="6255517" cy="53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7-phat-minh-cua-nhung-dua-tre-chua-day-18-tuoi-lam-thay-doi-the-gioi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85192"/>
            <a:ext cx="6144683" cy="53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cording_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00811" y="270892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0"/>
            <a:ext cx="12289365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6433" y="0"/>
            <a:ext cx="11840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/>
              <a:t>Các phát minh của các nhà khoa học trẻ tuổi trên thế giới</a:t>
            </a:r>
          </a:p>
        </p:txBody>
      </p:sp>
      <p:pic>
        <p:nvPicPr>
          <p:cNvPr id="5122" name="Picture 2" descr="C:\Users\Admin\Downloads\7-phat-minh-cua-nhung-dua-tre-chua-day-18-tuoi-lam-thay-doi-the-gioi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1943099"/>
            <a:ext cx="12289365" cy="50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ing_3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80864" y="263691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" y="79812"/>
            <a:ext cx="11989329" cy="685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34633" y="2206096"/>
            <a:ext cx="7089571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buFont typeface="Arial" charset="0"/>
              <a:buNone/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</a:p>
        </p:txBody>
      </p:sp>
      <p:pic>
        <p:nvPicPr>
          <p:cNvPr id="7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34" y="4632982"/>
            <a:ext cx="3104596" cy="230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99561" y="2572"/>
            <a:ext cx="1558720" cy="178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27" y="338298"/>
            <a:ext cx="4023427" cy="15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ảnh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0" y="699882"/>
            <a:ext cx="4173194" cy="53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89" y="4766785"/>
            <a:ext cx="1457177" cy="197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7192" y="-100259"/>
            <a:ext cx="1552403" cy="191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0"/>
            <a:ext cx="12289365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78019" y="3625523"/>
            <a:ext cx="7360917" cy="3123407"/>
            <a:chOff x="-974031" y="3756352"/>
            <a:chExt cx="5520688" cy="3123407"/>
          </a:xfrm>
        </p:grpSpPr>
        <p:pic>
          <p:nvPicPr>
            <p:cNvPr id="6146" name="Picture 2" descr="C:\Users\Admin\Downloads\image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008" l="498" r="980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201" y="3756352"/>
              <a:ext cx="2613456" cy="2711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1" name="Picture 7" descr="C:\Users\Admin\Downloads\images.jf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18" l="4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4031" y="4029183"/>
              <a:ext cx="5279576" cy="285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loud Callout 3"/>
          <p:cNvSpPr/>
          <p:nvPr/>
        </p:nvSpPr>
        <p:spPr>
          <a:xfrm>
            <a:off x="0" y="857148"/>
            <a:ext cx="8544949" cy="266429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7" name="TextBox 6"/>
          <p:cNvSpPr txBox="1"/>
          <p:nvPr/>
        </p:nvSpPr>
        <p:spPr>
          <a:xfrm>
            <a:off x="596784" y="1527577"/>
            <a:ext cx="7776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Nêu các phát minh mà em vừa xem được? 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0" y="831279"/>
            <a:ext cx="8544949" cy="266429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832549" y="1265183"/>
            <a:ext cx="7296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 Các phát minh đó đem lại lợi ích gì cho cuộc sống của con người?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0" y="857148"/>
            <a:ext cx="8544949" cy="266429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/>
          <p:cNvSpPr txBox="1"/>
          <p:nvPr/>
        </p:nvSpPr>
        <p:spPr>
          <a:xfrm>
            <a:off x="914761" y="1381817"/>
            <a:ext cx="7140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Em có mơ ước gì trong tương lai?</a:t>
            </a:r>
            <a:endParaRPr lang="vi-VN" sz="4000" dirty="0"/>
          </a:p>
        </p:txBody>
      </p:sp>
      <p:pic>
        <p:nvPicPr>
          <p:cNvPr id="14" name="Picture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50" y="986162"/>
            <a:ext cx="3407701" cy="229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0" grpId="0" animBg="1"/>
      <p:bldP spid="21" grpId="0"/>
      <p:bldP spid="2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4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5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6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8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0800000" flipH="1" flipV="1">
            <a:off x="0" y="1"/>
            <a:ext cx="12192000" cy="69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hinh-nen-powerpoint-hoa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813"/>
            <a:ext cx="12192000" cy="739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8"/>
          <p:cNvSpPr>
            <a:spLocks noChangeArrowheads="1" noChangeShapeType="1" noTextEdit="1"/>
          </p:cNvSpPr>
          <p:nvPr/>
        </p:nvSpPr>
        <p:spPr bwMode="auto">
          <a:xfrm>
            <a:off x="2103438" y="1906588"/>
            <a:ext cx="7985125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71"/>
              </a:avLst>
            </a:prstTxWarp>
          </a:bodyPr>
          <a:lstStyle/>
          <a:p>
            <a:pPr algn="ctr"/>
            <a:r>
              <a:rPr lang="vi-VN" sz="4000" b="1" kern="10">
                <a:ln w="17780">
                  <a:solidFill>
                    <a:srgbClr val="FDFEFE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50800" dir="5400000" algn="tl" rotWithShape="0">
                    <a:srgbClr val="000000">
                      <a:alpha val="32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</a:t>
            </a:r>
          </a:p>
          <a:p>
            <a:pPr algn="ctr"/>
            <a:r>
              <a:rPr lang="vi-VN" sz="4000" b="1" kern="10">
                <a:ln w="17780">
                  <a:solidFill>
                    <a:srgbClr val="FDFEFE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50800" dir="5400000" algn="tl" rotWithShape="0">
                    <a:srgbClr val="000000">
                      <a:alpha val="32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 và các em!</a:t>
            </a:r>
            <a:endParaRPr lang="en-GB" sz="4000" b="1" kern="10">
              <a:ln w="17780">
                <a:solidFill>
                  <a:srgbClr val="FDFEFE"/>
                </a:solidFill>
                <a:miter lim="800000"/>
                <a:headEnd/>
                <a:tailEnd/>
              </a:ln>
              <a:solidFill>
                <a:srgbClr val="C00000"/>
              </a:solidFill>
              <a:effectLst>
                <a:outerShdw dist="50800" dir="5400000" algn="tl" rotWithShape="0">
                  <a:srgbClr val="000000">
                    <a:alpha val="32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2" descr="G:\feuerwerk-00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4114800"/>
            <a:ext cx="2032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257800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5257800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5257800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39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FA8AF7-5A8F-4FB3-83A4-7F9A6229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82" y="880214"/>
            <a:ext cx="9740347" cy="44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ộng tác khởi động tiết học cho học sinh_202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7" y="190500"/>
            <a:ext cx="11688233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146" name="WordArt 20"/>
          <p:cNvSpPr>
            <a:spLocks noChangeArrowheads="1" noChangeShapeType="1" noTextEdit="1"/>
          </p:cNvSpPr>
          <p:nvPr/>
        </p:nvSpPr>
        <p:spPr bwMode="auto">
          <a:xfrm>
            <a:off x="5486400" y="1343336"/>
            <a:ext cx="1676400" cy="350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28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sz="28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GB" sz="2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WordArt 20"/>
          <p:cNvSpPr>
            <a:spLocks noChangeArrowheads="1" noChangeShapeType="1" noTextEdit="1"/>
          </p:cNvSpPr>
          <p:nvPr/>
        </p:nvSpPr>
        <p:spPr bwMode="auto">
          <a:xfrm>
            <a:off x="3337775" y="1981202"/>
            <a:ext cx="5668850" cy="1225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17"/>
              </a:avLst>
            </a:prstTxWarp>
          </a:bodyPr>
          <a:lstStyle/>
          <a:p>
            <a:pPr algn="ctr"/>
            <a:r>
              <a:rPr lang="en-GB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FC4464-F3DA-7A91-9924-BA6246BE0FE1}"/>
              </a:ext>
            </a:extLst>
          </p:cNvPr>
          <p:cNvSpPr txBox="1"/>
          <p:nvPr/>
        </p:nvSpPr>
        <p:spPr>
          <a:xfrm>
            <a:off x="3044154" y="502309"/>
            <a:ext cx="62560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0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Hai </a:t>
            </a:r>
            <a:r>
              <a:rPr lang="en-US" sz="3000" b="1" dirty="0" err="1" smtClean="0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28 </a:t>
            </a:r>
            <a:r>
              <a:rPr lang="en-US" sz="3000" b="1" dirty="0" err="1" smtClean="0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000" b="1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10 </a:t>
            </a:r>
            <a:r>
              <a:rPr lang="en-US" sz="3000" b="1" dirty="0" err="1" smtClean="0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08211701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4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5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6" name="be-lam-phi-cong-do-re-mi-ns-thu-huong-nhac-thieu-nhi_24032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0600" y="3414714"/>
            <a:ext cx="50800" cy="285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1" y="114301"/>
            <a:ext cx="10553700" cy="600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A5DFA6-5EA2-FA30-7518-D866CB7C9A0F}"/>
              </a:ext>
            </a:extLst>
          </p:cNvPr>
          <p:cNvSpPr txBox="1"/>
          <p:nvPr/>
        </p:nvSpPr>
        <p:spPr>
          <a:xfrm>
            <a:off x="3581400" y="6121400"/>
            <a:ext cx="4076700" cy="615547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Uy- li- am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37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F2CB8B-DF95-AC7D-3009-52C55656A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413000"/>
            <a:ext cx="6350000" cy="3837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A5DFA6-5EA2-FA30-7518-D866CB7C9A0F}"/>
              </a:ext>
            </a:extLst>
          </p:cNvPr>
          <p:cNvSpPr txBox="1"/>
          <p:nvPr/>
        </p:nvSpPr>
        <p:spPr>
          <a:xfrm>
            <a:off x="1397000" y="1638300"/>
            <a:ext cx="9398000" cy="477048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vi-VN" sz="2700" dirty="0"/>
              <a:t>Tên bài “Người thu gió” gợi cho em những suy nghĩ gì?</a:t>
            </a:r>
            <a:endParaRPr lang="en-US" sz="27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6C6D1EA7-3355-ED51-1797-6A95CCCE7FB3}"/>
              </a:ext>
            </a:extLst>
          </p:cNvPr>
          <p:cNvSpPr/>
          <p:nvPr/>
        </p:nvSpPr>
        <p:spPr>
          <a:xfrm>
            <a:off x="6705600" y="4052463"/>
            <a:ext cx="558800" cy="558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167176-91DF-1A11-5C69-9A99D42895BC}"/>
              </a:ext>
            </a:extLst>
          </p:cNvPr>
          <p:cNvSpPr/>
          <p:nvPr/>
        </p:nvSpPr>
        <p:spPr>
          <a:xfrm>
            <a:off x="7366000" y="2492957"/>
            <a:ext cx="4267200" cy="367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>
              <a:lnSpc>
                <a:spcPct val="150000"/>
              </a:lnSpc>
            </a:pPr>
            <a:r>
              <a:rPr lang="vi-VN" sz="2700">
                <a:solidFill>
                  <a:schemeClr val="tx1"/>
                </a:solidFill>
              </a:rPr>
              <a:t>Một người có tài năng thu hút gió hay có sức mạnh diệu kì hút hết gió về mình</a:t>
            </a:r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87800" y="758101"/>
            <a:ext cx="508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NGƯỜI THU GIÓ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5600" y="304800"/>
            <a:ext cx="2436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u="sng" dirty="0">
                <a:cs typeface="Times New Roman" pitchFamily="18" charset="0"/>
              </a:rPr>
              <a:t>BÀI</a:t>
            </a:r>
            <a:r>
              <a:rPr lang="pl-PL" u="sng" dirty="0">
                <a:cs typeface="Times New Roman" pitchFamily="18" charset="0"/>
              </a:rPr>
              <a:t> ĐỌC</a:t>
            </a:r>
            <a:r>
              <a:rPr lang="en-US" u="sng" dirty="0">
                <a:cs typeface="Times New Roman" pitchFamily="18" charset="0"/>
              </a:rPr>
              <a:t> </a:t>
            </a:r>
            <a:r>
              <a:rPr lang="en-US" u="sng" dirty="0" smtClean="0">
                <a:cs typeface="Times New Roman" pitchFamily="18" charset="0"/>
              </a:rPr>
              <a:t>3</a:t>
            </a:r>
            <a:r>
              <a:rPr lang="pl-PL" dirty="0" smtClean="0">
                <a:cs typeface="Times New Roman" pitchFamily="18" charset="0"/>
              </a:rPr>
              <a:t>:</a:t>
            </a:r>
            <a:endParaRPr lang="en-US" altLang="vi-VN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31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25700" y="3022600"/>
            <a:ext cx="5803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600" b="1" dirty="0">
                <a:cs typeface="Times New Roman" pitchFamily="18" charset="0"/>
              </a:rPr>
              <a:t>Chia </a:t>
            </a:r>
            <a:r>
              <a:rPr lang="en-US" altLang="vi-VN" sz="3600" b="1" dirty="0" err="1">
                <a:cs typeface="Times New Roman" pitchFamily="18" charset="0"/>
              </a:rPr>
              <a:t>đoạn</a:t>
            </a:r>
            <a:r>
              <a:rPr lang="en-US" altLang="vi-VN" sz="3600" b="1" dirty="0">
                <a:cs typeface="Times New Roman" pitchFamily="18" charset="0"/>
              </a:rPr>
              <a:t>: 4 </a:t>
            </a:r>
            <a:r>
              <a:rPr lang="en-US" altLang="vi-VN" sz="3600" b="1" dirty="0" err="1">
                <a:cs typeface="Times New Roman" pitchFamily="18" charset="0"/>
              </a:rPr>
              <a:t>đoạn</a:t>
            </a:r>
            <a:endParaRPr lang="en-US" altLang="vi-VN" sz="3600" b="1" dirty="0">
              <a:cs typeface="Times New Roman" pitchFamily="18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114425" y="2349500"/>
            <a:ext cx="7343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chia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87800" y="758101"/>
            <a:ext cx="508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NGƯỜI THU GIÓ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0" y="1689100"/>
            <a:ext cx="388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3600" b="1">
                <a:solidFill>
                  <a:srgbClr val="0000FF"/>
                </a:solidFill>
                <a:cs typeface="Times New Roman" pitchFamily="18" charset="0"/>
              </a:rPr>
              <a:t>1.</a:t>
            </a:r>
            <a:r>
              <a:rPr lang="it-IT" sz="3600" b="1" u="sng">
                <a:solidFill>
                  <a:srgbClr val="0000FF"/>
                </a:solidFill>
                <a:cs typeface="Times New Roman" pitchFamily="18" charset="0"/>
              </a:rPr>
              <a:t>Luyện đọc</a:t>
            </a:r>
            <a:r>
              <a:rPr lang="vi-VN" sz="3600" b="1" u="sng">
                <a:solidFill>
                  <a:srgbClr val="0000FF"/>
                </a:solidFill>
                <a:cs typeface="Times New Roman" pitchFamily="18" charset="0"/>
              </a:rPr>
              <a:t> đúng</a:t>
            </a:r>
            <a:r>
              <a:rPr lang="it-IT" sz="3600" i="1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6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914400" y="3795931"/>
            <a:ext cx="10502900" cy="268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3600" dirty="0"/>
              <a:t>+ Đoạn 1: Cậu bé ... nghỉ học </a:t>
            </a:r>
            <a:endParaRPr lang="en-US" sz="3600" dirty="0"/>
          </a:p>
          <a:p>
            <a:r>
              <a:rPr lang="pl-PL" sz="3600" dirty="0"/>
              <a:t>+ Đoạn 2: Không được... xe đạp cũ. </a:t>
            </a:r>
            <a:endParaRPr lang="en-US" sz="3600" dirty="0"/>
          </a:p>
          <a:p>
            <a:r>
              <a:rPr lang="pl-PL" sz="3600" dirty="0"/>
              <a:t>+ Đoạn 3 Mày mò...các hộ dân. </a:t>
            </a:r>
            <a:endParaRPr lang="vi-VN" sz="3600" dirty="0"/>
          </a:p>
          <a:p>
            <a:r>
              <a:rPr lang="pl-PL" sz="3600" dirty="0"/>
              <a:t>+ Đoạn 4 Câu chuyện... năm 2020 </a:t>
            </a:r>
            <a:endParaRPr lang="vi-VN" sz="3600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5600" y="304800"/>
            <a:ext cx="2436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u="sng" dirty="0">
                <a:cs typeface="Times New Roman" pitchFamily="18" charset="0"/>
              </a:rPr>
              <a:t>BÀI</a:t>
            </a:r>
            <a:r>
              <a:rPr lang="pl-PL" u="sng" dirty="0">
                <a:cs typeface="Times New Roman" pitchFamily="18" charset="0"/>
              </a:rPr>
              <a:t> ĐỌC</a:t>
            </a:r>
            <a:r>
              <a:rPr lang="en-US" u="sng" dirty="0">
                <a:cs typeface="Times New Roman" pitchFamily="18" charset="0"/>
              </a:rPr>
              <a:t> </a:t>
            </a:r>
            <a:r>
              <a:rPr lang="en-US" u="sng" dirty="0" smtClean="0">
                <a:cs typeface="Times New Roman" pitchFamily="18" charset="0"/>
              </a:rPr>
              <a:t>3</a:t>
            </a:r>
            <a:r>
              <a:rPr lang="pl-PL" dirty="0" smtClean="0">
                <a:cs typeface="Times New Roman" pitchFamily="18" charset="0"/>
              </a:rPr>
              <a:t>:</a:t>
            </a:r>
            <a:endParaRPr lang="en-US" altLang="vi-VN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8900" y="1219774"/>
            <a:ext cx="388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3600" b="1" dirty="0">
                <a:solidFill>
                  <a:srgbClr val="0000FF"/>
                </a:solidFill>
                <a:cs typeface="Times New Roman" pitchFamily="18" charset="0"/>
              </a:rPr>
              <a:t>1.</a:t>
            </a:r>
            <a:r>
              <a:rPr lang="it-IT" sz="3600" b="1" u="sng" dirty="0">
                <a:solidFill>
                  <a:srgbClr val="0000FF"/>
                </a:solidFill>
                <a:cs typeface="Times New Roman" pitchFamily="18" charset="0"/>
              </a:rPr>
              <a:t>Luyện </a:t>
            </a:r>
            <a:r>
              <a:rPr lang="it-IT" sz="3600" b="1" u="sng" dirty="0" smtClean="0">
                <a:solidFill>
                  <a:srgbClr val="0000FF"/>
                </a:solidFill>
                <a:cs typeface="Times New Roman" pitchFamily="18" charset="0"/>
              </a:rPr>
              <a:t>đọc</a:t>
            </a:r>
            <a:r>
              <a:rPr lang="it-IT" sz="3600" i="1" dirty="0" smtClean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6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975535"/>
            <a:ext cx="1187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i="1" dirty="0">
                <a:latin typeface="Times New Roman" pitchFamily="18" charset="0"/>
                <a:cs typeface="Times New Roman" pitchFamily="18" charset="0"/>
              </a:rPr>
              <a:t>Uy-li-am, bập bõm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987800" y="758101"/>
            <a:ext cx="508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NGƯỜI THU GIÓ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789535"/>
            <a:ext cx="11874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 dirty="0">
                <a:latin typeface="Times New Roman" pitchFamily="18" charset="0"/>
                <a:cs typeface="Times New Roman" pitchFamily="18" charset="0"/>
              </a:rPr>
              <a:t>Ở đó,/ với vốn tiếng Anh bập bõm và sự giúp sức của từ điển, cậu đọc được hai cuốn sách hướng dẫn cách làm ra điện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6438900" y="2955160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11468100" y="2955160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10737848" y="3477337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10772772" y="3477337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4624" y="3998624"/>
            <a:ext cx="11712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i="1" dirty="0">
                <a:latin typeface="Times New Roman" pitchFamily="18" charset="0"/>
                <a:cs typeface="Times New Roman" pitchFamily="18" charset="0"/>
              </a:rPr>
              <a:t>Chiếc máy điện gió thứ hai giúp cậu dùng máy bơm nước để cung cấp nước tưới cho cánh đồng ngô, thuốc lá của gia đình.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5205412" y="4091049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10756896" y="4092698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7435848" y="4603576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11582400" y="4688989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5C2D62B-3938-F71F-F38F-A628281AE4FD}"/>
              </a:ext>
            </a:extLst>
          </p:cNvPr>
          <p:cNvCxnSpPr>
            <a:cxnSpLocks/>
          </p:cNvCxnSpPr>
          <p:nvPr/>
        </p:nvCxnSpPr>
        <p:spPr>
          <a:xfrm flipH="1">
            <a:off x="11518106" y="4649501"/>
            <a:ext cx="228600" cy="512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55600" y="304800"/>
            <a:ext cx="2436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u="sng" dirty="0">
                <a:cs typeface="Times New Roman" pitchFamily="18" charset="0"/>
              </a:rPr>
              <a:t>BÀI</a:t>
            </a:r>
            <a:r>
              <a:rPr lang="pl-PL" u="sng" dirty="0">
                <a:cs typeface="Times New Roman" pitchFamily="18" charset="0"/>
              </a:rPr>
              <a:t> ĐỌC</a:t>
            </a:r>
            <a:r>
              <a:rPr lang="en-US" u="sng" dirty="0">
                <a:cs typeface="Times New Roman" pitchFamily="18" charset="0"/>
              </a:rPr>
              <a:t> </a:t>
            </a:r>
            <a:r>
              <a:rPr lang="en-US" u="sng" dirty="0" smtClean="0">
                <a:cs typeface="Times New Roman" pitchFamily="18" charset="0"/>
              </a:rPr>
              <a:t>3</a:t>
            </a:r>
            <a:r>
              <a:rPr lang="pl-PL" dirty="0" smtClean="0">
                <a:cs typeface="Times New Roman" pitchFamily="18" charset="0"/>
              </a:rPr>
              <a:t>:</a:t>
            </a:r>
            <a:endParaRPr lang="en-US" altLang="vi-VN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758196D-48CE-4D1E-B185-D8AC8BF9B5C0}:533"/>
  <p:tag name="TIMING" val="|2.768|1.798|6.651|1.504|1.495|1.325|7.229"/>
  <p:tag name="ISPRING_PRESENTER_ID" val="{6DB8BDF6-E238-461A-9081-CD4310A1E141}"/>
  <p:tag name="GENSWF_ADVANCE_TIME" val="29.250"/>
  <p:tag name="GENSWF_SLIDE_TITLE" val="Số mặt của hình hộp chữ nhật"/>
  <p:tag name="ISPRING_SLIDE_INDENT_LEVEL" val="0"/>
  <p:tag name="ISPRING_SLIDE_ID_2" val="{E6555C98-C7B1-403B-A0A6-06A1BE356ABD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</TotalTime>
  <Words>799</Words>
  <Application>Microsoft Office PowerPoint</Application>
  <PresentationFormat>Widescreen</PresentationFormat>
  <Paragraphs>79</Paragraphs>
  <Slides>22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UTM Avo</vt:lpstr>
      <vt:lpstr>UTM Duepuntozero</vt:lpstr>
      <vt:lpstr>Wingdings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88</cp:revision>
  <dcterms:created xsi:type="dcterms:W3CDTF">2023-08-23T14:28:38Z</dcterms:created>
  <dcterms:modified xsi:type="dcterms:W3CDTF">2024-11-28T14:12:19Z</dcterms:modified>
</cp:coreProperties>
</file>