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18" r:id="rId4"/>
  </p:sldMasterIdLst>
  <p:notesMasterIdLst>
    <p:notesMasterId r:id="rId35"/>
  </p:notesMasterIdLst>
  <p:sldIdLst>
    <p:sldId id="463" r:id="rId5"/>
    <p:sldId id="444" r:id="rId6"/>
    <p:sldId id="465" r:id="rId7"/>
    <p:sldId id="257" r:id="rId8"/>
    <p:sldId id="434" r:id="rId9"/>
    <p:sldId id="435" r:id="rId10"/>
    <p:sldId id="451" r:id="rId11"/>
    <p:sldId id="436" r:id="rId12"/>
    <p:sldId id="437" r:id="rId13"/>
    <p:sldId id="438" r:id="rId14"/>
    <p:sldId id="439" r:id="rId15"/>
    <p:sldId id="440" r:id="rId16"/>
    <p:sldId id="453" r:id="rId17"/>
    <p:sldId id="457" r:id="rId18"/>
    <p:sldId id="458" r:id="rId19"/>
    <p:sldId id="459" r:id="rId20"/>
    <p:sldId id="452" r:id="rId21"/>
    <p:sldId id="461" r:id="rId22"/>
    <p:sldId id="466" r:id="rId23"/>
    <p:sldId id="464" r:id="rId24"/>
    <p:sldId id="467" r:id="rId25"/>
    <p:sldId id="462" r:id="rId26"/>
    <p:sldId id="285" r:id="rId27"/>
    <p:sldId id="286" r:id="rId28"/>
    <p:sldId id="417" r:id="rId29"/>
    <p:sldId id="418" r:id="rId30"/>
    <p:sldId id="419" r:id="rId31"/>
    <p:sldId id="291" r:id="rId32"/>
    <p:sldId id="295" r:id="rId33"/>
    <p:sldId id="420" r:id="rId3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99FF99"/>
    <a:srgbClr val="66FFFF"/>
    <a:srgbClr val="FFCC66"/>
    <a:srgbClr val="CC99FF"/>
    <a:srgbClr val="FF9999"/>
    <a:srgbClr val="FFCCCC"/>
    <a:srgbClr val="540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84325" autoAdjust="0"/>
  </p:normalViewPr>
  <p:slideViewPr>
    <p:cSldViewPr snapToGrid="0">
      <p:cViewPr varScale="1">
        <p:scale>
          <a:sx n="60" d="100"/>
          <a:sy n="60" d="100"/>
        </p:scale>
        <p:origin x="107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D1EEE-07B7-40E8-8F2E-17D5B2BA4C01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47DA4-0E28-49C4-991B-6C466D49FC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8190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59C78-9B51-4E0C-9D0E-AF58CDBBDB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74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click vào các đồ chơi giữa nhà (</a:t>
            </a:r>
            <a:r>
              <a:rPr lang="en-US" baseline="0" dirty="0" err="1"/>
              <a:t>rubic</a:t>
            </a:r>
            <a:r>
              <a:rPr lang="en-US" baseline="0" dirty="0"/>
              <a:t>, gấu, 3 khối lập phương) =&gt; xuất hiện câu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668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(A, B, C)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kiểm</a:t>
            </a:r>
            <a:r>
              <a:rPr lang="en-US" baseline="0" dirty="0"/>
              <a:t> </a:t>
            </a:r>
            <a:r>
              <a:rPr lang="en-US" baseline="0" dirty="0" err="1"/>
              <a:t>tra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con </a:t>
            </a:r>
            <a:r>
              <a:rPr lang="en-US" baseline="0" dirty="0" err="1"/>
              <a:t>gấu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115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(A, B, C)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kiểm</a:t>
            </a:r>
            <a:r>
              <a:rPr lang="en-US" baseline="0" dirty="0"/>
              <a:t> </a:t>
            </a:r>
            <a:r>
              <a:rPr lang="en-US" baseline="0" dirty="0" err="1"/>
              <a:t>tra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 </a:t>
            </a:r>
            <a:r>
              <a:rPr lang="en-US" baseline="0" dirty="0" err="1"/>
              <a:t>khối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953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(A, B, C)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kiểm</a:t>
            </a:r>
            <a:r>
              <a:rPr lang="en-US" baseline="0" dirty="0"/>
              <a:t> </a:t>
            </a:r>
            <a:r>
              <a:rPr lang="en-US" baseline="0" dirty="0" err="1"/>
              <a:t>tra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RUBIK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819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43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79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689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1236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9B337-3B3F-46C3-81C0-453161ECD8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7406F-726D-4F5F-803D-B8BE048DC82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194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9B337-3B3F-46C3-81C0-453161ECD8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7406F-726D-4F5F-803D-B8BE048DC82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920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9B337-3B3F-46C3-81C0-453161ECD8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7406F-726D-4F5F-803D-B8BE048DC82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072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9B337-3B3F-46C3-81C0-453161ECD8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7406F-726D-4F5F-803D-B8BE048DC82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01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9B337-3B3F-46C3-81C0-453161ECD8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7406F-726D-4F5F-803D-B8BE048DC82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842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9B337-3B3F-46C3-81C0-453161ECD8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7406F-726D-4F5F-803D-B8BE048DC82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257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9B337-3B3F-46C3-81C0-453161ECD8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7406F-726D-4F5F-803D-B8BE048DC82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185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9B337-3B3F-46C3-81C0-453161ECD8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7406F-726D-4F5F-803D-B8BE048DC82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80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2426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9B337-3B3F-46C3-81C0-453161ECD8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7406F-726D-4F5F-803D-B8BE048DC82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822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9B337-3B3F-46C3-81C0-453161ECD8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7406F-726D-4F5F-803D-B8BE048DC82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139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9B337-3B3F-46C3-81C0-453161ECD8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7406F-726D-4F5F-803D-B8BE048DC82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391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77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30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00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77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22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183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6111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836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34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05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292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B337-3B3F-46C3-81C0-453161ECD87B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406F-726D-4F5F-803D-B8BE048DC8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5420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B337-3B3F-46C3-81C0-453161ECD87B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406F-726D-4F5F-803D-B8BE048DC8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2739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B337-3B3F-46C3-81C0-453161ECD87B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406F-726D-4F5F-803D-B8BE048DC8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9236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B337-3B3F-46C3-81C0-453161ECD87B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406F-726D-4F5F-803D-B8BE048DC8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045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B337-3B3F-46C3-81C0-453161ECD87B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406F-726D-4F5F-803D-B8BE048DC8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53838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B337-3B3F-46C3-81C0-453161ECD87B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406F-726D-4F5F-803D-B8BE048DC8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181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75028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B337-3B3F-46C3-81C0-453161ECD87B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406F-726D-4F5F-803D-B8BE048DC8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15353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B337-3B3F-46C3-81C0-453161ECD87B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406F-726D-4F5F-803D-B8BE048DC8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7531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B337-3B3F-46C3-81C0-453161ECD87B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406F-726D-4F5F-803D-B8BE048DC8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0879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B337-3B3F-46C3-81C0-453161ECD87B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406F-726D-4F5F-803D-B8BE048DC8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2438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B337-3B3F-46C3-81C0-453161ECD87B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406F-726D-4F5F-803D-B8BE048DC8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768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557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88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481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979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687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xmlns="" id="{3B2132AA-0C82-4491-9CFE-DF44FDAED28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92B6E-AC57-4EC7-A4ED-45A8F494EAAC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A4DEA1E-03D4-4FF1-AEAC-562DC45FAF0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1400" y="-22047200"/>
            <a:ext cx="6858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A62C558-7660-4ACE-9394-B1E49738F26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400" y="201168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8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xmlns="" id="{5AD7999D-F610-4EEF-9286-9A91D83C934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9B337-3B3F-46C3-81C0-453161ECD87B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28/11/2024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7406F-726D-4F5F-803D-B8BE048DC82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F876C6-CE04-4C6F-BA4C-C54A1AB914E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1400" y="-22047200"/>
            <a:ext cx="6858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D120586-025B-4DD6-A6C1-6D26F2F9F5A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400" y="201168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1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xmlns="" id="{2AF37B4F-C957-4061-8B8E-4BDECBB61BC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CCB851D-7232-4B0B-B9D5-38CA3E4A65B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1400" y="-22047200"/>
            <a:ext cx="6858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C806CEE-80E6-4514-AC06-C6B6C4BCEC9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400" y="201168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0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xmlns="" id="{225BCC60-B4AC-4807-A075-A3BA4975A6A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9B337-3B3F-46C3-81C0-453161ECD87B}" type="datetimeFigureOut">
              <a:rPr lang="vi-VN" smtClean="0"/>
              <a:t>28/11/2024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7406F-726D-4F5F-803D-B8BE048DC824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565B2AD-1A0E-4C74-A37C-BD62AAEA67B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1400" y="-22047200"/>
            <a:ext cx="6858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752BDB-4477-4773-A9F1-ED4AD3BCDAA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400" y="201168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4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microsoft.com/office/2007/relationships/hdphoto" Target="../media/hdphoto5.wdp"/><Relationship Id="rId3" Type="http://schemas.openxmlformats.org/officeDocument/2006/relationships/image" Target="../media/image29.jpeg"/><Relationship Id="rId7" Type="http://schemas.microsoft.com/office/2007/relationships/hdphoto" Target="../media/hdphoto4.wdp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1.png"/><Relationship Id="rId11" Type="http://schemas.openxmlformats.org/officeDocument/2006/relationships/image" Target="../media/image33.png"/><Relationship Id="rId5" Type="http://schemas.openxmlformats.org/officeDocument/2006/relationships/slide" Target="slide25.xml"/><Relationship Id="rId10" Type="http://schemas.openxmlformats.org/officeDocument/2006/relationships/slide" Target="slide26.xml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1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jpeg"/><Relationship Id="rId5" Type="http://schemas.openxmlformats.org/officeDocument/2006/relationships/audio" Target="../media/audio3.wav"/><Relationship Id="rId10" Type="http://schemas.openxmlformats.org/officeDocument/2006/relationships/image" Target="../media/image38.png"/><Relationship Id="rId4" Type="http://schemas.openxmlformats.org/officeDocument/2006/relationships/audio" Target="../media/audio2.wav"/><Relationship Id="rId9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jpeg"/><Relationship Id="rId5" Type="http://schemas.openxmlformats.org/officeDocument/2006/relationships/audio" Target="../media/audio3.wav"/><Relationship Id="rId10" Type="http://schemas.openxmlformats.org/officeDocument/2006/relationships/image" Target="../media/image33.png"/><Relationship Id="rId4" Type="http://schemas.openxmlformats.org/officeDocument/2006/relationships/audio" Target="../media/audio2.wav"/><Relationship Id="rId9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jpeg"/><Relationship Id="rId5" Type="http://schemas.openxmlformats.org/officeDocument/2006/relationships/audio" Target="../media/audio3.wav"/><Relationship Id="rId10" Type="http://schemas.openxmlformats.org/officeDocument/2006/relationships/image" Target="../media/image32.png"/><Relationship Id="rId4" Type="http://schemas.openxmlformats.org/officeDocument/2006/relationships/audio" Target="../media/audio2.wav"/><Relationship Id="rId9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jpeg"/><Relationship Id="rId7" Type="http://schemas.openxmlformats.org/officeDocument/2006/relationships/slide" Target="slide29.xml"/><Relationship Id="rId12" Type="http://schemas.openxmlformats.org/officeDocument/2006/relationships/image" Target="../media/image3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4.wdp"/><Relationship Id="rId11" Type="http://schemas.microsoft.com/office/2007/relationships/hdphoto" Target="../media/hdphoto5.wdp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639763" y="119063"/>
            <a:ext cx="11041062" cy="129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233"/>
              </a:lnSpc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XÃ AN NHƠN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233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2 NHƠN THÀNH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4725" y="2143125"/>
            <a:ext cx="10369550" cy="1639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5: EM YÊU LAO ĐỘNG (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</a:t>
            </a:r>
          </a:p>
        </p:txBody>
      </p:sp>
      <p:sp>
        <p:nvSpPr>
          <p:cNvPr id="7" name="Rectangle 6"/>
          <p:cNvSpPr/>
          <p:nvPr/>
        </p:nvSpPr>
        <p:spPr>
          <a:xfrm>
            <a:off x="3725863" y="4510088"/>
            <a:ext cx="8148637" cy="1081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Trúc</a:t>
            </a:r>
            <a:r>
              <a:rPr lang="en-US" sz="36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 Vi</a:t>
            </a:r>
            <a:endParaRPr lang="en-US" sz="3600" b="1" dirty="0">
              <a:solidFill>
                <a:srgbClr val="FF0000"/>
              </a:solidFill>
              <a:latin typeface="HP001 5 hàng" panose="020B0603050302020204" pitchFamily="34" charset="0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4B</a:t>
            </a:r>
            <a:endParaRPr lang="en-US" sz="3600" b="1" dirty="0">
              <a:solidFill>
                <a:srgbClr val="FF0000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  <p:pic>
        <p:nvPicPr>
          <p:cNvPr id="410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18">
            <a:off x="233363" y="3635375"/>
            <a:ext cx="57848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650" y="4941888"/>
            <a:ext cx="102235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58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8"/>
          <a:stretch/>
        </p:blipFill>
        <p:spPr>
          <a:xfrm>
            <a:off x="0" y="0"/>
            <a:ext cx="12192000" cy="686525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7593C9F-DE55-4926-AAF6-D26BDA70AD54}"/>
              </a:ext>
            </a:extLst>
          </p:cNvPr>
          <p:cNvSpPr/>
          <p:nvPr/>
        </p:nvSpPr>
        <p:spPr>
          <a:xfrm>
            <a:off x="416008" y="317386"/>
            <a:ext cx="11359984" cy="6374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404D097-4EFB-4A18-9E0D-7EC748716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2996" y="624568"/>
            <a:ext cx="1842830" cy="147714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B1857E99-DE1D-41BF-A268-ACFEA9B569D0}"/>
              </a:ext>
            </a:extLst>
          </p:cNvPr>
          <p:cNvSpPr/>
          <p:nvPr/>
        </p:nvSpPr>
        <p:spPr>
          <a:xfrm>
            <a:off x="4903734" y="2107584"/>
            <a:ext cx="858981" cy="403883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DB5FDC-1A87-4BF7-94DB-3C94213F8A27}"/>
              </a:ext>
            </a:extLst>
          </p:cNvPr>
          <p:cNvSpPr txBox="1"/>
          <p:nvPr/>
        </p:nvSpPr>
        <p:spPr>
          <a:xfrm>
            <a:off x="5811242" y="1832471"/>
            <a:ext cx="5142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smtClean="0"/>
              <a:t>Chỉ </a:t>
            </a:r>
            <a:r>
              <a:rPr lang="vi-VN" sz="2800" dirty="0"/>
              <a:t>có lao động thì mình mới có của cải, vật chất.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F8DF301-DDDC-440D-B6FB-4124DE8B6B58}"/>
              </a:ext>
            </a:extLst>
          </p:cNvPr>
          <p:cNvSpPr txBox="1"/>
          <p:nvPr/>
        </p:nvSpPr>
        <p:spPr>
          <a:xfrm>
            <a:off x="1039426" y="4305972"/>
            <a:ext cx="522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dirty="0" smtClean="0"/>
              <a:t>Vì </a:t>
            </a:r>
            <a:r>
              <a:rPr lang="vi-VN" sz="2800" dirty="0"/>
              <a:t>mỗi một hoạt động lao động đều mang đến những giá trị riêng của nó.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531F6451-5117-4F05-80EF-5B0223D7E663}"/>
              </a:ext>
            </a:extLst>
          </p:cNvPr>
          <p:cNvSpPr/>
          <p:nvPr/>
        </p:nvSpPr>
        <p:spPr>
          <a:xfrm rot="10800000">
            <a:off x="6265827" y="4882350"/>
            <a:ext cx="858981" cy="403883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xmlns="" id="{F0A222DB-3E27-B831-3B04-A066BD451A2F}"/>
              </a:ext>
            </a:extLst>
          </p:cNvPr>
          <p:cNvSpPr/>
          <p:nvPr/>
        </p:nvSpPr>
        <p:spPr>
          <a:xfrm>
            <a:off x="743456" y="1305729"/>
            <a:ext cx="3818605" cy="2249871"/>
          </a:xfrm>
          <a:custGeom>
            <a:avLst/>
            <a:gdLst>
              <a:gd name="connsiteX0" fmla="*/ 0 w 5698670"/>
              <a:gd name="connsiteY0" fmla="*/ 343268 h 2059569"/>
              <a:gd name="connsiteX1" fmla="*/ 343268 w 5698670"/>
              <a:gd name="connsiteY1" fmla="*/ 0 h 2059569"/>
              <a:gd name="connsiteX2" fmla="*/ 5355402 w 5698670"/>
              <a:gd name="connsiteY2" fmla="*/ 0 h 2059569"/>
              <a:gd name="connsiteX3" fmla="*/ 5698670 w 5698670"/>
              <a:gd name="connsiteY3" fmla="*/ 343268 h 2059569"/>
              <a:gd name="connsiteX4" fmla="*/ 5698670 w 5698670"/>
              <a:gd name="connsiteY4" fmla="*/ 1716301 h 2059569"/>
              <a:gd name="connsiteX5" fmla="*/ 5355402 w 5698670"/>
              <a:gd name="connsiteY5" fmla="*/ 2059569 h 2059569"/>
              <a:gd name="connsiteX6" fmla="*/ 343268 w 5698670"/>
              <a:gd name="connsiteY6" fmla="*/ 2059569 h 2059569"/>
              <a:gd name="connsiteX7" fmla="*/ 0 w 5698670"/>
              <a:gd name="connsiteY7" fmla="*/ 1716301 h 2059569"/>
              <a:gd name="connsiteX8" fmla="*/ 0 w 5698670"/>
              <a:gd name="connsiteY8" fmla="*/ 343268 h 205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8670" h="2059569" fill="none" extrusionOk="0">
                <a:moveTo>
                  <a:pt x="0" y="343268"/>
                </a:moveTo>
                <a:cubicBezTo>
                  <a:pt x="1260" y="187793"/>
                  <a:pt x="166341" y="21239"/>
                  <a:pt x="343268" y="0"/>
                </a:cubicBezTo>
                <a:cubicBezTo>
                  <a:pt x="2797561" y="72427"/>
                  <a:pt x="3028563" y="61419"/>
                  <a:pt x="5355402" y="0"/>
                </a:cubicBezTo>
                <a:cubicBezTo>
                  <a:pt x="5543333" y="-11367"/>
                  <a:pt x="5674391" y="146342"/>
                  <a:pt x="5698670" y="343268"/>
                </a:cubicBezTo>
                <a:cubicBezTo>
                  <a:pt x="5728525" y="626611"/>
                  <a:pt x="5773867" y="1251365"/>
                  <a:pt x="5698670" y="1716301"/>
                </a:cubicBezTo>
                <a:cubicBezTo>
                  <a:pt x="5705989" y="1868737"/>
                  <a:pt x="5528299" y="2040865"/>
                  <a:pt x="5355402" y="2059569"/>
                </a:cubicBezTo>
                <a:cubicBezTo>
                  <a:pt x="4241848" y="2089396"/>
                  <a:pt x="1360456" y="1980263"/>
                  <a:pt x="343268" y="2059569"/>
                </a:cubicBezTo>
                <a:cubicBezTo>
                  <a:pt x="163068" y="2058508"/>
                  <a:pt x="-22195" y="1910272"/>
                  <a:pt x="0" y="1716301"/>
                </a:cubicBezTo>
                <a:cubicBezTo>
                  <a:pt x="52350" y="1102543"/>
                  <a:pt x="90431" y="933249"/>
                  <a:pt x="0" y="343268"/>
                </a:cubicBezTo>
                <a:close/>
              </a:path>
              <a:path w="5698670" h="2059569" stroke="0" extrusionOk="0">
                <a:moveTo>
                  <a:pt x="0" y="343268"/>
                </a:moveTo>
                <a:cubicBezTo>
                  <a:pt x="26786" y="160987"/>
                  <a:pt x="161277" y="15815"/>
                  <a:pt x="343268" y="0"/>
                </a:cubicBezTo>
                <a:cubicBezTo>
                  <a:pt x="2493668" y="123000"/>
                  <a:pt x="4383988" y="-96860"/>
                  <a:pt x="5355402" y="0"/>
                </a:cubicBezTo>
                <a:cubicBezTo>
                  <a:pt x="5529021" y="-12166"/>
                  <a:pt x="5701664" y="147649"/>
                  <a:pt x="5698670" y="343268"/>
                </a:cubicBezTo>
                <a:cubicBezTo>
                  <a:pt x="5783713" y="573959"/>
                  <a:pt x="5809779" y="1059955"/>
                  <a:pt x="5698670" y="1716301"/>
                </a:cubicBezTo>
                <a:cubicBezTo>
                  <a:pt x="5668901" y="1916668"/>
                  <a:pt x="5539725" y="2058708"/>
                  <a:pt x="5355402" y="2059569"/>
                </a:cubicBezTo>
                <a:cubicBezTo>
                  <a:pt x="4266978" y="1898862"/>
                  <a:pt x="1697872" y="2099236"/>
                  <a:pt x="343268" y="2059569"/>
                </a:cubicBezTo>
                <a:cubicBezTo>
                  <a:pt x="133912" y="2055575"/>
                  <a:pt x="-13982" y="1899549"/>
                  <a:pt x="0" y="1716301"/>
                </a:cubicBezTo>
                <a:cubicBezTo>
                  <a:pt x="-54711" y="1316044"/>
                  <a:pt x="22463" y="625274"/>
                  <a:pt x="0" y="34326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c. Lao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động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chỉ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giúp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ấm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no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mà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còn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tạo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ra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niềm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vui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cuộc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sống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xmlns="" id="{F0A222DB-3E27-B831-3B04-A066BD451A2F}"/>
              </a:ext>
            </a:extLst>
          </p:cNvPr>
          <p:cNvSpPr/>
          <p:nvPr/>
        </p:nvSpPr>
        <p:spPr>
          <a:xfrm>
            <a:off x="7573618" y="4409327"/>
            <a:ext cx="3637721" cy="1609171"/>
          </a:xfrm>
          <a:custGeom>
            <a:avLst/>
            <a:gdLst>
              <a:gd name="connsiteX0" fmla="*/ 0 w 5698670"/>
              <a:gd name="connsiteY0" fmla="*/ 343268 h 2059569"/>
              <a:gd name="connsiteX1" fmla="*/ 343268 w 5698670"/>
              <a:gd name="connsiteY1" fmla="*/ 0 h 2059569"/>
              <a:gd name="connsiteX2" fmla="*/ 5355402 w 5698670"/>
              <a:gd name="connsiteY2" fmla="*/ 0 h 2059569"/>
              <a:gd name="connsiteX3" fmla="*/ 5698670 w 5698670"/>
              <a:gd name="connsiteY3" fmla="*/ 343268 h 2059569"/>
              <a:gd name="connsiteX4" fmla="*/ 5698670 w 5698670"/>
              <a:gd name="connsiteY4" fmla="*/ 1716301 h 2059569"/>
              <a:gd name="connsiteX5" fmla="*/ 5355402 w 5698670"/>
              <a:gd name="connsiteY5" fmla="*/ 2059569 h 2059569"/>
              <a:gd name="connsiteX6" fmla="*/ 343268 w 5698670"/>
              <a:gd name="connsiteY6" fmla="*/ 2059569 h 2059569"/>
              <a:gd name="connsiteX7" fmla="*/ 0 w 5698670"/>
              <a:gd name="connsiteY7" fmla="*/ 1716301 h 2059569"/>
              <a:gd name="connsiteX8" fmla="*/ 0 w 5698670"/>
              <a:gd name="connsiteY8" fmla="*/ 343268 h 205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8670" h="2059569" fill="none" extrusionOk="0">
                <a:moveTo>
                  <a:pt x="0" y="343268"/>
                </a:moveTo>
                <a:cubicBezTo>
                  <a:pt x="1260" y="187793"/>
                  <a:pt x="166341" y="21239"/>
                  <a:pt x="343268" y="0"/>
                </a:cubicBezTo>
                <a:cubicBezTo>
                  <a:pt x="2797561" y="72427"/>
                  <a:pt x="3028563" y="61419"/>
                  <a:pt x="5355402" y="0"/>
                </a:cubicBezTo>
                <a:cubicBezTo>
                  <a:pt x="5543333" y="-11367"/>
                  <a:pt x="5674391" y="146342"/>
                  <a:pt x="5698670" y="343268"/>
                </a:cubicBezTo>
                <a:cubicBezTo>
                  <a:pt x="5728525" y="626611"/>
                  <a:pt x="5773867" y="1251365"/>
                  <a:pt x="5698670" y="1716301"/>
                </a:cubicBezTo>
                <a:cubicBezTo>
                  <a:pt x="5705989" y="1868737"/>
                  <a:pt x="5528299" y="2040865"/>
                  <a:pt x="5355402" y="2059569"/>
                </a:cubicBezTo>
                <a:cubicBezTo>
                  <a:pt x="4241848" y="2089396"/>
                  <a:pt x="1360456" y="1980263"/>
                  <a:pt x="343268" y="2059569"/>
                </a:cubicBezTo>
                <a:cubicBezTo>
                  <a:pt x="163068" y="2058508"/>
                  <a:pt x="-22195" y="1910272"/>
                  <a:pt x="0" y="1716301"/>
                </a:cubicBezTo>
                <a:cubicBezTo>
                  <a:pt x="52350" y="1102543"/>
                  <a:pt x="90431" y="933249"/>
                  <a:pt x="0" y="343268"/>
                </a:cubicBezTo>
                <a:close/>
              </a:path>
              <a:path w="5698670" h="2059569" stroke="0" extrusionOk="0">
                <a:moveTo>
                  <a:pt x="0" y="343268"/>
                </a:moveTo>
                <a:cubicBezTo>
                  <a:pt x="26786" y="160987"/>
                  <a:pt x="161277" y="15815"/>
                  <a:pt x="343268" y="0"/>
                </a:cubicBezTo>
                <a:cubicBezTo>
                  <a:pt x="2493668" y="123000"/>
                  <a:pt x="4383988" y="-96860"/>
                  <a:pt x="5355402" y="0"/>
                </a:cubicBezTo>
                <a:cubicBezTo>
                  <a:pt x="5529021" y="-12166"/>
                  <a:pt x="5701664" y="147649"/>
                  <a:pt x="5698670" y="343268"/>
                </a:cubicBezTo>
                <a:cubicBezTo>
                  <a:pt x="5783713" y="573959"/>
                  <a:pt x="5809779" y="1059955"/>
                  <a:pt x="5698670" y="1716301"/>
                </a:cubicBezTo>
                <a:cubicBezTo>
                  <a:pt x="5668901" y="1916668"/>
                  <a:pt x="5539725" y="2058708"/>
                  <a:pt x="5355402" y="2059569"/>
                </a:cubicBezTo>
                <a:cubicBezTo>
                  <a:pt x="4266978" y="1898862"/>
                  <a:pt x="1697872" y="2099236"/>
                  <a:pt x="343268" y="2059569"/>
                </a:cubicBezTo>
                <a:cubicBezTo>
                  <a:pt x="133912" y="2055575"/>
                  <a:pt x="-13982" y="1899549"/>
                  <a:pt x="0" y="1716301"/>
                </a:cubicBezTo>
                <a:cubicBezTo>
                  <a:pt x="-54711" y="1316044"/>
                  <a:pt x="22463" y="625274"/>
                  <a:pt x="0" y="34326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d. Lao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động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trí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óc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giá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trị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hơn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lao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động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chân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tay</a:t>
            </a:r>
            <a:r>
              <a:rPr lang="en-US" sz="3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FE40EBC-BDAE-4F1F-9DC4-4E54A54E8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11" b="90000" l="10000" r="90000">
                        <a14:foregroundMark x1="44556" y1="9811" x2="55333" y2="9811"/>
                        <a14:foregroundMark x1="40444" y1="10377" x2="43667" y2="10377"/>
                        <a14:foregroundMark x1="42111" y1="9623" x2="39556" y2="9811"/>
                        <a14:foregroundMark x1="46444" y1="89623" x2="52000" y2="894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4425" y="3474399"/>
            <a:ext cx="2166455" cy="127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90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/>
      <p:bldP spid="17" grpId="0" animBg="1"/>
      <p:bldP spid="1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8"/>
          <a:stretch/>
        </p:blipFill>
        <p:spPr>
          <a:xfrm>
            <a:off x="0" y="0"/>
            <a:ext cx="12192000" cy="686525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7593C9F-DE55-4926-AAF6-D26BDA70AD54}"/>
              </a:ext>
            </a:extLst>
          </p:cNvPr>
          <p:cNvSpPr/>
          <p:nvPr/>
        </p:nvSpPr>
        <p:spPr>
          <a:xfrm>
            <a:off x="416008" y="317386"/>
            <a:ext cx="11359984" cy="6374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B1857E99-DE1D-41BF-A268-ACFEA9B569D0}"/>
              </a:ext>
            </a:extLst>
          </p:cNvPr>
          <p:cNvSpPr/>
          <p:nvPr/>
        </p:nvSpPr>
        <p:spPr>
          <a:xfrm>
            <a:off x="4903734" y="2110345"/>
            <a:ext cx="858981" cy="403883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DB5FDC-1A87-4BF7-94DB-3C94213F8A27}"/>
              </a:ext>
            </a:extLst>
          </p:cNvPr>
          <p:cNvSpPr txBox="1"/>
          <p:nvPr/>
        </p:nvSpPr>
        <p:spPr>
          <a:xfrm>
            <a:off x="5811241" y="1828800"/>
            <a:ext cx="5351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vi-VN" sz="2800" dirty="0"/>
              <a:t>Vì bất cứ ai cũng có thể lao động, người nhỏ thì làm việc nhỏ.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FE40EBC-BDAE-4F1F-9DC4-4E54A54E8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1" b="90000" l="10000" r="90000">
                        <a14:foregroundMark x1="44556" y1="9811" x2="55333" y2="9811"/>
                        <a14:foregroundMark x1="40444" y1="10377" x2="43667" y2="10377"/>
                        <a14:foregroundMark x1="42111" y1="9623" x2="39556" y2="9811"/>
                        <a14:foregroundMark x1="46444" y1="89623" x2="52000" y2="894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9371" y="751678"/>
            <a:ext cx="2166455" cy="1275801"/>
          </a:xfrm>
          <a:prstGeom prst="rect">
            <a:avLst/>
          </a:prstGeom>
        </p:spPr>
      </p:pic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xmlns="" id="{F0A222DB-3E27-B831-3B04-A066BD451A2F}"/>
              </a:ext>
            </a:extLst>
          </p:cNvPr>
          <p:cNvSpPr/>
          <p:nvPr/>
        </p:nvSpPr>
        <p:spPr>
          <a:xfrm>
            <a:off x="1039426" y="1602411"/>
            <a:ext cx="3454369" cy="1609171"/>
          </a:xfrm>
          <a:custGeom>
            <a:avLst/>
            <a:gdLst>
              <a:gd name="connsiteX0" fmla="*/ 0 w 5698670"/>
              <a:gd name="connsiteY0" fmla="*/ 343268 h 2059569"/>
              <a:gd name="connsiteX1" fmla="*/ 343268 w 5698670"/>
              <a:gd name="connsiteY1" fmla="*/ 0 h 2059569"/>
              <a:gd name="connsiteX2" fmla="*/ 5355402 w 5698670"/>
              <a:gd name="connsiteY2" fmla="*/ 0 h 2059569"/>
              <a:gd name="connsiteX3" fmla="*/ 5698670 w 5698670"/>
              <a:gd name="connsiteY3" fmla="*/ 343268 h 2059569"/>
              <a:gd name="connsiteX4" fmla="*/ 5698670 w 5698670"/>
              <a:gd name="connsiteY4" fmla="*/ 1716301 h 2059569"/>
              <a:gd name="connsiteX5" fmla="*/ 5355402 w 5698670"/>
              <a:gd name="connsiteY5" fmla="*/ 2059569 h 2059569"/>
              <a:gd name="connsiteX6" fmla="*/ 343268 w 5698670"/>
              <a:gd name="connsiteY6" fmla="*/ 2059569 h 2059569"/>
              <a:gd name="connsiteX7" fmla="*/ 0 w 5698670"/>
              <a:gd name="connsiteY7" fmla="*/ 1716301 h 2059569"/>
              <a:gd name="connsiteX8" fmla="*/ 0 w 5698670"/>
              <a:gd name="connsiteY8" fmla="*/ 343268 h 205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8670" h="2059569" fill="none" extrusionOk="0">
                <a:moveTo>
                  <a:pt x="0" y="343268"/>
                </a:moveTo>
                <a:cubicBezTo>
                  <a:pt x="1260" y="187793"/>
                  <a:pt x="166341" y="21239"/>
                  <a:pt x="343268" y="0"/>
                </a:cubicBezTo>
                <a:cubicBezTo>
                  <a:pt x="2797561" y="72427"/>
                  <a:pt x="3028563" y="61419"/>
                  <a:pt x="5355402" y="0"/>
                </a:cubicBezTo>
                <a:cubicBezTo>
                  <a:pt x="5543333" y="-11367"/>
                  <a:pt x="5674391" y="146342"/>
                  <a:pt x="5698670" y="343268"/>
                </a:cubicBezTo>
                <a:cubicBezTo>
                  <a:pt x="5728525" y="626611"/>
                  <a:pt x="5773867" y="1251365"/>
                  <a:pt x="5698670" y="1716301"/>
                </a:cubicBezTo>
                <a:cubicBezTo>
                  <a:pt x="5705989" y="1868737"/>
                  <a:pt x="5528299" y="2040865"/>
                  <a:pt x="5355402" y="2059569"/>
                </a:cubicBezTo>
                <a:cubicBezTo>
                  <a:pt x="4241848" y="2089396"/>
                  <a:pt x="1360456" y="1980263"/>
                  <a:pt x="343268" y="2059569"/>
                </a:cubicBezTo>
                <a:cubicBezTo>
                  <a:pt x="163068" y="2058508"/>
                  <a:pt x="-22195" y="1910272"/>
                  <a:pt x="0" y="1716301"/>
                </a:cubicBezTo>
                <a:cubicBezTo>
                  <a:pt x="52350" y="1102543"/>
                  <a:pt x="90431" y="933249"/>
                  <a:pt x="0" y="343268"/>
                </a:cubicBezTo>
                <a:close/>
              </a:path>
              <a:path w="5698670" h="2059569" stroke="0" extrusionOk="0">
                <a:moveTo>
                  <a:pt x="0" y="343268"/>
                </a:moveTo>
                <a:cubicBezTo>
                  <a:pt x="26786" y="160987"/>
                  <a:pt x="161277" y="15815"/>
                  <a:pt x="343268" y="0"/>
                </a:cubicBezTo>
                <a:cubicBezTo>
                  <a:pt x="2493668" y="123000"/>
                  <a:pt x="4383988" y="-96860"/>
                  <a:pt x="5355402" y="0"/>
                </a:cubicBezTo>
                <a:cubicBezTo>
                  <a:pt x="5529021" y="-12166"/>
                  <a:pt x="5701664" y="147649"/>
                  <a:pt x="5698670" y="343268"/>
                </a:cubicBezTo>
                <a:cubicBezTo>
                  <a:pt x="5783713" y="573959"/>
                  <a:pt x="5809779" y="1059955"/>
                  <a:pt x="5698670" y="1716301"/>
                </a:cubicBezTo>
                <a:cubicBezTo>
                  <a:pt x="5668901" y="1916668"/>
                  <a:pt x="5539725" y="2058708"/>
                  <a:pt x="5355402" y="2059569"/>
                </a:cubicBezTo>
                <a:cubicBezTo>
                  <a:pt x="4266978" y="1898862"/>
                  <a:pt x="1697872" y="2099236"/>
                  <a:pt x="343268" y="2059569"/>
                </a:cubicBezTo>
                <a:cubicBezTo>
                  <a:pt x="133912" y="2055575"/>
                  <a:pt x="-13982" y="1899549"/>
                  <a:pt x="0" y="1716301"/>
                </a:cubicBezTo>
                <a:cubicBezTo>
                  <a:pt x="-54711" y="1316044"/>
                  <a:pt x="22463" y="625274"/>
                  <a:pt x="0" y="34326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e. Lao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động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việc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chỉ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dành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riêng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người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lớn</a:t>
            </a:r>
            <a:r>
              <a:rPr lang="en-US" sz="3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7329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1462087" y="252598"/>
            <a:ext cx="9267825" cy="1971675"/>
          </a:xfrm>
          <a:prstGeom prst="flowChartTerminator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50" normalizeH="0" baseline="0" noProof="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#9Slide05 Phobia" panose="02000506000000020003" pitchFamily="2" charset="-93"/>
                <a:ea typeface="+mn-ea"/>
                <a:cs typeface="+mn-cs"/>
              </a:rPr>
              <a:t>Hoạt động </a:t>
            </a:r>
            <a:r>
              <a:rPr kumimoji="0" lang="en-US" sz="5000" b="1" i="0" u="none" strike="noStrike" kern="1200" cap="none" spc="50" normalizeH="0" baseline="0" noProof="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#9Slide05 Phobia" panose="02000506000000020003" pitchFamily="2" charset="-93"/>
                <a:ea typeface="+mn-ea"/>
                <a:cs typeface="+mn-cs"/>
              </a:rPr>
              <a:t>2</a:t>
            </a:r>
            <a:r>
              <a:rPr kumimoji="0" lang="vi-VN" sz="5000" b="1" i="0" u="none" strike="noStrike" kern="1200" cap="none" spc="50" normalizeH="0" baseline="0" noProof="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#9Slide05 Phobia" panose="02000506000000020003" pitchFamily="2" charset="-93"/>
                <a:ea typeface="+mn-ea"/>
                <a:cs typeface="+mn-cs"/>
              </a:rPr>
              <a:t>:</a:t>
            </a:r>
            <a:r>
              <a:rPr kumimoji="0" lang="en-US" sz="5000" b="1" i="0" u="none" strike="noStrike" kern="1200" cap="none" spc="50" normalizeH="0" baseline="0" noProof="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#9Slide05 Phobia" panose="02000506000000020003" pitchFamily="2" charset="-93"/>
                <a:ea typeface="+mn-ea"/>
                <a:cs typeface="+mn-cs"/>
              </a:rPr>
              <a:t> </a:t>
            </a:r>
            <a:r>
              <a:rPr kumimoji="0" lang="en-US" sz="5000" b="1" i="0" u="none" strike="noStrike" kern="1200" cap="none" spc="50" normalizeH="0" baseline="0" noProof="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#9Slide05 Phobia" panose="02000506000000020003" pitchFamily="2" charset="-93"/>
                <a:ea typeface="+mn-ea"/>
                <a:cs typeface="+mn-cs"/>
              </a:rPr>
              <a:t>Xử</a:t>
            </a:r>
            <a:r>
              <a:rPr kumimoji="0" lang="en-US" sz="5000" b="1" i="0" u="none" strike="noStrike" kern="1200" cap="none" spc="50" normalizeH="0" noProof="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#9Slide05 Phobia" panose="02000506000000020003" pitchFamily="2" charset="-93"/>
                <a:ea typeface="+mn-ea"/>
                <a:cs typeface="+mn-cs"/>
              </a:rPr>
              <a:t> </a:t>
            </a:r>
            <a:r>
              <a:rPr kumimoji="0" lang="en-US" sz="5000" b="1" i="0" u="none" strike="noStrike" kern="1200" cap="none" spc="50" normalizeH="0" noProof="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#9Slide05 Phobia" panose="02000506000000020003" pitchFamily="2" charset="-93"/>
                <a:ea typeface="+mn-ea"/>
                <a:cs typeface="+mn-cs"/>
              </a:rPr>
              <a:t>lí</a:t>
            </a:r>
            <a:r>
              <a:rPr kumimoji="0" lang="en-US" sz="5000" b="1" i="0" u="none" strike="noStrike" kern="1200" cap="none" spc="50" normalizeH="0" noProof="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#9Slide05 Phobia" panose="02000506000000020003" pitchFamily="2" charset="-93"/>
                <a:ea typeface="+mn-ea"/>
                <a:cs typeface="+mn-cs"/>
              </a:rPr>
              <a:t> </a:t>
            </a:r>
            <a:r>
              <a:rPr kumimoji="0" lang="en-US" sz="5000" b="1" i="0" u="none" strike="noStrike" kern="1200" cap="none" spc="50" normalizeH="0" noProof="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#9Slide05 Phobia" panose="02000506000000020003" pitchFamily="2" charset="-93"/>
                <a:ea typeface="+mn-ea"/>
                <a:cs typeface="+mn-cs"/>
              </a:rPr>
              <a:t>tình</a:t>
            </a:r>
            <a:r>
              <a:rPr kumimoji="0" lang="en-US" sz="5000" b="1" i="0" u="none" strike="noStrike" kern="1200" cap="none" spc="50" normalizeH="0" noProof="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#9Slide05 Phobia" panose="02000506000000020003" pitchFamily="2" charset="-93"/>
                <a:ea typeface="+mn-ea"/>
                <a:cs typeface="+mn-cs"/>
              </a:rPr>
              <a:t> </a:t>
            </a:r>
            <a:r>
              <a:rPr kumimoji="0" lang="en-US" sz="5000" b="1" i="0" u="none" strike="noStrike" kern="1200" cap="none" spc="50" normalizeH="0" noProof="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#9Slide05 Phobia" panose="02000506000000020003" pitchFamily="2" charset="-93"/>
                <a:ea typeface="+mn-ea"/>
                <a:cs typeface="+mn-cs"/>
              </a:rPr>
              <a:t>huống</a:t>
            </a:r>
            <a:endParaRPr kumimoji="0" lang="vi-VN" sz="5000" b="1" i="0" u="none" strike="noStrike" kern="1200" cap="none" spc="50" normalizeH="0" baseline="0" noProof="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66FFFF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uLnTx/>
              <a:uFillTx/>
              <a:latin typeface="#9Slide05 Phobia" panose="02000506000000020003" pitchFamily="2" charset="-9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947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04" y="0"/>
            <a:ext cx="8090454" cy="67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4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8"/>
          <a:stretch/>
        </p:blipFill>
        <p:spPr>
          <a:xfrm>
            <a:off x="0" y="0"/>
            <a:ext cx="12192000" cy="686525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7593C9F-DE55-4926-AAF6-D26BDA70AD54}"/>
              </a:ext>
            </a:extLst>
          </p:cNvPr>
          <p:cNvSpPr/>
          <p:nvPr/>
        </p:nvSpPr>
        <p:spPr>
          <a:xfrm>
            <a:off x="416008" y="241960"/>
            <a:ext cx="11359984" cy="6374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/>
          <a:stretch/>
        </p:blipFill>
        <p:spPr>
          <a:xfrm>
            <a:off x="555171" y="963668"/>
            <a:ext cx="11194325" cy="29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17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8"/>
          <a:stretch/>
        </p:blipFill>
        <p:spPr>
          <a:xfrm>
            <a:off x="0" y="0"/>
            <a:ext cx="12192000" cy="686525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7593C9F-DE55-4926-AAF6-D26BDA70AD54}"/>
              </a:ext>
            </a:extLst>
          </p:cNvPr>
          <p:cNvSpPr/>
          <p:nvPr/>
        </p:nvSpPr>
        <p:spPr>
          <a:xfrm>
            <a:off x="416008" y="241960"/>
            <a:ext cx="11359984" cy="6374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3355"/>
          <a:stretch/>
        </p:blipFill>
        <p:spPr>
          <a:xfrm>
            <a:off x="762000" y="948462"/>
            <a:ext cx="10922661" cy="293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71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8"/>
          <a:stretch/>
        </p:blipFill>
        <p:spPr>
          <a:xfrm>
            <a:off x="0" y="0"/>
            <a:ext cx="12192000" cy="686525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7593C9F-DE55-4926-AAF6-D26BDA70AD54}"/>
              </a:ext>
            </a:extLst>
          </p:cNvPr>
          <p:cNvSpPr/>
          <p:nvPr/>
        </p:nvSpPr>
        <p:spPr>
          <a:xfrm>
            <a:off x="416008" y="241960"/>
            <a:ext cx="11359984" cy="6374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6168"/>
          <a:stretch/>
        </p:blipFill>
        <p:spPr>
          <a:xfrm>
            <a:off x="522513" y="970373"/>
            <a:ext cx="11220564" cy="339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87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8"/>
          <a:stretch/>
        </p:blipFill>
        <p:spPr>
          <a:xfrm>
            <a:off x="0" y="0"/>
            <a:ext cx="12192000" cy="68652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1D883EE-8502-E977-5F7E-1756F6321401}"/>
              </a:ext>
            </a:extLst>
          </p:cNvPr>
          <p:cNvSpPr txBox="1"/>
          <p:nvPr/>
        </p:nvSpPr>
        <p:spPr>
          <a:xfrm>
            <a:off x="3774830" y="2340021"/>
            <a:ext cx="464233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#9Slide05 SVNClementine" panose="020F0502020204030203" pitchFamily="34" charset="0"/>
              </a:rPr>
              <a:t>VẬN DỤNG</a:t>
            </a:r>
            <a:endParaRPr lang="en-US" sz="6500" b="1" dirty="0">
              <a:ln w="6600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rgbClr val="002060"/>
                </a:outerShdw>
              </a:effectLst>
              <a:latin typeface="#9Slide05 SVNClementine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45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-7.40741E-7 L -8.33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8"/>
          <a:stretch/>
        </p:blipFill>
        <p:spPr>
          <a:xfrm>
            <a:off x="0" y="0"/>
            <a:ext cx="12192000" cy="686525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7593C9F-DE55-4926-AAF6-D26BDA70AD54}"/>
              </a:ext>
            </a:extLst>
          </p:cNvPr>
          <p:cNvSpPr/>
          <p:nvPr/>
        </p:nvSpPr>
        <p:spPr>
          <a:xfrm>
            <a:off x="416008" y="241960"/>
            <a:ext cx="11359984" cy="6374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62976" r="2580"/>
          <a:stretch/>
        </p:blipFill>
        <p:spPr>
          <a:xfrm>
            <a:off x="549728" y="859969"/>
            <a:ext cx="11092544" cy="7959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4E8C713-2CB4-372B-949A-889B29CF5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26" y="4129151"/>
            <a:ext cx="5422465" cy="273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83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uyến Khích Bé Giúp Đỡ Cha Mẹ Làm Việc Nhà Từng Độ Tuổi – bTask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139700"/>
            <a:ext cx="6318589" cy="660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ẹ nấu ăn png | PNGE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4" y="7937"/>
            <a:ext cx="4975226" cy="304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oạt động vệ sinh đường làng ngõ xóm của học sinh lớp 5A trường TH Trung  Thành II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8" descr="Hoạt động vệ sinh đường làng ngõ xóm của học sinh lớp 5A trường TH Trung  Thành II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34" name="Picture 10" descr="Hoạt động giáo dục theo chủ đề tuần 10: Lớp học sạch đẹp - Hoc360.net |  Hoc360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48024"/>
            <a:ext cx="50927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1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5" b="117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D883EE-8502-E977-5F7E-1756F6321401}"/>
              </a:ext>
            </a:extLst>
          </p:cNvPr>
          <p:cNvSpPr txBox="1"/>
          <p:nvPr/>
        </p:nvSpPr>
        <p:spPr>
          <a:xfrm>
            <a:off x="6239691" y="703506"/>
            <a:ext cx="4642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KHỞI</a:t>
            </a:r>
            <a:r>
              <a:rPr kumimoji="0" lang="en-US" sz="6600" b="1" i="0" u="none" strike="noStrike" kern="1200" cap="none" spc="0" normalizeH="0" noProof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 ĐỘNG</a:t>
            </a:r>
            <a:endParaRPr kumimoji="0" lang="en-US" sz="6600" b="1" i="0" u="none" strike="noStrike" kern="1200" cap="none" spc="0" normalizeH="0" baseline="0" noProof="0" dirty="0">
              <a:ln w="66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rgbClr val="002060"/>
                </a:outerShdw>
              </a:effectLst>
              <a:uLnTx/>
              <a:uFillTx/>
              <a:latin typeface="#9Slide05 SVNClementine" panose="020F050202020403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8029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-3.33333E-6 L -3.541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8"/>
          <a:stretch/>
        </p:blipFill>
        <p:spPr>
          <a:xfrm>
            <a:off x="0" y="0"/>
            <a:ext cx="12192000" cy="686525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7593C9F-DE55-4926-AAF6-D26BDA70AD54}"/>
              </a:ext>
            </a:extLst>
          </p:cNvPr>
          <p:cNvSpPr/>
          <p:nvPr/>
        </p:nvSpPr>
        <p:spPr>
          <a:xfrm>
            <a:off x="416008" y="241960"/>
            <a:ext cx="11359984" cy="6374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62976" r="2580"/>
          <a:stretch/>
        </p:blipFill>
        <p:spPr>
          <a:xfrm>
            <a:off x="549728" y="859969"/>
            <a:ext cx="11092544" cy="7959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 t="50000" r="1731"/>
          <a:stretch/>
        </p:blipFill>
        <p:spPr>
          <a:xfrm>
            <a:off x="416008" y="1541620"/>
            <a:ext cx="10951029" cy="1256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4E8C713-2CB4-372B-949A-889B29CF5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226" y="4129151"/>
            <a:ext cx="5422465" cy="273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55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0" y="240437"/>
            <a:ext cx="11557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Danh ngôn</a:t>
            </a:r>
          </a:p>
          <a:p>
            <a:r>
              <a:rPr lang="en-US" sz="2800" dirty="0" smtClean="0">
                <a:latin typeface="+mj-lt"/>
              </a:rPr>
              <a:t>- </a:t>
            </a:r>
            <a:r>
              <a:rPr lang="vi-VN" sz="2800" dirty="0" smtClean="0">
                <a:latin typeface="+mj-lt"/>
              </a:rPr>
              <a:t>Người lao động chăm chỉ không bao giờ cần tuyệt vọng, bởi tất cả đều đạt được bằng sự chăm chỉ và lao động.</a:t>
            </a:r>
          </a:p>
          <a:p>
            <a:r>
              <a:rPr lang="en-US" sz="2800" dirty="0" smtClean="0">
                <a:latin typeface="+mj-lt"/>
              </a:rPr>
              <a:t>- </a:t>
            </a:r>
            <a:r>
              <a:rPr lang="vi-VN" sz="2800" dirty="0" smtClean="0">
                <a:latin typeface="+mj-lt"/>
              </a:rPr>
              <a:t>Người nghệ sĩ chẳng là gì nếu thiếu tài năng, nhưng tài năng chẳng là gì nếu không có lao động.</a:t>
            </a:r>
            <a:endParaRPr lang="vi-VN" sz="28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200" y="2808238"/>
            <a:ext cx="117475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Ca dao, tục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ngữ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  <a:p>
            <a:r>
              <a:rPr lang="vi-VN" sz="2800" dirty="0">
                <a:latin typeface="+mj-lt"/>
              </a:rPr>
              <a:t>Muốn no thì phải chăm làm,</a:t>
            </a:r>
          </a:p>
          <a:p>
            <a:r>
              <a:rPr lang="vi-VN" sz="2800" dirty="0">
                <a:latin typeface="+mj-lt"/>
              </a:rPr>
              <a:t>Một hạt thóc vàng, chín hạt mồ hôi.</a:t>
            </a:r>
          </a:p>
          <a:p>
            <a:r>
              <a:rPr lang="vi-VN" sz="2800" dirty="0">
                <a:latin typeface="+mj-lt"/>
              </a:rPr>
              <a:t>Ai ơi đừng bỏ ruộng hoang,</a:t>
            </a:r>
          </a:p>
          <a:p>
            <a:r>
              <a:rPr lang="vi-VN" sz="2800" dirty="0">
                <a:latin typeface="+mj-lt"/>
              </a:rPr>
              <a:t>Bao nhiêu tấc đất tấc vàng bấy nhiêu.</a:t>
            </a:r>
          </a:p>
          <a:p>
            <a:r>
              <a:rPr lang="vi-VN" sz="2800" dirty="0">
                <a:latin typeface="+mj-lt"/>
              </a:rPr>
              <a:t> </a:t>
            </a:r>
          </a:p>
          <a:p>
            <a:r>
              <a:rPr lang="vi-VN" sz="2800" dirty="0">
                <a:latin typeface="+mj-lt"/>
              </a:rPr>
              <a:t>Rủ nhau đi cấy, đi cày, </a:t>
            </a:r>
          </a:p>
          <a:p>
            <a:r>
              <a:rPr lang="vi-VN" sz="2800" dirty="0">
                <a:latin typeface="+mj-lt"/>
              </a:rPr>
              <a:t>Bây giờ khó nhọc có ngày phong lưu.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3F828D9-22C5-4BBF-2612-7689B47C7938}"/>
              </a:ext>
            </a:extLst>
          </p:cNvPr>
          <p:cNvGrpSpPr/>
          <p:nvPr/>
        </p:nvGrpSpPr>
        <p:grpSpPr>
          <a:xfrm>
            <a:off x="7770845" y="3835912"/>
            <a:ext cx="4179855" cy="2635558"/>
            <a:chOff x="3955420" y="4581371"/>
            <a:chExt cx="4179855" cy="2635558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277802EF-E731-4113-5BCF-3D5D14A8A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6875" y="4581371"/>
              <a:ext cx="2828195" cy="2368106"/>
            </a:xfrm>
            <a:prstGeom prst="rect">
              <a:avLst/>
            </a:prstGeom>
            <a:effectLst/>
          </p:spPr>
        </p:pic>
        <p:sp>
          <p:nvSpPr>
            <p:cNvPr id="6" name="Plaque 5">
              <a:extLst>
                <a:ext uri="{FF2B5EF4-FFF2-40B4-BE49-F238E27FC236}">
                  <a16:creationId xmlns="" xmlns:a16="http://schemas.microsoft.com/office/drawing/2014/main" id="{2B868EDD-0026-41FC-3617-B4F3BF8D1594}"/>
                </a:ext>
              </a:extLst>
            </p:cNvPr>
            <p:cNvSpPr/>
            <p:nvPr/>
          </p:nvSpPr>
          <p:spPr>
            <a:xfrm>
              <a:off x="4010757" y="6075953"/>
              <a:ext cx="4124518" cy="1140976"/>
            </a:xfrm>
            <a:prstGeom prst="plaque">
              <a:avLst/>
            </a:prstGeom>
            <a:solidFill>
              <a:srgbClr val="DFFF9F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37AF9413-33C1-F995-247E-2608FF89B6FB}"/>
                </a:ext>
              </a:extLst>
            </p:cNvPr>
            <p:cNvSpPr txBox="1"/>
            <p:nvPr/>
          </p:nvSpPr>
          <p:spPr>
            <a:xfrm>
              <a:off x="3955420" y="6246730"/>
              <a:ext cx="417523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5050"/>
                </a:solidFill>
                <a:effectLst>
                  <a:outerShdw blurRad="12700" dist="38100" dir="2700000" algn="tl" rotWithShape="0">
                    <a:srgbClr val="FFA3A3"/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952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21" y="1307346"/>
            <a:ext cx="11886922" cy="335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3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46F6A23-C10A-4218-A8AE-6A5E403D03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5" b="117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D883EE-8502-E977-5F7E-1756F6321401}"/>
              </a:ext>
            </a:extLst>
          </p:cNvPr>
          <p:cNvSpPr txBox="1"/>
          <p:nvPr/>
        </p:nvSpPr>
        <p:spPr>
          <a:xfrm>
            <a:off x="6372895" y="1075529"/>
            <a:ext cx="4642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#9Slide05 SVNClementine" panose="020F0502020204030203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41433064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-7.40741E-7 L -8.33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>
            <a:fillRect/>
          </a:stretch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466" l="0" r="100000">
                        <a14:backgroundMark x1="4800" y1="4795" x2="4800" y2="14726"/>
                        <a14:backgroundMark x1="20800" y1="3425" x2="51200" y2="5822"/>
                        <a14:backgroundMark x1="84400" y1="2055" x2="95600" y2="7192"/>
                        <a14:backgroundMark x1="90800" y1="46918" x2="92400" y2="55822"/>
                        <a14:backgroundMark x1="94800" y1="80822" x2="90000" y2="89384"/>
                        <a14:backgroundMark x1="82800" y1="49315" x2="98800" y2="63356"/>
                        <a14:backgroundMark x1="96000" y1="38014" x2="82000" y2="49658"/>
                        <a14:backgroundMark x1="76800" y1="52740" x2="90400" y2="61644"/>
                        <a14:backgroundMark x1="92400" y1="38014" x2="76400" y2="50000"/>
                        <a14:backgroundMark x1="74800" y1="53425" x2="99600" y2="68151"/>
                        <a14:backgroundMark x1="89200" y1="83219" x2="82800" y2="90411"/>
                        <a14:backgroundMark x1="37600" y1="87329" x2="55600" y2="86301"/>
                        <a14:backgroundMark x1="58800" y1="87671" x2="63200" y2="92123"/>
                        <a14:backgroundMark x1="91600" y1="39041" x2="99600" y2="29110"/>
                        <a14:backgroundMark x1="74800" y1="4795" x2="98800" y2="8219"/>
                        <a14:backgroundMark x1="60000" y1="1027" x2="53600" y2="4795"/>
                        <a14:backgroundMark x1="66400" y1="2055" x2="66400" y2="4110"/>
                        <a14:backgroundMark x1="76800" y1="8219" x2="69600" y2="11986"/>
                        <a14:backgroundMark x1="65600" y1="4795" x2="72000" y2="0"/>
                        <a14:backgroundMark x1="64000" y1="7877" x2="67200" y2="4452"/>
                        <a14:backgroundMark x1="6400" y1="34247" x2="18400" y2="45890"/>
                        <a14:backgroundMark x1="2800" y1="64726" x2="1200" y2="87671"/>
                        <a14:backgroundMark x1="3200" y1="61301" x2="26400" y2="64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565" y="5157257"/>
            <a:ext cx="1155666" cy="1343508"/>
          </a:xfrm>
          <a:prstGeom prst="rect">
            <a:avLst/>
          </a:prstGeom>
        </p:spPr>
      </p:pic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>
            <a:fillRect/>
          </a:stretch>
        </p:blipFill>
        <p:spPr>
          <a:xfrm>
            <a:off x="3590784" y="5335485"/>
            <a:ext cx="956825" cy="987052"/>
          </a:xfrm>
          <a:prstGeom prst="rect">
            <a:avLst/>
          </a:prstGeom>
        </p:spPr>
      </p:pic>
      <p:pic>
        <p:nvPicPr>
          <p:cNvPr id="6" name="Picture 5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>
            <a:fillRect/>
          </a:stretch>
        </p:blipFill>
        <p:spPr>
          <a:xfrm>
            <a:off x="5187115" y="5726767"/>
            <a:ext cx="997622" cy="987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983" b="86320" l="17672" r="86279">
                        <a14:foregroundMark x1="27651" y1="47206" x2="37422" y2="47206"/>
                        <a14:foregroundMark x1="37006" y1="47206" x2="55925" y2="48940"/>
                        <a14:backgroundMark x1="43451" y1="29287" x2="79210" y2="38343"/>
                        <a14:backgroundMark x1="31809" y1="33526" x2="72349" y2="39499"/>
                        <a14:backgroundMark x1="32432" y1="40077" x2="67568" y2="37380"/>
                        <a14:backgroundMark x1="67568" y1="42775" x2="72349" y2="42197"/>
                        <a14:backgroundMark x1="54054" y1="43931" x2="59875" y2="43931"/>
                        <a14:backgroundMark x1="52391" y1="46243" x2="67568" y2="43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>
            <a:fillRect/>
          </a:stretch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168116" y="734646"/>
            <a:ext cx="4795111" cy="3126154"/>
            <a:chOff x="5229952" y="2076009"/>
            <a:chExt cx="5829305" cy="2448028"/>
          </a:xfrm>
        </p:grpSpPr>
        <p:grpSp>
          <p:nvGrpSpPr>
            <p:cNvPr id="12" name="Group 11"/>
            <p:cNvGrpSpPr/>
            <p:nvPr/>
          </p:nvGrpSpPr>
          <p:grpSpPr>
            <a:xfrm>
              <a:off x="5229952" y="2076009"/>
              <a:ext cx="5829305" cy="2129121"/>
              <a:chOff x="3021824" y="4143400"/>
              <a:chExt cx="5948614" cy="2129121"/>
            </a:xfrm>
          </p:grpSpPr>
          <p:sp>
            <p:nvSpPr>
              <p:cNvPr id="17" name="Cloud 16"/>
              <p:cNvSpPr/>
              <p:nvPr/>
            </p:nvSpPr>
            <p:spPr>
              <a:xfrm>
                <a:off x="3021824" y="4143400"/>
                <a:ext cx="5948614" cy="2129121"/>
              </a:xfrm>
              <a:prstGeom prst="cloud">
                <a:avLst/>
              </a:prstGeom>
              <a:solidFill>
                <a:srgbClr val="66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" name="Cloud 17"/>
              <p:cNvSpPr/>
              <p:nvPr/>
            </p:nvSpPr>
            <p:spPr>
              <a:xfrm>
                <a:off x="3247009" y="4239024"/>
                <a:ext cx="5532763" cy="1930784"/>
              </a:xfrm>
              <a:prstGeom prst="cloud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855411" y="4453959"/>
                <a:ext cx="4632445" cy="1578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/>
                  <a:t>Phòng khách nhà mình đang rất bừa bộn, các bạn hãy giúp mình dọn dẹp lại phòng nha.</a:t>
                </a:r>
                <a:endParaRPr lang="vi-VN" sz="2800" dirty="0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8975427" y="4005147"/>
              <a:ext cx="639083" cy="343026"/>
            </a:xfrm>
            <a:prstGeom prst="ellipse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Oval 14"/>
            <p:cNvSpPr/>
            <p:nvPr/>
          </p:nvSpPr>
          <p:spPr>
            <a:xfrm>
              <a:off x="9457999" y="4339327"/>
              <a:ext cx="375336" cy="184710"/>
            </a:xfrm>
            <a:prstGeom prst="ellipse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48297" y="3271708"/>
            <a:ext cx="2537413" cy="331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14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2292 L -0.05612 -0.07523 C -0.07057 -0.08796 -0.08984 -0.12431 -0.11289 -0.12431 C -0.13893 -0.12431 -0.1776 -0.08565 -0.19205 -0.07292 L -0.2608 0.0229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7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07513 -0.11435 C -0.0944 -0.12754 -0.11732 -0.19166 -0.14766 -0.19166 C -0.18177 -0.19166 -0.2293 -0.18888 -0.24844 -0.17569 L -0.2974 -0.12708 L -0.34336 -4.44444E-6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4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-0.10195 -0.10116 C -0.12904 -0.11204 -0.20404 -0.20394 -0.24701 -0.20394 C -0.29557 -0.20394 -0.35065 -0.20394 -0.37774 -0.19282 L -0.43021 -0.15046 L -0.48672 1.11022E-16 " pathEditMode="relative" rAng="0" ptsTypes="AAAA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5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xmlns="" id="{012E05D3-E6DD-40DC-A5DC-FF738C8C5E29}"/>
              </a:ext>
            </a:extLst>
          </p:cNvPr>
          <p:cNvSpPr/>
          <p:nvPr/>
        </p:nvSpPr>
        <p:spPr>
          <a:xfrm>
            <a:off x="279163" y="246185"/>
            <a:ext cx="11654346" cy="6365629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3B878B2-77C7-4117-8B6C-59E70DCB3866}"/>
              </a:ext>
            </a:extLst>
          </p:cNvPr>
          <p:cNvSpPr/>
          <p:nvPr/>
        </p:nvSpPr>
        <p:spPr>
          <a:xfrm>
            <a:off x="1180123" y="343877"/>
            <a:ext cx="10027139" cy="1706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138B851-8125-40BF-97B2-8F2F3FEC1FC4}"/>
              </a:ext>
            </a:extLst>
          </p:cNvPr>
          <p:cNvSpPr/>
          <p:nvPr/>
        </p:nvSpPr>
        <p:spPr>
          <a:xfrm>
            <a:off x="1556943" y="4905295"/>
            <a:ext cx="9263456" cy="921551"/>
          </a:xfrm>
          <a:custGeom>
            <a:avLst/>
            <a:gdLst>
              <a:gd name="connsiteX0" fmla="*/ 0 w 9263456"/>
              <a:gd name="connsiteY0" fmla="*/ 0 h 921551"/>
              <a:gd name="connsiteX1" fmla="*/ 661675 w 9263456"/>
              <a:gd name="connsiteY1" fmla="*/ 0 h 921551"/>
              <a:gd name="connsiteX2" fmla="*/ 1508620 w 9263456"/>
              <a:gd name="connsiteY2" fmla="*/ 0 h 921551"/>
              <a:gd name="connsiteX3" fmla="*/ 1985026 w 9263456"/>
              <a:gd name="connsiteY3" fmla="*/ 0 h 921551"/>
              <a:gd name="connsiteX4" fmla="*/ 2831971 w 9263456"/>
              <a:gd name="connsiteY4" fmla="*/ 0 h 921551"/>
              <a:gd name="connsiteX5" fmla="*/ 3678915 w 9263456"/>
              <a:gd name="connsiteY5" fmla="*/ 0 h 921551"/>
              <a:gd name="connsiteX6" fmla="*/ 4062687 w 9263456"/>
              <a:gd name="connsiteY6" fmla="*/ 0 h 921551"/>
              <a:gd name="connsiteX7" fmla="*/ 4539093 w 9263456"/>
              <a:gd name="connsiteY7" fmla="*/ 0 h 921551"/>
              <a:gd name="connsiteX8" fmla="*/ 5200769 w 9263456"/>
              <a:gd name="connsiteY8" fmla="*/ 0 h 921551"/>
              <a:gd name="connsiteX9" fmla="*/ 5769810 w 9263456"/>
              <a:gd name="connsiteY9" fmla="*/ 0 h 921551"/>
              <a:gd name="connsiteX10" fmla="*/ 6153581 w 9263456"/>
              <a:gd name="connsiteY10" fmla="*/ 0 h 921551"/>
              <a:gd name="connsiteX11" fmla="*/ 6815257 w 9263456"/>
              <a:gd name="connsiteY11" fmla="*/ 0 h 921551"/>
              <a:gd name="connsiteX12" fmla="*/ 7662201 w 9263456"/>
              <a:gd name="connsiteY12" fmla="*/ 0 h 921551"/>
              <a:gd name="connsiteX13" fmla="*/ 8138608 w 9263456"/>
              <a:gd name="connsiteY13" fmla="*/ 0 h 921551"/>
              <a:gd name="connsiteX14" fmla="*/ 8522380 w 9263456"/>
              <a:gd name="connsiteY14" fmla="*/ 0 h 921551"/>
              <a:gd name="connsiteX15" fmla="*/ 9263456 w 9263456"/>
              <a:gd name="connsiteY15" fmla="*/ 0 h 921551"/>
              <a:gd name="connsiteX16" fmla="*/ 9263456 w 9263456"/>
              <a:gd name="connsiteY16" fmla="*/ 469991 h 921551"/>
              <a:gd name="connsiteX17" fmla="*/ 9263456 w 9263456"/>
              <a:gd name="connsiteY17" fmla="*/ 921551 h 921551"/>
              <a:gd name="connsiteX18" fmla="*/ 8879684 w 9263456"/>
              <a:gd name="connsiteY18" fmla="*/ 921551 h 921551"/>
              <a:gd name="connsiteX19" fmla="*/ 8310643 w 9263456"/>
              <a:gd name="connsiteY19" fmla="*/ 921551 h 921551"/>
              <a:gd name="connsiteX20" fmla="*/ 7926872 w 9263456"/>
              <a:gd name="connsiteY20" fmla="*/ 921551 h 921551"/>
              <a:gd name="connsiteX21" fmla="*/ 7357831 w 9263456"/>
              <a:gd name="connsiteY21" fmla="*/ 921551 h 921551"/>
              <a:gd name="connsiteX22" fmla="*/ 6603521 w 9263456"/>
              <a:gd name="connsiteY22" fmla="*/ 921551 h 921551"/>
              <a:gd name="connsiteX23" fmla="*/ 6034480 w 9263456"/>
              <a:gd name="connsiteY23" fmla="*/ 921551 h 921551"/>
              <a:gd name="connsiteX24" fmla="*/ 5558074 w 9263456"/>
              <a:gd name="connsiteY24" fmla="*/ 921551 h 921551"/>
              <a:gd name="connsiteX25" fmla="*/ 4803764 w 9263456"/>
              <a:gd name="connsiteY25" fmla="*/ 921551 h 921551"/>
              <a:gd name="connsiteX26" fmla="*/ 4049454 w 9263456"/>
              <a:gd name="connsiteY26" fmla="*/ 921551 h 921551"/>
              <a:gd name="connsiteX27" fmla="*/ 3480413 w 9263456"/>
              <a:gd name="connsiteY27" fmla="*/ 921551 h 921551"/>
              <a:gd name="connsiteX28" fmla="*/ 2818737 w 9263456"/>
              <a:gd name="connsiteY28" fmla="*/ 921551 h 921551"/>
              <a:gd name="connsiteX29" fmla="*/ 1971793 w 9263456"/>
              <a:gd name="connsiteY29" fmla="*/ 921551 h 921551"/>
              <a:gd name="connsiteX30" fmla="*/ 1402752 w 9263456"/>
              <a:gd name="connsiteY30" fmla="*/ 921551 h 921551"/>
              <a:gd name="connsiteX31" fmla="*/ 648442 w 9263456"/>
              <a:gd name="connsiteY31" fmla="*/ 921551 h 921551"/>
              <a:gd name="connsiteX32" fmla="*/ 0 w 9263456"/>
              <a:gd name="connsiteY32" fmla="*/ 921551 h 921551"/>
              <a:gd name="connsiteX33" fmla="*/ 0 w 9263456"/>
              <a:gd name="connsiteY33" fmla="*/ 442344 h 921551"/>
              <a:gd name="connsiteX34" fmla="*/ 0 w 9263456"/>
              <a:gd name="connsiteY34" fmla="*/ 0 h 92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263456" h="921551" fill="none" extrusionOk="0">
                <a:moveTo>
                  <a:pt x="0" y="0"/>
                </a:moveTo>
                <a:cubicBezTo>
                  <a:pt x="303692" y="-6768"/>
                  <a:pt x="373677" y="6097"/>
                  <a:pt x="661675" y="0"/>
                </a:cubicBezTo>
                <a:cubicBezTo>
                  <a:pt x="949674" y="-6097"/>
                  <a:pt x="1158953" y="-12418"/>
                  <a:pt x="1508620" y="0"/>
                </a:cubicBezTo>
                <a:cubicBezTo>
                  <a:pt x="1858287" y="12418"/>
                  <a:pt x="1756290" y="19300"/>
                  <a:pt x="1985026" y="0"/>
                </a:cubicBezTo>
                <a:cubicBezTo>
                  <a:pt x="2213762" y="-19300"/>
                  <a:pt x="2517413" y="33834"/>
                  <a:pt x="2831971" y="0"/>
                </a:cubicBezTo>
                <a:cubicBezTo>
                  <a:pt x="3146529" y="-33834"/>
                  <a:pt x="3484962" y="-255"/>
                  <a:pt x="3678915" y="0"/>
                </a:cubicBezTo>
                <a:cubicBezTo>
                  <a:pt x="3872868" y="255"/>
                  <a:pt x="3926736" y="10643"/>
                  <a:pt x="4062687" y="0"/>
                </a:cubicBezTo>
                <a:cubicBezTo>
                  <a:pt x="4198638" y="-10643"/>
                  <a:pt x="4356680" y="-11321"/>
                  <a:pt x="4539093" y="0"/>
                </a:cubicBezTo>
                <a:cubicBezTo>
                  <a:pt x="4721506" y="11321"/>
                  <a:pt x="4911258" y="3927"/>
                  <a:pt x="5200769" y="0"/>
                </a:cubicBezTo>
                <a:cubicBezTo>
                  <a:pt x="5490280" y="-3927"/>
                  <a:pt x="5628022" y="-1179"/>
                  <a:pt x="5769810" y="0"/>
                </a:cubicBezTo>
                <a:cubicBezTo>
                  <a:pt x="5911598" y="1179"/>
                  <a:pt x="6041711" y="18865"/>
                  <a:pt x="6153581" y="0"/>
                </a:cubicBezTo>
                <a:cubicBezTo>
                  <a:pt x="6265451" y="-18865"/>
                  <a:pt x="6523951" y="-12603"/>
                  <a:pt x="6815257" y="0"/>
                </a:cubicBezTo>
                <a:cubicBezTo>
                  <a:pt x="7106563" y="12603"/>
                  <a:pt x="7304243" y="41110"/>
                  <a:pt x="7662201" y="0"/>
                </a:cubicBezTo>
                <a:cubicBezTo>
                  <a:pt x="8020159" y="-41110"/>
                  <a:pt x="7923472" y="2437"/>
                  <a:pt x="8138608" y="0"/>
                </a:cubicBezTo>
                <a:cubicBezTo>
                  <a:pt x="8353744" y="-2437"/>
                  <a:pt x="8401017" y="-2380"/>
                  <a:pt x="8522380" y="0"/>
                </a:cubicBezTo>
                <a:cubicBezTo>
                  <a:pt x="8643743" y="2380"/>
                  <a:pt x="8955548" y="-3180"/>
                  <a:pt x="9263456" y="0"/>
                </a:cubicBezTo>
                <a:cubicBezTo>
                  <a:pt x="9250808" y="201079"/>
                  <a:pt x="9279397" y="281523"/>
                  <a:pt x="9263456" y="469991"/>
                </a:cubicBezTo>
                <a:cubicBezTo>
                  <a:pt x="9247515" y="658459"/>
                  <a:pt x="9265618" y="718161"/>
                  <a:pt x="9263456" y="921551"/>
                </a:cubicBezTo>
                <a:cubicBezTo>
                  <a:pt x="9158749" y="922002"/>
                  <a:pt x="9015973" y="903747"/>
                  <a:pt x="8879684" y="921551"/>
                </a:cubicBezTo>
                <a:cubicBezTo>
                  <a:pt x="8743395" y="939355"/>
                  <a:pt x="8536576" y="943497"/>
                  <a:pt x="8310643" y="921551"/>
                </a:cubicBezTo>
                <a:cubicBezTo>
                  <a:pt x="8084710" y="899605"/>
                  <a:pt x="8042167" y="907581"/>
                  <a:pt x="7926872" y="921551"/>
                </a:cubicBezTo>
                <a:cubicBezTo>
                  <a:pt x="7811577" y="935521"/>
                  <a:pt x="7567751" y="936528"/>
                  <a:pt x="7357831" y="921551"/>
                </a:cubicBezTo>
                <a:cubicBezTo>
                  <a:pt x="7147911" y="906574"/>
                  <a:pt x="6783066" y="923123"/>
                  <a:pt x="6603521" y="921551"/>
                </a:cubicBezTo>
                <a:cubicBezTo>
                  <a:pt x="6423976" y="919980"/>
                  <a:pt x="6268877" y="915074"/>
                  <a:pt x="6034480" y="921551"/>
                </a:cubicBezTo>
                <a:cubicBezTo>
                  <a:pt x="5800083" y="928028"/>
                  <a:pt x="5663410" y="928570"/>
                  <a:pt x="5558074" y="921551"/>
                </a:cubicBezTo>
                <a:cubicBezTo>
                  <a:pt x="5452738" y="914532"/>
                  <a:pt x="5060850" y="896543"/>
                  <a:pt x="4803764" y="921551"/>
                </a:cubicBezTo>
                <a:cubicBezTo>
                  <a:pt x="4546678" y="946560"/>
                  <a:pt x="4208007" y="896931"/>
                  <a:pt x="4049454" y="921551"/>
                </a:cubicBezTo>
                <a:cubicBezTo>
                  <a:pt x="3890901" y="946172"/>
                  <a:pt x="3613020" y="896965"/>
                  <a:pt x="3480413" y="921551"/>
                </a:cubicBezTo>
                <a:cubicBezTo>
                  <a:pt x="3347806" y="946137"/>
                  <a:pt x="3057261" y="907301"/>
                  <a:pt x="2818737" y="921551"/>
                </a:cubicBezTo>
                <a:cubicBezTo>
                  <a:pt x="2580213" y="935801"/>
                  <a:pt x="2371013" y="896330"/>
                  <a:pt x="1971793" y="921551"/>
                </a:cubicBezTo>
                <a:cubicBezTo>
                  <a:pt x="1572573" y="946772"/>
                  <a:pt x="1675107" y="940080"/>
                  <a:pt x="1402752" y="921551"/>
                </a:cubicBezTo>
                <a:cubicBezTo>
                  <a:pt x="1130397" y="903022"/>
                  <a:pt x="954986" y="925306"/>
                  <a:pt x="648442" y="921551"/>
                </a:cubicBezTo>
                <a:cubicBezTo>
                  <a:pt x="341898" y="917797"/>
                  <a:pt x="201185" y="908020"/>
                  <a:pt x="0" y="921551"/>
                </a:cubicBezTo>
                <a:cubicBezTo>
                  <a:pt x="-18967" y="758573"/>
                  <a:pt x="228" y="542198"/>
                  <a:pt x="0" y="442344"/>
                </a:cubicBezTo>
                <a:cubicBezTo>
                  <a:pt x="-228" y="342490"/>
                  <a:pt x="-10727" y="142146"/>
                  <a:pt x="0" y="0"/>
                </a:cubicBezTo>
                <a:close/>
              </a:path>
              <a:path w="9263456" h="921551" stroke="0" extrusionOk="0">
                <a:moveTo>
                  <a:pt x="0" y="0"/>
                </a:moveTo>
                <a:cubicBezTo>
                  <a:pt x="328459" y="-31663"/>
                  <a:pt x="454493" y="26094"/>
                  <a:pt x="846945" y="0"/>
                </a:cubicBezTo>
                <a:cubicBezTo>
                  <a:pt x="1239397" y="-26094"/>
                  <a:pt x="1106270" y="16030"/>
                  <a:pt x="1323351" y="0"/>
                </a:cubicBezTo>
                <a:cubicBezTo>
                  <a:pt x="1540432" y="-16030"/>
                  <a:pt x="1991700" y="37326"/>
                  <a:pt x="2170295" y="0"/>
                </a:cubicBezTo>
                <a:cubicBezTo>
                  <a:pt x="2348890" y="-37326"/>
                  <a:pt x="2412951" y="23577"/>
                  <a:pt x="2646702" y="0"/>
                </a:cubicBezTo>
                <a:cubicBezTo>
                  <a:pt x="2880453" y="-23577"/>
                  <a:pt x="2917689" y="3825"/>
                  <a:pt x="3030473" y="0"/>
                </a:cubicBezTo>
                <a:cubicBezTo>
                  <a:pt x="3143257" y="-3825"/>
                  <a:pt x="3521093" y="31887"/>
                  <a:pt x="3877418" y="0"/>
                </a:cubicBezTo>
                <a:cubicBezTo>
                  <a:pt x="4233743" y="-31887"/>
                  <a:pt x="4099046" y="-10554"/>
                  <a:pt x="4261190" y="0"/>
                </a:cubicBezTo>
                <a:cubicBezTo>
                  <a:pt x="4423334" y="10554"/>
                  <a:pt x="4716481" y="21452"/>
                  <a:pt x="4922865" y="0"/>
                </a:cubicBezTo>
                <a:cubicBezTo>
                  <a:pt x="5129250" y="-21452"/>
                  <a:pt x="5175804" y="5922"/>
                  <a:pt x="5306637" y="0"/>
                </a:cubicBezTo>
                <a:cubicBezTo>
                  <a:pt x="5437470" y="-5922"/>
                  <a:pt x="5857087" y="-29317"/>
                  <a:pt x="6060947" y="0"/>
                </a:cubicBezTo>
                <a:cubicBezTo>
                  <a:pt x="6264807" y="29317"/>
                  <a:pt x="6450555" y="-19164"/>
                  <a:pt x="6629988" y="0"/>
                </a:cubicBezTo>
                <a:cubicBezTo>
                  <a:pt x="6809421" y="19164"/>
                  <a:pt x="7193464" y="-39465"/>
                  <a:pt x="7476932" y="0"/>
                </a:cubicBezTo>
                <a:cubicBezTo>
                  <a:pt x="7760400" y="39465"/>
                  <a:pt x="7819604" y="-30301"/>
                  <a:pt x="8138608" y="0"/>
                </a:cubicBezTo>
                <a:cubicBezTo>
                  <a:pt x="8457612" y="30301"/>
                  <a:pt x="8942756" y="53924"/>
                  <a:pt x="9263456" y="0"/>
                </a:cubicBezTo>
                <a:cubicBezTo>
                  <a:pt x="9284382" y="198422"/>
                  <a:pt x="9260374" y="291082"/>
                  <a:pt x="9263456" y="442344"/>
                </a:cubicBezTo>
                <a:cubicBezTo>
                  <a:pt x="9266538" y="593606"/>
                  <a:pt x="9248491" y="708271"/>
                  <a:pt x="9263456" y="921551"/>
                </a:cubicBezTo>
                <a:cubicBezTo>
                  <a:pt x="9028975" y="903959"/>
                  <a:pt x="8951040" y="896186"/>
                  <a:pt x="8694415" y="921551"/>
                </a:cubicBezTo>
                <a:cubicBezTo>
                  <a:pt x="8437790" y="946916"/>
                  <a:pt x="8457866" y="919502"/>
                  <a:pt x="8310643" y="921551"/>
                </a:cubicBezTo>
                <a:cubicBezTo>
                  <a:pt x="8163420" y="923600"/>
                  <a:pt x="8060424" y="925738"/>
                  <a:pt x="7926872" y="921551"/>
                </a:cubicBezTo>
                <a:cubicBezTo>
                  <a:pt x="7793320" y="917364"/>
                  <a:pt x="7407665" y="948422"/>
                  <a:pt x="7172562" y="921551"/>
                </a:cubicBezTo>
                <a:cubicBezTo>
                  <a:pt x="6937459" y="894681"/>
                  <a:pt x="6903672" y="934341"/>
                  <a:pt x="6788790" y="921551"/>
                </a:cubicBezTo>
                <a:cubicBezTo>
                  <a:pt x="6673908" y="908761"/>
                  <a:pt x="6316313" y="958554"/>
                  <a:pt x="6034480" y="921551"/>
                </a:cubicBezTo>
                <a:cubicBezTo>
                  <a:pt x="5752647" y="884549"/>
                  <a:pt x="5552824" y="925493"/>
                  <a:pt x="5372804" y="921551"/>
                </a:cubicBezTo>
                <a:cubicBezTo>
                  <a:pt x="5192784" y="917609"/>
                  <a:pt x="4869115" y="932009"/>
                  <a:pt x="4618494" y="921551"/>
                </a:cubicBezTo>
                <a:cubicBezTo>
                  <a:pt x="4367873" y="911094"/>
                  <a:pt x="4173414" y="929987"/>
                  <a:pt x="4049454" y="921551"/>
                </a:cubicBezTo>
                <a:cubicBezTo>
                  <a:pt x="3925494" y="913115"/>
                  <a:pt x="3528251" y="924799"/>
                  <a:pt x="3387778" y="921551"/>
                </a:cubicBezTo>
                <a:cubicBezTo>
                  <a:pt x="3247305" y="918303"/>
                  <a:pt x="2992950" y="924270"/>
                  <a:pt x="2818737" y="921551"/>
                </a:cubicBezTo>
                <a:cubicBezTo>
                  <a:pt x="2644524" y="918832"/>
                  <a:pt x="2529166" y="905609"/>
                  <a:pt x="2249696" y="921551"/>
                </a:cubicBezTo>
                <a:cubicBezTo>
                  <a:pt x="1970226" y="937493"/>
                  <a:pt x="1940784" y="944902"/>
                  <a:pt x="1680656" y="921551"/>
                </a:cubicBezTo>
                <a:cubicBezTo>
                  <a:pt x="1420528" y="898200"/>
                  <a:pt x="1363002" y="931596"/>
                  <a:pt x="1204249" y="921551"/>
                </a:cubicBezTo>
                <a:cubicBezTo>
                  <a:pt x="1045496" y="911506"/>
                  <a:pt x="1001566" y="928824"/>
                  <a:pt x="820478" y="921551"/>
                </a:cubicBezTo>
                <a:cubicBezTo>
                  <a:pt x="639390" y="914278"/>
                  <a:pt x="231509" y="906663"/>
                  <a:pt x="0" y="921551"/>
                </a:cubicBezTo>
                <a:cubicBezTo>
                  <a:pt x="-14388" y="705546"/>
                  <a:pt x="22455" y="551936"/>
                  <a:pt x="0" y="451560"/>
                </a:cubicBezTo>
                <a:cubicBezTo>
                  <a:pt x="-22455" y="351184"/>
                  <a:pt x="14453" y="19696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0522144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>
              <a:defRPr/>
            </a:pPr>
            <a:r>
              <a:rPr lang="vi-VN" sz="2800" dirty="0">
                <a:solidFill>
                  <a:srgbClr val="F79646"/>
                </a:solidFill>
                <a:latin typeface="Calibri" panose="020F0502020204030204" pitchFamily="34" charset="0"/>
                <a:ea typeface="Arial-Rounded" pitchFamily="34" charset="0"/>
                <a:cs typeface="Calibri" panose="020F0502020204030204" pitchFamily="34" charset="0"/>
              </a:rPr>
              <a:t>C.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ea typeface="Arial-Rounded" pitchFamily="34" charset="0"/>
                <a:cs typeface="Calibri" panose="020F0502020204030204" pitchFamily="34" charset="0"/>
              </a:rPr>
              <a:t>Sau khi đi học về, Tú đã phụ mẹ nhặt rau, rửa bát.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60FA65F-904C-4229-A8A5-7C0678B0B769}"/>
              </a:ext>
            </a:extLst>
          </p:cNvPr>
          <p:cNvSpPr/>
          <p:nvPr/>
        </p:nvSpPr>
        <p:spPr>
          <a:xfrm>
            <a:off x="1556944" y="3458439"/>
            <a:ext cx="9263455" cy="1254645"/>
          </a:xfrm>
          <a:custGeom>
            <a:avLst/>
            <a:gdLst>
              <a:gd name="connsiteX0" fmla="*/ 0 w 9263455"/>
              <a:gd name="connsiteY0" fmla="*/ 0 h 1254645"/>
              <a:gd name="connsiteX1" fmla="*/ 476406 w 9263455"/>
              <a:gd name="connsiteY1" fmla="*/ 0 h 1254645"/>
              <a:gd name="connsiteX2" fmla="*/ 1323351 w 9263455"/>
              <a:gd name="connsiteY2" fmla="*/ 0 h 1254645"/>
              <a:gd name="connsiteX3" fmla="*/ 1892392 w 9263455"/>
              <a:gd name="connsiteY3" fmla="*/ 0 h 1254645"/>
              <a:gd name="connsiteX4" fmla="*/ 2554067 w 9263455"/>
              <a:gd name="connsiteY4" fmla="*/ 0 h 1254645"/>
              <a:gd name="connsiteX5" fmla="*/ 3030473 w 9263455"/>
              <a:gd name="connsiteY5" fmla="*/ 0 h 1254645"/>
              <a:gd name="connsiteX6" fmla="*/ 3506879 w 9263455"/>
              <a:gd name="connsiteY6" fmla="*/ 0 h 1254645"/>
              <a:gd name="connsiteX7" fmla="*/ 4075920 w 9263455"/>
              <a:gd name="connsiteY7" fmla="*/ 0 h 1254645"/>
              <a:gd name="connsiteX8" fmla="*/ 4459692 w 9263455"/>
              <a:gd name="connsiteY8" fmla="*/ 0 h 1254645"/>
              <a:gd name="connsiteX9" fmla="*/ 4843464 w 9263455"/>
              <a:gd name="connsiteY9" fmla="*/ 0 h 1254645"/>
              <a:gd name="connsiteX10" fmla="*/ 5412504 w 9263455"/>
              <a:gd name="connsiteY10" fmla="*/ 0 h 1254645"/>
              <a:gd name="connsiteX11" fmla="*/ 5981545 w 9263455"/>
              <a:gd name="connsiteY11" fmla="*/ 0 h 1254645"/>
              <a:gd name="connsiteX12" fmla="*/ 6457951 w 9263455"/>
              <a:gd name="connsiteY12" fmla="*/ 0 h 1254645"/>
              <a:gd name="connsiteX13" fmla="*/ 6934358 w 9263455"/>
              <a:gd name="connsiteY13" fmla="*/ 0 h 1254645"/>
              <a:gd name="connsiteX14" fmla="*/ 7596033 w 9263455"/>
              <a:gd name="connsiteY14" fmla="*/ 0 h 1254645"/>
              <a:gd name="connsiteX15" fmla="*/ 8257708 w 9263455"/>
              <a:gd name="connsiteY15" fmla="*/ 0 h 1254645"/>
              <a:gd name="connsiteX16" fmla="*/ 8641480 w 9263455"/>
              <a:gd name="connsiteY16" fmla="*/ 0 h 1254645"/>
              <a:gd name="connsiteX17" fmla="*/ 9263455 w 9263455"/>
              <a:gd name="connsiteY17" fmla="*/ 0 h 1254645"/>
              <a:gd name="connsiteX18" fmla="*/ 9263455 w 9263455"/>
              <a:gd name="connsiteY18" fmla="*/ 627323 h 1254645"/>
              <a:gd name="connsiteX19" fmla="*/ 9263455 w 9263455"/>
              <a:gd name="connsiteY19" fmla="*/ 1254645 h 1254645"/>
              <a:gd name="connsiteX20" fmla="*/ 8416511 w 9263455"/>
              <a:gd name="connsiteY20" fmla="*/ 1254645 h 1254645"/>
              <a:gd name="connsiteX21" fmla="*/ 7754835 w 9263455"/>
              <a:gd name="connsiteY21" fmla="*/ 1254645 h 1254645"/>
              <a:gd name="connsiteX22" fmla="*/ 7278429 w 9263455"/>
              <a:gd name="connsiteY22" fmla="*/ 1254645 h 1254645"/>
              <a:gd name="connsiteX23" fmla="*/ 6616754 w 9263455"/>
              <a:gd name="connsiteY23" fmla="*/ 1254645 h 1254645"/>
              <a:gd name="connsiteX24" fmla="*/ 6232982 w 9263455"/>
              <a:gd name="connsiteY24" fmla="*/ 1254645 h 1254645"/>
              <a:gd name="connsiteX25" fmla="*/ 5663941 w 9263455"/>
              <a:gd name="connsiteY25" fmla="*/ 1254645 h 1254645"/>
              <a:gd name="connsiteX26" fmla="*/ 5094900 w 9263455"/>
              <a:gd name="connsiteY26" fmla="*/ 1254645 h 1254645"/>
              <a:gd name="connsiteX27" fmla="*/ 4433225 w 9263455"/>
              <a:gd name="connsiteY27" fmla="*/ 1254645 h 1254645"/>
              <a:gd name="connsiteX28" fmla="*/ 3864184 w 9263455"/>
              <a:gd name="connsiteY28" fmla="*/ 1254645 h 1254645"/>
              <a:gd name="connsiteX29" fmla="*/ 3202509 w 9263455"/>
              <a:gd name="connsiteY29" fmla="*/ 1254645 h 1254645"/>
              <a:gd name="connsiteX30" fmla="*/ 2355564 w 9263455"/>
              <a:gd name="connsiteY30" fmla="*/ 1254645 h 1254645"/>
              <a:gd name="connsiteX31" fmla="*/ 1786523 w 9263455"/>
              <a:gd name="connsiteY31" fmla="*/ 1254645 h 1254645"/>
              <a:gd name="connsiteX32" fmla="*/ 939579 w 9263455"/>
              <a:gd name="connsiteY32" fmla="*/ 1254645 h 1254645"/>
              <a:gd name="connsiteX33" fmla="*/ 0 w 9263455"/>
              <a:gd name="connsiteY33" fmla="*/ 1254645 h 1254645"/>
              <a:gd name="connsiteX34" fmla="*/ 0 w 9263455"/>
              <a:gd name="connsiteY34" fmla="*/ 614776 h 1254645"/>
              <a:gd name="connsiteX35" fmla="*/ 0 w 9263455"/>
              <a:gd name="connsiteY35" fmla="*/ 0 h 125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63455" h="1254645" fill="none" extrusionOk="0">
                <a:moveTo>
                  <a:pt x="0" y="0"/>
                </a:moveTo>
                <a:cubicBezTo>
                  <a:pt x="128820" y="-23236"/>
                  <a:pt x="292290" y="11584"/>
                  <a:pt x="476406" y="0"/>
                </a:cubicBezTo>
                <a:cubicBezTo>
                  <a:pt x="660522" y="-11584"/>
                  <a:pt x="901359" y="-9625"/>
                  <a:pt x="1323351" y="0"/>
                </a:cubicBezTo>
                <a:cubicBezTo>
                  <a:pt x="1745344" y="9625"/>
                  <a:pt x="1685234" y="-8978"/>
                  <a:pt x="1892392" y="0"/>
                </a:cubicBezTo>
                <a:cubicBezTo>
                  <a:pt x="2099550" y="8978"/>
                  <a:pt x="2248953" y="-14749"/>
                  <a:pt x="2554067" y="0"/>
                </a:cubicBezTo>
                <a:cubicBezTo>
                  <a:pt x="2859182" y="14749"/>
                  <a:pt x="2912672" y="-2430"/>
                  <a:pt x="3030473" y="0"/>
                </a:cubicBezTo>
                <a:cubicBezTo>
                  <a:pt x="3148274" y="2430"/>
                  <a:pt x="3276650" y="14829"/>
                  <a:pt x="3506879" y="0"/>
                </a:cubicBezTo>
                <a:cubicBezTo>
                  <a:pt x="3737108" y="-14829"/>
                  <a:pt x="3897833" y="-14508"/>
                  <a:pt x="4075920" y="0"/>
                </a:cubicBezTo>
                <a:cubicBezTo>
                  <a:pt x="4254007" y="14508"/>
                  <a:pt x="4376156" y="6805"/>
                  <a:pt x="4459692" y="0"/>
                </a:cubicBezTo>
                <a:cubicBezTo>
                  <a:pt x="4543228" y="-6805"/>
                  <a:pt x="4743092" y="-15643"/>
                  <a:pt x="4843464" y="0"/>
                </a:cubicBezTo>
                <a:cubicBezTo>
                  <a:pt x="4943836" y="15643"/>
                  <a:pt x="5285644" y="18313"/>
                  <a:pt x="5412504" y="0"/>
                </a:cubicBezTo>
                <a:cubicBezTo>
                  <a:pt x="5539364" y="-18313"/>
                  <a:pt x="5822296" y="3339"/>
                  <a:pt x="5981545" y="0"/>
                </a:cubicBezTo>
                <a:cubicBezTo>
                  <a:pt x="6140794" y="-3339"/>
                  <a:pt x="6268941" y="-11213"/>
                  <a:pt x="6457951" y="0"/>
                </a:cubicBezTo>
                <a:cubicBezTo>
                  <a:pt x="6646961" y="11213"/>
                  <a:pt x="6820464" y="22454"/>
                  <a:pt x="6934358" y="0"/>
                </a:cubicBezTo>
                <a:cubicBezTo>
                  <a:pt x="7048252" y="-22454"/>
                  <a:pt x="7398640" y="-11650"/>
                  <a:pt x="7596033" y="0"/>
                </a:cubicBezTo>
                <a:cubicBezTo>
                  <a:pt x="7793427" y="11650"/>
                  <a:pt x="8097888" y="-8808"/>
                  <a:pt x="8257708" y="0"/>
                </a:cubicBezTo>
                <a:cubicBezTo>
                  <a:pt x="8417528" y="8808"/>
                  <a:pt x="8456243" y="18112"/>
                  <a:pt x="8641480" y="0"/>
                </a:cubicBezTo>
                <a:cubicBezTo>
                  <a:pt x="8826717" y="-18112"/>
                  <a:pt x="9054177" y="-8906"/>
                  <a:pt x="9263455" y="0"/>
                </a:cubicBezTo>
                <a:cubicBezTo>
                  <a:pt x="9247385" y="286942"/>
                  <a:pt x="9257464" y="480838"/>
                  <a:pt x="9263455" y="627323"/>
                </a:cubicBezTo>
                <a:cubicBezTo>
                  <a:pt x="9269446" y="773808"/>
                  <a:pt x="9236489" y="1128196"/>
                  <a:pt x="9263455" y="1254645"/>
                </a:cubicBezTo>
                <a:cubicBezTo>
                  <a:pt x="9072791" y="1282222"/>
                  <a:pt x="8838090" y="1273453"/>
                  <a:pt x="8416511" y="1254645"/>
                </a:cubicBezTo>
                <a:cubicBezTo>
                  <a:pt x="7994932" y="1235837"/>
                  <a:pt x="7933787" y="1283648"/>
                  <a:pt x="7754835" y="1254645"/>
                </a:cubicBezTo>
                <a:cubicBezTo>
                  <a:pt x="7575883" y="1225642"/>
                  <a:pt x="7477664" y="1236259"/>
                  <a:pt x="7278429" y="1254645"/>
                </a:cubicBezTo>
                <a:cubicBezTo>
                  <a:pt x="7079194" y="1273031"/>
                  <a:pt x="6831054" y="1226770"/>
                  <a:pt x="6616754" y="1254645"/>
                </a:cubicBezTo>
                <a:cubicBezTo>
                  <a:pt x="6402454" y="1282520"/>
                  <a:pt x="6409097" y="1256047"/>
                  <a:pt x="6232982" y="1254645"/>
                </a:cubicBezTo>
                <a:cubicBezTo>
                  <a:pt x="6056867" y="1253243"/>
                  <a:pt x="5868119" y="1238027"/>
                  <a:pt x="5663941" y="1254645"/>
                </a:cubicBezTo>
                <a:cubicBezTo>
                  <a:pt x="5459763" y="1271263"/>
                  <a:pt x="5302057" y="1238338"/>
                  <a:pt x="5094900" y="1254645"/>
                </a:cubicBezTo>
                <a:cubicBezTo>
                  <a:pt x="4887743" y="1270952"/>
                  <a:pt x="4678741" y="1285659"/>
                  <a:pt x="4433225" y="1254645"/>
                </a:cubicBezTo>
                <a:cubicBezTo>
                  <a:pt x="4187709" y="1223631"/>
                  <a:pt x="4125457" y="1272809"/>
                  <a:pt x="3864184" y="1254645"/>
                </a:cubicBezTo>
                <a:cubicBezTo>
                  <a:pt x="3602911" y="1236481"/>
                  <a:pt x="3485223" y="1225254"/>
                  <a:pt x="3202509" y="1254645"/>
                </a:cubicBezTo>
                <a:cubicBezTo>
                  <a:pt x="2919795" y="1284036"/>
                  <a:pt x="2713857" y="1234077"/>
                  <a:pt x="2355564" y="1254645"/>
                </a:cubicBezTo>
                <a:cubicBezTo>
                  <a:pt x="1997271" y="1275213"/>
                  <a:pt x="1981211" y="1254905"/>
                  <a:pt x="1786523" y="1254645"/>
                </a:cubicBezTo>
                <a:cubicBezTo>
                  <a:pt x="1591835" y="1254385"/>
                  <a:pt x="1111425" y="1292079"/>
                  <a:pt x="939579" y="1254645"/>
                </a:cubicBezTo>
                <a:cubicBezTo>
                  <a:pt x="767733" y="1217211"/>
                  <a:pt x="234863" y="1230821"/>
                  <a:pt x="0" y="1254645"/>
                </a:cubicBezTo>
                <a:cubicBezTo>
                  <a:pt x="21127" y="982742"/>
                  <a:pt x="4686" y="809806"/>
                  <a:pt x="0" y="614776"/>
                </a:cubicBezTo>
                <a:cubicBezTo>
                  <a:pt x="-4686" y="419746"/>
                  <a:pt x="6237" y="242348"/>
                  <a:pt x="0" y="0"/>
                </a:cubicBezTo>
                <a:close/>
              </a:path>
              <a:path w="9263455" h="1254645" stroke="0" extrusionOk="0">
                <a:moveTo>
                  <a:pt x="0" y="0"/>
                </a:moveTo>
                <a:cubicBezTo>
                  <a:pt x="217144" y="-7875"/>
                  <a:pt x="310756" y="5719"/>
                  <a:pt x="476406" y="0"/>
                </a:cubicBezTo>
                <a:cubicBezTo>
                  <a:pt x="642056" y="-5719"/>
                  <a:pt x="968003" y="-15959"/>
                  <a:pt x="1323351" y="0"/>
                </a:cubicBezTo>
                <a:cubicBezTo>
                  <a:pt x="1678700" y="15959"/>
                  <a:pt x="1878523" y="-7908"/>
                  <a:pt x="2077661" y="0"/>
                </a:cubicBezTo>
                <a:cubicBezTo>
                  <a:pt x="2276799" y="7908"/>
                  <a:pt x="2287700" y="-18444"/>
                  <a:pt x="2461432" y="0"/>
                </a:cubicBezTo>
                <a:cubicBezTo>
                  <a:pt x="2635164" y="18444"/>
                  <a:pt x="2814611" y="14228"/>
                  <a:pt x="2937839" y="0"/>
                </a:cubicBezTo>
                <a:cubicBezTo>
                  <a:pt x="3061067" y="-14228"/>
                  <a:pt x="3321978" y="-958"/>
                  <a:pt x="3506879" y="0"/>
                </a:cubicBezTo>
                <a:cubicBezTo>
                  <a:pt x="3691780" y="958"/>
                  <a:pt x="4162338" y="-31801"/>
                  <a:pt x="4353824" y="0"/>
                </a:cubicBezTo>
                <a:cubicBezTo>
                  <a:pt x="4545311" y="31801"/>
                  <a:pt x="4750873" y="-29786"/>
                  <a:pt x="5108134" y="0"/>
                </a:cubicBezTo>
                <a:cubicBezTo>
                  <a:pt x="5465395" y="29786"/>
                  <a:pt x="5582335" y="15874"/>
                  <a:pt x="5769809" y="0"/>
                </a:cubicBezTo>
                <a:cubicBezTo>
                  <a:pt x="5957283" y="-15874"/>
                  <a:pt x="6063295" y="-15781"/>
                  <a:pt x="6338850" y="0"/>
                </a:cubicBezTo>
                <a:cubicBezTo>
                  <a:pt x="6614405" y="15781"/>
                  <a:pt x="6710698" y="19536"/>
                  <a:pt x="6907891" y="0"/>
                </a:cubicBezTo>
                <a:cubicBezTo>
                  <a:pt x="7105084" y="-19536"/>
                  <a:pt x="7432304" y="30588"/>
                  <a:pt x="7569566" y="0"/>
                </a:cubicBezTo>
                <a:cubicBezTo>
                  <a:pt x="7706829" y="-30588"/>
                  <a:pt x="8092713" y="29660"/>
                  <a:pt x="8416511" y="0"/>
                </a:cubicBezTo>
                <a:cubicBezTo>
                  <a:pt x="8740309" y="-29660"/>
                  <a:pt x="9019218" y="-13515"/>
                  <a:pt x="9263455" y="0"/>
                </a:cubicBezTo>
                <a:cubicBezTo>
                  <a:pt x="9287224" y="144318"/>
                  <a:pt x="9244629" y="381049"/>
                  <a:pt x="9263455" y="614776"/>
                </a:cubicBezTo>
                <a:cubicBezTo>
                  <a:pt x="9282281" y="848503"/>
                  <a:pt x="9253202" y="994563"/>
                  <a:pt x="9263455" y="1254645"/>
                </a:cubicBezTo>
                <a:cubicBezTo>
                  <a:pt x="9092442" y="1244148"/>
                  <a:pt x="8990543" y="1277071"/>
                  <a:pt x="8787049" y="1254645"/>
                </a:cubicBezTo>
                <a:cubicBezTo>
                  <a:pt x="8583555" y="1232219"/>
                  <a:pt x="8520012" y="1252786"/>
                  <a:pt x="8403277" y="1254645"/>
                </a:cubicBezTo>
                <a:cubicBezTo>
                  <a:pt x="8286542" y="1256504"/>
                  <a:pt x="8079300" y="1234185"/>
                  <a:pt x="7926871" y="1254645"/>
                </a:cubicBezTo>
                <a:cubicBezTo>
                  <a:pt x="7774442" y="1275105"/>
                  <a:pt x="7306209" y="1218333"/>
                  <a:pt x="7079926" y="1254645"/>
                </a:cubicBezTo>
                <a:cubicBezTo>
                  <a:pt x="6853643" y="1290957"/>
                  <a:pt x="6601408" y="1242821"/>
                  <a:pt x="6418251" y="1254645"/>
                </a:cubicBezTo>
                <a:cubicBezTo>
                  <a:pt x="6235095" y="1266469"/>
                  <a:pt x="5933725" y="1259691"/>
                  <a:pt x="5756576" y="1254645"/>
                </a:cubicBezTo>
                <a:cubicBezTo>
                  <a:pt x="5579427" y="1249599"/>
                  <a:pt x="5237000" y="1235436"/>
                  <a:pt x="5094900" y="1254645"/>
                </a:cubicBezTo>
                <a:cubicBezTo>
                  <a:pt x="4952800" y="1273854"/>
                  <a:pt x="4686686" y="1278002"/>
                  <a:pt x="4525859" y="1254645"/>
                </a:cubicBezTo>
                <a:cubicBezTo>
                  <a:pt x="4365032" y="1231288"/>
                  <a:pt x="4072438" y="1238582"/>
                  <a:pt x="3678915" y="1254645"/>
                </a:cubicBezTo>
                <a:cubicBezTo>
                  <a:pt x="3285392" y="1270708"/>
                  <a:pt x="3399531" y="1270079"/>
                  <a:pt x="3295143" y="1254645"/>
                </a:cubicBezTo>
                <a:cubicBezTo>
                  <a:pt x="3190755" y="1239211"/>
                  <a:pt x="3094393" y="1245463"/>
                  <a:pt x="2911372" y="1254645"/>
                </a:cubicBezTo>
                <a:cubicBezTo>
                  <a:pt x="2728351" y="1263827"/>
                  <a:pt x="2637300" y="1245848"/>
                  <a:pt x="2434965" y="1254645"/>
                </a:cubicBezTo>
                <a:cubicBezTo>
                  <a:pt x="2232630" y="1263442"/>
                  <a:pt x="1973220" y="1252049"/>
                  <a:pt x="1773290" y="1254645"/>
                </a:cubicBezTo>
                <a:cubicBezTo>
                  <a:pt x="1573360" y="1257241"/>
                  <a:pt x="1496179" y="1241367"/>
                  <a:pt x="1296884" y="1254645"/>
                </a:cubicBezTo>
                <a:cubicBezTo>
                  <a:pt x="1097589" y="1267923"/>
                  <a:pt x="617311" y="1282907"/>
                  <a:pt x="0" y="1254645"/>
                </a:cubicBezTo>
                <a:cubicBezTo>
                  <a:pt x="8623" y="975463"/>
                  <a:pt x="30881" y="920404"/>
                  <a:pt x="0" y="627323"/>
                </a:cubicBezTo>
                <a:cubicBezTo>
                  <a:pt x="-30881" y="334242"/>
                  <a:pt x="-18572" y="195049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7664310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r>
              <a:rPr lang="en-US" sz="2800" dirty="0">
                <a:solidFill>
                  <a:srgbClr val="F79646"/>
                </a:solidFill>
                <a:latin typeface="+mj-lt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Chiều thứ bảy, mẹ bận nấu cơm nên giao cho Bình tưới rau trong vườn nhưng Tuấn lại chạy sang rủ đi đá bóng. Bình phân vân: “Hay là để mai mình tưới sau”.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1B27622-88DF-4FDE-A348-3569CAEB4B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770" y="4998591"/>
            <a:ext cx="798097" cy="7827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C77DBF4-09CE-42FC-AD31-7B2D601065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3934732"/>
            <a:ext cx="807556" cy="77835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84A6390-DDCD-499D-83AC-AB57DE4957EE}"/>
              </a:ext>
            </a:extLst>
          </p:cNvPr>
          <p:cNvSpPr/>
          <p:nvPr/>
        </p:nvSpPr>
        <p:spPr>
          <a:xfrm>
            <a:off x="1561913" y="2320916"/>
            <a:ext cx="9258486" cy="918621"/>
          </a:xfrm>
          <a:custGeom>
            <a:avLst/>
            <a:gdLst>
              <a:gd name="connsiteX0" fmla="*/ 0 w 9258486"/>
              <a:gd name="connsiteY0" fmla="*/ 0 h 918621"/>
              <a:gd name="connsiteX1" fmla="*/ 661320 w 9258486"/>
              <a:gd name="connsiteY1" fmla="*/ 0 h 918621"/>
              <a:gd name="connsiteX2" fmla="*/ 1507811 w 9258486"/>
              <a:gd name="connsiteY2" fmla="*/ 0 h 918621"/>
              <a:gd name="connsiteX3" fmla="*/ 2354301 w 9258486"/>
              <a:gd name="connsiteY3" fmla="*/ 0 h 918621"/>
              <a:gd name="connsiteX4" fmla="*/ 2737867 w 9258486"/>
              <a:gd name="connsiteY4" fmla="*/ 0 h 918621"/>
              <a:gd name="connsiteX5" fmla="*/ 3214017 w 9258486"/>
              <a:gd name="connsiteY5" fmla="*/ 0 h 918621"/>
              <a:gd name="connsiteX6" fmla="*/ 3875338 w 9258486"/>
              <a:gd name="connsiteY6" fmla="*/ 0 h 918621"/>
              <a:gd name="connsiteX7" fmla="*/ 4629243 w 9258486"/>
              <a:gd name="connsiteY7" fmla="*/ 0 h 918621"/>
              <a:gd name="connsiteX8" fmla="*/ 5475733 w 9258486"/>
              <a:gd name="connsiteY8" fmla="*/ 0 h 918621"/>
              <a:gd name="connsiteX9" fmla="*/ 6229638 w 9258486"/>
              <a:gd name="connsiteY9" fmla="*/ 0 h 918621"/>
              <a:gd name="connsiteX10" fmla="*/ 6983544 w 9258486"/>
              <a:gd name="connsiteY10" fmla="*/ 0 h 918621"/>
              <a:gd name="connsiteX11" fmla="*/ 7459694 w 9258486"/>
              <a:gd name="connsiteY11" fmla="*/ 0 h 918621"/>
              <a:gd name="connsiteX12" fmla="*/ 8121015 w 9258486"/>
              <a:gd name="connsiteY12" fmla="*/ 0 h 918621"/>
              <a:gd name="connsiteX13" fmla="*/ 9258486 w 9258486"/>
              <a:gd name="connsiteY13" fmla="*/ 0 h 918621"/>
              <a:gd name="connsiteX14" fmla="*/ 9258486 w 9258486"/>
              <a:gd name="connsiteY14" fmla="*/ 440938 h 918621"/>
              <a:gd name="connsiteX15" fmla="*/ 9258486 w 9258486"/>
              <a:gd name="connsiteY15" fmla="*/ 918621 h 918621"/>
              <a:gd name="connsiteX16" fmla="*/ 8504581 w 9258486"/>
              <a:gd name="connsiteY16" fmla="*/ 918621 h 918621"/>
              <a:gd name="connsiteX17" fmla="*/ 7658091 w 9258486"/>
              <a:gd name="connsiteY17" fmla="*/ 918621 h 918621"/>
              <a:gd name="connsiteX18" fmla="*/ 6904185 w 9258486"/>
              <a:gd name="connsiteY18" fmla="*/ 918621 h 918621"/>
              <a:gd name="connsiteX19" fmla="*/ 6150280 w 9258486"/>
              <a:gd name="connsiteY19" fmla="*/ 918621 h 918621"/>
              <a:gd name="connsiteX20" fmla="*/ 5581544 w 9258486"/>
              <a:gd name="connsiteY20" fmla="*/ 918621 h 918621"/>
              <a:gd name="connsiteX21" fmla="*/ 5105394 w 9258486"/>
              <a:gd name="connsiteY21" fmla="*/ 918621 h 918621"/>
              <a:gd name="connsiteX22" fmla="*/ 4536658 w 9258486"/>
              <a:gd name="connsiteY22" fmla="*/ 918621 h 918621"/>
              <a:gd name="connsiteX23" fmla="*/ 3690168 w 9258486"/>
              <a:gd name="connsiteY23" fmla="*/ 918621 h 918621"/>
              <a:gd name="connsiteX24" fmla="*/ 3028848 w 9258486"/>
              <a:gd name="connsiteY24" fmla="*/ 918621 h 918621"/>
              <a:gd name="connsiteX25" fmla="*/ 2182357 w 9258486"/>
              <a:gd name="connsiteY25" fmla="*/ 918621 h 918621"/>
              <a:gd name="connsiteX26" fmla="*/ 1706207 w 9258486"/>
              <a:gd name="connsiteY26" fmla="*/ 918621 h 918621"/>
              <a:gd name="connsiteX27" fmla="*/ 1044886 w 9258486"/>
              <a:gd name="connsiteY27" fmla="*/ 918621 h 918621"/>
              <a:gd name="connsiteX28" fmla="*/ 0 w 9258486"/>
              <a:gd name="connsiteY28" fmla="*/ 918621 h 918621"/>
              <a:gd name="connsiteX29" fmla="*/ 0 w 9258486"/>
              <a:gd name="connsiteY29" fmla="*/ 450124 h 918621"/>
              <a:gd name="connsiteX30" fmla="*/ 0 w 9258486"/>
              <a:gd name="connsiteY30" fmla="*/ 0 h 91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258486" h="918621" fill="none" extrusionOk="0">
                <a:moveTo>
                  <a:pt x="0" y="0"/>
                </a:moveTo>
                <a:cubicBezTo>
                  <a:pt x="187728" y="8863"/>
                  <a:pt x="423887" y="15354"/>
                  <a:pt x="661320" y="0"/>
                </a:cubicBezTo>
                <a:cubicBezTo>
                  <a:pt x="898753" y="-15354"/>
                  <a:pt x="1201878" y="-33113"/>
                  <a:pt x="1507811" y="0"/>
                </a:cubicBezTo>
                <a:cubicBezTo>
                  <a:pt x="1813744" y="33113"/>
                  <a:pt x="2011061" y="42073"/>
                  <a:pt x="2354301" y="0"/>
                </a:cubicBezTo>
                <a:cubicBezTo>
                  <a:pt x="2697541" y="-42073"/>
                  <a:pt x="2614879" y="3575"/>
                  <a:pt x="2737867" y="0"/>
                </a:cubicBezTo>
                <a:cubicBezTo>
                  <a:pt x="2860855" y="-3575"/>
                  <a:pt x="2979861" y="-20918"/>
                  <a:pt x="3214017" y="0"/>
                </a:cubicBezTo>
                <a:cubicBezTo>
                  <a:pt x="3448173" y="20918"/>
                  <a:pt x="3552124" y="-32573"/>
                  <a:pt x="3875338" y="0"/>
                </a:cubicBezTo>
                <a:cubicBezTo>
                  <a:pt x="4198552" y="32573"/>
                  <a:pt x="4331477" y="-30453"/>
                  <a:pt x="4629243" y="0"/>
                </a:cubicBezTo>
                <a:cubicBezTo>
                  <a:pt x="4927010" y="30453"/>
                  <a:pt x="5240907" y="-12653"/>
                  <a:pt x="5475733" y="0"/>
                </a:cubicBezTo>
                <a:cubicBezTo>
                  <a:pt x="5710559" y="12653"/>
                  <a:pt x="6065146" y="-3559"/>
                  <a:pt x="6229638" y="0"/>
                </a:cubicBezTo>
                <a:cubicBezTo>
                  <a:pt x="6394130" y="3559"/>
                  <a:pt x="6628408" y="-31461"/>
                  <a:pt x="6983544" y="0"/>
                </a:cubicBezTo>
                <a:cubicBezTo>
                  <a:pt x="7338680" y="31461"/>
                  <a:pt x="7274128" y="-7170"/>
                  <a:pt x="7459694" y="0"/>
                </a:cubicBezTo>
                <a:cubicBezTo>
                  <a:pt x="7645260" y="7170"/>
                  <a:pt x="7922496" y="-2011"/>
                  <a:pt x="8121015" y="0"/>
                </a:cubicBezTo>
                <a:cubicBezTo>
                  <a:pt x="8319534" y="2011"/>
                  <a:pt x="8726841" y="32314"/>
                  <a:pt x="9258486" y="0"/>
                </a:cubicBezTo>
                <a:cubicBezTo>
                  <a:pt x="9253927" y="155918"/>
                  <a:pt x="9264658" y="352388"/>
                  <a:pt x="9258486" y="440938"/>
                </a:cubicBezTo>
                <a:cubicBezTo>
                  <a:pt x="9252314" y="529488"/>
                  <a:pt x="9245525" y="703010"/>
                  <a:pt x="9258486" y="918621"/>
                </a:cubicBezTo>
                <a:cubicBezTo>
                  <a:pt x="8954634" y="946899"/>
                  <a:pt x="8691365" y="954582"/>
                  <a:pt x="8504581" y="918621"/>
                </a:cubicBezTo>
                <a:cubicBezTo>
                  <a:pt x="8317797" y="882660"/>
                  <a:pt x="7973032" y="922846"/>
                  <a:pt x="7658091" y="918621"/>
                </a:cubicBezTo>
                <a:cubicBezTo>
                  <a:pt x="7343150" y="914397"/>
                  <a:pt x="7147872" y="925386"/>
                  <a:pt x="6904185" y="918621"/>
                </a:cubicBezTo>
                <a:cubicBezTo>
                  <a:pt x="6660498" y="911856"/>
                  <a:pt x="6369269" y="932308"/>
                  <a:pt x="6150280" y="918621"/>
                </a:cubicBezTo>
                <a:cubicBezTo>
                  <a:pt x="5931291" y="904934"/>
                  <a:pt x="5752288" y="918995"/>
                  <a:pt x="5581544" y="918621"/>
                </a:cubicBezTo>
                <a:cubicBezTo>
                  <a:pt x="5410800" y="918247"/>
                  <a:pt x="5284937" y="936805"/>
                  <a:pt x="5105394" y="918621"/>
                </a:cubicBezTo>
                <a:cubicBezTo>
                  <a:pt x="4925851" y="900438"/>
                  <a:pt x="4736838" y="891146"/>
                  <a:pt x="4536658" y="918621"/>
                </a:cubicBezTo>
                <a:cubicBezTo>
                  <a:pt x="4336478" y="946096"/>
                  <a:pt x="4003339" y="903642"/>
                  <a:pt x="3690168" y="918621"/>
                </a:cubicBezTo>
                <a:cubicBezTo>
                  <a:pt x="3376997" y="933601"/>
                  <a:pt x="3306952" y="919453"/>
                  <a:pt x="3028848" y="918621"/>
                </a:cubicBezTo>
                <a:cubicBezTo>
                  <a:pt x="2750744" y="917789"/>
                  <a:pt x="2571264" y="936637"/>
                  <a:pt x="2182357" y="918621"/>
                </a:cubicBezTo>
                <a:cubicBezTo>
                  <a:pt x="1793450" y="900605"/>
                  <a:pt x="1928040" y="933625"/>
                  <a:pt x="1706207" y="918621"/>
                </a:cubicBezTo>
                <a:cubicBezTo>
                  <a:pt x="1484374" y="903618"/>
                  <a:pt x="1360025" y="901813"/>
                  <a:pt x="1044886" y="918621"/>
                </a:cubicBezTo>
                <a:cubicBezTo>
                  <a:pt x="729747" y="935429"/>
                  <a:pt x="403432" y="894930"/>
                  <a:pt x="0" y="918621"/>
                </a:cubicBezTo>
                <a:cubicBezTo>
                  <a:pt x="6799" y="759870"/>
                  <a:pt x="-6441" y="666397"/>
                  <a:pt x="0" y="450124"/>
                </a:cubicBezTo>
                <a:cubicBezTo>
                  <a:pt x="6441" y="233851"/>
                  <a:pt x="-424" y="160999"/>
                  <a:pt x="0" y="0"/>
                </a:cubicBezTo>
                <a:close/>
              </a:path>
              <a:path w="9258486" h="918621" stroke="0" extrusionOk="0">
                <a:moveTo>
                  <a:pt x="0" y="0"/>
                </a:moveTo>
                <a:cubicBezTo>
                  <a:pt x="166121" y="-23489"/>
                  <a:pt x="462107" y="22322"/>
                  <a:pt x="753905" y="0"/>
                </a:cubicBezTo>
                <a:cubicBezTo>
                  <a:pt x="1045704" y="-22322"/>
                  <a:pt x="1053633" y="-5600"/>
                  <a:pt x="1230056" y="0"/>
                </a:cubicBezTo>
                <a:cubicBezTo>
                  <a:pt x="1406479" y="5600"/>
                  <a:pt x="1500642" y="15842"/>
                  <a:pt x="1706207" y="0"/>
                </a:cubicBezTo>
                <a:cubicBezTo>
                  <a:pt x="1911772" y="-15842"/>
                  <a:pt x="2111049" y="-33503"/>
                  <a:pt x="2460112" y="0"/>
                </a:cubicBezTo>
                <a:cubicBezTo>
                  <a:pt x="2809176" y="33503"/>
                  <a:pt x="2702885" y="5757"/>
                  <a:pt x="2843678" y="0"/>
                </a:cubicBezTo>
                <a:cubicBezTo>
                  <a:pt x="2984471" y="-5757"/>
                  <a:pt x="3343436" y="-34072"/>
                  <a:pt x="3690168" y="0"/>
                </a:cubicBezTo>
                <a:cubicBezTo>
                  <a:pt x="4036900" y="34072"/>
                  <a:pt x="3990884" y="-10306"/>
                  <a:pt x="4073734" y="0"/>
                </a:cubicBezTo>
                <a:cubicBezTo>
                  <a:pt x="4156584" y="10306"/>
                  <a:pt x="4518102" y="-22"/>
                  <a:pt x="4642469" y="0"/>
                </a:cubicBezTo>
                <a:cubicBezTo>
                  <a:pt x="4766836" y="22"/>
                  <a:pt x="4897354" y="21396"/>
                  <a:pt x="5118620" y="0"/>
                </a:cubicBezTo>
                <a:cubicBezTo>
                  <a:pt x="5339886" y="-21396"/>
                  <a:pt x="5368523" y="-20211"/>
                  <a:pt x="5594771" y="0"/>
                </a:cubicBezTo>
                <a:cubicBezTo>
                  <a:pt x="5821019" y="20211"/>
                  <a:pt x="5980137" y="12411"/>
                  <a:pt x="6256091" y="0"/>
                </a:cubicBezTo>
                <a:cubicBezTo>
                  <a:pt x="6532045" y="-12411"/>
                  <a:pt x="6654173" y="-27679"/>
                  <a:pt x="6917412" y="0"/>
                </a:cubicBezTo>
                <a:cubicBezTo>
                  <a:pt x="7180651" y="27679"/>
                  <a:pt x="7382959" y="3681"/>
                  <a:pt x="7671317" y="0"/>
                </a:cubicBezTo>
                <a:cubicBezTo>
                  <a:pt x="7959675" y="-3681"/>
                  <a:pt x="8072905" y="-4554"/>
                  <a:pt x="8332637" y="0"/>
                </a:cubicBezTo>
                <a:cubicBezTo>
                  <a:pt x="8592369" y="4554"/>
                  <a:pt x="9063869" y="-44816"/>
                  <a:pt x="9258486" y="0"/>
                </a:cubicBezTo>
                <a:cubicBezTo>
                  <a:pt x="9248396" y="152081"/>
                  <a:pt x="9246034" y="253288"/>
                  <a:pt x="9258486" y="459311"/>
                </a:cubicBezTo>
                <a:cubicBezTo>
                  <a:pt x="9270938" y="665334"/>
                  <a:pt x="9278646" y="807824"/>
                  <a:pt x="9258486" y="918621"/>
                </a:cubicBezTo>
                <a:cubicBezTo>
                  <a:pt x="9085939" y="922709"/>
                  <a:pt x="8904578" y="905717"/>
                  <a:pt x="8782335" y="918621"/>
                </a:cubicBezTo>
                <a:cubicBezTo>
                  <a:pt x="8660092" y="931525"/>
                  <a:pt x="8530939" y="934840"/>
                  <a:pt x="8398769" y="918621"/>
                </a:cubicBezTo>
                <a:cubicBezTo>
                  <a:pt x="8266599" y="902402"/>
                  <a:pt x="7925970" y="882120"/>
                  <a:pt x="7644864" y="918621"/>
                </a:cubicBezTo>
                <a:cubicBezTo>
                  <a:pt x="7363759" y="955122"/>
                  <a:pt x="7374276" y="940039"/>
                  <a:pt x="7168713" y="918621"/>
                </a:cubicBezTo>
                <a:cubicBezTo>
                  <a:pt x="6963150" y="897203"/>
                  <a:pt x="6756317" y="934409"/>
                  <a:pt x="6414808" y="918621"/>
                </a:cubicBezTo>
                <a:cubicBezTo>
                  <a:pt x="6073299" y="902833"/>
                  <a:pt x="5831395" y="892963"/>
                  <a:pt x="5568318" y="918621"/>
                </a:cubicBezTo>
                <a:cubicBezTo>
                  <a:pt x="5305241" y="944280"/>
                  <a:pt x="4993952" y="882901"/>
                  <a:pt x="4814413" y="918621"/>
                </a:cubicBezTo>
                <a:cubicBezTo>
                  <a:pt x="4634874" y="954341"/>
                  <a:pt x="4438635" y="918787"/>
                  <a:pt x="4245677" y="918621"/>
                </a:cubicBezTo>
                <a:cubicBezTo>
                  <a:pt x="4052719" y="918455"/>
                  <a:pt x="3869906" y="892686"/>
                  <a:pt x="3584357" y="918621"/>
                </a:cubicBezTo>
                <a:cubicBezTo>
                  <a:pt x="3298808" y="944556"/>
                  <a:pt x="3085178" y="887505"/>
                  <a:pt x="2923036" y="918621"/>
                </a:cubicBezTo>
                <a:cubicBezTo>
                  <a:pt x="2760894" y="949737"/>
                  <a:pt x="2296968" y="887987"/>
                  <a:pt x="2076546" y="918621"/>
                </a:cubicBezTo>
                <a:cubicBezTo>
                  <a:pt x="1856124" y="949256"/>
                  <a:pt x="1623486" y="935811"/>
                  <a:pt x="1415226" y="918621"/>
                </a:cubicBezTo>
                <a:cubicBezTo>
                  <a:pt x="1206966" y="901431"/>
                  <a:pt x="757572" y="907411"/>
                  <a:pt x="568736" y="918621"/>
                </a:cubicBezTo>
                <a:cubicBezTo>
                  <a:pt x="379900" y="929832"/>
                  <a:pt x="264507" y="893947"/>
                  <a:pt x="0" y="918621"/>
                </a:cubicBezTo>
                <a:cubicBezTo>
                  <a:pt x="-19655" y="804062"/>
                  <a:pt x="13372" y="570420"/>
                  <a:pt x="0" y="468497"/>
                </a:cubicBezTo>
                <a:cubicBezTo>
                  <a:pt x="-13372" y="366574"/>
                  <a:pt x="-6030" y="9644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46002537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r>
              <a:rPr lang="en-US" sz="3200" dirty="0">
                <a:solidFill>
                  <a:srgbClr val="F79646"/>
                </a:solidFill>
                <a:latin typeface="+mj-lt"/>
                <a:ea typeface="Arial-Rounded" pitchFamily="34" charset="0"/>
                <a:cs typeface="Arial-Rounded" pitchFamily="34" charset="0"/>
              </a:rPr>
              <a:t>A.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Tối thứ hai, An đã mãi mê xem ti vi mà quên làm bài tập về nhà cô đã giao.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55589BAD-4A9D-4072-9499-5929EFA388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2461185"/>
            <a:ext cx="807556" cy="77835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49FD5D9-AB96-4F7E-BDA4-729EBF1B59A5}"/>
              </a:ext>
            </a:extLst>
          </p:cNvPr>
          <p:cNvSpPr/>
          <p:nvPr/>
        </p:nvSpPr>
        <p:spPr>
          <a:xfrm>
            <a:off x="1426171" y="546935"/>
            <a:ext cx="9525000" cy="135401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lIns="121725" tIns="60862" rIns="121725" bIns="60862">
            <a:spAutoFit/>
          </a:bodyPr>
          <a:lstStyle/>
          <a:p>
            <a:pPr algn="just"/>
            <a:r>
              <a:rPr lang="en-US" sz="4000" b="1" dirty="0">
                <a:ea typeface="Arial-Rounded" pitchFamily="34" charset="0"/>
                <a:cs typeface="Arial-Rounded" pitchFamily="34" charset="0"/>
              </a:rPr>
              <a:t>Trong các tình huống sau, tình huống nào tích cực hoàn thành nhiệm vụ ở nhà?</a:t>
            </a:r>
          </a:p>
        </p:txBody>
      </p:sp>
      <p:pic>
        <p:nvPicPr>
          <p:cNvPr id="29" name="Picture 28">
            <a:hlinkClick r:id="rId9" action="ppaction://hlinksldjump"/>
            <a:extLst>
              <a:ext uri="{FF2B5EF4-FFF2-40B4-BE49-F238E27FC236}">
                <a16:creationId xmlns:a16="http://schemas.microsoft.com/office/drawing/2014/main" xmlns="" id="{3EE8FAEE-AFAE-4999-B14C-7694FC42D0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9" y="5781332"/>
            <a:ext cx="1041468" cy="121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878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5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xmlns="" id="{012E05D3-E6DD-40DC-A5DC-FF738C8C5E29}"/>
              </a:ext>
            </a:extLst>
          </p:cNvPr>
          <p:cNvSpPr/>
          <p:nvPr/>
        </p:nvSpPr>
        <p:spPr>
          <a:xfrm>
            <a:off x="279163" y="246185"/>
            <a:ext cx="11654346" cy="6365629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D8EFEFE-6844-4EBF-A9D7-50DB03D74431}"/>
              </a:ext>
            </a:extLst>
          </p:cNvPr>
          <p:cNvSpPr/>
          <p:nvPr/>
        </p:nvSpPr>
        <p:spPr>
          <a:xfrm>
            <a:off x="1180123" y="343877"/>
            <a:ext cx="10027139" cy="1706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A8E359D-0DAE-4511-9689-F6EFFA9C3030}"/>
              </a:ext>
            </a:extLst>
          </p:cNvPr>
          <p:cNvSpPr/>
          <p:nvPr/>
        </p:nvSpPr>
        <p:spPr>
          <a:xfrm>
            <a:off x="2364521" y="3637135"/>
            <a:ext cx="7315200" cy="921551"/>
          </a:xfrm>
          <a:custGeom>
            <a:avLst/>
            <a:gdLst>
              <a:gd name="connsiteX0" fmla="*/ 0 w 7315200"/>
              <a:gd name="connsiteY0" fmla="*/ 0 h 921551"/>
              <a:gd name="connsiteX1" fmla="*/ 635860 w 7315200"/>
              <a:gd name="connsiteY1" fmla="*/ 0 h 921551"/>
              <a:gd name="connsiteX2" fmla="*/ 1344871 w 7315200"/>
              <a:gd name="connsiteY2" fmla="*/ 0 h 921551"/>
              <a:gd name="connsiteX3" fmla="*/ 1761275 w 7315200"/>
              <a:gd name="connsiteY3" fmla="*/ 0 h 921551"/>
              <a:gd name="connsiteX4" fmla="*/ 2397135 w 7315200"/>
              <a:gd name="connsiteY4" fmla="*/ 0 h 921551"/>
              <a:gd name="connsiteX5" fmla="*/ 2959842 w 7315200"/>
              <a:gd name="connsiteY5" fmla="*/ 0 h 921551"/>
              <a:gd name="connsiteX6" fmla="*/ 3522550 w 7315200"/>
              <a:gd name="connsiteY6" fmla="*/ 0 h 921551"/>
              <a:gd name="connsiteX7" fmla="*/ 3938954 w 7315200"/>
              <a:gd name="connsiteY7" fmla="*/ 0 h 921551"/>
              <a:gd name="connsiteX8" fmla="*/ 4355358 w 7315200"/>
              <a:gd name="connsiteY8" fmla="*/ 0 h 921551"/>
              <a:gd name="connsiteX9" fmla="*/ 4991217 w 7315200"/>
              <a:gd name="connsiteY9" fmla="*/ 0 h 921551"/>
              <a:gd name="connsiteX10" fmla="*/ 5700229 w 7315200"/>
              <a:gd name="connsiteY10" fmla="*/ 0 h 921551"/>
              <a:gd name="connsiteX11" fmla="*/ 6189785 w 7315200"/>
              <a:gd name="connsiteY11" fmla="*/ 0 h 921551"/>
              <a:gd name="connsiteX12" fmla="*/ 6752492 w 7315200"/>
              <a:gd name="connsiteY12" fmla="*/ 0 h 921551"/>
              <a:gd name="connsiteX13" fmla="*/ 7315200 w 7315200"/>
              <a:gd name="connsiteY13" fmla="*/ 0 h 921551"/>
              <a:gd name="connsiteX14" fmla="*/ 7315200 w 7315200"/>
              <a:gd name="connsiteY14" fmla="*/ 460776 h 921551"/>
              <a:gd name="connsiteX15" fmla="*/ 7315200 w 7315200"/>
              <a:gd name="connsiteY15" fmla="*/ 921551 h 921551"/>
              <a:gd name="connsiteX16" fmla="*/ 6825644 w 7315200"/>
              <a:gd name="connsiteY16" fmla="*/ 921551 h 921551"/>
              <a:gd name="connsiteX17" fmla="*/ 6262937 w 7315200"/>
              <a:gd name="connsiteY17" fmla="*/ 921551 h 921551"/>
              <a:gd name="connsiteX18" fmla="*/ 5846533 w 7315200"/>
              <a:gd name="connsiteY18" fmla="*/ 921551 h 921551"/>
              <a:gd name="connsiteX19" fmla="*/ 5503281 w 7315200"/>
              <a:gd name="connsiteY19" fmla="*/ 921551 h 921551"/>
              <a:gd name="connsiteX20" fmla="*/ 5160030 w 7315200"/>
              <a:gd name="connsiteY20" fmla="*/ 921551 h 921551"/>
              <a:gd name="connsiteX21" fmla="*/ 4670474 w 7315200"/>
              <a:gd name="connsiteY21" fmla="*/ 921551 h 921551"/>
              <a:gd name="connsiteX22" fmla="*/ 4107766 w 7315200"/>
              <a:gd name="connsiteY22" fmla="*/ 921551 h 921551"/>
              <a:gd name="connsiteX23" fmla="*/ 3471906 w 7315200"/>
              <a:gd name="connsiteY23" fmla="*/ 921551 h 921551"/>
              <a:gd name="connsiteX24" fmla="*/ 2836047 w 7315200"/>
              <a:gd name="connsiteY24" fmla="*/ 921551 h 921551"/>
              <a:gd name="connsiteX25" fmla="*/ 2346491 w 7315200"/>
              <a:gd name="connsiteY25" fmla="*/ 921551 h 921551"/>
              <a:gd name="connsiteX26" fmla="*/ 1783783 w 7315200"/>
              <a:gd name="connsiteY26" fmla="*/ 921551 h 921551"/>
              <a:gd name="connsiteX27" fmla="*/ 1221076 w 7315200"/>
              <a:gd name="connsiteY27" fmla="*/ 921551 h 921551"/>
              <a:gd name="connsiteX28" fmla="*/ 585216 w 7315200"/>
              <a:gd name="connsiteY28" fmla="*/ 921551 h 921551"/>
              <a:gd name="connsiteX29" fmla="*/ 0 w 7315200"/>
              <a:gd name="connsiteY29" fmla="*/ 921551 h 921551"/>
              <a:gd name="connsiteX30" fmla="*/ 0 w 7315200"/>
              <a:gd name="connsiteY30" fmla="*/ 488422 h 921551"/>
              <a:gd name="connsiteX31" fmla="*/ 0 w 7315200"/>
              <a:gd name="connsiteY31" fmla="*/ 0 h 92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315200" h="921551" fill="none" extrusionOk="0">
                <a:moveTo>
                  <a:pt x="0" y="0"/>
                </a:moveTo>
                <a:cubicBezTo>
                  <a:pt x="195384" y="-68012"/>
                  <a:pt x="411136" y="23897"/>
                  <a:pt x="635860" y="0"/>
                </a:cubicBezTo>
                <a:cubicBezTo>
                  <a:pt x="860584" y="-23897"/>
                  <a:pt x="1107044" y="47483"/>
                  <a:pt x="1344871" y="0"/>
                </a:cubicBezTo>
                <a:cubicBezTo>
                  <a:pt x="1582698" y="-47483"/>
                  <a:pt x="1659528" y="35515"/>
                  <a:pt x="1761275" y="0"/>
                </a:cubicBezTo>
                <a:cubicBezTo>
                  <a:pt x="1863022" y="-35515"/>
                  <a:pt x="2148842" y="34204"/>
                  <a:pt x="2397135" y="0"/>
                </a:cubicBezTo>
                <a:cubicBezTo>
                  <a:pt x="2645428" y="-34204"/>
                  <a:pt x="2729162" y="61253"/>
                  <a:pt x="2959842" y="0"/>
                </a:cubicBezTo>
                <a:cubicBezTo>
                  <a:pt x="3190522" y="-61253"/>
                  <a:pt x="3383638" y="32937"/>
                  <a:pt x="3522550" y="0"/>
                </a:cubicBezTo>
                <a:cubicBezTo>
                  <a:pt x="3661462" y="-32937"/>
                  <a:pt x="3799609" y="29717"/>
                  <a:pt x="3938954" y="0"/>
                </a:cubicBezTo>
                <a:cubicBezTo>
                  <a:pt x="4078299" y="-29717"/>
                  <a:pt x="4253261" y="29261"/>
                  <a:pt x="4355358" y="0"/>
                </a:cubicBezTo>
                <a:cubicBezTo>
                  <a:pt x="4457455" y="-29261"/>
                  <a:pt x="4754756" y="5100"/>
                  <a:pt x="4991217" y="0"/>
                </a:cubicBezTo>
                <a:cubicBezTo>
                  <a:pt x="5227678" y="-5100"/>
                  <a:pt x="5546714" y="13497"/>
                  <a:pt x="5700229" y="0"/>
                </a:cubicBezTo>
                <a:cubicBezTo>
                  <a:pt x="5853744" y="-13497"/>
                  <a:pt x="6083811" y="12901"/>
                  <a:pt x="6189785" y="0"/>
                </a:cubicBezTo>
                <a:cubicBezTo>
                  <a:pt x="6295759" y="-12901"/>
                  <a:pt x="6598181" y="47256"/>
                  <a:pt x="6752492" y="0"/>
                </a:cubicBezTo>
                <a:cubicBezTo>
                  <a:pt x="6906803" y="-47256"/>
                  <a:pt x="7178424" y="41453"/>
                  <a:pt x="7315200" y="0"/>
                </a:cubicBezTo>
                <a:cubicBezTo>
                  <a:pt x="7361565" y="131744"/>
                  <a:pt x="7263922" y="244683"/>
                  <a:pt x="7315200" y="460776"/>
                </a:cubicBezTo>
                <a:cubicBezTo>
                  <a:pt x="7366478" y="676869"/>
                  <a:pt x="7297072" y="727946"/>
                  <a:pt x="7315200" y="921551"/>
                </a:cubicBezTo>
                <a:cubicBezTo>
                  <a:pt x="7097437" y="934747"/>
                  <a:pt x="7066906" y="893272"/>
                  <a:pt x="6825644" y="921551"/>
                </a:cubicBezTo>
                <a:cubicBezTo>
                  <a:pt x="6584382" y="949830"/>
                  <a:pt x="6445345" y="896168"/>
                  <a:pt x="6262937" y="921551"/>
                </a:cubicBezTo>
                <a:cubicBezTo>
                  <a:pt x="6080529" y="946934"/>
                  <a:pt x="5936906" y="876154"/>
                  <a:pt x="5846533" y="921551"/>
                </a:cubicBezTo>
                <a:cubicBezTo>
                  <a:pt x="5756160" y="966948"/>
                  <a:pt x="5635402" y="885288"/>
                  <a:pt x="5503281" y="921551"/>
                </a:cubicBezTo>
                <a:cubicBezTo>
                  <a:pt x="5371160" y="957814"/>
                  <a:pt x="5271987" y="919207"/>
                  <a:pt x="5160030" y="921551"/>
                </a:cubicBezTo>
                <a:cubicBezTo>
                  <a:pt x="5048073" y="923895"/>
                  <a:pt x="4835711" y="867831"/>
                  <a:pt x="4670474" y="921551"/>
                </a:cubicBezTo>
                <a:cubicBezTo>
                  <a:pt x="4505237" y="975271"/>
                  <a:pt x="4364378" y="905356"/>
                  <a:pt x="4107766" y="921551"/>
                </a:cubicBezTo>
                <a:cubicBezTo>
                  <a:pt x="3851154" y="937746"/>
                  <a:pt x="3715018" y="894292"/>
                  <a:pt x="3471906" y="921551"/>
                </a:cubicBezTo>
                <a:cubicBezTo>
                  <a:pt x="3228794" y="948810"/>
                  <a:pt x="3137063" y="859181"/>
                  <a:pt x="2836047" y="921551"/>
                </a:cubicBezTo>
                <a:cubicBezTo>
                  <a:pt x="2535031" y="983921"/>
                  <a:pt x="2535333" y="871946"/>
                  <a:pt x="2346491" y="921551"/>
                </a:cubicBezTo>
                <a:cubicBezTo>
                  <a:pt x="2157649" y="971156"/>
                  <a:pt x="1990762" y="897251"/>
                  <a:pt x="1783783" y="921551"/>
                </a:cubicBezTo>
                <a:cubicBezTo>
                  <a:pt x="1576804" y="945851"/>
                  <a:pt x="1417800" y="878127"/>
                  <a:pt x="1221076" y="921551"/>
                </a:cubicBezTo>
                <a:cubicBezTo>
                  <a:pt x="1024352" y="964975"/>
                  <a:pt x="737314" y="897025"/>
                  <a:pt x="585216" y="921551"/>
                </a:cubicBezTo>
                <a:cubicBezTo>
                  <a:pt x="433118" y="946077"/>
                  <a:pt x="221682" y="895758"/>
                  <a:pt x="0" y="921551"/>
                </a:cubicBezTo>
                <a:cubicBezTo>
                  <a:pt x="-17865" y="817418"/>
                  <a:pt x="45645" y="577466"/>
                  <a:pt x="0" y="488422"/>
                </a:cubicBezTo>
                <a:cubicBezTo>
                  <a:pt x="-45645" y="399378"/>
                  <a:pt x="39622" y="199044"/>
                  <a:pt x="0" y="0"/>
                </a:cubicBezTo>
                <a:close/>
              </a:path>
              <a:path w="7315200" h="921551" stroke="0" extrusionOk="0">
                <a:moveTo>
                  <a:pt x="0" y="0"/>
                </a:moveTo>
                <a:cubicBezTo>
                  <a:pt x="133796" y="-8434"/>
                  <a:pt x="176506" y="21594"/>
                  <a:pt x="343252" y="0"/>
                </a:cubicBezTo>
                <a:cubicBezTo>
                  <a:pt x="509998" y="-21594"/>
                  <a:pt x="775612" y="42472"/>
                  <a:pt x="905959" y="0"/>
                </a:cubicBezTo>
                <a:cubicBezTo>
                  <a:pt x="1036306" y="-42472"/>
                  <a:pt x="1207672" y="57593"/>
                  <a:pt x="1468667" y="0"/>
                </a:cubicBezTo>
                <a:cubicBezTo>
                  <a:pt x="1729662" y="-57593"/>
                  <a:pt x="1796366" y="10983"/>
                  <a:pt x="2104527" y="0"/>
                </a:cubicBezTo>
                <a:cubicBezTo>
                  <a:pt x="2412688" y="-10983"/>
                  <a:pt x="2292817" y="39920"/>
                  <a:pt x="2447778" y="0"/>
                </a:cubicBezTo>
                <a:cubicBezTo>
                  <a:pt x="2602739" y="-39920"/>
                  <a:pt x="2780565" y="4035"/>
                  <a:pt x="3083638" y="0"/>
                </a:cubicBezTo>
                <a:cubicBezTo>
                  <a:pt x="3386711" y="-4035"/>
                  <a:pt x="3550523" y="67446"/>
                  <a:pt x="3792650" y="0"/>
                </a:cubicBezTo>
                <a:cubicBezTo>
                  <a:pt x="4034777" y="-67446"/>
                  <a:pt x="4346053" y="66481"/>
                  <a:pt x="4501662" y="0"/>
                </a:cubicBezTo>
                <a:cubicBezTo>
                  <a:pt x="4657271" y="-66481"/>
                  <a:pt x="4721636" y="4286"/>
                  <a:pt x="4918065" y="0"/>
                </a:cubicBezTo>
                <a:cubicBezTo>
                  <a:pt x="5114494" y="-4286"/>
                  <a:pt x="5251934" y="20183"/>
                  <a:pt x="5480773" y="0"/>
                </a:cubicBezTo>
                <a:cubicBezTo>
                  <a:pt x="5709612" y="-20183"/>
                  <a:pt x="5741071" y="49603"/>
                  <a:pt x="5897177" y="0"/>
                </a:cubicBezTo>
                <a:cubicBezTo>
                  <a:pt x="6053283" y="-49603"/>
                  <a:pt x="6175443" y="14198"/>
                  <a:pt x="6386732" y="0"/>
                </a:cubicBezTo>
                <a:cubicBezTo>
                  <a:pt x="6598022" y="-14198"/>
                  <a:pt x="6945236" y="34189"/>
                  <a:pt x="7315200" y="0"/>
                </a:cubicBezTo>
                <a:cubicBezTo>
                  <a:pt x="7323064" y="192556"/>
                  <a:pt x="7260397" y="295229"/>
                  <a:pt x="7315200" y="469991"/>
                </a:cubicBezTo>
                <a:cubicBezTo>
                  <a:pt x="7370003" y="644753"/>
                  <a:pt x="7273896" y="770025"/>
                  <a:pt x="7315200" y="921551"/>
                </a:cubicBezTo>
                <a:cubicBezTo>
                  <a:pt x="7116491" y="957175"/>
                  <a:pt x="7024395" y="904843"/>
                  <a:pt x="6825644" y="921551"/>
                </a:cubicBezTo>
                <a:cubicBezTo>
                  <a:pt x="6626893" y="938259"/>
                  <a:pt x="6512418" y="897019"/>
                  <a:pt x="6336089" y="921551"/>
                </a:cubicBezTo>
                <a:cubicBezTo>
                  <a:pt x="6159760" y="946083"/>
                  <a:pt x="5947648" y="871144"/>
                  <a:pt x="5627077" y="921551"/>
                </a:cubicBezTo>
                <a:cubicBezTo>
                  <a:pt x="5306506" y="971958"/>
                  <a:pt x="5158039" y="851479"/>
                  <a:pt x="4918065" y="921551"/>
                </a:cubicBezTo>
                <a:cubicBezTo>
                  <a:pt x="4678091" y="991623"/>
                  <a:pt x="4466849" y="889448"/>
                  <a:pt x="4282206" y="921551"/>
                </a:cubicBezTo>
                <a:cubicBezTo>
                  <a:pt x="4097563" y="953654"/>
                  <a:pt x="4056881" y="876401"/>
                  <a:pt x="3865802" y="921551"/>
                </a:cubicBezTo>
                <a:cubicBezTo>
                  <a:pt x="3674723" y="966701"/>
                  <a:pt x="3440864" y="897769"/>
                  <a:pt x="3303094" y="921551"/>
                </a:cubicBezTo>
                <a:cubicBezTo>
                  <a:pt x="3165324" y="945333"/>
                  <a:pt x="2946137" y="900467"/>
                  <a:pt x="2740386" y="921551"/>
                </a:cubicBezTo>
                <a:cubicBezTo>
                  <a:pt x="2534635" y="942635"/>
                  <a:pt x="2341072" y="858215"/>
                  <a:pt x="2177679" y="921551"/>
                </a:cubicBezTo>
                <a:cubicBezTo>
                  <a:pt x="2014286" y="984887"/>
                  <a:pt x="1901182" y="873553"/>
                  <a:pt x="1688123" y="921551"/>
                </a:cubicBezTo>
                <a:cubicBezTo>
                  <a:pt x="1475064" y="969549"/>
                  <a:pt x="1357276" y="905208"/>
                  <a:pt x="1125415" y="921551"/>
                </a:cubicBezTo>
                <a:cubicBezTo>
                  <a:pt x="893554" y="937894"/>
                  <a:pt x="802024" y="920428"/>
                  <a:pt x="635860" y="921551"/>
                </a:cubicBezTo>
                <a:cubicBezTo>
                  <a:pt x="469697" y="922674"/>
                  <a:pt x="259507" y="870552"/>
                  <a:pt x="0" y="921551"/>
                </a:cubicBezTo>
                <a:cubicBezTo>
                  <a:pt x="-7005" y="740670"/>
                  <a:pt x="19948" y="556524"/>
                  <a:pt x="0" y="451560"/>
                </a:cubicBezTo>
                <a:cubicBezTo>
                  <a:pt x="-19948" y="346596"/>
                  <a:pt x="20720" y="215557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184852745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>
              <a:defRPr/>
            </a:pPr>
            <a:r>
              <a:rPr lang="en-US" sz="3200" dirty="0">
                <a:solidFill>
                  <a:srgbClr val="F79646"/>
                </a:solidFill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3200" dirty="0">
                <a:solidFill>
                  <a:srgbClr val="F79646"/>
                </a:solidFill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</a:rPr>
              <a:t>Tuấn bày đồ chơi lung tung khắp nhà.</a:t>
            </a:r>
            <a:endParaRPr lang="vi-VN" sz="3200" dirty="0">
              <a:solidFill>
                <a:srgbClr val="002060"/>
              </a:solidFill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678EF8E-47AD-4DC9-AB47-C2ED36008F96}"/>
              </a:ext>
            </a:extLst>
          </p:cNvPr>
          <p:cNvSpPr/>
          <p:nvPr/>
        </p:nvSpPr>
        <p:spPr>
          <a:xfrm>
            <a:off x="2364521" y="4952097"/>
            <a:ext cx="7315200" cy="945122"/>
          </a:xfrm>
          <a:custGeom>
            <a:avLst/>
            <a:gdLst>
              <a:gd name="connsiteX0" fmla="*/ 0 w 7315200"/>
              <a:gd name="connsiteY0" fmla="*/ 0 h 945122"/>
              <a:gd name="connsiteX1" fmla="*/ 343252 w 7315200"/>
              <a:gd name="connsiteY1" fmla="*/ 0 h 945122"/>
              <a:gd name="connsiteX2" fmla="*/ 686503 w 7315200"/>
              <a:gd name="connsiteY2" fmla="*/ 0 h 945122"/>
              <a:gd name="connsiteX3" fmla="*/ 1176059 w 7315200"/>
              <a:gd name="connsiteY3" fmla="*/ 0 h 945122"/>
              <a:gd name="connsiteX4" fmla="*/ 1885071 w 7315200"/>
              <a:gd name="connsiteY4" fmla="*/ 0 h 945122"/>
              <a:gd name="connsiteX5" fmla="*/ 2374626 w 7315200"/>
              <a:gd name="connsiteY5" fmla="*/ 0 h 945122"/>
              <a:gd name="connsiteX6" fmla="*/ 2791030 w 7315200"/>
              <a:gd name="connsiteY6" fmla="*/ 0 h 945122"/>
              <a:gd name="connsiteX7" fmla="*/ 3207434 w 7315200"/>
              <a:gd name="connsiteY7" fmla="*/ 0 h 945122"/>
              <a:gd name="connsiteX8" fmla="*/ 3770142 w 7315200"/>
              <a:gd name="connsiteY8" fmla="*/ 0 h 945122"/>
              <a:gd name="connsiteX9" fmla="*/ 4113393 w 7315200"/>
              <a:gd name="connsiteY9" fmla="*/ 0 h 945122"/>
              <a:gd name="connsiteX10" fmla="*/ 4749253 w 7315200"/>
              <a:gd name="connsiteY10" fmla="*/ 0 h 945122"/>
              <a:gd name="connsiteX11" fmla="*/ 5165657 w 7315200"/>
              <a:gd name="connsiteY11" fmla="*/ 0 h 945122"/>
              <a:gd name="connsiteX12" fmla="*/ 5508908 w 7315200"/>
              <a:gd name="connsiteY12" fmla="*/ 0 h 945122"/>
              <a:gd name="connsiteX13" fmla="*/ 5925312 w 7315200"/>
              <a:gd name="connsiteY13" fmla="*/ 0 h 945122"/>
              <a:gd name="connsiteX14" fmla="*/ 6414868 w 7315200"/>
              <a:gd name="connsiteY14" fmla="*/ 0 h 945122"/>
              <a:gd name="connsiteX15" fmla="*/ 7315200 w 7315200"/>
              <a:gd name="connsiteY15" fmla="*/ 0 h 945122"/>
              <a:gd name="connsiteX16" fmla="*/ 7315200 w 7315200"/>
              <a:gd name="connsiteY16" fmla="*/ 463110 h 945122"/>
              <a:gd name="connsiteX17" fmla="*/ 7315200 w 7315200"/>
              <a:gd name="connsiteY17" fmla="*/ 945122 h 945122"/>
              <a:gd name="connsiteX18" fmla="*/ 6825644 w 7315200"/>
              <a:gd name="connsiteY18" fmla="*/ 945122 h 945122"/>
              <a:gd name="connsiteX19" fmla="*/ 6482393 w 7315200"/>
              <a:gd name="connsiteY19" fmla="*/ 945122 h 945122"/>
              <a:gd name="connsiteX20" fmla="*/ 5846533 w 7315200"/>
              <a:gd name="connsiteY20" fmla="*/ 945122 h 945122"/>
              <a:gd name="connsiteX21" fmla="*/ 5430129 w 7315200"/>
              <a:gd name="connsiteY21" fmla="*/ 945122 h 945122"/>
              <a:gd name="connsiteX22" fmla="*/ 5086878 w 7315200"/>
              <a:gd name="connsiteY22" fmla="*/ 945122 h 945122"/>
              <a:gd name="connsiteX23" fmla="*/ 4524170 w 7315200"/>
              <a:gd name="connsiteY23" fmla="*/ 945122 h 945122"/>
              <a:gd name="connsiteX24" fmla="*/ 4107766 w 7315200"/>
              <a:gd name="connsiteY24" fmla="*/ 945122 h 945122"/>
              <a:gd name="connsiteX25" fmla="*/ 3398754 w 7315200"/>
              <a:gd name="connsiteY25" fmla="*/ 945122 h 945122"/>
              <a:gd name="connsiteX26" fmla="*/ 2909199 w 7315200"/>
              <a:gd name="connsiteY26" fmla="*/ 945122 h 945122"/>
              <a:gd name="connsiteX27" fmla="*/ 2346491 w 7315200"/>
              <a:gd name="connsiteY27" fmla="*/ 945122 h 945122"/>
              <a:gd name="connsiteX28" fmla="*/ 1930087 w 7315200"/>
              <a:gd name="connsiteY28" fmla="*/ 945122 h 945122"/>
              <a:gd name="connsiteX29" fmla="*/ 1586836 w 7315200"/>
              <a:gd name="connsiteY29" fmla="*/ 945122 h 945122"/>
              <a:gd name="connsiteX30" fmla="*/ 1024128 w 7315200"/>
              <a:gd name="connsiteY30" fmla="*/ 945122 h 945122"/>
              <a:gd name="connsiteX31" fmla="*/ 607724 w 7315200"/>
              <a:gd name="connsiteY31" fmla="*/ 945122 h 945122"/>
              <a:gd name="connsiteX32" fmla="*/ 0 w 7315200"/>
              <a:gd name="connsiteY32" fmla="*/ 945122 h 945122"/>
              <a:gd name="connsiteX33" fmla="*/ 0 w 7315200"/>
              <a:gd name="connsiteY33" fmla="*/ 453659 h 945122"/>
              <a:gd name="connsiteX34" fmla="*/ 0 w 7315200"/>
              <a:gd name="connsiteY34" fmla="*/ 0 h 94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315200" h="945122" fill="none" extrusionOk="0">
                <a:moveTo>
                  <a:pt x="0" y="0"/>
                </a:moveTo>
                <a:cubicBezTo>
                  <a:pt x="127846" y="-3180"/>
                  <a:pt x="241797" y="11436"/>
                  <a:pt x="343252" y="0"/>
                </a:cubicBezTo>
                <a:cubicBezTo>
                  <a:pt x="444707" y="-11436"/>
                  <a:pt x="584255" y="25364"/>
                  <a:pt x="686503" y="0"/>
                </a:cubicBezTo>
                <a:cubicBezTo>
                  <a:pt x="788751" y="-25364"/>
                  <a:pt x="939366" y="46692"/>
                  <a:pt x="1176059" y="0"/>
                </a:cubicBezTo>
                <a:cubicBezTo>
                  <a:pt x="1412752" y="-46692"/>
                  <a:pt x="1561918" y="64358"/>
                  <a:pt x="1885071" y="0"/>
                </a:cubicBezTo>
                <a:cubicBezTo>
                  <a:pt x="2208224" y="-64358"/>
                  <a:pt x="2221621" y="5219"/>
                  <a:pt x="2374626" y="0"/>
                </a:cubicBezTo>
                <a:cubicBezTo>
                  <a:pt x="2527632" y="-5219"/>
                  <a:pt x="2631503" y="12452"/>
                  <a:pt x="2791030" y="0"/>
                </a:cubicBezTo>
                <a:cubicBezTo>
                  <a:pt x="2950557" y="-12452"/>
                  <a:pt x="3098218" y="30517"/>
                  <a:pt x="3207434" y="0"/>
                </a:cubicBezTo>
                <a:cubicBezTo>
                  <a:pt x="3316650" y="-30517"/>
                  <a:pt x="3617462" y="48454"/>
                  <a:pt x="3770142" y="0"/>
                </a:cubicBezTo>
                <a:cubicBezTo>
                  <a:pt x="3922822" y="-48454"/>
                  <a:pt x="4031448" y="24544"/>
                  <a:pt x="4113393" y="0"/>
                </a:cubicBezTo>
                <a:cubicBezTo>
                  <a:pt x="4195338" y="-24544"/>
                  <a:pt x="4610444" y="62571"/>
                  <a:pt x="4749253" y="0"/>
                </a:cubicBezTo>
                <a:cubicBezTo>
                  <a:pt x="4888062" y="-62571"/>
                  <a:pt x="4966833" y="14940"/>
                  <a:pt x="5165657" y="0"/>
                </a:cubicBezTo>
                <a:cubicBezTo>
                  <a:pt x="5364481" y="-14940"/>
                  <a:pt x="5344774" y="33654"/>
                  <a:pt x="5508908" y="0"/>
                </a:cubicBezTo>
                <a:cubicBezTo>
                  <a:pt x="5673042" y="-33654"/>
                  <a:pt x="5745435" y="25615"/>
                  <a:pt x="5925312" y="0"/>
                </a:cubicBezTo>
                <a:cubicBezTo>
                  <a:pt x="6105189" y="-25615"/>
                  <a:pt x="6238989" y="11391"/>
                  <a:pt x="6414868" y="0"/>
                </a:cubicBezTo>
                <a:cubicBezTo>
                  <a:pt x="6590747" y="-11391"/>
                  <a:pt x="7131960" y="4342"/>
                  <a:pt x="7315200" y="0"/>
                </a:cubicBezTo>
                <a:cubicBezTo>
                  <a:pt x="7336218" y="98265"/>
                  <a:pt x="7301825" y="312638"/>
                  <a:pt x="7315200" y="463110"/>
                </a:cubicBezTo>
                <a:cubicBezTo>
                  <a:pt x="7328575" y="613582"/>
                  <a:pt x="7291520" y="795888"/>
                  <a:pt x="7315200" y="945122"/>
                </a:cubicBezTo>
                <a:cubicBezTo>
                  <a:pt x="7071809" y="953362"/>
                  <a:pt x="7020076" y="908700"/>
                  <a:pt x="6825644" y="945122"/>
                </a:cubicBezTo>
                <a:cubicBezTo>
                  <a:pt x="6631212" y="981544"/>
                  <a:pt x="6573659" y="925474"/>
                  <a:pt x="6482393" y="945122"/>
                </a:cubicBezTo>
                <a:cubicBezTo>
                  <a:pt x="6391127" y="964770"/>
                  <a:pt x="6040680" y="909694"/>
                  <a:pt x="5846533" y="945122"/>
                </a:cubicBezTo>
                <a:cubicBezTo>
                  <a:pt x="5652386" y="980550"/>
                  <a:pt x="5628308" y="921303"/>
                  <a:pt x="5430129" y="945122"/>
                </a:cubicBezTo>
                <a:cubicBezTo>
                  <a:pt x="5231950" y="968941"/>
                  <a:pt x="5161128" y="919070"/>
                  <a:pt x="5086878" y="945122"/>
                </a:cubicBezTo>
                <a:cubicBezTo>
                  <a:pt x="5012628" y="971174"/>
                  <a:pt x="4680064" y="880077"/>
                  <a:pt x="4524170" y="945122"/>
                </a:cubicBezTo>
                <a:cubicBezTo>
                  <a:pt x="4368276" y="1010167"/>
                  <a:pt x="4281349" y="910257"/>
                  <a:pt x="4107766" y="945122"/>
                </a:cubicBezTo>
                <a:cubicBezTo>
                  <a:pt x="3934183" y="979987"/>
                  <a:pt x="3672671" y="874707"/>
                  <a:pt x="3398754" y="945122"/>
                </a:cubicBezTo>
                <a:cubicBezTo>
                  <a:pt x="3124837" y="1015537"/>
                  <a:pt x="3036750" y="913727"/>
                  <a:pt x="2909199" y="945122"/>
                </a:cubicBezTo>
                <a:cubicBezTo>
                  <a:pt x="2781649" y="976517"/>
                  <a:pt x="2518262" y="904165"/>
                  <a:pt x="2346491" y="945122"/>
                </a:cubicBezTo>
                <a:cubicBezTo>
                  <a:pt x="2174720" y="986079"/>
                  <a:pt x="2015922" y="903704"/>
                  <a:pt x="1930087" y="945122"/>
                </a:cubicBezTo>
                <a:cubicBezTo>
                  <a:pt x="1844252" y="986540"/>
                  <a:pt x="1665165" y="920371"/>
                  <a:pt x="1586836" y="945122"/>
                </a:cubicBezTo>
                <a:cubicBezTo>
                  <a:pt x="1508507" y="969873"/>
                  <a:pt x="1291806" y="912621"/>
                  <a:pt x="1024128" y="945122"/>
                </a:cubicBezTo>
                <a:cubicBezTo>
                  <a:pt x="756450" y="977623"/>
                  <a:pt x="798970" y="912594"/>
                  <a:pt x="607724" y="945122"/>
                </a:cubicBezTo>
                <a:cubicBezTo>
                  <a:pt x="416478" y="977650"/>
                  <a:pt x="171726" y="900064"/>
                  <a:pt x="0" y="945122"/>
                </a:cubicBezTo>
                <a:cubicBezTo>
                  <a:pt x="-11928" y="805364"/>
                  <a:pt x="39101" y="629825"/>
                  <a:pt x="0" y="453659"/>
                </a:cubicBezTo>
                <a:cubicBezTo>
                  <a:pt x="-39101" y="277493"/>
                  <a:pt x="1963" y="128244"/>
                  <a:pt x="0" y="0"/>
                </a:cubicBezTo>
                <a:close/>
              </a:path>
              <a:path w="7315200" h="945122" stroke="0" extrusionOk="0">
                <a:moveTo>
                  <a:pt x="0" y="0"/>
                </a:moveTo>
                <a:cubicBezTo>
                  <a:pt x="232072" y="-26625"/>
                  <a:pt x="376976" y="12888"/>
                  <a:pt x="489556" y="0"/>
                </a:cubicBezTo>
                <a:cubicBezTo>
                  <a:pt x="602136" y="-12888"/>
                  <a:pt x="737932" y="16843"/>
                  <a:pt x="832807" y="0"/>
                </a:cubicBezTo>
                <a:cubicBezTo>
                  <a:pt x="927682" y="-16843"/>
                  <a:pt x="1081315" y="4440"/>
                  <a:pt x="1176059" y="0"/>
                </a:cubicBezTo>
                <a:cubicBezTo>
                  <a:pt x="1270803" y="-4440"/>
                  <a:pt x="1588566" y="8286"/>
                  <a:pt x="1885071" y="0"/>
                </a:cubicBezTo>
                <a:cubicBezTo>
                  <a:pt x="2181576" y="-8286"/>
                  <a:pt x="2251558" y="41549"/>
                  <a:pt x="2447778" y="0"/>
                </a:cubicBezTo>
                <a:cubicBezTo>
                  <a:pt x="2643998" y="-41549"/>
                  <a:pt x="2637237" y="23870"/>
                  <a:pt x="2791030" y="0"/>
                </a:cubicBezTo>
                <a:cubicBezTo>
                  <a:pt x="2944823" y="-23870"/>
                  <a:pt x="3160264" y="51691"/>
                  <a:pt x="3280586" y="0"/>
                </a:cubicBezTo>
                <a:cubicBezTo>
                  <a:pt x="3400908" y="-51691"/>
                  <a:pt x="3502869" y="19363"/>
                  <a:pt x="3696990" y="0"/>
                </a:cubicBezTo>
                <a:cubicBezTo>
                  <a:pt x="3891111" y="-19363"/>
                  <a:pt x="4025484" y="6766"/>
                  <a:pt x="4186545" y="0"/>
                </a:cubicBezTo>
                <a:cubicBezTo>
                  <a:pt x="4347606" y="-6766"/>
                  <a:pt x="4460438" y="39714"/>
                  <a:pt x="4602949" y="0"/>
                </a:cubicBezTo>
                <a:cubicBezTo>
                  <a:pt x="4745460" y="-39714"/>
                  <a:pt x="4854443" y="9049"/>
                  <a:pt x="4946201" y="0"/>
                </a:cubicBezTo>
                <a:cubicBezTo>
                  <a:pt x="5037959" y="-9049"/>
                  <a:pt x="5265550" y="8556"/>
                  <a:pt x="5435756" y="0"/>
                </a:cubicBezTo>
                <a:cubicBezTo>
                  <a:pt x="5605962" y="-8556"/>
                  <a:pt x="5856361" y="18400"/>
                  <a:pt x="5998464" y="0"/>
                </a:cubicBezTo>
                <a:cubicBezTo>
                  <a:pt x="6140567" y="-18400"/>
                  <a:pt x="6335120" y="33195"/>
                  <a:pt x="6561172" y="0"/>
                </a:cubicBezTo>
                <a:cubicBezTo>
                  <a:pt x="6787224" y="-33195"/>
                  <a:pt x="7103586" y="24018"/>
                  <a:pt x="7315200" y="0"/>
                </a:cubicBezTo>
                <a:cubicBezTo>
                  <a:pt x="7365712" y="139697"/>
                  <a:pt x="7303304" y="251859"/>
                  <a:pt x="7315200" y="463110"/>
                </a:cubicBezTo>
                <a:cubicBezTo>
                  <a:pt x="7327096" y="674361"/>
                  <a:pt x="7300053" y="705672"/>
                  <a:pt x="7315200" y="945122"/>
                </a:cubicBezTo>
                <a:cubicBezTo>
                  <a:pt x="7192362" y="952084"/>
                  <a:pt x="7022195" y="928271"/>
                  <a:pt x="6752492" y="945122"/>
                </a:cubicBezTo>
                <a:cubicBezTo>
                  <a:pt x="6482789" y="961973"/>
                  <a:pt x="6395916" y="882446"/>
                  <a:pt x="6189785" y="945122"/>
                </a:cubicBezTo>
                <a:cubicBezTo>
                  <a:pt x="5983654" y="1007798"/>
                  <a:pt x="5823044" y="926097"/>
                  <a:pt x="5700229" y="945122"/>
                </a:cubicBezTo>
                <a:cubicBezTo>
                  <a:pt x="5577414" y="964147"/>
                  <a:pt x="5467690" y="933260"/>
                  <a:pt x="5356977" y="945122"/>
                </a:cubicBezTo>
                <a:cubicBezTo>
                  <a:pt x="5246264" y="956984"/>
                  <a:pt x="5047210" y="907014"/>
                  <a:pt x="4867422" y="945122"/>
                </a:cubicBezTo>
                <a:cubicBezTo>
                  <a:pt x="4687634" y="983230"/>
                  <a:pt x="4473637" y="897832"/>
                  <a:pt x="4304714" y="945122"/>
                </a:cubicBezTo>
                <a:cubicBezTo>
                  <a:pt x="4135791" y="992412"/>
                  <a:pt x="4128557" y="933201"/>
                  <a:pt x="3961462" y="945122"/>
                </a:cubicBezTo>
                <a:cubicBezTo>
                  <a:pt x="3794367" y="957043"/>
                  <a:pt x="3599321" y="901706"/>
                  <a:pt x="3252450" y="945122"/>
                </a:cubicBezTo>
                <a:cubicBezTo>
                  <a:pt x="2905579" y="988538"/>
                  <a:pt x="3024588" y="925866"/>
                  <a:pt x="2909199" y="945122"/>
                </a:cubicBezTo>
                <a:cubicBezTo>
                  <a:pt x="2793810" y="964378"/>
                  <a:pt x="2473690" y="929423"/>
                  <a:pt x="2346491" y="945122"/>
                </a:cubicBezTo>
                <a:cubicBezTo>
                  <a:pt x="2219292" y="960821"/>
                  <a:pt x="1898743" y="891958"/>
                  <a:pt x="1710631" y="945122"/>
                </a:cubicBezTo>
                <a:cubicBezTo>
                  <a:pt x="1522519" y="998286"/>
                  <a:pt x="1458275" y="932381"/>
                  <a:pt x="1221076" y="945122"/>
                </a:cubicBezTo>
                <a:cubicBezTo>
                  <a:pt x="983878" y="957863"/>
                  <a:pt x="730468" y="892973"/>
                  <a:pt x="512064" y="945122"/>
                </a:cubicBezTo>
                <a:cubicBezTo>
                  <a:pt x="293660" y="997271"/>
                  <a:pt x="144917" y="883884"/>
                  <a:pt x="0" y="945122"/>
                </a:cubicBezTo>
                <a:cubicBezTo>
                  <a:pt x="-24605" y="737619"/>
                  <a:pt x="6165" y="645896"/>
                  <a:pt x="0" y="482012"/>
                </a:cubicBezTo>
                <a:cubicBezTo>
                  <a:pt x="-6165" y="318128"/>
                  <a:pt x="56911" y="134436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92098909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r>
              <a:rPr lang="en-US" sz="3200" dirty="0">
                <a:solidFill>
                  <a:srgbClr val="F79646"/>
                </a:solidFill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320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</a:rPr>
              <a:t>Hương nhặt rau giúp mẹ.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C508505-692E-40D9-9E11-5BDE76A4A3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658" y="3706539"/>
            <a:ext cx="798097" cy="7827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0C7AE42-E7C7-45C0-BF9B-35CB3C09A2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873" y="5118867"/>
            <a:ext cx="807556" cy="77835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84187A0-1414-415B-8A4C-4C13B8075C22}"/>
              </a:ext>
            </a:extLst>
          </p:cNvPr>
          <p:cNvSpPr/>
          <p:nvPr/>
        </p:nvSpPr>
        <p:spPr>
          <a:xfrm>
            <a:off x="2368716" y="2320916"/>
            <a:ext cx="7315200" cy="918621"/>
          </a:xfrm>
          <a:custGeom>
            <a:avLst/>
            <a:gdLst>
              <a:gd name="connsiteX0" fmla="*/ 0 w 7315200"/>
              <a:gd name="connsiteY0" fmla="*/ 0 h 918621"/>
              <a:gd name="connsiteX1" fmla="*/ 489556 w 7315200"/>
              <a:gd name="connsiteY1" fmla="*/ 0 h 918621"/>
              <a:gd name="connsiteX2" fmla="*/ 1198567 w 7315200"/>
              <a:gd name="connsiteY2" fmla="*/ 0 h 918621"/>
              <a:gd name="connsiteX3" fmla="*/ 1541819 w 7315200"/>
              <a:gd name="connsiteY3" fmla="*/ 0 h 918621"/>
              <a:gd name="connsiteX4" fmla="*/ 1885071 w 7315200"/>
              <a:gd name="connsiteY4" fmla="*/ 0 h 918621"/>
              <a:gd name="connsiteX5" fmla="*/ 2228322 w 7315200"/>
              <a:gd name="connsiteY5" fmla="*/ 0 h 918621"/>
              <a:gd name="connsiteX6" fmla="*/ 2717878 w 7315200"/>
              <a:gd name="connsiteY6" fmla="*/ 0 h 918621"/>
              <a:gd name="connsiteX7" fmla="*/ 3207434 w 7315200"/>
              <a:gd name="connsiteY7" fmla="*/ 0 h 918621"/>
              <a:gd name="connsiteX8" fmla="*/ 3770142 w 7315200"/>
              <a:gd name="connsiteY8" fmla="*/ 0 h 918621"/>
              <a:gd name="connsiteX9" fmla="*/ 4406001 w 7315200"/>
              <a:gd name="connsiteY9" fmla="*/ 0 h 918621"/>
              <a:gd name="connsiteX10" fmla="*/ 5041861 w 7315200"/>
              <a:gd name="connsiteY10" fmla="*/ 0 h 918621"/>
              <a:gd name="connsiteX11" fmla="*/ 5458265 w 7315200"/>
              <a:gd name="connsiteY11" fmla="*/ 0 h 918621"/>
              <a:gd name="connsiteX12" fmla="*/ 5801516 w 7315200"/>
              <a:gd name="connsiteY12" fmla="*/ 0 h 918621"/>
              <a:gd name="connsiteX13" fmla="*/ 6217920 w 7315200"/>
              <a:gd name="connsiteY13" fmla="*/ 0 h 918621"/>
              <a:gd name="connsiteX14" fmla="*/ 6707476 w 7315200"/>
              <a:gd name="connsiteY14" fmla="*/ 0 h 918621"/>
              <a:gd name="connsiteX15" fmla="*/ 7315200 w 7315200"/>
              <a:gd name="connsiteY15" fmla="*/ 0 h 918621"/>
              <a:gd name="connsiteX16" fmla="*/ 7315200 w 7315200"/>
              <a:gd name="connsiteY16" fmla="*/ 440938 h 918621"/>
              <a:gd name="connsiteX17" fmla="*/ 7315200 w 7315200"/>
              <a:gd name="connsiteY17" fmla="*/ 918621 h 918621"/>
              <a:gd name="connsiteX18" fmla="*/ 6679340 w 7315200"/>
              <a:gd name="connsiteY18" fmla="*/ 918621 h 918621"/>
              <a:gd name="connsiteX19" fmla="*/ 5970329 w 7315200"/>
              <a:gd name="connsiteY19" fmla="*/ 918621 h 918621"/>
              <a:gd name="connsiteX20" fmla="*/ 5334469 w 7315200"/>
              <a:gd name="connsiteY20" fmla="*/ 918621 h 918621"/>
              <a:gd name="connsiteX21" fmla="*/ 4918065 w 7315200"/>
              <a:gd name="connsiteY21" fmla="*/ 918621 h 918621"/>
              <a:gd name="connsiteX22" fmla="*/ 4501662 w 7315200"/>
              <a:gd name="connsiteY22" fmla="*/ 918621 h 918621"/>
              <a:gd name="connsiteX23" fmla="*/ 4012106 w 7315200"/>
              <a:gd name="connsiteY23" fmla="*/ 918621 h 918621"/>
              <a:gd name="connsiteX24" fmla="*/ 3668854 w 7315200"/>
              <a:gd name="connsiteY24" fmla="*/ 918621 h 918621"/>
              <a:gd name="connsiteX25" fmla="*/ 3252450 w 7315200"/>
              <a:gd name="connsiteY25" fmla="*/ 918621 h 918621"/>
              <a:gd name="connsiteX26" fmla="*/ 2616591 w 7315200"/>
              <a:gd name="connsiteY26" fmla="*/ 918621 h 918621"/>
              <a:gd name="connsiteX27" fmla="*/ 2053883 w 7315200"/>
              <a:gd name="connsiteY27" fmla="*/ 918621 h 918621"/>
              <a:gd name="connsiteX28" fmla="*/ 1418023 w 7315200"/>
              <a:gd name="connsiteY28" fmla="*/ 918621 h 918621"/>
              <a:gd name="connsiteX29" fmla="*/ 1074772 w 7315200"/>
              <a:gd name="connsiteY29" fmla="*/ 918621 h 918621"/>
              <a:gd name="connsiteX30" fmla="*/ 0 w 7315200"/>
              <a:gd name="connsiteY30" fmla="*/ 918621 h 918621"/>
              <a:gd name="connsiteX31" fmla="*/ 0 w 7315200"/>
              <a:gd name="connsiteY31" fmla="*/ 486869 h 918621"/>
              <a:gd name="connsiteX32" fmla="*/ 0 w 7315200"/>
              <a:gd name="connsiteY32" fmla="*/ 0 h 91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315200" h="918621" fill="none" extrusionOk="0">
                <a:moveTo>
                  <a:pt x="0" y="0"/>
                </a:moveTo>
                <a:cubicBezTo>
                  <a:pt x="179819" y="-15746"/>
                  <a:pt x="280124" y="40934"/>
                  <a:pt x="489556" y="0"/>
                </a:cubicBezTo>
                <a:cubicBezTo>
                  <a:pt x="698988" y="-40934"/>
                  <a:pt x="888326" y="43873"/>
                  <a:pt x="1198567" y="0"/>
                </a:cubicBezTo>
                <a:cubicBezTo>
                  <a:pt x="1508808" y="-43873"/>
                  <a:pt x="1468867" y="21122"/>
                  <a:pt x="1541819" y="0"/>
                </a:cubicBezTo>
                <a:cubicBezTo>
                  <a:pt x="1614771" y="-21122"/>
                  <a:pt x="1713842" y="11644"/>
                  <a:pt x="1885071" y="0"/>
                </a:cubicBezTo>
                <a:cubicBezTo>
                  <a:pt x="2056300" y="-11644"/>
                  <a:pt x="2086606" y="33808"/>
                  <a:pt x="2228322" y="0"/>
                </a:cubicBezTo>
                <a:cubicBezTo>
                  <a:pt x="2370038" y="-33808"/>
                  <a:pt x="2547030" y="34376"/>
                  <a:pt x="2717878" y="0"/>
                </a:cubicBezTo>
                <a:cubicBezTo>
                  <a:pt x="2888726" y="-34376"/>
                  <a:pt x="3015997" y="57830"/>
                  <a:pt x="3207434" y="0"/>
                </a:cubicBezTo>
                <a:cubicBezTo>
                  <a:pt x="3398871" y="-57830"/>
                  <a:pt x="3624993" y="64883"/>
                  <a:pt x="3770142" y="0"/>
                </a:cubicBezTo>
                <a:cubicBezTo>
                  <a:pt x="3915291" y="-64883"/>
                  <a:pt x="4126973" y="36698"/>
                  <a:pt x="4406001" y="0"/>
                </a:cubicBezTo>
                <a:cubicBezTo>
                  <a:pt x="4685029" y="-36698"/>
                  <a:pt x="4749644" y="3152"/>
                  <a:pt x="5041861" y="0"/>
                </a:cubicBezTo>
                <a:cubicBezTo>
                  <a:pt x="5334078" y="-3152"/>
                  <a:pt x="5254494" y="6396"/>
                  <a:pt x="5458265" y="0"/>
                </a:cubicBezTo>
                <a:cubicBezTo>
                  <a:pt x="5662036" y="-6396"/>
                  <a:pt x="5656131" y="34347"/>
                  <a:pt x="5801516" y="0"/>
                </a:cubicBezTo>
                <a:cubicBezTo>
                  <a:pt x="5946901" y="-34347"/>
                  <a:pt x="6092304" y="46323"/>
                  <a:pt x="6217920" y="0"/>
                </a:cubicBezTo>
                <a:cubicBezTo>
                  <a:pt x="6343536" y="-46323"/>
                  <a:pt x="6468343" y="25931"/>
                  <a:pt x="6707476" y="0"/>
                </a:cubicBezTo>
                <a:cubicBezTo>
                  <a:pt x="6946609" y="-25931"/>
                  <a:pt x="7038798" y="31614"/>
                  <a:pt x="7315200" y="0"/>
                </a:cubicBezTo>
                <a:cubicBezTo>
                  <a:pt x="7363245" y="113833"/>
                  <a:pt x="7275432" y="260001"/>
                  <a:pt x="7315200" y="440938"/>
                </a:cubicBezTo>
                <a:cubicBezTo>
                  <a:pt x="7354968" y="621875"/>
                  <a:pt x="7277686" y="738835"/>
                  <a:pt x="7315200" y="918621"/>
                </a:cubicBezTo>
                <a:cubicBezTo>
                  <a:pt x="7049102" y="932181"/>
                  <a:pt x="6976038" y="858227"/>
                  <a:pt x="6679340" y="918621"/>
                </a:cubicBezTo>
                <a:cubicBezTo>
                  <a:pt x="6382642" y="979015"/>
                  <a:pt x="6139460" y="869490"/>
                  <a:pt x="5970329" y="918621"/>
                </a:cubicBezTo>
                <a:cubicBezTo>
                  <a:pt x="5801198" y="967752"/>
                  <a:pt x="5592978" y="862419"/>
                  <a:pt x="5334469" y="918621"/>
                </a:cubicBezTo>
                <a:cubicBezTo>
                  <a:pt x="5075960" y="974823"/>
                  <a:pt x="5050200" y="906957"/>
                  <a:pt x="4918065" y="918621"/>
                </a:cubicBezTo>
                <a:cubicBezTo>
                  <a:pt x="4785930" y="930285"/>
                  <a:pt x="4641784" y="914479"/>
                  <a:pt x="4501662" y="918621"/>
                </a:cubicBezTo>
                <a:cubicBezTo>
                  <a:pt x="4361540" y="922763"/>
                  <a:pt x="4136437" y="886204"/>
                  <a:pt x="4012106" y="918621"/>
                </a:cubicBezTo>
                <a:cubicBezTo>
                  <a:pt x="3887775" y="951038"/>
                  <a:pt x="3747389" y="887655"/>
                  <a:pt x="3668854" y="918621"/>
                </a:cubicBezTo>
                <a:cubicBezTo>
                  <a:pt x="3590319" y="949587"/>
                  <a:pt x="3364428" y="906940"/>
                  <a:pt x="3252450" y="918621"/>
                </a:cubicBezTo>
                <a:cubicBezTo>
                  <a:pt x="3140472" y="930302"/>
                  <a:pt x="2926815" y="871411"/>
                  <a:pt x="2616591" y="918621"/>
                </a:cubicBezTo>
                <a:cubicBezTo>
                  <a:pt x="2306367" y="965831"/>
                  <a:pt x="2320705" y="918400"/>
                  <a:pt x="2053883" y="918621"/>
                </a:cubicBezTo>
                <a:cubicBezTo>
                  <a:pt x="1787061" y="918842"/>
                  <a:pt x="1622830" y="851917"/>
                  <a:pt x="1418023" y="918621"/>
                </a:cubicBezTo>
                <a:cubicBezTo>
                  <a:pt x="1213216" y="985325"/>
                  <a:pt x="1179009" y="909483"/>
                  <a:pt x="1074772" y="918621"/>
                </a:cubicBezTo>
                <a:cubicBezTo>
                  <a:pt x="970535" y="927759"/>
                  <a:pt x="273350" y="790047"/>
                  <a:pt x="0" y="918621"/>
                </a:cubicBezTo>
                <a:cubicBezTo>
                  <a:pt x="-39868" y="714270"/>
                  <a:pt x="32110" y="662901"/>
                  <a:pt x="0" y="486869"/>
                </a:cubicBezTo>
                <a:cubicBezTo>
                  <a:pt x="-32110" y="310837"/>
                  <a:pt x="38010" y="181744"/>
                  <a:pt x="0" y="0"/>
                </a:cubicBezTo>
                <a:close/>
              </a:path>
              <a:path w="7315200" h="918621" stroke="0" extrusionOk="0">
                <a:moveTo>
                  <a:pt x="0" y="0"/>
                </a:moveTo>
                <a:cubicBezTo>
                  <a:pt x="140115" y="-7683"/>
                  <a:pt x="184740" y="8984"/>
                  <a:pt x="343252" y="0"/>
                </a:cubicBezTo>
                <a:cubicBezTo>
                  <a:pt x="501764" y="-8984"/>
                  <a:pt x="603131" y="44003"/>
                  <a:pt x="759655" y="0"/>
                </a:cubicBezTo>
                <a:cubicBezTo>
                  <a:pt x="916179" y="-44003"/>
                  <a:pt x="1100785" y="27272"/>
                  <a:pt x="1249211" y="0"/>
                </a:cubicBezTo>
                <a:cubicBezTo>
                  <a:pt x="1397637" y="-27272"/>
                  <a:pt x="1651465" y="63316"/>
                  <a:pt x="1885071" y="0"/>
                </a:cubicBezTo>
                <a:cubicBezTo>
                  <a:pt x="2118677" y="-63316"/>
                  <a:pt x="2311141" y="60228"/>
                  <a:pt x="2520930" y="0"/>
                </a:cubicBezTo>
                <a:cubicBezTo>
                  <a:pt x="2730719" y="-60228"/>
                  <a:pt x="2857915" y="53937"/>
                  <a:pt x="3083638" y="0"/>
                </a:cubicBezTo>
                <a:cubicBezTo>
                  <a:pt x="3309361" y="-53937"/>
                  <a:pt x="3466798" y="34920"/>
                  <a:pt x="3646346" y="0"/>
                </a:cubicBezTo>
                <a:cubicBezTo>
                  <a:pt x="3825894" y="-34920"/>
                  <a:pt x="3914524" y="34822"/>
                  <a:pt x="4135902" y="0"/>
                </a:cubicBezTo>
                <a:cubicBezTo>
                  <a:pt x="4357280" y="-34822"/>
                  <a:pt x="4555762" y="40052"/>
                  <a:pt x="4844913" y="0"/>
                </a:cubicBezTo>
                <a:cubicBezTo>
                  <a:pt x="5134064" y="-40052"/>
                  <a:pt x="5237057" y="36659"/>
                  <a:pt x="5407621" y="0"/>
                </a:cubicBezTo>
                <a:cubicBezTo>
                  <a:pt x="5578185" y="-36659"/>
                  <a:pt x="5753369" y="33452"/>
                  <a:pt x="6043481" y="0"/>
                </a:cubicBezTo>
                <a:cubicBezTo>
                  <a:pt x="6333593" y="-33452"/>
                  <a:pt x="6384891" y="10514"/>
                  <a:pt x="6679340" y="0"/>
                </a:cubicBezTo>
                <a:cubicBezTo>
                  <a:pt x="6973789" y="-10514"/>
                  <a:pt x="7039169" y="70191"/>
                  <a:pt x="7315200" y="0"/>
                </a:cubicBezTo>
                <a:cubicBezTo>
                  <a:pt x="7334314" y="206055"/>
                  <a:pt x="7281454" y="251074"/>
                  <a:pt x="7315200" y="440938"/>
                </a:cubicBezTo>
                <a:cubicBezTo>
                  <a:pt x="7348946" y="630802"/>
                  <a:pt x="7290917" y="727113"/>
                  <a:pt x="7315200" y="918621"/>
                </a:cubicBezTo>
                <a:cubicBezTo>
                  <a:pt x="7218786" y="925935"/>
                  <a:pt x="7004292" y="899851"/>
                  <a:pt x="6898796" y="918621"/>
                </a:cubicBezTo>
                <a:cubicBezTo>
                  <a:pt x="6793300" y="937391"/>
                  <a:pt x="6567670" y="880810"/>
                  <a:pt x="6336089" y="918621"/>
                </a:cubicBezTo>
                <a:cubicBezTo>
                  <a:pt x="6104508" y="956432"/>
                  <a:pt x="5824459" y="870585"/>
                  <a:pt x="5627077" y="918621"/>
                </a:cubicBezTo>
                <a:cubicBezTo>
                  <a:pt x="5429695" y="966657"/>
                  <a:pt x="5196499" y="854364"/>
                  <a:pt x="4918065" y="918621"/>
                </a:cubicBezTo>
                <a:cubicBezTo>
                  <a:pt x="4639631" y="982878"/>
                  <a:pt x="4660200" y="891932"/>
                  <a:pt x="4428510" y="918621"/>
                </a:cubicBezTo>
                <a:cubicBezTo>
                  <a:pt x="4196821" y="945310"/>
                  <a:pt x="4101668" y="885398"/>
                  <a:pt x="4012106" y="918621"/>
                </a:cubicBezTo>
                <a:cubicBezTo>
                  <a:pt x="3922544" y="951844"/>
                  <a:pt x="3684609" y="892814"/>
                  <a:pt x="3376246" y="918621"/>
                </a:cubicBezTo>
                <a:cubicBezTo>
                  <a:pt x="3067883" y="944428"/>
                  <a:pt x="3104609" y="880053"/>
                  <a:pt x="3032994" y="918621"/>
                </a:cubicBezTo>
                <a:cubicBezTo>
                  <a:pt x="2961379" y="957189"/>
                  <a:pt x="2824404" y="916880"/>
                  <a:pt x="2689743" y="918621"/>
                </a:cubicBezTo>
                <a:cubicBezTo>
                  <a:pt x="2555082" y="920362"/>
                  <a:pt x="2192086" y="841575"/>
                  <a:pt x="1980731" y="918621"/>
                </a:cubicBezTo>
                <a:cubicBezTo>
                  <a:pt x="1769376" y="995667"/>
                  <a:pt x="1514270" y="880196"/>
                  <a:pt x="1344871" y="918621"/>
                </a:cubicBezTo>
                <a:cubicBezTo>
                  <a:pt x="1175472" y="957046"/>
                  <a:pt x="1130633" y="906902"/>
                  <a:pt x="1001620" y="918621"/>
                </a:cubicBezTo>
                <a:cubicBezTo>
                  <a:pt x="872607" y="930340"/>
                  <a:pt x="377874" y="907838"/>
                  <a:pt x="0" y="918621"/>
                </a:cubicBezTo>
                <a:cubicBezTo>
                  <a:pt x="-38432" y="762716"/>
                  <a:pt x="18916" y="648997"/>
                  <a:pt x="0" y="477683"/>
                </a:cubicBezTo>
                <a:cubicBezTo>
                  <a:pt x="-18916" y="306369"/>
                  <a:pt x="39147" y="205112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157465997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r>
              <a:rPr lang="en-US" sz="3200" dirty="0">
                <a:solidFill>
                  <a:srgbClr val="F79646"/>
                </a:solidFill>
                <a:latin typeface="+mj-lt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20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</a:rPr>
              <a:t>Na đổ rác giúp mẹ.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7C14F66-C3FE-4FB9-A1D0-B4361E5A19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873" y="2461185"/>
            <a:ext cx="807556" cy="77835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FEBB178-E5F8-439C-BCF8-EB2BE67E3CDC}"/>
              </a:ext>
            </a:extLst>
          </p:cNvPr>
          <p:cNvSpPr/>
          <p:nvPr/>
        </p:nvSpPr>
        <p:spPr>
          <a:xfrm>
            <a:off x="1431192" y="564816"/>
            <a:ext cx="9525000" cy="129246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lIns="121725" tIns="60862" rIns="121725" bIns="60862">
            <a:spAutoFit/>
          </a:bodyPr>
          <a:lstStyle/>
          <a:p>
            <a:pPr algn="just"/>
            <a:r>
              <a:rPr lang="en-US" sz="3800" b="1" dirty="0">
                <a:ea typeface="Arial-Rounded" pitchFamily="34" charset="0"/>
                <a:cs typeface="Arial-Rounded" pitchFamily="34" charset="0"/>
              </a:rPr>
              <a:t>Trong các biểu hiện sau, biểu hiện nào KHÔNG tích cực hoàn thành nhiệm vụ ở nhà?</a:t>
            </a:r>
          </a:p>
        </p:txBody>
      </p:sp>
      <p:pic>
        <p:nvPicPr>
          <p:cNvPr id="32" name="Picture 31">
            <a:hlinkClick r:id="rId9" action="ppaction://hlinksldjump"/>
            <a:extLst>
              <a:ext uri="{FF2B5EF4-FFF2-40B4-BE49-F238E27FC236}">
                <a16:creationId xmlns:a16="http://schemas.microsoft.com/office/drawing/2014/main" xmlns="" id="{401F4E1F-9168-4BF3-A04E-41A7FA7CB40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>
            <a:fillRect/>
          </a:stretch>
        </p:blipFill>
        <p:spPr>
          <a:xfrm>
            <a:off x="10558429" y="5522649"/>
            <a:ext cx="1434677" cy="14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127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5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xmlns="" id="{012E05D3-E6DD-40DC-A5DC-FF738C8C5E29}"/>
              </a:ext>
            </a:extLst>
          </p:cNvPr>
          <p:cNvSpPr/>
          <p:nvPr/>
        </p:nvSpPr>
        <p:spPr>
          <a:xfrm>
            <a:off x="279163" y="246185"/>
            <a:ext cx="11654346" cy="6365629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49713E1-8F51-4688-8E32-70179A5023CF}"/>
              </a:ext>
            </a:extLst>
          </p:cNvPr>
          <p:cNvSpPr/>
          <p:nvPr/>
        </p:nvSpPr>
        <p:spPr>
          <a:xfrm>
            <a:off x="2267855" y="2416736"/>
            <a:ext cx="7637581" cy="921551"/>
          </a:xfrm>
          <a:custGeom>
            <a:avLst/>
            <a:gdLst>
              <a:gd name="connsiteX0" fmla="*/ 0 w 7637581"/>
              <a:gd name="connsiteY0" fmla="*/ 0 h 921551"/>
              <a:gd name="connsiteX1" fmla="*/ 587506 w 7637581"/>
              <a:gd name="connsiteY1" fmla="*/ 0 h 921551"/>
              <a:gd name="connsiteX2" fmla="*/ 1327764 w 7637581"/>
              <a:gd name="connsiteY2" fmla="*/ 0 h 921551"/>
              <a:gd name="connsiteX3" fmla="*/ 1915270 w 7637581"/>
              <a:gd name="connsiteY3" fmla="*/ 0 h 921551"/>
              <a:gd name="connsiteX4" fmla="*/ 2579152 w 7637581"/>
              <a:gd name="connsiteY4" fmla="*/ 0 h 921551"/>
              <a:gd name="connsiteX5" fmla="*/ 2937531 w 7637581"/>
              <a:gd name="connsiteY5" fmla="*/ 0 h 921551"/>
              <a:gd name="connsiteX6" fmla="*/ 3677789 w 7637581"/>
              <a:gd name="connsiteY6" fmla="*/ 0 h 921551"/>
              <a:gd name="connsiteX7" fmla="*/ 4265295 w 7637581"/>
              <a:gd name="connsiteY7" fmla="*/ 0 h 921551"/>
              <a:gd name="connsiteX8" fmla="*/ 4929177 w 7637581"/>
              <a:gd name="connsiteY8" fmla="*/ 0 h 921551"/>
              <a:gd name="connsiteX9" fmla="*/ 5516684 w 7637581"/>
              <a:gd name="connsiteY9" fmla="*/ 0 h 921551"/>
              <a:gd name="connsiteX10" fmla="*/ 6180566 w 7637581"/>
              <a:gd name="connsiteY10" fmla="*/ 0 h 921551"/>
              <a:gd name="connsiteX11" fmla="*/ 6768072 w 7637581"/>
              <a:gd name="connsiteY11" fmla="*/ 0 h 921551"/>
              <a:gd name="connsiteX12" fmla="*/ 7126451 w 7637581"/>
              <a:gd name="connsiteY12" fmla="*/ 0 h 921551"/>
              <a:gd name="connsiteX13" fmla="*/ 7637581 w 7637581"/>
              <a:gd name="connsiteY13" fmla="*/ 0 h 921551"/>
              <a:gd name="connsiteX14" fmla="*/ 7637581 w 7637581"/>
              <a:gd name="connsiteY14" fmla="*/ 442344 h 921551"/>
              <a:gd name="connsiteX15" fmla="*/ 7637581 w 7637581"/>
              <a:gd name="connsiteY15" fmla="*/ 921551 h 921551"/>
              <a:gd name="connsiteX16" fmla="*/ 7202826 w 7637581"/>
              <a:gd name="connsiteY16" fmla="*/ 921551 h 921551"/>
              <a:gd name="connsiteX17" fmla="*/ 6768072 w 7637581"/>
              <a:gd name="connsiteY17" fmla="*/ 921551 h 921551"/>
              <a:gd name="connsiteX18" fmla="*/ 6027814 w 7637581"/>
              <a:gd name="connsiteY18" fmla="*/ 921551 h 921551"/>
              <a:gd name="connsiteX19" fmla="*/ 5363932 w 7637581"/>
              <a:gd name="connsiteY19" fmla="*/ 921551 h 921551"/>
              <a:gd name="connsiteX20" fmla="*/ 4852801 w 7637581"/>
              <a:gd name="connsiteY20" fmla="*/ 921551 h 921551"/>
              <a:gd name="connsiteX21" fmla="*/ 4341671 w 7637581"/>
              <a:gd name="connsiteY21" fmla="*/ 921551 h 921551"/>
              <a:gd name="connsiteX22" fmla="*/ 3830541 w 7637581"/>
              <a:gd name="connsiteY22" fmla="*/ 921551 h 921551"/>
              <a:gd name="connsiteX23" fmla="*/ 3090283 w 7637581"/>
              <a:gd name="connsiteY23" fmla="*/ 921551 h 921551"/>
              <a:gd name="connsiteX24" fmla="*/ 2579152 w 7637581"/>
              <a:gd name="connsiteY24" fmla="*/ 921551 h 921551"/>
              <a:gd name="connsiteX25" fmla="*/ 1838895 w 7637581"/>
              <a:gd name="connsiteY25" fmla="*/ 921551 h 921551"/>
              <a:gd name="connsiteX26" fmla="*/ 1098637 w 7637581"/>
              <a:gd name="connsiteY26" fmla="*/ 921551 h 921551"/>
              <a:gd name="connsiteX27" fmla="*/ 0 w 7637581"/>
              <a:gd name="connsiteY27" fmla="*/ 921551 h 921551"/>
              <a:gd name="connsiteX28" fmla="*/ 0 w 7637581"/>
              <a:gd name="connsiteY28" fmla="*/ 488422 h 921551"/>
              <a:gd name="connsiteX29" fmla="*/ 0 w 7637581"/>
              <a:gd name="connsiteY29" fmla="*/ 0 h 92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637581" h="921551" fill="none" extrusionOk="0">
                <a:moveTo>
                  <a:pt x="0" y="0"/>
                </a:moveTo>
                <a:cubicBezTo>
                  <a:pt x="278708" y="-62380"/>
                  <a:pt x="425001" y="36150"/>
                  <a:pt x="587506" y="0"/>
                </a:cubicBezTo>
                <a:cubicBezTo>
                  <a:pt x="750011" y="-36150"/>
                  <a:pt x="1018037" y="70132"/>
                  <a:pt x="1327764" y="0"/>
                </a:cubicBezTo>
                <a:cubicBezTo>
                  <a:pt x="1637491" y="-70132"/>
                  <a:pt x="1709908" y="318"/>
                  <a:pt x="1915270" y="0"/>
                </a:cubicBezTo>
                <a:cubicBezTo>
                  <a:pt x="2120632" y="-318"/>
                  <a:pt x="2438159" y="36410"/>
                  <a:pt x="2579152" y="0"/>
                </a:cubicBezTo>
                <a:cubicBezTo>
                  <a:pt x="2720145" y="-36410"/>
                  <a:pt x="2858008" y="14659"/>
                  <a:pt x="2937531" y="0"/>
                </a:cubicBezTo>
                <a:cubicBezTo>
                  <a:pt x="3017054" y="-14659"/>
                  <a:pt x="3498770" y="46332"/>
                  <a:pt x="3677789" y="0"/>
                </a:cubicBezTo>
                <a:cubicBezTo>
                  <a:pt x="3856808" y="-46332"/>
                  <a:pt x="4029429" y="63271"/>
                  <a:pt x="4265295" y="0"/>
                </a:cubicBezTo>
                <a:cubicBezTo>
                  <a:pt x="4501161" y="-63271"/>
                  <a:pt x="4748028" y="27554"/>
                  <a:pt x="4929177" y="0"/>
                </a:cubicBezTo>
                <a:cubicBezTo>
                  <a:pt x="5110326" y="-27554"/>
                  <a:pt x="5301769" y="15833"/>
                  <a:pt x="5516684" y="0"/>
                </a:cubicBezTo>
                <a:cubicBezTo>
                  <a:pt x="5731599" y="-15833"/>
                  <a:pt x="5927918" y="40260"/>
                  <a:pt x="6180566" y="0"/>
                </a:cubicBezTo>
                <a:cubicBezTo>
                  <a:pt x="6433214" y="-40260"/>
                  <a:pt x="6594410" y="15127"/>
                  <a:pt x="6768072" y="0"/>
                </a:cubicBezTo>
                <a:cubicBezTo>
                  <a:pt x="6941734" y="-15127"/>
                  <a:pt x="6985158" y="9252"/>
                  <a:pt x="7126451" y="0"/>
                </a:cubicBezTo>
                <a:cubicBezTo>
                  <a:pt x="7267744" y="-9252"/>
                  <a:pt x="7503336" y="1144"/>
                  <a:pt x="7637581" y="0"/>
                </a:cubicBezTo>
                <a:cubicBezTo>
                  <a:pt x="7640568" y="130917"/>
                  <a:pt x="7614435" y="265666"/>
                  <a:pt x="7637581" y="442344"/>
                </a:cubicBezTo>
                <a:cubicBezTo>
                  <a:pt x="7660727" y="619022"/>
                  <a:pt x="7604563" y="824901"/>
                  <a:pt x="7637581" y="921551"/>
                </a:cubicBezTo>
                <a:cubicBezTo>
                  <a:pt x="7505301" y="923377"/>
                  <a:pt x="7318852" y="907548"/>
                  <a:pt x="7202826" y="921551"/>
                </a:cubicBezTo>
                <a:cubicBezTo>
                  <a:pt x="7086801" y="935554"/>
                  <a:pt x="6855390" y="894080"/>
                  <a:pt x="6768072" y="921551"/>
                </a:cubicBezTo>
                <a:cubicBezTo>
                  <a:pt x="6680754" y="949022"/>
                  <a:pt x="6178731" y="835268"/>
                  <a:pt x="6027814" y="921551"/>
                </a:cubicBezTo>
                <a:cubicBezTo>
                  <a:pt x="5876897" y="1007834"/>
                  <a:pt x="5690765" y="848963"/>
                  <a:pt x="5363932" y="921551"/>
                </a:cubicBezTo>
                <a:cubicBezTo>
                  <a:pt x="5037099" y="994139"/>
                  <a:pt x="5092657" y="914456"/>
                  <a:pt x="4852801" y="921551"/>
                </a:cubicBezTo>
                <a:cubicBezTo>
                  <a:pt x="4612945" y="928646"/>
                  <a:pt x="4498143" y="874995"/>
                  <a:pt x="4341671" y="921551"/>
                </a:cubicBezTo>
                <a:cubicBezTo>
                  <a:pt x="4185199" y="968107"/>
                  <a:pt x="3998733" y="879419"/>
                  <a:pt x="3830541" y="921551"/>
                </a:cubicBezTo>
                <a:cubicBezTo>
                  <a:pt x="3662349" y="963683"/>
                  <a:pt x="3312797" y="913371"/>
                  <a:pt x="3090283" y="921551"/>
                </a:cubicBezTo>
                <a:cubicBezTo>
                  <a:pt x="2867769" y="929731"/>
                  <a:pt x="2714567" y="877833"/>
                  <a:pt x="2579152" y="921551"/>
                </a:cubicBezTo>
                <a:cubicBezTo>
                  <a:pt x="2443737" y="965269"/>
                  <a:pt x="2042568" y="890862"/>
                  <a:pt x="1838895" y="921551"/>
                </a:cubicBezTo>
                <a:cubicBezTo>
                  <a:pt x="1635222" y="952240"/>
                  <a:pt x="1416888" y="887156"/>
                  <a:pt x="1098637" y="921551"/>
                </a:cubicBezTo>
                <a:cubicBezTo>
                  <a:pt x="780386" y="955946"/>
                  <a:pt x="269764" y="897268"/>
                  <a:pt x="0" y="921551"/>
                </a:cubicBezTo>
                <a:cubicBezTo>
                  <a:pt x="-37361" y="757850"/>
                  <a:pt x="24100" y="650156"/>
                  <a:pt x="0" y="488422"/>
                </a:cubicBezTo>
                <a:cubicBezTo>
                  <a:pt x="-24100" y="326688"/>
                  <a:pt x="55692" y="185309"/>
                  <a:pt x="0" y="0"/>
                </a:cubicBezTo>
                <a:close/>
              </a:path>
              <a:path w="7637581" h="921551" stroke="0" extrusionOk="0">
                <a:moveTo>
                  <a:pt x="0" y="0"/>
                </a:moveTo>
                <a:cubicBezTo>
                  <a:pt x="137183" y="-32217"/>
                  <a:pt x="190344" y="14527"/>
                  <a:pt x="358379" y="0"/>
                </a:cubicBezTo>
                <a:cubicBezTo>
                  <a:pt x="526414" y="-14527"/>
                  <a:pt x="690753" y="15829"/>
                  <a:pt x="793133" y="0"/>
                </a:cubicBezTo>
                <a:cubicBezTo>
                  <a:pt x="895513" y="-15829"/>
                  <a:pt x="1140836" y="26154"/>
                  <a:pt x="1227888" y="0"/>
                </a:cubicBezTo>
                <a:cubicBezTo>
                  <a:pt x="1314941" y="-26154"/>
                  <a:pt x="1539928" y="23022"/>
                  <a:pt x="1815394" y="0"/>
                </a:cubicBezTo>
                <a:cubicBezTo>
                  <a:pt x="2090860" y="-23022"/>
                  <a:pt x="2108440" y="50842"/>
                  <a:pt x="2326525" y="0"/>
                </a:cubicBezTo>
                <a:cubicBezTo>
                  <a:pt x="2544610" y="-50842"/>
                  <a:pt x="2889005" y="56109"/>
                  <a:pt x="3066783" y="0"/>
                </a:cubicBezTo>
                <a:cubicBezTo>
                  <a:pt x="3244561" y="-56109"/>
                  <a:pt x="3526966" y="19509"/>
                  <a:pt x="3654289" y="0"/>
                </a:cubicBezTo>
                <a:cubicBezTo>
                  <a:pt x="3781612" y="-19509"/>
                  <a:pt x="3923829" y="51289"/>
                  <a:pt x="4165419" y="0"/>
                </a:cubicBezTo>
                <a:cubicBezTo>
                  <a:pt x="4407009" y="-51289"/>
                  <a:pt x="4425853" y="18965"/>
                  <a:pt x="4523798" y="0"/>
                </a:cubicBezTo>
                <a:cubicBezTo>
                  <a:pt x="4621743" y="-18965"/>
                  <a:pt x="5023661" y="13164"/>
                  <a:pt x="5187680" y="0"/>
                </a:cubicBezTo>
                <a:cubicBezTo>
                  <a:pt x="5351699" y="-13164"/>
                  <a:pt x="5374742" y="27840"/>
                  <a:pt x="5546059" y="0"/>
                </a:cubicBezTo>
                <a:cubicBezTo>
                  <a:pt x="5717376" y="-27840"/>
                  <a:pt x="6117329" y="36886"/>
                  <a:pt x="6286317" y="0"/>
                </a:cubicBezTo>
                <a:cubicBezTo>
                  <a:pt x="6455305" y="-36886"/>
                  <a:pt x="6658008" y="22450"/>
                  <a:pt x="6797447" y="0"/>
                </a:cubicBezTo>
                <a:cubicBezTo>
                  <a:pt x="6936886" y="-22450"/>
                  <a:pt x="7405023" y="81581"/>
                  <a:pt x="7637581" y="0"/>
                </a:cubicBezTo>
                <a:cubicBezTo>
                  <a:pt x="7643811" y="148544"/>
                  <a:pt x="7636409" y="284309"/>
                  <a:pt x="7637581" y="433129"/>
                </a:cubicBezTo>
                <a:cubicBezTo>
                  <a:pt x="7638753" y="581949"/>
                  <a:pt x="7607253" y="804499"/>
                  <a:pt x="7637581" y="921551"/>
                </a:cubicBezTo>
                <a:cubicBezTo>
                  <a:pt x="7479072" y="965885"/>
                  <a:pt x="7302354" y="905299"/>
                  <a:pt x="7126451" y="921551"/>
                </a:cubicBezTo>
                <a:cubicBezTo>
                  <a:pt x="6950548" y="937803"/>
                  <a:pt x="6734877" y="920002"/>
                  <a:pt x="6615320" y="921551"/>
                </a:cubicBezTo>
                <a:cubicBezTo>
                  <a:pt x="6495763" y="923100"/>
                  <a:pt x="6174403" y="875438"/>
                  <a:pt x="6027814" y="921551"/>
                </a:cubicBezTo>
                <a:cubicBezTo>
                  <a:pt x="5881225" y="967664"/>
                  <a:pt x="5711572" y="888119"/>
                  <a:pt x="5593059" y="921551"/>
                </a:cubicBezTo>
                <a:cubicBezTo>
                  <a:pt x="5474546" y="954983"/>
                  <a:pt x="5316916" y="910915"/>
                  <a:pt x="5158305" y="921551"/>
                </a:cubicBezTo>
                <a:cubicBezTo>
                  <a:pt x="4999694" y="932187"/>
                  <a:pt x="4693458" y="875549"/>
                  <a:pt x="4570798" y="921551"/>
                </a:cubicBezTo>
                <a:cubicBezTo>
                  <a:pt x="4448138" y="967553"/>
                  <a:pt x="4194423" y="839626"/>
                  <a:pt x="3830541" y="921551"/>
                </a:cubicBezTo>
                <a:cubicBezTo>
                  <a:pt x="3466659" y="1003476"/>
                  <a:pt x="3383609" y="910062"/>
                  <a:pt x="3166659" y="921551"/>
                </a:cubicBezTo>
                <a:cubicBezTo>
                  <a:pt x="2949709" y="933040"/>
                  <a:pt x="2915160" y="896636"/>
                  <a:pt x="2808280" y="921551"/>
                </a:cubicBezTo>
                <a:cubicBezTo>
                  <a:pt x="2701400" y="946466"/>
                  <a:pt x="2601153" y="898727"/>
                  <a:pt x="2449901" y="921551"/>
                </a:cubicBezTo>
                <a:cubicBezTo>
                  <a:pt x="2298649" y="944375"/>
                  <a:pt x="2190187" y="876294"/>
                  <a:pt x="1938771" y="921551"/>
                </a:cubicBezTo>
                <a:cubicBezTo>
                  <a:pt x="1687355" y="966808"/>
                  <a:pt x="1530689" y="907193"/>
                  <a:pt x="1351264" y="921551"/>
                </a:cubicBezTo>
                <a:cubicBezTo>
                  <a:pt x="1171839" y="935909"/>
                  <a:pt x="946829" y="917656"/>
                  <a:pt x="840134" y="921551"/>
                </a:cubicBezTo>
                <a:cubicBezTo>
                  <a:pt x="733439" y="925446"/>
                  <a:pt x="274768" y="838128"/>
                  <a:pt x="0" y="921551"/>
                </a:cubicBezTo>
                <a:cubicBezTo>
                  <a:pt x="-37328" y="776118"/>
                  <a:pt x="25098" y="568143"/>
                  <a:pt x="0" y="451560"/>
                </a:cubicBezTo>
                <a:cubicBezTo>
                  <a:pt x="-25098" y="334977"/>
                  <a:pt x="17119" y="2237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15618476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>
              <a:defRPr/>
            </a:pPr>
            <a:r>
              <a:rPr lang="en-US" sz="3200" dirty="0">
                <a:solidFill>
                  <a:srgbClr val="F79646"/>
                </a:solidFill>
                <a:latin typeface="+mj-lt"/>
                <a:ea typeface="Arial-Rounded" pitchFamily="34" charset="0"/>
                <a:cs typeface="Arial-Rounded" pitchFamily="34" charset="0"/>
              </a:rPr>
              <a:t>A</a:t>
            </a:r>
            <a:r>
              <a:rPr lang="vi-VN" sz="3200">
                <a:solidFill>
                  <a:srgbClr val="F79646"/>
                </a:solidFill>
                <a:latin typeface="+mj-lt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Cuộc sống ấm no, hạnh phúc</a:t>
            </a:r>
            <a:endParaRPr lang="vi-VN" sz="32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52F5FF6-254B-4B11-8E0F-0CF624C94433}"/>
              </a:ext>
            </a:extLst>
          </p:cNvPr>
          <p:cNvSpPr/>
          <p:nvPr/>
        </p:nvSpPr>
        <p:spPr>
          <a:xfrm>
            <a:off x="2283482" y="4992080"/>
            <a:ext cx="7626115" cy="945122"/>
          </a:xfrm>
          <a:custGeom>
            <a:avLst/>
            <a:gdLst>
              <a:gd name="connsiteX0" fmla="*/ 0 w 7626115"/>
              <a:gd name="connsiteY0" fmla="*/ 0 h 945122"/>
              <a:gd name="connsiteX1" fmla="*/ 739147 w 7626115"/>
              <a:gd name="connsiteY1" fmla="*/ 0 h 945122"/>
              <a:gd name="connsiteX2" fmla="*/ 1402032 w 7626115"/>
              <a:gd name="connsiteY2" fmla="*/ 0 h 945122"/>
              <a:gd name="connsiteX3" fmla="*/ 1988656 w 7626115"/>
              <a:gd name="connsiteY3" fmla="*/ 0 h 945122"/>
              <a:gd name="connsiteX4" fmla="*/ 2346497 w 7626115"/>
              <a:gd name="connsiteY4" fmla="*/ 0 h 945122"/>
              <a:gd name="connsiteX5" fmla="*/ 3085643 w 7626115"/>
              <a:gd name="connsiteY5" fmla="*/ 0 h 945122"/>
              <a:gd name="connsiteX6" fmla="*/ 3824790 w 7626115"/>
              <a:gd name="connsiteY6" fmla="*/ 0 h 945122"/>
              <a:gd name="connsiteX7" fmla="*/ 4487675 w 7626115"/>
              <a:gd name="connsiteY7" fmla="*/ 0 h 945122"/>
              <a:gd name="connsiteX8" fmla="*/ 5150561 w 7626115"/>
              <a:gd name="connsiteY8" fmla="*/ 0 h 945122"/>
              <a:gd name="connsiteX9" fmla="*/ 5508402 w 7626115"/>
              <a:gd name="connsiteY9" fmla="*/ 0 h 945122"/>
              <a:gd name="connsiteX10" fmla="*/ 5866242 w 7626115"/>
              <a:gd name="connsiteY10" fmla="*/ 0 h 945122"/>
              <a:gd name="connsiteX11" fmla="*/ 6529128 w 7626115"/>
              <a:gd name="connsiteY11" fmla="*/ 0 h 945122"/>
              <a:gd name="connsiteX12" fmla="*/ 6886968 w 7626115"/>
              <a:gd name="connsiteY12" fmla="*/ 0 h 945122"/>
              <a:gd name="connsiteX13" fmla="*/ 7626115 w 7626115"/>
              <a:gd name="connsiteY13" fmla="*/ 0 h 945122"/>
              <a:gd name="connsiteX14" fmla="*/ 7626115 w 7626115"/>
              <a:gd name="connsiteY14" fmla="*/ 482012 h 945122"/>
              <a:gd name="connsiteX15" fmla="*/ 7626115 w 7626115"/>
              <a:gd name="connsiteY15" fmla="*/ 945122 h 945122"/>
              <a:gd name="connsiteX16" fmla="*/ 7039491 w 7626115"/>
              <a:gd name="connsiteY16" fmla="*/ 945122 h 945122"/>
              <a:gd name="connsiteX17" fmla="*/ 6529128 w 7626115"/>
              <a:gd name="connsiteY17" fmla="*/ 945122 h 945122"/>
              <a:gd name="connsiteX18" fmla="*/ 6095026 w 7626115"/>
              <a:gd name="connsiteY18" fmla="*/ 945122 h 945122"/>
              <a:gd name="connsiteX19" fmla="*/ 5737185 w 7626115"/>
              <a:gd name="connsiteY19" fmla="*/ 945122 h 945122"/>
              <a:gd name="connsiteX20" fmla="*/ 5303083 w 7626115"/>
              <a:gd name="connsiteY20" fmla="*/ 945122 h 945122"/>
              <a:gd name="connsiteX21" fmla="*/ 4716459 w 7626115"/>
              <a:gd name="connsiteY21" fmla="*/ 945122 h 945122"/>
              <a:gd name="connsiteX22" fmla="*/ 3977312 w 7626115"/>
              <a:gd name="connsiteY22" fmla="*/ 945122 h 945122"/>
              <a:gd name="connsiteX23" fmla="*/ 3390688 w 7626115"/>
              <a:gd name="connsiteY23" fmla="*/ 945122 h 945122"/>
              <a:gd name="connsiteX24" fmla="*/ 2727803 w 7626115"/>
              <a:gd name="connsiteY24" fmla="*/ 945122 h 945122"/>
              <a:gd name="connsiteX25" fmla="*/ 2293701 w 7626115"/>
              <a:gd name="connsiteY25" fmla="*/ 945122 h 945122"/>
              <a:gd name="connsiteX26" fmla="*/ 1859599 w 7626115"/>
              <a:gd name="connsiteY26" fmla="*/ 945122 h 945122"/>
              <a:gd name="connsiteX27" fmla="*/ 1272975 w 7626115"/>
              <a:gd name="connsiteY27" fmla="*/ 945122 h 945122"/>
              <a:gd name="connsiteX28" fmla="*/ 533828 w 7626115"/>
              <a:gd name="connsiteY28" fmla="*/ 945122 h 945122"/>
              <a:gd name="connsiteX29" fmla="*/ 0 w 7626115"/>
              <a:gd name="connsiteY29" fmla="*/ 945122 h 945122"/>
              <a:gd name="connsiteX30" fmla="*/ 0 w 7626115"/>
              <a:gd name="connsiteY30" fmla="*/ 500915 h 945122"/>
              <a:gd name="connsiteX31" fmla="*/ 0 w 7626115"/>
              <a:gd name="connsiteY31" fmla="*/ 0 h 94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626115" h="945122" fill="none" extrusionOk="0">
                <a:moveTo>
                  <a:pt x="0" y="0"/>
                </a:moveTo>
                <a:cubicBezTo>
                  <a:pt x="168330" y="-59255"/>
                  <a:pt x="512077" y="82947"/>
                  <a:pt x="739147" y="0"/>
                </a:cubicBezTo>
                <a:cubicBezTo>
                  <a:pt x="966217" y="-82947"/>
                  <a:pt x="1205770" y="27292"/>
                  <a:pt x="1402032" y="0"/>
                </a:cubicBezTo>
                <a:cubicBezTo>
                  <a:pt x="1598295" y="-27292"/>
                  <a:pt x="1854669" y="56552"/>
                  <a:pt x="1988656" y="0"/>
                </a:cubicBezTo>
                <a:cubicBezTo>
                  <a:pt x="2122643" y="-56552"/>
                  <a:pt x="2274673" y="36296"/>
                  <a:pt x="2346497" y="0"/>
                </a:cubicBezTo>
                <a:cubicBezTo>
                  <a:pt x="2418321" y="-36296"/>
                  <a:pt x="2816083" y="5346"/>
                  <a:pt x="3085643" y="0"/>
                </a:cubicBezTo>
                <a:cubicBezTo>
                  <a:pt x="3355203" y="-5346"/>
                  <a:pt x="3597179" y="4712"/>
                  <a:pt x="3824790" y="0"/>
                </a:cubicBezTo>
                <a:cubicBezTo>
                  <a:pt x="4052401" y="-4712"/>
                  <a:pt x="4250852" y="61393"/>
                  <a:pt x="4487675" y="0"/>
                </a:cubicBezTo>
                <a:cubicBezTo>
                  <a:pt x="4724498" y="-61393"/>
                  <a:pt x="4947642" y="60519"/>
                  <a:pt x="5150561" y="0"/>
                </a:cubicBezTo>
                <a:cubicBezTo>
                  <a:pt x="5353480" y="-60519"/>
                  <a:pt x="5394503" y="41385"/>
                  <a:pt x="5508402" y="0"/>
                </a:cubicBezTo>
                <a:cubicBezTo>
                  <a:pt x="5622301" y="-41385"/>
                  <a:pt x="5790671" y="7541"/>
                  <a:pt x="5866242" y="0"/>
                </a:cubicBezTo>
                <a:cubicBezTo>
                  <a:pt x="5941813" y="-7541"/>
                  <a:pt x="6232337" y="3513"/>
                  <a:pt x="6529128" y="0"/>
                </a:cubicBezTo>
                <a:cubicBezTo>
                  <a:pt x="6825919" y="-3513"/>
                  <a:pt x="6750215" y="36726"/>
                  <a:pt x="6886968" y="0"/>
                </a:cubicBezTo>
                <a:cubicBezTo>
                  <a:pt x="7023721" y="-36726"/>
                  <a:pt x="7437611" y="19743"/>
                  <a:pt x="7626115" y="0"/>
                </a:cubicBezTo>
                <a:cubicBezTo>
                  <a:pt x="7666952" y="227183"/>
                  <a:pt x="7588159" y="369969"/>
                  <a:pt x="7626115" y="482012"/>
                </a:cubicBezTo>
                <a:cubicBezTo>
                  <a:pt x="7664071" y="594055"/>
                  <a:pt x="7597886" y="718526"/>
                  <a:pt x="7626115" y="945122"/>
                </a:cubicBezTo>
                <a:cubicBezTo>
                  <a:pt x="7450162" y="983648"/>
                  <a:pt x="7165774" y="883483"/>
                  <a:pt x="7039491" y="945122"/>
                </a:cubicBezTo>
                <a:cubicBezTo>
                  <a:pt x="6913208" y="1006761"/>
                  <a:pt x="6771412" y="940242"/>
                  <a:pt x="6529128" y="945122"/>
                </a:cubicBezTo>
                <a:cubicBezTo>
                  <a:pt x="6286844" y="950002"/>
                  <a:pt x="6194201" y="913230"/>
                  <a:pt x="6095026" y="945122"/>
                </a:cubicBezTo>
                <a:cubicBezTo>
                  <a:pt x="5995851" y="977014"/>
                  <a:pt x="5843455" y="938248"/>
                  <a:pt x="5737185" y="945122"/>
                </a:cubicBezTo>
                <a:cubicBezTo>
                  <a:pt x="5630915" y="951996"/>
                  <a:pt x="5519065" y="940671"/>
                  <a:pt x="5303083" y="945122"/>
                </a:cubicBezTo>
                <a:cubicBezTo>
                  <a:pt x="5087101" y="949573"/>
                  <a:pt x="4955062" y="895364"/>
                  <a:pt x="4716459" y="945122"/>
                </a:cubicBezTo>
                <a:cubicBezTo>
                  <a:pt x="4477856" y="994880"/>
                  <a:pt x="4131158" y="930486"/>
                  <a:pt x="3977312" y="945122"/>
                </a:cubicBezTo>
                <a:cubicBezTo>
                  <a:pt x="3823466" y="959758"/>
                  <a:pt x="3601459" y="903560"/>
                  <a:pt x="3390688" y="945122"/>
                </a:cubicBezTo>
                <a:cubicBezTo>
                  <a:pt x="3179917" y="986684"/>
                  <a:pt x="2901307" y="896117"/>
                  <a:pt x="2727803" y="945122"/>
                </a:cubicBezTo>
                <a:cubicBezTo>
                  <a:pt x="2554299" y="994127"/>
                  <a:pt x="2471565" y="925997"/>
                  <a:pt x="2293701" y="945122"/>
                </a:cubicBezTo>
                <a:cubicBezTo>
                  <a:pt x="2115837" y="964247"/>
                  <a:pt x="2028309" y="929266"/>
                  <a:pt x="1859599" y="945122"/>
                </a:cubicBezTo>
                <a:cubicBezTo>
                  <a:pt x="1690889" y="960978"/>
                  <a:pt x="1457208" y="927418"/>
                  <a:pt x="1272975" y="945122"/>
                </a:cubicBezTo>
                <a:cubicBezTo>
                  <a:pt x="1088742" y="962826"/>
                  <a:pt x="712732" y="899216"/>
                  <a:pt x="533828" y="945122"/>
                </a:cubicBezTo>
                <a:cubicBezTo>
                  <a:pt x="354924" y="991028"/>
                  <a:pt x="138318" y="894133"/>
                  <a:pt x="0" y="945122"/>
                </a:cubicBezTo>
                <a:cubicBezTo>
                  <a:pt x="-46721" y="793231"/>
                  <a:pt x="40802" y="713868"/>
                  <a:pt x="0" y="500915"/>
                </a:cubicBezTo>
                <a:cubicBezTo>
                  <a:pt x="-40802" y="287962"/>
                  <a:pt x="17313" y="124090"/>
                  <a:pt x="0" y="0"/>
                </a:cubicBezTo>
                <a:close/>
              </a:path>
              <a:path w="7626115" h="945122" stroke="0" extrusionOk="0">
                <a:moveTo>
                  <a:pt x="0" y="0"/>
                </a:moveTo>
                <a:cubicBezTo>
                  <a:pt x="283267" y="-34240"/>
                  <a:pt x="421565" y="73668"/>
                  <a:pt x="662885" y="0"/>
                </a:cubicBezTo>
                <a:cubicBezTo>
                  <a:pt x="904206" y="-73668"/>
                  <a:pt x="1020786" y="64501"/>
                  <a:pt x="1325771" y="0"/>
                </a:cubicBezTo>
                <a:cubicBezTo>
                  <a:pt x="1630756" y="-64501"/>
                  <a:pt x="1518485" y="36487"/>
                  <a:pt x="1683612" y="0"/>
                </a:cubicBezTo>
                <a:cubicBezTo>
                  <a:pt x="1848739" y="-36487"/>
                  <a:pt x="1884776" y="25373"/>
                  <a:pt x="2041452" y="0"/>
                </a:cubicBezTo>
                <a:cubicBezTo>
                  <a:pt x="2198128" y="-25373"/>
                  <a:pt x="2380883" y="22982"/>
                  <a:pt x="2475554" y="0"/>
                </a:cubicBezTo>
                <a:cubicBezTo>
                  <a:pt x="2570225" y="-22982"/>
                  <a:pt x="2799024" y="34151"/>
                  <a:pt x="2909656" y="0"/>
                </a:cubicBezTo>
                <a:cubicBezTo>
                  <a:pt x="3020288" y="-34151"/>
                  <a:pt x="3155043" y="23936"/>
                  <a:pt x="3343758" y="0"/>
                </a:cubicBezTo>
                <a:cubicBezTo>
                  <a:pt x="3532473" y="-23936"/>
                  <a:pt x="3642022" y="33269"/>
                  <a:pt x="3777860" y="0"/>
                </a:cubicBezTo>
                <a:cubicBezTo>
                  <a:pt x="3913698" y="-33269"/>
                  <a:pt x="4296285" y="68761"/>
                  <a:pt x="4440745" y="0"/>
                </a:cubicBezTo>
                <a:cubicBezTo>
                  <a:pt x="4585205" y="-68761"/>
                  <a:pt x="4821390" y="35218"/>
                  <a:pt x="4951109" y="0"/>
                </a:cubicBezTo>
                <a:cubicBezTo>
                  <a:pt x="5080828" y="-35218"/>
                  <a:pt x="5295508" y="50586"/>
                  <a:pt x="5385210" y="0"/>
                </a:cubicBezTo>
                <a:cubicBezTo>
                  <a:pt x="5474912" y="-50586"/>
                  <a:pt x="5664767" y="825"/>
                  <a:pt x="5743051" y="0"/>
                </a:cubicBezTo>
                <a:cubicBezTo>
                  <a:pt x="5821335" y="-825"/>
                  <a:pt x="6076923" y="57160"/>
                  <a:pt x="6329675" y="0"/>
                </a:cubicBezTo>
                <a:cubicBezTo>
                  <a:pt x="6582427" y="-57160"/>
                  <a:pt x="6637363" y="18495"/>
                  <a:pt x="6840039" y="0"/>
                </a:cubicBezTo>
                <a:cubicBezTo>
                  <a:pt x="7042715" y="-18495"/>
                  <a:pt x="7362322" y="55600"/>
                  <a:pt x="7626115" y="0"/>
                </a:cubicBezTo>
                <a:cubicBezTo>
                  <a:pt x="7630211" y="197722"/>
                  <a:pt x="7614354" y="248566"/>
                  <a:pt x="7626115" y="453659"/>
                </a:cubicBezTo>
                <a:cubicBezTo>
                  <a:pt x="7637876" y="658752"/>
                  <a:pt x="7594235" y="741817"/>
                  <a:pt x="7626115" y="945122"/>
                </a:cubicBezTo>
                <a:cubicBezTo>
                  <a:pt x="7489527" y="965931"/>
                  <a:pt x="7239136" y="904265"/>
                  <a:pt x="6963230" y="945122"/>
                </a:cubicBezTo>
                <a:cubicBezTo>
                  <a:pt x="6687324" y="985979"/>
                  <a:pt x="6578192" y="924846"/>
                  <a:pt x="6452867" y="945122"/>
                </a:cubicBezTo>
                <a:cubicBezTo>
                  <a:pt x="6327542" y="965398"/>
                  <a:pt x="6119361" y="898084"/>
                  <a:pt x="5866242" y="945122"/>
                </a:cubicBezTo>
                <a:cubicBezTo>
                  <a:pt x="5613123" y="992160"/>
                  <a:pt x="5403112" y="886207"/>
                  <a:pt x="5127096" y="945122"/>
                </a:cubicBezTo>
                <a:cubicBezTo>
                  <a:pt x="4851080" y="1004037"/>
                  <a:pt x="4884889" y="926423"/>
                  <a:pt x="4769255" y="945122"/>
                </a:cubicBezTo>
                <a:cubicBezTo>
                  <a:pt x="4653621" y="963821"/>
                  <a:pt x="4359044" y="938952"/>
                  <a:pt x="4106370" y="945122"/>
                </a:cubicBezTo>
                <a:cubicBezTo>
                  <a:pt x="3853697" y="951292"/>
                  <a:pt x="3879265" y="917803"/>
                  <a:pt x="3672268" y="945122"/>
                </a:cubicBezTo>
                <a:cubicBezTo>
                  <a:pt x="3465271" y="972441"/>
                  <a:pt x="3212110" y="882704"/>
                  <a:pt x="2933121" y="945122"/>
                </a:cubicBezTo>
                <a:cubicBezTo>
                  <a:pt x="2654132" y="1007540"/>
                  <a:pt x="2678330" y="902741"/>
                  <a:pt x="2575280" y="945122"/>
                </a:cubicBezTo>
                <a:cubicBezTo>
                  <a:pt x="2472230" y="987503"/>
                  <a:pt x="2319484" y="937331"/>
                  <a:pt x="2217440" y="945122"/>
                </a:cubicBezTo>
                <a:cubicBezTo>
                  <a:pt x="2115396" y="952913"/>
                  <a:pt x="1798729" y="875712"/>
                  <a:pt x="1630815" y="945122"/>
                </a:cubicBezTo>
                <a:cubicBezTo>
                  <a:pt x="1462901" y="1014532"/>
                  <a:pt x="1257160" y="907526"/>
                  <a:pt x="1044191" y="945122"/>
                </a:cubicBezTo>
                <a:cubicBezTo>
                  <a:pt x="831222" y="982718"/>
                  <a:pt x="684007" y="896549"/>
                  <a:pt x="533828" y="945122"/>
                </a:cubicBezTo>
                <a:cubicBezTo>
                  <a:pt x="383649" y="993695"/>
                  <a:pt x="215083" y="896166"/>
                  <a:pt x="0" y="945122"/>
                </a:cubicBezTo>
                <a:cubicBezTo>
                  <a:pt x="-40625" y="812730"/>
                  <a:pt x="16514" y="648935"/>
                  <a:pt x="0" y="500915"/>
                </a:cubicBezTo>
                <a:cubicBezTo>
                  <a:pt x="-16514" y="352895"/>
                  <a:pt x="52266" y="141376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972951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r>
              <a:rPr lang="en-US" sz="3200" dirty="0">
                <a:solidFill>
                  <a:srgbClr val="F79646"/>
                </a:solidFill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200">
                <a:solidFill>
                  <a:srgbClr val="F79646"/>
                </a:solidFill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>
                <a:solidFill>
                  <a:srgbClr val="002060"/>
                </a:solidFill>
                <a:ea typeface="Arial-Rounded" pitchFamily="34" charset="0"/>
                <a:cs typeface="Arial-Rounded" pitchFamily="34" charset="0"/>
              </a:rPr>
              <a:t>Cuộc sống khó khăn, vất vả.</a:t>
            </a:r>
            <a:endParaRPr lang="en-US" sz="3200" dirty="0">
              <a:solidFill>
                <a:srgbClr val="002060"/>
              </a:solidFill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AF5679F-97B5-4216-8090-EFD9CE930F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437" y="2486140"/>
            <a:ext cx="798097" cy="7827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9767C8A-6BE0-4279-AC5D-2E219C8A75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844" y="5370213"/>
            <a:ext cx="807556" cy="77835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F2BF171-7D26-4B89-95E7-B70305589BD6}"/>
              </a:ext>
            </a:extLst>
          </p:cNvPr>
          <p:cNvSpPr/>
          <p:nvPr/>
        </p:nvSpPr>
        <p:spPr>
          <a:xfrm>
            <a:off x="2275685" y="3681905"/>
            <a:ext cx="7621920" cy="918621"/>
          </a:xfrm>
          <a:custGeom>
            <a:avLst/>
            <a:gdLst>
              <a:gd name="connsiteX0" fmla="*/ 0 w 7621920"/>
              <a:gd name="connsiteY0" fmla="*/ 0 h 918621"/>
              <a:gd name="connsiteX1" fmla="*/ 662521 w 7621920"/>
              <a:gd name="connsiteY1" fmla="*/ 0 h 918621"/>
              <a:gd name="connsiteX2" fmla="*/ 1401261 w 7621920"/>
              <a:gd name="connsiteY2" fmla="*/ 0 h 918621"/>
              <a:gd name="connsiteX3" fmla="*/ 1835124 w 7621920"/>
              <a:gd name="connsiteY3" fmla="*/ 0 h 918621"/>
              <a:gd name="connsiteX4" fmla="*/ 2421425 w 7621920"/>
              <a:gd name="connsiteY4" fmla="*/ 0 h 918621"/>
              <a:gd name="connsiteX5" fmla="*/ 2779069 w 7621920"/>
              <a:gd name="connsiteY5" fmla="*/ 0 h 918621"/>
              <a:gd name="connsiteX6" fmla="*/ 3517809 w 7621920"/>
              <a:gd name="connsiteY6" fmla="*/ 0 h 918621"/>
              <a:gd name="connsiteX7" fmla="*/ 4180330 w 7621920"/>
              <a:gd name="connsiteY7" fmla="*/ 0 h 918621"/>
              <a:gd name="connsiteX8" fmla="*/ 4537974 w 7621920"/>
              <a:gd name="connsiteY8" fmla="*/ 0 h 918621"/>
              <a:gd name="connsiteX9" fmla="*/ 4895618 w 7621920"/>
              <a:gd name="connsiteY9" fmla="*/ 0 h 918621"/>
              <a:gd name="connsiteX10" fmla="*/ 5405700 w 7621920"/>
              <a:gd name="connsiteY10" fmla="*/ 0 h 918621"/>
              <a:gd name="connsiteX11" fmla="*/ 6068221 w 7621920"/>
              <a:gd name="connsiteY11" fmla="*/ 0 h 918621"/>
              <a:gd name="connsiteX12" fmla="*/ 6578303 w 7621920"/>
              <a:gd name="connsiteY12" fmla="*/ 0 h 918621"/>
              <a:gd name="connsiteX13" fmla="*/ 6935947 w 7621920"/>
              <a:gd name="connsiteY13" fmla="*/ 0 h 918621"/>
              <a:gd name="connsiteX14" fmla="*/ 7621920 w 7621920"/>
              <a:gd name="connsiteY14" fmla="*/ 0 h 918621"/>
              <a:gd name="connsiteX15" fmla="*/ 7621920 w 7621920"/>
              <a:gd name="connsiteY15" fmla="*/ 431752 h 918621"/>
              <a:gd name="connsiteX16" fmla="*/ 7621920 w 7621920"/>
              <a:gd name="connsiteY16" fmla="*/ 918621 h 918621"/>
              <a:gd name="connsiteX17" fmla="*/ 7264276 w 7621920"/>
              <a:gd name="connsiteY17" fmla="*/ 918621 h 918621"/>
              <a:gd name="connsiteX18" fmla="*/ 6525536 w 7621920"/>
              <a:gd name="connsiteY18" fmla="*/ 918621 h 918621"/>
              <a:gd name="connsiteX19" fmla="*/ 5786796 w 7621920"/>
              <a:gd name="connsiteY19" fmla="*/ 918621 h 918621"/>
              <a:gd name="connsiteX20" fmla="*/ 5429152 w 7621920"/>
              <a:gd name="connsiteY20" fmla="*/ 918621 h 918621"/>
              <a:gd name="connsiteX21" fmla="*/ 4690412 w 7621920"/>
              <a:gd name="connsiteY21" fmla="*/ 918621 h 918621"/>
              <a:gd name="connsiteX22" fmla="*/ 4027892 w 7621920"/>
              <a:gd name="connsiteY22" fmla="*/ 918621 h 918621"/>
              <a:gd name="connsiteX23" fmla="*/ 3517809 w 7621920"/>
              <a:gd name="connsiteY23" fmla="*/ 918621 h 918621"/>
              <a:gd name="connsiteX24" fmla="*/ 2855288 w 7621920"/>
              <a:gd name="connsiteY24" fmla="*/ 918621 h 918621"/>
              <a:gd name="connsiteX25" fmla="*/ 2497645 w 7621920"/>
              <a:gd name="connsiteY25" fmla="*/ 918621 h 918621"/>
              <a:gd name="connsiteX26" fmla="*/ 2140001 w 7621920"/>
              <a:gd name="connsiteY26" fmla="*/ 918621 h 918621"/>
              <a:gd name="connsiteX27" fmla="*/ 1629918 w 7621920"/>
              <a:gd name="connsiteY27" fmla="*/ 918621 h 918621"/>
              <a:gd name="connsiteX28" fmla="*/ 967398 w 7621920"/>
              <a:gd name="connsiteY28" fmla="*/ 918621 h 918621"/>
              <a:gd name="connsiteX29" fmla="*/ 0 w 7621920"/>
              <a:gd name="connsiteY29" fmla="*/ 918621 h 918621"/>
              <a:gd name="connsiteX30" fmla="*/ 0 w 7621920"/>
              <a:gd name="connsiteY30" fmla="*/ 440938 h 918621"/>
              <a:gd name="connsiteX31" fmla="*/ 0 w 7621920"/>
              <a:gd name="connsiteY31" fmla="*/ 0 h 91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621920" h="918621" fill="none" extrusionOk="0">
                <a:moveTo>
                  <a:pt x="0" y="0"/>
                </a:moveTo>
                <a:cubicBezTo>
                  <a:pt x="138850" y="-26020"/>
                  <a:pt x="489501" y="41078"/>
                  <a:pt x="662521" y="0"/>
                </a:cubicBezTo>
                <a:cubicBezTo>
                  <a:pt x="835541" y="-41078"/>
                  <a:pt x="1060023" y="21756"/>
                  <a:pt x="1401261" y="0"/>
                </a:cubicBezTo>
                <a:cubicBezTo>
                  <a:pt x="1742499" y="-21756"/>
                  <a:pt x="1695856" y="37294"/>
                  <a:pt x="1835124" y="0"/>
                </a:cubicBezTo>
                <a:cubicBezTo>
                  <a:pt x="1974392" y="-37294"/>
                  <a:pt x="2219083" y="58507"/>
                  <a:pt x="2421425" y="0"/>
                </a:cubicBezTo>
                <a:cubicBezTo>
                  <a:pt x="2623767" y="-58507"/>
                  <a:pt x="2666673" y="19099"/>
                  <a:pt x="2779069" y="0"/>
                </a:cubicBezTo>
                <a:cubicBezTo>
                  <a:pt x="2891465" y="-19099"/>
                  <a:pt x="3294399" y="36229"/>
                  <a:pt x="3517809" y="0"/>
                </a:cubicBezTo>
                <a:cubicBezTo>
                  <a:pt x="3741219" y="-36229"/>
                  <a:pt x="3960134" y="19067"/>
                  <a:pt x="4180330" y="0"/>
                </a:cubicBezTo>
                <a:cubicBezTo>
                  <a:pt x="4400526" y="-19067"/>
                  <a:pt x="4364602" y="18393"/>
                  <a:pt x="4537974" y="0"/>
                </a:cubicBezTo>
                <a:cubicBezTo>
                  <a:pt x="4711346" y="-18393"/>
                  <a:pt x="4795944" y="1227"/>
                  <a:pt x="4895618" y="0"/>
                </a:cubicBezTo>
                <a:cubicBezTo>
                  <a:pt x="4995292" y="-1227"/>
                  <a:pt x="5286531" y="34572"/>
                  <a:pt x="5405700" y="0"/>
                </a:cubicBezTo>
                <a:cubicBezTo>
                  <a:pt x="5524869" y="-34572"/>
                  <a:pt x="5845452" y="76514"/>
                  <a:pt x="6068221" y="0"/>
                </a:cubicBezTo>
                <a:cubicBezTo>
                  <a:pt x="6290990" y="-76514"/>
                  <a:pt x="6370884" y="16246"/>
                  <a:pt x="6578303" y="0"/>
                </a:cubicBezTo>
                <a:cubicBezTo>
                  <a:pt x="6785722" y="-16246"/>
                  <a:pt x="6811872" y="22280"/>
                  <a:pt x="6935947" y="0"/>
                </a:cubicBezTo>
                <a:cubicBezTo>
                  <a:pt x="7060022" y="-22280"/>
                  <a:pt x="7341255" y="78578"/>
                  <a:pt x="7621920" y="0"/>
                </a:cubicBezTo>
                <a:cubicBezTo>
                  <a:pt x="7670758" y="192271"/>
                  <a:pt x="7609182" y="258574"/>
                  <a:pt x="7621920" y="431752"/>
                </a:cubicBezTo>
                <a:cubicBezTo>
                  <a:pt x="7634658" y="604930"/>
                  <a:pt x="7574015" y="683533"/>
                  <a:pt x="7621920" y="918621"/>
                </a:cubicBezTo>
                <a:cubicBezTo>
                  <a:pt x="7498656" y="934831"/>
                  <a:pt x="7415147" y="911123"/>
                  <a:pt x="7264276" y="918621"/>
                </a:cubicBezTo>
                <a:cubicBezTo>
                  <a:pt x="7113405" y="926119"/>
                  <a:pt x="6843644" y="895361"/>
                  <a:pt x="6525536" y="918621"/>
                </a:cubicBezTo>
                <a:cubicBezTo>
                  <a:pt x="6207428" y="941881"/>
                  <a:pt x="6132755" y="904354"/>
                  <a:pt x="5786796" y="918621"/>
                </a:cubicBezTo>
                <a:cubicBezTo>
                  <a:pt x="5440837" y="932888"/>
                  <a:pt x="5551879" y="881833"/>
                  <a:pt x="5429152" y="918621"/>
                </a:cubicBezTo>
                <a:cubicBezTo>
                  <a:pt x="5306425" y="955409"/>
                  <a:pt x="4841018" y="851099"/>
                  <a:pt x="4690412" y="918621"/>
                </a:cubicBezTo>
                <a:cubicBezTo>
                  <a:pt x="4539806" y="986143"/>
                  <a:pt x="4207664" y="875008"/>
                  <a:pt x="4027892" y="918621"/>
                </a:cubicBezTo>
                <a:cubicBezTo>
                  <a:pt x="3848120" y="962234"/>
                  <a:pt x="3707661" y="909940"/>
                  <a:pt x="3517809" y="918621"/>
                </a:cubicBezTo>
                <a:cubicBezTo>
                  <a:pt x="3327957" y="927302"/>
                  <a:pt x="3151077" y="873737"/>
                  <a:pt x="2855288" y="918621"/>
                </a:cubicBezTo>
                <a:cubicBezTo>
                  <a:pt x="2559499" y="963505"/>
                  <a:pt x="2607348" y="908039"/>
                  <a:pt x="2497645" y="918621"/>
                </a:cubicBezTo>
                <a:cubicBezTo>
                  <a:pt x="2387942" y="929203"/>
                  <a:pt x="2216142" y="896128"/>
                  <a:pt x="2140001" y="918621"/>
                </a:cubicBezTo>
                <a:cubicBezTo>
                  <a:pt x="2063860" y="941114"/>
                  <a:pt x="1760495" y="898780"/>
                  <a:pt x="1629918" y="918621"/>
                </a:cubicBezTo>
                <a:cubicBezTo>
                  <a:pt x="1499341" y="938462"/>
                  <a:pt x="1153331" y="859670"/>
                  <a:pt x="967398" y="918621"/>
                </a:cubicBezTo>
                <a:cubicBezTo>
                  <a:pt x="781465" y="977572"/>
                  <a:pt x="206704" y="863041"/>
                  <a:pt x="0" y="918621"/>
                </a:cubicBezTo>
                <a:cubicBezTo>
                  <a:pt x="-24771" y="692959"/>
                  <a:pt x="29019" y="627776"/>
                  <a:pt x="0" y="440938"/>
                </a:cubicBezTo>
                <a:cubicBezTo>
                  <a:pt x="-29019" y="254100"/>
                  <a:pt x="30322" y="97378"/>
                  <a:pt x="0" y="0"/>
                </a:cubicBezTo>
                <a:close/>
              </a:path>
              <a:path w="7621920" h="918621" stroke="0" extrusionOk="0">
                <a:moveTo>
                  <a:pt x="0" y="0"/>
                </a:moveTo>
                <a:cubicBezTo>
                  <a:pt x="123065" y="-20972"/>
                  <a:pt x="340779" y="49961"/>
                  <a:pt x="510082" y="0"/>
                </a:cubicBezTo>
                <a:cubicBezTo>
                  <a:pt x="679385" y="-49961"/>
                  <a:pt x="1007489" y="2528"/>
                  <a:pt x="1248822" y="0"/>
                </a:cubicBezTo>
                <a:cubicBezTo>
                  <a:pt x="1490155" y="-2528"/>
                  <a:pt x="1735439" y="19489"/>
                  <a:pt x="1987562" y="0"/>
                </a:cubicBezTo>
                <a:cubicBezTo>
                  <a:pt x="2239685" y="-19489"/>
                  <a:pt x="2477297" y="73540"/>
                  <a:pt x="2726302" y="0"/>
                </a:cubicBezTo>
                <a:cubicBezTo>
                  <a:pt x="2975307" y="-73540"/>
                  <a:pt x="3003681" y="27298"/>
                  <a:pt x="3236384" y="0"/>
                </a:cubicBezTo>
                <a:cubicBezTo>
                  <a:pt x="3469087" y="-27298"/>
                  <a:pt x="3434146" y="25281"/>
                  <a:pt x="3594028" y="0"/>
                </a:cubicBezTo>
                <a:cubicBezTo>
                  <a:pt x="3753910" y="-25281"/>
                  <a:pt x="4024156" y="25481"/>
                  <a:pt x="4180330" y="0"/>
                </a:cubicBezTo>
                <a:cubicBezTo>
                  <a:pt x="4336504" y="-25481"/>
                  <a:pt x="4539809" y="21715"/>
                  <a:pt x="4690412" y="0"/>
                </a:cubicBezTo>
                <a:cubicBezTo>
                  <a:pt x="4841015" y="-21715"/>
                  <a:pt x="4923090" y="38180"/>
                  <a:pt x="5124275" y="0"/>
                </a:cubicBezTo>
                <a:cubicBezTo>
                  <a:pt x="5325460" y="-38180"/>
                  <a:pt x="5457653" y="20111"/>
                  <a:pt x="5710577" y="0"/>
                </a:cubicBezTo>
                <a:cubicBezTo>
                  <a:pt x="5963501" y="-20111"/>
                  <a:pt x="6270730" y="10618"/>
                  <a:pt x="6449317" y="0"/>
                </a:cubicBezTo>
                <a:cubicBezTo>
                  <a:pt x="6627904" y="-10618"/>
                  <a:pt x="6720171" y="27188"/>
                  <a:pt x="6883180" y="0"/>
                </a:cubicBezTo>
                <a:cubicBezTo>
                  <a:pt x="7046189" y="-27188"/>
                  <a:pt x="7288996" y="78703"/>
                  <a:pt x="7621920" y="0"/>
                </a:cubicBezTo>
                <a:cubicBezTo>
                  <a:pt x="7645332" y="212911"/>
                  <a:pt x="7613616" y="258711"/>
                  <a:pt x="7621920" y="477683"/>
                </a:cubicBezTo>
                <a:cubicBezTo>
                  <a:pt x="7630224" y="696655"/>
                  <a:pt x="7613545" y="736631"/>
                  <a:pt x="7621920" y="918621"/>
                </a:cubicBezTo>
                <a:cubicBezTo>
                  <a:pt x="7466289" y="945659"/>
                  <a:pt x="7119035" y="897399"/>
                  <a:pt x="6959399" y="918621"/>
                </a:cubicBezTo>
                <a:cubicBezTo>
                  <a:pt x="6799763" y="939843"/>
                  <a:pt x="6680774" y="893774"/>
                  <a:pt x="6449317" y="918621"/>
                </a:cubicBezTo>
                <a:cubicBezTo>
                  <a:pt x="6217860" y="943468"/>
                  <a:pt x="6210562" y="900539"/>
                  <a:pt x="6015454" y="918621"/>
                </a:cubicBezTo>
                <a:cubicBezTo>
                  <a:pt x="5820346" y="936703"/>
                  <a:pt x="5780005" y="914628"/>
                  <a:pt x="5581591" y="918621"/>
                </a:cubicBezTo>
                <a:cubicBezTo>
                  <a:pt x="5383177" y="922614"/>
                  <a:pt x="5302908" y="909427"/>
                  <a:pt x="5147728" y="918621"/>
                </a:cubicBezTo>
                <a:cubicBezTo>
                  <a:pt x="4992548" y="927815"/>
                  <a:pt x="4747364" y="899256"/>
                  <a:pt x="4561426" y="918621"/>
                </a:cubicBezTo>
                <a:cubicBezTo>
                  <a:pt x="4375488" y="937986"/>
                  <a:pt x="4215745" y="911212"/>
                  <a:pt x="3898905" y="918621"/>
                </a:cubicBezTo>
                <a:cubicBezTo>
                  <a:pt x="3582065" y="926030"/>
                  <a:pt x="3511910" y="848124"/>
                  <a:pt x="3160165" y="918621"/>
                </a:cubicBezTo>
                <a:cubicBezTo>
                  <a:pt x="2808420" y="989118"/>
                  <a:pt x="2815378" y="889197"/>
                  <a:pt x="2726302" y="918621"/>
                </a:cubicBezTo>
                <a:cubicBezTo>
                  <a:pt x="2637226" y="948045"/>
                  <a:pt x="2465089" y="867325"/>
                  <a:pt x="2292439" y="918621"/>
                </a:cubicBezTo>
                <a:cubicBezTo>
                  <a:pt x="2119789" y="969917"/>
                  <a:pt x="1846713" y="855283"/>
                  <a:pt x="1629918" y="918621"/>
                </a:cubicBezTo>
                <a:cubicBezTo>
                  <a:pt x="1413123" y="981959"/>
                  <a:pt x="1309051" y="888471"/>
                  <a:pt x="1119836" y="918621"/>
                </a:cubicBezTo>
                <a:cubicBezTo>
                  <a:pt x="930621" y="948771"/>
                  <a:pt x="235089" y="913638"/>
                  <a:pt x="0" y="918621"/>
                </a:cubicBezTo>
                <a:cubicBezTo>
                  <a:pt x="-3764" y="766028"/>
                  <a:pt x="27812" y="634239"/>
                  <a:pt x="0" y="468497"/>
                </a:cubicBezTo>
                <a:cubicBezTo>
                  <a:pt x="-27812" y="302755"/>
                  <a:pt x="28938" y="117383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72587758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r>
              <a:rPr lang="en-US" sz="3200">
                <a:solidFill>
                  <a:srgbClr val="F79646"/>
                </a:solidFill>
                <a:latin typeface="+mj-lt"/>
                <a:ea typeface="Arial-Rounded" pitchFamily="34" charset="0"/>
                <a:cs typeface="Arial-Rounded" pitchFamily="34" charset="0"/>
              </a:rPr>
              <a:t>B.</a:t>
            </a:r>
            <a:r>
              <a:rPr lang="en-US" sz="32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Thêm nhiều rắc rối </a:t>
            </a:r>
            <a:endParaRPr lang="en-US" sz="32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945B35C-3289-4686-B5FF-5B84D59919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844" y="3880135"/>
            <a:ext cx="807556" cy="778352"/>
          </a:xfrm>
          <a:prstGeom prst="rect">
            <a:avLst/>
          </a:prstGeom>
        </p:spPr>
      </p:pic>
      <p:pic>
        <p:nvPicPr>
          <p:cNvPr id="27" name="Picture 26">
            <a:hlinkClick r:id="rId9" action="ppaction://hlinksldjump"/>
            <a:extLst>
              <a:ext uri="{FF2B5EF4-FFF2-40B4-BE49-F238E27FC236}">
                <a16:creationId xmlns:a16="http://schemas.microsoft.com/office/drawing/2014/main" xmlns="" id="{D7FB5728-6CCD-4124-AA52-68D0F473171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>
            <a:fillRect/>
          </a:stretch>
        </p:blipFill>
        <p:spPr>
          <a:xfrm>
            <a:off x="11032908" y="5550712"/>
            <a:ext cx="1159089" cy="119570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2EC712E-F358-4212-84EE-B5764C2E0ECB}"/>
              </a:ext>
            </a:extLst>
          </p:cNvPr>
          <p:cNvSpPr/>
          <p:nvPr/>
        </p:nvSpPr>
        <p:spPr>
          <a:xfrm>
            <a:off x="1180123" y="343877"/>
            <a:ext cx="10027139" cy="1706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F205B24-F122-45A2-9FAB-FA787BA3243B}"/>
              </a:ext>
            </a:extLst>
          </p:cNvPr>
          <p:cNvSpPr/>
          <p:nvPr/>
        </p:nvSpPr>
        <p:spPr>
          <a:xfrm>
            <a:off x="1431192" y="763513"/>
            <a:ext cx="9525000" cy="73846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lIns="121725" tIns="60862" rIns="121725" bIns="60862">
            <a:spAutoFit/>
          </a:bodyPr>
          <a:lstStyle/>
          <a:p>
            <a:pPr algn="just"/>
            <a:r>
              <a:rPr lang="en-US" sz="4000" b="1">
                <a:ea typeface="Arial-Rounded" pitchFamily="34" charset="0"/>
                <a:cs typeface="Arial-Rounded" pitchFamily="34" charset="0"/>
              </a:rPr>
              <a:t> Yêu lao động giúp con người có....... </a:t>
            </a:r>
            <a:endParaRPr lang="en-US" sz="4000" b="1" dirty="0"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903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>
            <a:fillRect/>
          </a:stretch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pic>
        <p:nvPicPr>
          <p:cNvPr id="2" name="Picture 1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466" l="0" r="100000">
                        <a14:backgroundMark x1="4800" y1="4795" x2="4800" y2="14726"/>
                        <a14:backgroundMark x1="20800" y1="3425" x2="51200" y2="5822"/>
                        <a14:backgroundMark x1="84400" y1="2055" x2="95600" y2="7192"/>
                        <a14:backgroundMark x1="90800" y1="46918" x2="92400" y2="55822"/>
                        <a14:backgroundMark x1="94800" y1="80822" x2="90000" y2="89384"/>
                        <a14:backgroundMark x1="82800" y1="49315" x2="98800" y2="63356"/>
                        <a14:backgroundMark x1="96000" y1="38014" x2="82000" y2="49658"/>
                        <a14:backgroundMark x1="76800" y1="52740" x2="90400" y2="61644"/>
                        <a14:backgroundMark x1="92400" y1="38014" x2="76400" y2="50000"/>
                        <a14:backgroundMark x1="74800" y1="53425" x2="99600" y2="68151"/>
                        <a14:backgroundMark x1="89200" y1="83219" x2="82800" y2="90411"/>
                        <a14:backgroundMark x1="37600" y1="87329" x2="55600" y2="86301"/>
                        <a14:backgroundMark x1="58800" y1="87671" x2="63200" y2="92123"/>
                        <a14:backgroundMark x1="91600" y1="39041" x2="99600" y2="29110"/>
                        <a14:backgroundMark x1="74800" y1="4795" x2="98800" y2="8219"/>
                        <a14:backgroundMark x1="60000" y1="1027" x2="53600" y2="4795"/>
                        <a14:backgroundMark x1="66400" y1="2055" x2="66400" y2="4110"/>
                        <a14:backgroundMark x1="76800" y1="8219" x2="69600" y2="11986"/>
                        <a14:backgroundMark x1="65600" y1="4795" x2="72000" y2="0"/>
                        <a14:backgroundMark x1="64000" y1="7877" x2="67200" y2="4452"/>
                        <a14:backgroundMark x1="6400" y1="34247" x2="18400" y2="45890"/>
                        <a14:backgroundMark x1="2800" y1="64726" x2="1200" y2="87671"/>
                        <a14:backgroundMark x1="3200" y1="61301" x2="26400" y2="64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48" y="5144238"/>
            <a:ext cx="1155666" cy="1343508"/>
          </a:xfrm>
          <a:prstGeom prst="rect">
            <a:avLst/>
          </a:prstGeom>
        </p:spPr>
      </p:pic>
      <p:pic>
        <p:nvPicPr>
          <p:cNvPr id="4" name="Picture 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>
            <a:fillRect/>
          </a:stretch>
        </p:blipFill>
        <p:spPr>
          <a:xfrm>
            <a:off x="1385457" y="5609362"/>
            <a:ext cx="555449" cy="572996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>
            <a:fillRect/>
          </a:stretch>
        </p:blipFill>
        <p:spPr>
          <a:xfrm>
            <a:off x="1004152" y="5518595"/>
            <a:ext cx="762610" cy="754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983" b="86320" l="17672" r="86279">
                        <a14:foregroundMark x1="27651" y1="47206" x2="37422" y2="47206"/>
                        <a14:foregroundMark x1="37006" y1="47206" x2="55925" y2="48940"/>
                        <a14:backgroundMark x1="43451" y1="29287" x2="79210" y2="38343"/>
                        <a14:backgroundMark x1="31809" y1="33526" x2="72349" y2="39499"/>
                        <a14:backgroundMark x1="32432" y1="40077" x2="67568" y2="37380"/>
                        <a14:backgroundMark x1="67568" y1="42775" x2="72349" y2="42197"/>
                        <a14:backgroundMark x1="54054" y1="43931" x2="59875" y2="43931"/>
                        <a14:backgroundMark x1="52391" y1="46243" x2="67568" y2="43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>
            <a:fillRect/>
          </a:stretch>
        </p:blipFill>
        <p:spPr>
          <a:xfrm>
            <a:off x="609600" y="4887272"/>
            <a:ext cx="1739726" cy="205989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635932" y="648677"/>
            <a:ext cx="4795111" cy="3126154"/>
            <a:chOff x="5229952" y="2076009"/>
            <a:chExt cx="5829305" cy="2448028"/>
          </a:xfrm>
        </p:grpSpPr>
        <p:grpSp>
          <p:nvGrpSpPr>
            <p:cNvPr id="12" name="Group 11"/>
            <p:cNvGrpSpPr/>
            <p:nvPr/>
          </p:nvGrpSpPr>
          <p:grpSpPr>
            <a:xfrm>
              <a:off x="5229952" y="2076009"/>
              <a:ext cx="5829305" cy="2129121"/>
              <a:chOff x="3021824" y="4143400"/>
              <a:chExt cx="5948614" cy="2129121"/>
            </a:xfrm>
          </p:grpSpPr>
          <p:sp>
            <p:nvSpPr>
              <p:cNvPr id="17" name="Cloud 16"/>
              <p:cNvSpPr/>
              <p:nvPr/>
            </p:nvSpPr>
            <p:spPr>
              <a:xfrm>
                <a:off x="3021824" y="4143400"/>
                <a:ext cx="5948614" cy="2129121"/>
              </a:xfrm>
              <a:prstGeom prst="cloud">
                <a:avLst/>
              </a:prstGeom>
              <a:solidFill>
                <a:srgbClr val="66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" name="Cloud 17"/>
              <p:cNvSpPr/>
              <p:nvPr/>
            </p:nvSpPr>
            <p:spPr>
              <a:xfrm>
                <a:off x="3247009" y="4239024"/>
                <a:ext cx="5532763" cy="1930784"/>
              </a:xfrm>
              <a:prstGeom prst="cloud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855411" y="4453959"/>
                <a:ext cx="4632445" cy="1421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/>
                  <a:t>Phòng khách nhà mình đã được dọn dẹp sạch sẽ rồi. Mình cảm ơn các bạn.</a:t>
                </a: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8975427" y="4005147"/>
              <a:ext cx="639083" cy="343026"/>
            </a:xfrm>
            <a:prstGeom prst="ellipse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Oval 14"/>
            <p:cNvSpPr/>
            <p:nvPr/>
          </p:nvSpPr>
          <p:spPr>
            <a:xfrm>
              <a:off x="9457999" y="4339327"/>
              <a:ext cx="375336" cy="184710"/>
            </a:xfrm>
            <a:prstGeom prst="ellipse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73905" y="3538955"/>
            <a:ext cx="2537413" cy="331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49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674" cy="685800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xmlns="" id="{C4D63267-0065-4DF6-B5B4-D4A3E36F9DF0}"/>
              </a:ext>
            </a:extLst>
          </p:cNvPr>
          <p:cNvSpPr/>
          <p:nvPr/>
        </p:nvSpPr>
        <p:spPr>
          <a:xfrm>
            <a:off x="268826" y="246185"/>
            <a:ext cx="11654346" cy="6365629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D883EE-8502-E977-5F7E-1756F6321401}"/>
              </a:ext>
            </a:extLst>
          </p:cNvPr>
          <p:cNvSpPr txBox="1"/>
          <p:nvPr/>
        </p:nvSpPr>
        <p:spPr>
          <a:xfrm>
            <a:off x="4842057" y="898122"/>
            <a:ext cx="4642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UTM Cookies" panose="02040603050506020204" pitchFamily="18" charset="0"/>
              </a:rPr>
              <a:t>DẶN DÒ</a:t>
            </a:r>
          </a:p>
        </p:txBody>
      </p:sp>
      <p:pic>
        <p:nvPicPr>
          <p:cNvPr id="6" name="Graphic 10">
            <a:extLst>
              <a:ext uri="{FF2B5EF4-FFF2-40B4-BE49-F238E27FC236}">
                <a16:creationId xmlns:a16="http://schemas.microsoft.com/office/drawing/2014/main" xmlns="" id="{86C9BB18-5DC0-B38A-61D0-6CFB230C6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8869680" y="3091252"/>
            <a:ext cx="3915294" cy="37887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6091" y="2477695"/>
            <a:ext cx="8951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4000" dirty="0"/>
              <a:t>Tích cực hoàn thành các nhiệm vụ ở nhà.</a:t>
            </a:r>
          </a:p>
          <a:p>
            <a:pPr marL="285750" indent="-285750" algn="just">
              <a:buFontTx/>
              <a:buChar char="-"/>
            </a:pPr>
            <a:r>
              <a:rPr lang="en-US" sz="4000" dirty="0" err="1" smtClean="0"/>
              <a:t>Chuẩn</a:t>
            </a:r>
            <a:r>
              <a:rPr lang="en-US" sz="4000" dirty="0" smtClean="0"/>
              <a:t> </a:t>
            </a:r>
            <a:r>
              <a:rPr lang="en-US" sz="4000" dirty="0" err="1" smtClean="0"/>
              <a:t>bị</a:t>
            </a:r>
            <a:r>
              <a:rPr lang="en-US" sz="4000" dirty="0" smtClean="0"/>
              <a:t> </a:t>
            </a:r>
            <a:r>
              <a:rPr lang="en-US" sz="4000" dirty="0" err="1" smtClean="0"/>
              <a:t>bài</a:t>
            </a:r>
            <a:r>
              <a:rPr lang="en-US" sz="4000" dirty="0" smtClean="0"/>
              <a:t> </a:t>
            </a:r>
            <a:r>
              <a:rPr lang="en-US" sz="4000" dirty="0" err="1" smtClean="0"/>
              <a:t>sau</a:t>
            </a:r>
            <a:r>
              <a:rPr lang="en-US" sz="4000" dirty="0" smtClean="0"/>
              <a:t>: </a:t>
            </a: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tích</a:t>
            </a:r>
            <a:r>
              <a:rPr lang="en-US" sz="4000" dirty="0" smtClean="0"/>
              <a:t> </a:t>
            </a:r>
            <a:r>
              <a:rPr lang="en-US" sz="4000" dirty="0" err="1" smtClean="0"/>
              <a:t>cực</a:t>
            </a:r>
            <a:r>
              <a:rPr lang="en-US" sz="4000" dirty="0" smtClean="0"/>
              <a:t> </a:t>
            </a:r>
            <a:r>
              <a:rPr lang="en-US" sz="4000" dirty="0" err="1" smtClean="0"/>
              <a:t>tham</a:t>
            </a:r>
            <a:r>
              <a:rPr lang="en-US" sz="4000" dirty="0" smtClean="0"/>
              <a:t> </a:t>
            </a:r>
            <a:r>
              <a:rPr lang="en-US" sz="4000" dirty="0" err="1" smtClean="0"/>
              <a:t>gia</a:t>
            </a:r>
            <a:r>
              <a:rPr lang="en-US" sz="4000" dirty="0" smtClean="0"/>
              <a:t> </a:t>
            </a:r>
            <a:r>
              <a:rPr lang="en-US" sz="4000" dirty="0" err="1" smtClean="0"/>
              <a:t>lao</a:t>
            </a:r>
            <a:r>
              <a:rPr lang="en-US" sz="4000" dirty="0" smtClean="0"/>
              <a:t> </a:t>
            </a:r>
            <a:r>
              <a:rPr lang="en-US" sz="4000" dirty="0" err="1" smtClean="0"/>
              <a:t>động</a:t>
            </a:r>
            <a:r>
              <a:rPr lang="en-US" sz="4000" dirty="0" smtClean="0"/>
              <a:t>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664351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AA5CC1-904C-4DCC-BC03-65A05C8F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393700"/>
            <a:ext cx="10515600" cy="1325563"/>
          </a:xfrm>
        </p:spPr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BBA1394-63E0-4BEE-8D30-1F1CDBF0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BEC429D3-9EF9-F376-D4E2-43298E080516}"/>
              </a:ext>
            </a:extLst>
          </p:cNvPr>
          <p:cNvSpPr/>
          <p:nvPr/>
        </p:nvSpPr>
        <p:spPr>
          <a:xfrm>
            <a:off x="1219200" y="238125"/>
            <a:ext cx="9804399" cy="88582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 </a:t>
            </a:r>
            <a:r>
              <a:rPr lang="en-US" sz="4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mang</a:t>
            </a:r>
            <a: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lợi</a:t>
            </a:r>
            <a: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ích</a:t>
            </a:r>
            <a: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40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4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vi-VN" sz="4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vi-VN" sz="4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A0C03FBF-BA08-C05F-50C9-044D49DC3284}"/>
              </a:ext>
            </a:extLst>
          </p:cNvPr>
          <p:cNvCxnSpPr>
            <a:cxnSpLocks/>
          </p:cNvCxnSpPr>
          <p:nvPr/>
        </p:nvCxnSpPr>
        <p:spPr>
          <a:xfrm flipH="1">
            <a:off x="1400175" y="1101354"/>
            <a:ext cx="4291435" cy="841746"/>
          </a:xfrm>
          <a:prstGeom prst="straightConnector1">
            <a:avLst/>
          </a:prstGeom>
          <a:ln w="38100">
            <a:solidFill>
              <a:srgbClr val="EE00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40BC5251-DC4F-D14E-173E-D5125A3ABC56}"/>
              </a:ext>
            </a:extLst>
          </p:cNvPr>
          <p:cNvSpPr/>
          <p:nvPr/>
        </p:nvSpPr>
        <p:spPr>
          <a:xfrm>
            <a:off x="115029" y="1970599"/>
            <a:ext cx="2561496" cy="3277676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ao động tạo ra của cải vật chất nhằm thỏa mãn nhu cầu vật chất, tinh thần của con người.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30343673-0CED-95B2-3D88-6A4994E3CA3A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4072302" y="1114425"/>
            <a:ext cx="1633173" cy="903799"/>
          </a:xfrm>
          <a:prstGeom prst="straightConnector1">
            <a:avLst/>
          </a:prstGeom>
          <a:ln w="38100">
            <a:solidFill>
              <a:srgbClr val="EE00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0615F8FE-5131-9299-DDA7-0DF17B40B222}"/>
              </a:ext>
            </a:extLst>
          </p:cNvPr>
          <p:cNvSpPr/>
          <p:nvPr/>
        </p:nvSpPr>
        <p:spPr>
          <a:xfrm>
            <a:off x="3086829" y="2018224"/>
            <a:ext cx="1970946" cy="3277676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 động giúp ta khỏe mạnh và hoạt bát hơn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6B3E9958-8E51-E785-C570-C5133AAF29A0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5705475" y="1133475"/>
            <a:ext cx="752476" cy="922848"/>
          </a:xfrm>
          <a:prstGeom prst="straightConnector1">
            <a:avLst/>
          </a:prstGeom>
          <a:ln w="38100">
            <a:solidFill>
              <a:srgbClr val="EE00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F7D9BB0B-8DC8-EA5F-FFCF-38B591849920}"/>
              </a:ext>
            </a:extLst>
          </p:cNvPr>
          <p:cNvSpPr/>
          <p:nvPr/>
        </p:nvSpPr>
        <p:spPr>
          <a:xfrm>
            <a:off x="5381626" y="2056323"/>
            <a:ext cx="2152650" cy="4049201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 động giúp chất lượng cuộc sống được cải thiện theo nhu cầu ngày càng cao của xã hội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E0E0C447-1FDA-A06E-BC8C-CF4219D4B6BF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5724525" y="1133475"/>
            <a:ext cx="3271838" cy="960949"/>
          </a:xfrm>
          <a:prstGeom prst="straightConnector1">
            <a:avLst/>
          </a:prstGeom>
          <a:ln w="38100">
            <a:solidFill>
              <a:srgbClr val="EE00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B0BB9323-C514-1AC0-8C1C-956A833C4721}"/>
              </a:ext>
            </a:extLst>
          </p:cNvPr>
          <p:cNvSpPr/>
          <p:nvPr/>
        </p:nvSpPr>
        <p:spPr>
          <a:xfrm>
            <a:off x="7953375" y="2094424"/>
            <a:ext cx="2085975" cy="3820602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 động đã tạo nên loài người văn minh;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nâng cao sự hiểu biết về chính mình;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8F3A5685-EAEE-97C0-A4AB-7A42B1814646}"/>
              </a:ext>
            </a:extLst>
          </p:cNvPr>
          <p:cNvCxnSpPr>
            <a:cxnSpLocks/>
          </p:cNvCxnSpPr>
          <p:nvPr/>
        </p:nvCxnSpPr>
        <p:spPr>
          <a:xfrm>
            <a:off x="5781675" y="1104900"/>
            <a:ext cx="5495925" cy="1009650"/>
          </a:xfrm>
          <a:prstGeom prst="straightConnector1">
            <a:avLst/>
          </a:prstGeom>
          <a:ln w="38100">
            <a:solidFill>
              <a:srgbClr val="EE00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139B74D3-C745-A450-BF2A-4F7F942CE0BB}"/>
              </a:ext>
            </a:extLst>
          </p:cNvPr>
          <p:cNvSpPr/>
          <p:nvPr/>
        </p:nvSpPr>
        <p:spPr>
          <a:xfrm>
            <a:off x="10334625" y="2132523"/>
            <a:ext cx="1666875" cy="3563427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niềm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vui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thú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E72C104-2740-43F1-9B66-005C65ABB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0398" y="-377000"/>
            <a:ext cx="1834595" cy="260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3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5" grpId="0" animBg="1"/>
      <p:bldP spid="33" grpId="0" animBg="1"/>
      <p:bldP spid="3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6DFEC1-F05C-4EC8-9902-15A11D51D0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91"/>
          <a:stretch/>
        </p:blipFill>
        <p:spPr>
          <a:xfrm flipV="1">
            <a:off x="-1" y="4171948"/>
            <a:ext cx="12203217" cy="13234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54E7D4-611D-4516-8B0E-502019F8E4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91"/>
          <a:stretch/>
        </p:blipFill>
        <p:spPr>
          <a:xfrm>
            <a:off x="-11217" y="5495386"/>
            <a:ext cx="12203217" cy="13626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C7C0A5-9E82-4C16-960C-6359EBF8B3EA}"/>
              </a:ext>
            </a:extLst>
          </p:cNvPr>
          <p:cNvSpPr txBox="1"/>
          <p:nvPr/>
        </p:nvSpPr>
        <p:spPr>
          <a:xfrm>
            <a:off x="0" y="5072882"/>
            <a:ext cx="12034058" cy="132343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CC66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UTM Cookies" panose="02040603050506020204" pitchFamily="18" charset="0"/>
              </a:rPr>
              <a:t>TẠM BIỆT VÀ HẸN GẶP LẠI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58042E7-7005-46D9-8C17-E6F412E8CF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4815"/>
            <a:ext cx="12203217" cy="424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11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1.11111E-6 L 4.16667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999 Hình Nền Powerpoint Dễ Thương, Ngộ Nghĩnh Nhất Quả Đ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Hình chữ nhật: Góc Tròn 1">
            <a:extLst>
              <a:ext uri="{FF2B5EF4-FFF2-40B4-BE49-F238E27FC236}">
                <a16:creationId xmlns:a16="http://schemas.microsoft.com/office/drawing/2014/main" xmlns="" id="{6A851486-12CD-20DC-8C03-541F7D51A7B8}"/>
              </a:ext>
            </a:extLst>
          </p:cNvPr>
          <p:cNvSpPr/>
          <p:nvPr/>
        </p:nvSpPr>
        <p:spPr>
          <a:xfrm>
            <a:off x="1235243" y="239150"/>
            <a:ext cx="9849852" cy="3999022"/>
          </a:xfrm>
          <a:custGeom>
            <a:avLst/>
            <a:gdLst>
              <a:gd name="connsiteX0" fmla="*/ 0 w 7506393"/>
              <a:gd name="connsiteY0" fmla="*/ 666517 h 3999022"/>
              <a:gd name="connsiteX1" fmla="*/ 666517 w 7506393"/>
              <a:gd name="connsiteY1" fmla="*/ 0 h 3999022"/>
              <a:gd name="connsiteX2" fmla="*/ 6839876 w 7506393"/>
              <a:gd name="connsiteY2" fmla="*/ 0 h 3999022"/>
              <a:gd name="connsiteX3" fmla="*/ 7506393 w 7506393"/>
              <a:gd name="connsiteY3" fmla="*/ 666517 h 3999022"/>
              <a:gd name="connsiteX4" fmla="*/ 7506393 w 7506393"/>
              <a:gd name="connsiteY4" fmla="*/ 3332505 h 3999022"/>
              <a:gd name="connsiteX5" fmla="*/ 6839876 w 7506393"/>
              <a:gd name="connsiteY5" fmla="*/ 3999022 h 3999022"/>
              <a:gd name="connsiteX6" fmla="*/ 666517 w 7506393"/>
              <a:gd name="connsiteY6" fmla="*/ 3999022 h 3999022"/>
              <a:gd name="connsiteX7" fmla="*/ 0 w 7506393"/>
              <a:gd name="connsiteY7" fmla="*/ 3332505 h 3999022"/>
              <a:gd name="connsiteX8" fmla="*/ 0 w 7506393"/>
              <a:gd name="connsiteY8" fmla="*/ 666517 h 399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6393" h="3999022" fill="none" extrusionOk="0">
                <a:moveTo>
                  <a:pt x="0" y="666517"/>
                </a:moveTo>
                <a:cubicBezTo>
                  <a:pt x="347" y="307815"/>
                  <a:pt x="335890" y="62903"/>
                  <a:pt x="666517" y="0"/>
                </a:cubicBezTo>
                <a:cubicBezTo>
                  <a:pt x="1998472" y="72427"/>
                  <a:pt x="3841795" y="61419"/>
                  <a:pt x="6839876" y="0"/>
                </a:cubicBezTo>
                <a:cubicBezTo>
                  <a:pt x="7199088" y="-61235"/>
                  <a:pt x="7464401" y="285709"/>
                  <a:pt x="7506393" y="666517"/>
                </a:cubicBezTo>
                <a:cubicBezTo>
                  <a:pt x="7607269" y="1105271"/>
                  <a:pt x="7399080" y="2404170"/>
                  <a:pt x="7506393" y="3332505"/>
                </a:cubicBezTo>
                <a:cubicBezTo>
                  <a:pt x="7515822" y="3652758"/>
                  <a:pt x="7204188" y="3994768"/>
                  <a:pt x="6839876" y="3999022"/>
                </a:cubicBezTo>
                <a:cubicBezTo>
                  <a:pt x="4310340" y="4028849"/>
                  <a:pt x="1342914" y="3919716"/>
                  <a:pt x="666517" y="3999022"/>
                </a:cubicBezTo>
                <a:cubicBezTo>
                  <a:pt x="336845" y="3994677"/>
                  <a:pt x="-33895" y="3707314"/>
                  <a:pt x="0" y="3332505"/>
                </a:cubicBezTo>
                <a:cubicBezTo>
                  <a:pt x="50037" y="2107458"/>
                  <a:pt x="770" y="1315770"/>
                  <a:pt x="0" y="666517"/>
                </a:cubicBezTo>
                <a:close/>
              </a:path>
              <a:path w="7506393" h="3999022" stroke="0" extrusionOk="0">
                <a:moveTo>
                  <a:pt x="0" y="666517"/>
                </a:moveTo>
                <a:cubicBezTo>
                  <a:pt x="21327" y="304223"/>
                  <a:pt x="318474" y="41802"/>
                  <a:pt x="666517" y="0"/>
                </a:cubicBezTo>
                <a:cubicBezTo>
                  <a:pt x="2444743" y="123000"/>
                  <a:pt x="4304757" y="-96860"/>
                  <a:pt x="6839876" y="0"/>
                </a:cubicBezTo>
                <a:cubicBezTo>
                  <a:pt x="7160358" y="-36297"/>
                  <a:pt x="7524805" y="261290"/>
                  <a:pt x="7506393" y="666517"/>
                </a:cubicBezTo>
                <a:cubicBezTo>
                  <a:pt x="7509566" y="1842821"/>
                  <a:pt x="7600660" y="2130028"/>
                  <a:pt x="7506393" y="3332505"/>
                </a:cubicBezTo>
                <a:cubicBezTo>
                  <a:pt x="7455630" y="3719003"/>
                  <a:pt x="7189446" y="3995988"/>
                  <a:pt x="6839876" y="3999022"/>
                </a:cubicBezTo>
                <a:cubicBezTo>
                  <a:pt x="4062505" y="3838315"/>
                  <a:pt x="3578326" y="4038689"/>
                  <a:pt x="666517" y="3999022"/>
                </a:cubicBezTo>
                <a:cubicBezTo>
                  <a:pt x="240453" y="3987316"/>
                  <a:pt x="-18840" y="3692077"/>
                  <a:pt x="0" y="3332505"/>
                </a:cubicBezTo>
                <a:cubicBezTo>
                  <a:pt x="32216" y="2523997"/>
                  <a:pt x="57206" y="1596469"/>
                  <a:pt x="0" y="66651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FC4464-F3DA-7A91-9924-BA6246BE0FE1}"/>
              </a:ext>
            </a:extLst>
          </p:cNvPr>
          <p:cNvSpPr txBox="1"/>
          <p:nvPr/>
        </p:nvSpPr>
        <p:spPr>
          <a:xfrm>
            <a:off x="2069869" y="540470"/>
            <a:ext cx="8341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UTM Duepuntozero" panose="02040603050506020204" pitchFamily="18" charset="0"/>
              </a:rPr>
              <a:t>Thứ</a:t>
            </a:r>
            <a:r>
              <a:rPr lang="en-US" sz="4000" b="1" dirty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UTM Duepuntozero" panose="02040603050506020204" pitchFamily="18" charset="0"/>
              </a:rPr>
              <a:t>Hai </a:t>
            </a:r>
            <a:r>
              <a:rPr lang="en-US" sz="4000" b="1" dirty="0" err="1" smtClean="0">
                <a:solidFill>
                  <a:srgbClr val="002060"/>
                </a:solidFill>
                <a:latin typeface="UTM Duepuntozero" panose="02040603050506020204" pitchFamily="18" charset="0"/>
              </a:rPr>
              <a:t>ngày</a:t>
            </a:r>
            <a:r>
              <a:rPr lang="en-US" sz="4000" b="1" dirty="0" smtClean="0">
                <a:solidFill>
                  <a:srgbClr val="002060"/>
                </a:solidFill>
                <a:latin typeface="UTM Duepuntozero" panose="02040603050506020204" pitchFamily="18" charset="0"/>
              </a:rPr>
              <a:t> 25 </a:t>
            </a:r>
            <a:r>
              <a:rPr lang="en-US" sz="4000" b="1" dirty="0" err="1" smtClean="0">
                <a:solidFill>
                  <a:srgbClr val="002060"/>
                </a:solidFill>
                <a:latin typeface="UTM Duepuntozero" panose="02040603050506020204" pitchFamily="18" charset="0"/>
              </a:rPr>
              <a:t>tháng</a:t>
            </a:r>
            <a:r>
              <a:rPr lang="en-US" sz="4000" b="1" dirty="0" smtClean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UTM Duepuntozero" panose="02040603050506020204" pitchFamily="18" charset="0"/>
              </a:rPr>
              <a:t>11 </a:t>
            </a:r>
            <a:r>
              <a:rPr lang="en-US" sz="4000" b="1" dirty="0" err="1" smtClean="0">
                <a:solidFill>
                  <a:srgbClr val="002060"/>
                </a:solidFill>
                <a:latin typeface="UTM Duepuntozero" panose="02040603050506020204" pitchFamily="18" charset="0"/>
              </a:rPr>
              <a:t>năm</a:t>
            </a:r>
            <a:r>
              <a:rPr lang="en-US" sz="4000" b="1" dirty="0" smtClean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UTM Duepuntozero" panose="02040603050506020204" pitchFamily="18" charset="0"/>
              </a:rPr>
              <a:t>2024</a:t>
            </a:r>
            <a:endParaRPr lang="en-US" sz="4000" b="1" dirty="0" smtClean="0">
              <a:solidFill>
                <a:srgbClr val="002060"/>
              </a:solidFill>
              <a:latin typeface="UTM Duepuntozero" panose="02040603050506020204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UTM Duepuntozero" panose="02040603050506020204" pitchFamily="18" charset="0"/>
              </a:rPr>
              <a:t>Đạo</a:t>
            </a:r>
            <a:r>
              <a:rPr lang="en-US" sz="4000" b="1" dirty="0" smtClean="0">
                <a:solidFill>
                  <a:srgbClr val="002060"/>
                </a:solidFill>
                <a:latin typeface="UTM Duepuntozero" panose="020406030505060202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UTM Duepuntozero" panose="02040603050506020204" pitchFamily="18" charset="0"/>
              </a:rPr>
              <a:t>đức</a:t>
            </a:r>
            <a:endParaRPr lang="en-US" sz="4000" b="1" dirty="0">
              <a:solidFill>
                <a:srgbClr val="002060"/>
              </a:solidFill>
              <a:latin typeface="UTM Duepuntozer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5F48E9-58F2-F5A1-6E61-56E49674BB10}"/>
              </a:ext>
            </a:extLst>
          </p:cNvPr>
          <p:cNvSpPr txBox="1"/>
          <p:nvPr/>
        </p:nvSpPr>
        <p:spPr>
          <a:xfrm>
            <a:off x="3039081" y="2090042"/>
            <a:ext cx="6658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36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EM YÊU </a:t>
            </a:r>
            <a:r>
              <a:rPr lang="en-US" sz="36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LAO </a:t>
            </a:r>
            <a:r>
              <a:rPr lang="en-US" sz="36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600" b="1" dirty="0" smtClean="0">
              <a:ln w="28575">
                <a:solidFill>
                  <a:srgbClr val="002060"/>
                </a:solidFill>
                <a:prstDash val="solid"/>
              </a:ln>
              <a:solidFill>
                <a:srgbClr val="FFCC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LNTH-LuoLuoNotangYuanTi 1" pitchFamily="2" charset="-128"/>
                <a:cs typeface="Times New Roman" pitchFamily="18" charset="0"/>
              </a:rPr>
              <a:t>  (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LNTH-LuoLuoNotangYuanTi 1" pitchFamily="2" charset="-128"/>
                <a:cs typeface="Times New Roman" pitchFamily="18" charset="0"/>
              </a:rPr>
              <a:t>Tiết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LNTH-LuoLuoNotangYuanTi 1" pitchFamily="2" charset="-128"/>
                <a:cs typeface="Times New Roman" pitchFamily="18" charset="0"/>
              </a:rPr>
              <a:t> 2)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LNTH-LuoLuoNotangYuanTi 1" pitchFamily="2" charset="-128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73D18AE-3FC5-6818-D1F5-E5E62B4C387F}"/>
              </a:ext>
            </a:extLst>
          </p:cNvPr>
          <p:cNvSpPr txBox="1"/>
          <p:nvPr/>
        </p:nvSpPr>
        <p:spPr>
          <a:xfrm>
            <a:off x="2638028" y="2712486"/>
            <a:ext cx="6370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ln w="28575">
                <a:solidFill>
                  <a:srgbClr val="002060"/>
                </a:solidFill>
                <a:prstDash val="solid"/>
              </a:ln>
              <a:solidFill>
                <a:srgbClr val="FFCC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Poky's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4234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5" b="117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1D883EE-8502-E977-5F7E-1756F6321401}"/>
              </a:ext>
            </a:extLst>
          </p:cNvPr>
          <p:cNvSpPr txBox="1"/>
          <p:nvPr/>
        </p:nvSpPr>
        <p:spPr>
          <a:xfrm>
            <a:off x="6251567" y="1083516"/>
            <a:ext cx="4642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LUYỆN</a:t>
            </a:r>
            <a:r>
              <a:rPr kumimoji="0" lang="en-US" sz="6600" b="1" i="0" u="none" strike="noStrike" kern="1200" cap="none" spc="0" normalizeH="0" noProof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 TẬP</a:t>
            </a:r>
            <a:endParaRPr kumimoji="0" lang="en-US" sz="6600" b="1" i="0" u="none" strike="noStrike" kern="1200" cap="none" spc="0" normalizeH="0" baseline="0" noProof="0" dirty="0">
              <a:ln w="66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rgbClr val="002060"/>
                </a:outerShdw>
              </a:effectLst>
              <a:uLnTx/>
              <a:uFillTx/>
              <a:latin typeface="#9Slide05 SVNClementine" panose="020F050202020403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4338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59259E-6 L 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lowchart: Terminator 2"/>
          <p:cNvSpPr/>
          <p:nvPr/>
        </p:nvSpPr>
        <p:spPr>
          <a:xfrm>
            <a:off x="883443" y="252598"/>
            <a:ext cx="10425113" cy="1971675"/>
          </a:xfrm>
          <a:prstGeom prst="flowChartTerminator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50" normalizeH="0" baseline="0" noProof="0" dirty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#9Slide05 Phobia" panose="02000506000000020003" pitchFamily="2" charset="-93"/>
                <a:ea typeface="+mn-ea"/>
                <a:cs typeface="+mn-cs"/>
              </a:rPr>
              <a:t>Hoạt động </a:t>
            </a:r>
            <a:r>
              <a:rPr kumimoji="0" lang="en-US" sz="7200" b="1" i="0" u="none" strike="noStrike" kern="1200" cap="none" spc="50" normalizeH="0" baseline="0" noProof="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#9Slide05 Phobia" panose="02000506000000020003" pitchFamily="2" charset="-93"/>
                <a:ea typeface="+mn-ea"/>
                <a:cs typeface="+mn-cs"/>
              </a:rPr>
              <a:t>1</a:t>
            </a:r>
            <a:r>
              <a:rPr kumimoji="0" lang="vi-VN" sz="7200" b="1" i="0" u="none" strike="noStrike" kern="1200" cap="none" spc="50" normalizeH="0" baseline="0" noProof="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#9Slide05 Phobia" panose="02000506000000020003" pitchFamily="2" charset="-93"/>
                <a:ea typeface="+mn-ea"/>
                <a:cs typeface="+mn-cs"/>
              </a:rPr>
              <a:t>:</a:t>
            </a:r>
            <a:r>
              <a:rPr kumimoji="0" lang="en-US" sz="7200" b="1" i="0" u="none" strike="noStrike" kern="1200" cap="none" spc="50" normalizeH="0" baseline="0" noProof="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#9Slide05 Phobia" panose="02000506000000020003" pitchFamily="2" charset="-93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50" normalizeH="0" baseline="0" noProof="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#9Slide05 Phobia" panose="02000506000000020003" pitchFamily="2" charset="-93"/>
                <a:ea typeface="+mn-ea"/>
                <a:cs typeface="+mn-cs"/>
              </a:rPr>
              <a:t>Bày</a:t>
            </a:r>
            <a:r>
              <a:rPr kumimoji="0" lang="en-US" sz="7200" b="1" i="0" u="none" strike="noStrike" kern="1200" cap="none" spc="50" normalizeH="0" noProof="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#9Slide05 Phobia" panose="02000506000000020003" pitchFamily="2" charset="-93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50" normalizeH="0" noProof="0" dirty="0" err="1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#9Slide05 Phobia" panose="02000506000000020003" pitchFamily="2" charset="-93"/>
                <a:ea typeface="+mn-ea"/>
                <a:cs typeface="+mn-cs"/>
              </a:rPr>
              <a:t>tỏ</a:t>
            </a:r>
            <a:r>
              <a:rPr kumimoji="0" lang="en-US" sz="7200" b="1" i="0" u="none" strike="noStrike" kern="1200" cap="none" spc="50" normalizeH="0" noProof="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#9Slide05 Phobia" panose="02000506000000020003" pitchFamily="2" charset="-93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50" normalizeH="0" baseline="0" noProof="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#9Slide05 Phobia" panose="02000506000000020003" pitchFamily="2" charset="-93"/>
                <a:ea typeface="+mn-ea"/>
                <a:cs typeface="+mn-cs"/>
              </a:rPr>
              <a:t>ý </a:t>
            </a:r>
            <a:r>
              <a:rPr kumimoji="0" lang="en-US" sz="7200" b="1" i="0" u="none" strike="noStrike" kern="1200" cap="none" spc="50" normalizeH="0" baseline="0" noProof="0" dirty="0" err="1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#9Slide05 Phobia" panose="02000506000000020003" pitchFamily="2" charset="-93"/>
                <a:ea typeface="+mn-ea"/>
                <a:cs typeface="+mn-cs"/>
              </a:rPr>
              <a:t>kiến</a:t>
            </a:r>
            <a:endParaRPr kumimoji="0" lang="vi-VN" sz="7200" b="1" i="0" u="none" strike="noStrike" kern="1200" cap="none" spc="50" normalizeH="0" baseline="0" noProof="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66FFFF"/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uLnTx/>
              <a:uFillTx/>
              <a:latin typeface="#9Slide05 Phobia" panose="02000506000000020003" pitchFamily="2" charset="-9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422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86"/>
            <a:ext cx="12192000" cy="6074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E0A654A-E716-432F-A6F1-0FCA8DD26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538" y="251321"/>
            <a:ext cx="3427262" cy="301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8"/>
          <a:stretch/>
        </p:blipFill>
        <p:spPr>
          <a:xfrm>
            <a:off x="0" y="0"/>
            <a:ext cx="12192000" cy="686525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7593C9F-DE55-4926-AAF6-D26BDA70AD54}"/>
              </a:ext>
            </a:extLst>
          </p:cNvPr>
          <p:cNvSpPr/>
          <p:nvPr/>
        </p:nvSpPr>
        <p:spPr>
          <a:xfrm>
            <a:off x="416008" y="241960"/>
            <a:ext cx="11359984" cy="6374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xmlns="" id="{F0A222DB-3E27-B831-3B04-A066BD451A2F}"/>
              </a:ext>
            </a:extLst>
          </p:cNvPr>
          <p:cNvSpPr/>
          <p:nvPr/>
        </p:nvSpPr>
        <p:spPr>
          <a:xfrm>
            <a:off x="685801" y="617194"/>
            <a:ext cx="5075578" cy="1609171"/>
          </a:xfrm>
          <a:custGeom>
            <a:avLst/>
            <a:gdLst>
              <a:gd name="connsiteX0" fmla="*/ 0 w 5698670"/>
              <a:gd name="connsiteY0" fmla="*/ 343268 h 2059569"/>
              <a:gd name="connsiteX1" fmla="*/ 343268 w 5698670"/>
              <a:gd name="connsiteY1" fmla="*/ 0 h 2059569"/>
              <a:gd name="connsiteX2" fmla="*/ 5355402 w 5698670"/>
              <a:gd name="connsiteY2" fmla="*/ 0 h 2059569"/>
              <a:gd name="connsiteX3" fmla="*/ 5698670 w 5698670"/>
              <a:gd name="connsiteY3" fmla="*/ 343268 h 2059569"/>
              <a:gd name="connsiteX4" fmla="*/ 5698670 w 5698670"/>
              <a:gd name="connsiteY4" fmla="*/ 1716301 h 2059569"/>
              <a:gd name="connsiteX5" fmla="*/ 5355402 w 5698670"/>
              <a:gd name="connsiteY5" fmla="*/ 2059569 h 2059569"/>
              <a:gd name="connsiteX6" fmla="*/ 343268 w 5698670"/>
              <a:gd name="connsiteY6" fmla="*/ 2059569 h 2059569"/>
              <a:gd name="connsiteX7" fmla="*/ 0 w 5698670"/>
              <a:gd name="connsiteY7" fmla="*/ 1716301 h 2059569"/>
              <a:gd name="connsiteX8" fmla="*/ 0 w 5698670"/>
              <a:gd name="connsiteY8" fmla="*/ 343268 h 205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8670" h="2059569" fill="none" extrusionOk="0">
                <a:moveTo>
                  <a:pt x="0" y="343268"/>
                </a:moveTo>
                <a:cubicBezTo>
                  <a:pt x="1260" y="187793"/>
                  <a:pt x="166341" y="21239"/>
                  <a:pt x="343268" y="0"/>
                </a:cubicBezTo>
                <a:cubicBezTo>
                  <a:pt x="2797561" y="72427"/>
                  <a:pt x="3028563" y="61419"/>
                  <a:pt x="5355402" y="0"/>
                </a:cubicBezTo>
                <a:cubicBezTo>
                  <a:pt x="5543333" y="-11367"/>
                  <a:pt x="5674391" y="146342"/>
                  <a:pt x="5698670" y="343268"/>
                </a:cubicBezTo>
                <a:cubicBezTo>
                  <a:pt x="5728525" y="626611"/>
                  <a:pt x="5773867" y="1251365"/>
                  <a:pt x="5698670" y="1716301"/>
                </a:cubicBezTo>
                <a:cubicBezTo>
                  <a:pt x="5705989" y="1868737"/>
                  <a:pt x="5528299" y="2040865"/>
                  <a:pt x="5355402" y="2059569"/>
                </a:cubicBezTo>
                <a:cubicBezTo>
                  <a:pt x="4241848" y="2089396"/>
                  <a:pt x="1360456" y="1980263"/>
                  <a:pt x="343268" y="2059569"/>
                </a:cubicBezTo>
                <a:cubicBezTo>
                  <a:pt x="163068" y="2058508"/>
                  <a:pt x="-22195" y="1910272"/>
                  <a:pt x="0" y="1716301"/>
                </a:cubicBezTo>
                <a:cubicBezTo>
                  <a:pt x="52350" y="1102543"/>
                  <a:pt x="90431" y="933249"/>
                  <a:pt x="0" y="343268"/>
                </a:cubicBezTo>
                <a:close/>
              </a:path>
              <a:path w="5698670" h="2059569" stroke="0" extrusionOk="0">
                <a:moveTo>
                  <a:pt x="0" y="343268"/>
                </a:moveTo>
                <a:cubicBezTo>
                  <a:pt x="26786" y="160987"/>
                  <a:pt x="161277" y="15815"/>
                  <a:pt x="343268" y="0"/>
                </a:cubicBezTo>
                <a:cubicBezTo>
                  <a:pt x="2493668" y="123000"/>
                  <a:pt x="4383988" y="-96860"/>
                  <a:pt x="5355402" y="0"/>
                </a:cubicBezTo>
                <a:cubicBezTo>
                  <a:pt x="5529021" y="-12166"/>
                  <a:pt x="5701664" y="147649"/>
                  <a:pt x="5698670" y="343268"/>
                </a:cubicBezTo>
                <a:cubicBezTo>
                  <a:pt x="5783713" y="573959"/>
                  <a:pt x="5809779" y="1059955"/>
                  <a:pt x="5698670" y="1716301"/>
                </a:cubicBezTo>
                <a:cubicBezTo>
                  <a:pt x="5668901" y="1916668"/>
                  <a:pt x="5539725" y="2058708"/>
                  <a:pt x="5355402" y="2059569"/>
                </a:cubicBezTo>
                <a:cubicBezTo>
                  <a:pt x="4266978" y="1898862"/>
                  <a:pt x="1697872" y="2099236"/>
                  <a:pt x="343268" y="2059569"/>
                </a:cubicBezTo>
                <a:cubicBezTo>
                  <a:pt x="133912" y="2055575"/>
                  <a:pt x="-13982" y="1899549"/>
                  <a:pt x="0" y="1716301"/>
                </a:cubicBezTo>
                <a:cubicBezTo>
                  <a:pt x="-54711" y="1316044"/>
                  <a:pt x="22463" y="625274"/>
                  <a:pt x="0" y="34326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a.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Chỉ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nhữn</a:t>
            </a:r>
            <a:r>
              <a:rPr lang="en-US" sz="3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 </a:t>
            </a:r>
            <a:r>
              <a:rPr lang="en-US" sz="3200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người</a:t>
            </a:r>
            <a:r>
              <a:rPr lang="en-US" sz="3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nghèo</a:t>
            </a:r>
            <a:r>
              <a:rPr lang="en-US" sz="3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mới</a:t>
            </a:r>
            <a:r>
              <a:rPr lang="en-US" sz="3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cần</a:t>
            </a:r>
            <a:r>
              <a:rPr lang="en-US" sz="3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phải</a:t>
            </a:r>
            <a:r>
              <a:rPr lang="en-US" sz="3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lao</a:t>
            </a:r>
            <a:r>
              <a:rPr lang="en-US" sz="3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động</a:t>
            </a:r>
            <a:r>
              <a:rPr lang="en-US" sz="3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xmlns="" id="{F0A222DB-3E27-B831-3B04-A066BD451A2F}"/>
              </a:ext>
            </a:extLst>
          </p:cNvPr>
          <p:cNvSpPr/>
          <p:nvPr/>
        </p:nvSpPr>
        <p:spPr>
          <a:xfrm>
            <a:off x="685801" y="2628042"/>
            <a:ext cx="5075581" cy="1609171"/>
          </a:xfrm>
          <a:custGeom>
            <a:avLst/>
            <a:gdLst>
              <a:gd name="connsiteX0" fmla="*/ 0 w 5698670"/>
              <a:gd name="connsiteY0" fmla="*/ 343268 h 2059569"/>
              <a:gd name="connsiteX1" fmla="*/ 343268 w 5698670"/>
              <a:gd name="connsiteY1" fmla="*/ 0 h 2059569"/>
              <a:gd name="connsiteX2" fmla="*/ 5355402 w 5698670"/>
              <a:gd name="connsiteY2" fmla="*/ 0 h 2059569"/>
              <a:gd name="connsiteX3" fmla="*/ 5698670 w 5698670"/>
              <a:gd name="connsiteY3" fmla="*/ 343268 h 2059569"/>
              <a:gd name="connsiteX4" fmla="*/ 5698670 w 5698670"/>
              <a:gd name="connsiteY4" fmla="*/ 1716301 h 2059569"/>
              <a:gd name="connsiteX5" fmla="*/ 5355402 w 5698670"/>
              <a:gd name="connsiteY5" fmla="*/ 2059569 h 2059569"/>
              <a:gd name="connsiteX6" fmla="*/ 343268 w 5698670"/>
              <a:gd name="connsiteY6" fmla="*/ 2059569 h 2059569"/>
              <a:gd name="connsiteX7" fmla="*/ 0 w 5698670"/>
              <a:gd name="connsiteY7" fmla="*/ 1716301 h 2059569"/>
              <a:gd name="connsiteX8" fmla="*/ 0 w 5698670"/>
              <a:gd name="connsiteY8" fmla="*/ 343268 h 205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8670" h="2059569" fill="none" extrusionOk="0">
                <a:moveTo>
                  <a:pt x="0" y="343268"/>
                </a:moveTo>
                <a:cubicBezTo>
                  <a:pt x="1260" y="187793"/>
                  <a:pt x="166341" y="21239"/>
                  <a:pt x="343268" y="0"/>
                </a:cubicBezTo>
                <a:cubicBezTo>
                  <a:pt x="2797561" y="72427"/>
                  <a:pt x="3028563" y="61419"/>
                  <a:pt x="5355402" y="0"/>
                </a:cubicBezTo>
                <a:cubicBezTo>
                  <a:pt x="5543333" y="-11367"/>
                  <a:pt x="5674391" y="146342"/>
                  <a:pt x="5698670" y="343268"/>
                </a:cubicBezTo>
                <a:cubicBezTo>
                  <a:pt x="5728525" y="626611"/>
                  <a:pt x="5773867" y="1251365"/>
                  <a:pt x="5698670" y="1716301"/>
                </a:cubicBezTo>
                <a:cubicBezTo>
                  <a:pt x="5705989" y="1868737"/>
                  <a:pt x="5528299" y="2040865"/>
                  <a:pt x="5355402" y="2059569"/>
                </a:cubicBezTo>
                <a:cubicBezTo>
                  <a:pt x="4241848" y="2089396"/>
                  <a:pt x="1360456" y="1980263"/>
                  <a:pt x="343268" y="2059569"/>
                </a:cubicBezTo>
                <a:cubicBezTo>
                  <a:pt x="163068" y="2058508"/>
                  <a:pt x="-22195" y="1910272"/>
                  <a:pt x="0" y="1716301"/>
                </a:cubicBezTo>
                <a:cubicBezTo>
                  <a:pt x="52350" y="1102543"/>
                  <a:pt x="90431" y="933249"/>
                  <a:pt x="0" y="343268"/>
                </a:cubicBezTo>
                <a:close/>
              </a:path>
              <a:path w="5698670" h="2059569" stroke="0" extrusionOk="0">
                <a:moveTo>
                  <a:pt x="0" y="343268"/>
                </a:moveTo>
                <a:cubicBezTo>
                  <a:pt x="26786" y="160987"/>
                  <a:pt x="161277" y="15815"/>
                  <a:pt x="343268" y="0"/>
                </a:cubicBezTo>
                <a:cubicBezTo>
                  <a:pt x="2493668" y="123000"/>
                  <a:pt x="4383988" y="-96860"/>
                  <a:pt x="5355402" y="0"/>
                </a:cubicBezTo>
                <a:cubicBezTo>
                  <a:pt x="5529021" y="-12166"/>
                  <a:pt x="5701664" y="147649"/>
                  <a:pt x="5698670" y="343268"/>
                </a:cubicBezTo>
                <a:cubicBezTo>
                  <a:pt x="5783713" y="573959"/>
                  <a:pt x="5809779" y="1059955"/>
                  <a:pt x="5698670" y="1716301"/>
                </a:cubicBezTo>
                <a:cubicBezTo>
                  <a:pt x="5668901" y="1916668"/>
                  <a:pt x="5539725" y="2058708"/>
                  <a:pt x="5355402" y="2059569"/>
                </a:cubicBezTo>
                <a:cubicBezTo>
                  <a:pt x="4266978" y="1898862"/>
                  <a:pt x="1697872" y="2099236"/>
                  <a:pt x="343268" y="2059569"/>
                </a:cubicBezTo>
                <a:cubicBezTo>
                  <a:pt x="133912" y="2055575"/>
                  <a:pt x="-13982" y="1899549"/>
                  <a:pt x="0" y="1716301"/>
                </a:cubicBezTo>
                <a:cubicBezTo>
                  <a:pt x="-54711" y="1316044"/>
                  <a:pt x="22463" y="625274"/>
                  <a:pt x="0" y="34326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b.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Lười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lao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động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dễ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dẫn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tới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mắc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phải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tệ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nạn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xã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hội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xmlns="" id="{F0A222DB-3E27-B831-3B04-A066BD451A2F}"/>
              </a:ext>
            </a:extLst>
          </p:cNvPr>
          <p:cNvSpPr/>
          <p:nvPr/>
        </p:nvSpPr>
        <p:spPr>
          <a:xfrm>
            <a:off x="685802" y="4599472"/>
            <a:ext cx="5075578" cy="1609171"/>
          </a:xfrm>
          <a:custGeom>
            <a:avLst/>
            <a:gdLst>
              <a:gd name="connsiteX0" fmla="*/ 0 w 5698670"/>
              <a:gd name="connsiteY0" fmla="*/ 343268 h 2059569"/>
              <a:gd name="connsiteX1" fmla="*/ 343268 w 5698670"/>
              <a:gd name="connsiteY1" fmla="*/ 0 h 2059569"/>
              <a:gd name="connsiteX2" fmla="*/ 5355402 w 5698670"/>
              <a:gd name="connsiteY2" fmla="*/ 0 h 2059569"/>
              <a:gd name="connsiteX3" fmla="*/ 5698670 w 5698670"/>
              <a:gd name="connsiteY3" fmla="*/ 343268 h 2059569"/>
              <a:gd name="connsiteX4" fmla="*/ 5698670 w 5698670"/>
              <a:gd name="connsiteY4" fmla="*/ 1716301 h 2059569"/>
              <a:gd name="connsiteX5" fmla="*/ 5355402 w 5698670"/>
              <a:gd name="connsiteY5" fmla="*/ 2059569 h 2059569"/>
              <a:gd name="connsiteX6" fmla="*/ 343268 w 5698670"/>
              <a:gd name="connsiteY6" fmla="*/ 2059569 h 2059569"/>
              <a:gd name="connsiteX7" fmla="*/ 0 w 5698670"/>
              <a:gd name="connsiteY7" fmla="*/ 1716301 h 2059569"/>
              <a:gd name="connsiteX8" fmla="*/ 0 w 5698670"/>
              <a:gd name="connsiteY8" fmla="*/ 343268 h 205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8670" h="2059569" fill="none" extrusionOk="0">
                <a:moveTo>
                  <a:pt x="0" y="343268"/>
                </a:moveTo>
                <a:cubicBezTo>
                  <a:pt x="1260" y="187793"/>
                  <a:pt x="166341" y="21239"/>
                  <a:pt x="343268" y="0"/>
                </a:cubicBezTo>
                <a:cubicBezTo>
                  <a:pt x="2797561" y="72427"/>
                  <a:pt x="3028563" y="61419"/>
                  <a:pt x="5355402" y="0"/>
                </a:cubicBezTo>
                <a:cubicBezTo>
                  <a:pt x="5543333" y="-11367"/>
                  <a:pt x="5674391" y="146342"/>
                  <a:pt x="5698670" y="343268"/>
                </a:cubicBezTo>
                <a:cubicBezTo>
                  <a:pt x="5728525" y="626611"/>
                  <a:pt x="5773867" y="1251365"/>
                  <a:pt x="5698670" y="1716301"/>
                </a:cubicBezTo>
                <a:cubicBezTo>
                  <a:pt x="5705989" y="1868737"/>
                  <a:pt x="5528299" y="2040865"/>
                  <a:pt x="5355402" y="2059569"/>
                </a:cubicBezTo>
                <a:cubicBezTo>
                  <a:pt x="4241848" y="2089396"/>
                  <a:pt x="1360456" y="1980263"/>
                  <a:pt x="343268" y="2059569"/>
                </a:cubicBezTo>
                <a:cubicBezTo>
                  <a:pt x="163068" y="2058508"/>
                  <a:pt x="-22195" y="1910272"/>
                  <a:pt x="0" y="1716301"/>
                </a:cubicBezTo>
                <a:cubicBezTo>
                  <a:pt x="52350" y="1102543"/>
                  <a:pt x="90431" y="933249"/>
                  <a:pt x="0" y="343268"/>
                </a:cubicBezTo>
                <a:close/>
              </a:path>
              <a:path w="5698670" h="2059569" stroke="0" extrusionOk="0">
                <a:moveTo>
                  <a:pt x="0" y="343268"/>
                </a:moveTo>
                <a:cubicBezTo>
                  <a:pt x="26786" y="160987"/>
                  <a:pt x="161277" y="15815"/>
                  <a:pt x="343268" y="0"/>
                </a:cubicBezTo>
                <a:cubicBezTo>
                  <a:pt x="2493668" y="123000"/>
                  <a:pt x="4383988" y="-96860"/>
                  <a:pt x="5355402" y="0"/>
                </a:cubicBezTo>
                <a:cubicBezTo>
                  <a:pt x="5529021" y="-12166"/>
                  <a:pt x="5701664" y="147649"/>
                  <a:pt x="5698670" y="343268"/>
                </a:cubicBezTo>
                <a:cubicBezTo>
                  <a:pt x="5783713" y="573959"/>
                  <a:pt x="5809779" y="1059955"/>
                  <a:pt x="5698670" y="1716301"/>
                </a:cubicBezTo>
                <a:cubicBezTo>
                  <a:pt x="5668901" y="1916668"/>
                  <a:pt x="5539725" y="2058708"/>
                  <a:pt x="5355402" y="2059569"/>
                </a:cubicBezTo>
                <a:cubicBezTo>
                  <a:pt x="4266978" y="1898862"/>
                  <a:pt x="1697872" y="2099236"/>
                  <a:pt x="343268" y="2059569"/>
                </a:cubicBezTo>
                <a:cubicBezTo>
                  <a:pt x="133912" y="2055575"/>
                  <a:pt x="-13982" y="1899549"/>
                  <a:pt x="0" y="1716301"/>
                </a:cubicBezTo>
                <a:cubicBezTo>
                  <a:pt x="-54711" y="1316044"/>
                  <a:pt x="22463" y="625274"/>
                  <a:pt x="0" y="34326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c. Lao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động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không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chỉ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giúp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ấm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no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mà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còn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tạo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ra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niềm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vui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trong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cuộc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sống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xmlns="" id="{F0A222DB-3E27-B831-3B04-A066BD451A2F}"/>
              </a:ext>
            </a:extLst>
          </p:cNvPr>
          <p:cNvSpPr/>
          <p:nvPr/>
        </p:nvSpPr>
        <p:spPr>
          <a:xfrm>
            <a:off x="6430618" y="617194"/>
            <a:ext cx="5118652" cy="1609171"/>
          </a:xfrm>
          <a:custGeom>
            <a:avLst/>
            <a:gdLst>
              <a:gd name="connsiteX0" fmla="*/ 0 w 5698670"/>
              <a:gd name="connsiteY0" fmla="*/ 343268 h 2059569"/>
              <a:gd name="connsiteX1" fmla="*/ 343268 w 5698670"/>
              <a:gd name="connsiteY1" fmla="*/ 0 h 2059569"/>
              <a:gd name="connsiteX2" fmla="*/ 5355402 w 5698670"/>
              <a:gd name="connsiteY2" fmla="*/ 0 h 2059569"/>
              <a:gd name="connsiteX3" fmla="*/ 5698670 w 5698670"/>
              <a:gd name="connsiteY3" fmla="*/ 343268 h 2059569"/>
              <a:gd name="connsiteX4" fmla="*/ 5698670 w 5698670"/>
              <a:gd name="connsiteY4" fmla="*/ 1716301 h 2059569"/>
              <a:gd name="connsiteX5" fmla="*/ 5355402 w 5698670"/>
              <a:gd name="connsiteY5" fmla="*/ 2059569 h 2059569"/>
              <a:gd name="connsiteX6" fmla="*/ 343268 w 5698670"/>
              <a:gd name="connsiteY6" fmla="*/ 2059569 h 2059569"/>
              <a:gd name="connsiteX7" fmla="*/ 0 w 5698670"/>
              <a:gd name="connsiteY7" fmla="*/ 1716301 h 2059569"/>
              <a:gd name="connsiteX8" fmla="*/ 0 w 5698670"/>
              <a:gd name="connsiteY8" fmla="*/ 343268 h 205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8670" h="2059569" fill="none" extrusionOk="0">
                <a:moveTo>
                  <a:pt x="0" y="343268"/>
                </a:moveTo>
                <a:cubicBezTo>
                  <a:pt x="1260" y="187793"/>
                  <a:pt x="166341" y="21239"/>
                  <a:pt x="343268" y="0"/>
                </a:cubicBezTo>
                <a:cubicBezTo>
                  <a:pt x="2797561" y="72427"/>
                  <a:pt x="3028563" y="61419"/>
                  <a:pt x="5355402" y="0"/>
                </a:cubicBezTo>
                <a:cubicBezTo>
                  <a:pt x="5543333" y="-11367"/>
                  <a:pt x="5674391" y="146342"/>
                  <a:pt x="5698670" y="343268"/>
                </a:cubicBezTo>
                <a:cubicBezTo>
                  <a:pt x="5728525" y="626611"/>
                  <a:pt x="5773867" y="1251365"/>
                  <a:pt x="5698670" y="1716301"/>
                </a:cubicBezTo>
                <a:cubicBezTo>
                  <a:pt x="5705989" y="1868737"/>
                  <a:pt x="5528299" y="2040865"/>
                  <a:pt x="5355402" y="2059569"/>
                </a:cubicBezTo>
                <a:cubicBezTo>
                  <a:pt x="4241848" y="2089396"/>
                  <a:pt x="1360456" y="1980263"/>
                  <a:pt x="343268" y="2059569"/>
                </a:cubicBezTo>
                <a:cubicBezTo>
                  <a:pt x="163068" y="2058508"/>
                  <a:pt x="-22195" y="1910272"/>
                  <a:pt x="0" y="1716301"/>
                </a:cubicBezTo>
                <a:cubicBezTo>
                  <a:pt x="52350" y="1102543"/>
                  <a:pt x="90431" y="933249"/>
                  <a:pt x="0" y="343268"/>
                </a:cubicBezTo>
                <a:close/>
              </a:path>
              <a:path w="5698670" h="2059569" stroke="0" extrusionOk="0">
                <a:moveTo>
                  <a:pt x="0" y="343268"/>
                </a:moveTo>
                <a:cubicBezTo>
                  <a:pt x="26786" y="160987"/>
                  <a:pt x="161277" y="15815"/>
                  <a:pt x="343268" y="0"/>
                </a:cubicBezTo>
                <a:cubicBezTo>
                  <a:pt x="2493668" y="123000"/>
                  <a:pt x="4383988" y="-96860"/>
                  <a:pt x="5355402" y="0"/>
                </a:cubicBezTo>
                <a:cubicBezTo>
                  <a:pt x="5529021" y="-12166"/>
                  <a:pt x="5701664" y="147649"/>
                  <a:pt x="5698670" y="343268"/>
                </a:cubicBezTo>
                <a:cubicBezTo>
                  <a:pt x="5783713" y="573959"/>
                  <a:pt x="5809779" y="1059955"/>
                  <a:pt x="5698670" y="1716301"/>
                </a:cubicBezTo>
                <a:cubicBezTo>
                  <a:pt x="5668901" y="1916668"/>
                  <a:pt x="5539725" y="2058708"/>
                  <a:pt x="5355402" y="2059569"/>
                </a:cubicBezTo>
                <a:cubicBezTo>
                  <a:pt x="4266978" y="1898862"/>
                  <a:pt x="1697872" y="2099236"/>
                  <a:pt x="343268" y="2059569"/>
                </a:cubicBezTo>
                <a:cubicBezTo>
                  <a:pt x="133912" y="2055575"/>
                  <a:pt x="-13982" y="1899549"/>
                  <a:pt x="0" y="1716301"/>
                </a:cubicBezTo>
                <a:cubicBezTo>
                  <a:pt x="-54711" y="1316044"/>
                  <a:pt x="22463" y="625274"/>
                  <a:pt x="0" y="34326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d. Lao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động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trí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óc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giá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trị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hơn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lao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động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chân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tay</a:t>
            </a:r>
            <a:r>
              <a:rPr lang="en-US" sz="3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xmlns="" id="{F0A222DB-3E27-B831-3B04-A066BD451A2F}"/>
              </a:ext>
            </a:extLst>
          </p:cNvPr>
          <p:cNvSpPr/>
          <p:nvPr/>
        </p:nvSpPr>
        <p:spPr>
          <a:xfrm>
            <a:off x="6430617" y="2628042"/>
            <a:ext cx="5118653" cy="1609171"/>
          </a:xfrm>
          <a:custGeom>
            <a:avLst/>
            <a:gdLst>
              <a:gd name="connsiteX0" fmla="*/ 0 w 5698670"/>
              <a:gd name="connsiteY0" fmla="*/ 343268 h 2059569"/>
              <a:gd name="connsiteX1" fmla="*/ 343268 w 5698670"/>
              <a:gd name="connsiteY1" fmla="*/ 0 h 2059569"/>
              <a:gd name="connsiteX2" fmla="*/ 5355402 w 5698670"/>
              <a:gd name="connsiteY2" fmla="*/ 0 h 2059569"/>
              <a:gd name="connsiteX3" fmla="*/ 5698670 w 5698670"/>
              <a:gd name="connsiteY3" fmla="*/ 343268 h 2059569"/>
              <a:gd name="connsiteX4" fmla="*/ 5698670 w 5698670"/>
              <a:gd name="connsiteY4" fmla="*/ 1716301 h 2059569"/>
              <a:gd name="connsiteX5" fmla="*/ 5355402 w 5698670"/>
              <a:gd name="connsiteY5" fmla="*/ 2059569 h 2059569"/>
              <a:gd name="connsiteX6" fmla="*/ 343268 w 5698670"/>
              <a:gd name="connsiteY6" fmla="*/ 2059569 h 2059569"/>
              <a:gd name="connsiteX7" fmla="*/ 0 w 5698670"/>
              <a:gd name="connsiteY7" fmla="*/ 1716301 h 2059569"/>
              <a:gd name="connsiteX8" fmla="*/ 0 w 5698670"/>
              <a:gd name="connsiteY8" fmla="*/ 343268 h 205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8670" h="2059569" fill="none" extrusionOk="0">
                <a:moveTo>
                  <a:pt x="0" y="343268"/>
                </a:moveTo>
                <a:cubicBezTo>
                  <a:pt x="1260" y="187793"/>
                  <a:pt x="166341" y="21239"/>
                  <a:pt x="343268" y="0"/>
                </a:cubicBezTo>
                <a:cubicBezTo>
                  <a:pt x="2797561" y="72427"/>
                  <a:pt x="3028563" y="61419"/>
                  <a:pt x="5355402" y="0"/>
                </a:cubicBezTo>
                <a:cubicBezTo>
                  <a:pt x="5543333" y="-11367"/>
                  <a:pt x="5674391" y="146342"/>
                  <a:pt x="5698670" y="343268"/>
                </a:cubicBezTo>
                <a:cubicBezTo>
                  <a:pt x="5728525" y="626611"/>
                  <a:pt x="5773867" y="1251365"/>
                  <a:pt x="5698670" y="1716301"/>
                </a:cubicBezTo>
                <a:cubicBezTo>
                  <a:pt x="5705989" y="1868737"/>
                  <a:pt x="5528299" y="2040865"/>
                  <a:pt x="5355402" y="2059569"/>
                </a:cubicBezTo>
                <a:cubicBezTo>
                  <a:pt x="4241848" y="2089396"/>
                  <a:pt x="1360456" y="1980263"/>
                  <a:pt x="343268" y="2059569"/>
                </a:cubicBezTo>
                <a:cubicBezTo>
                  <a:pt x="163068" y="2058508"/>
                  <a:pt x="-22195" y="1910272"/>
                  <a:pt x="0" y="1716301"/>
                </a:cubicBezTo>
                <a:cubicBezTo>
                  <a:pt x="52350" y="1102543"/>
                  <a:pt x="90431" y="933249"/>
                  <a:pt x="0" y="343268"/>
                </a:cubicBezTo>
                <a:close/>
              </a:path>
              <a:path w="5698670" h="2059569" stroke="0" extrusionOk="0">
                <a:moveTo>
                  <a:pt x="0" y="343268"/>
                </a:moveTo>
                <a:cubicBezTo>
                  <a:pt x="26786" y="160987"/>
                  <a:pt x="161277" y="15815"/>
                  <a:pt x="343268" y="0"/>
                </a:cubicBezTo>
                <a:cubicBezTo>
                  <a:pt x="2493668" y="123000"/>
                  <a:pt x="4383988" y="-96860"/>
                  <a:pt x="5355402" y="0"/>
                </a:cubicBezTo>
                <a:cubicBezTo>
                  <a:pt x="5529021" y="-12166"/>
                  <a:pt x="5701664" y="147649"/>
                  <a:pt x="5698670" y="343268"/>
                </a:cubicBezTo>
                <a:cubicBezTo>
                  <a:pt x="5783713" y="573959"/>
                  <a:pt x="5809779" y="1059955"/>
                  <a:pt x="5698670" y="1716301"/>
                </a:cubicBezTo>
                <a:cubicBezTo>
                  <a:pt x="5668901" y="1916668"/>
                  <a:pt x="5539725" y="2058708"/>
                  <a:pt x="5355402" y="2059569"/>
                </a:cubicBezTo>
                <a:cubicBezTo>
                  <a:pt x="4266978" y="1898862"/>
                  <a:pt x="1697872" y="2099236"/>
                  <a:pt x="343268" y="2059569"/>
                </a:cubicBezTo>
                <a:cubicBezTo>
                  <a:pt x="133912" y="2055575"/>
                  <a:pt x="-13982" y="1899549"/>
                  <a:pt x="0" y="1716301"/>
                </a:cubicBezTo>
                <a:cubicBezTo>
                  <a:pt x="-54711" y="1316044"/>
                  <a:pt x="22463" y="625274"/>
                  <a:pt x="0" y="34326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e. Lao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động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việc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chỉ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dành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riêng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người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lớn</a:t>
            </a:r>
            <a:r>
              <a:rPr lang="en-US" sz="3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6231C55-AC66-4DBD-A380-BCE5766B5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531" y="4237213"/>
            <a:ext cx="5591469" cy="274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575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8"/>
          <a:stretch/>
        </p:blipFill>
        <p:spPr>
          <a:xfrm>
            <a:off x="0" y="0"/>
            <a:ext cx="12192000" cy="686525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7593C9F-DE55-4926-AAF6-D26BDA70AD54}"/>
              </a:ext>
            </a:extLst>
          </p:cNvPr>
          <p:cNvSpPr/>
          <p:nvPr/>
        </p:nvSpPr>
        <p:spPr>
          <a:xfrm>
            <a:off x="416008" y="317386"/>
            <a:ext cx="11359984" cy="6374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B1857E99-DE1D-41BF-A268-ACFEA9B569D0}"/>
              </a:ext>
            </a:extLst>
          </p:cNvPr>
          <p:cNvSpPr/>
          <p:nvPr/>
        </p:nvSpPr>
        <p:spPr>
          <a:xfrm>
            <a:off x="5237019" y="2355917"/>
            <a:ext cx="858981" cy="403883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DB5FDC-1A87-4BF7-94DB-3C94213F8A27}"/>
              </a:ext>
            </a:extLst>
          </p:cNvPr>
          <p:cNvSpPr txBox="1"/>
          <p:nvPr/>
        </p:nvSpPr>
        <p:spPr>
          <a:xfrm>
            <a:off x="6144527" y="2080804"/>
            <a:ext cx="5142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dirty="0" smtClean="0"/>
              <a:t>Vì </a:t>
            </a:r>
            <a:r>
              <a:rPr lang="vi-VN" sz="2800" dirty="0"/>
              <a:t>lao động không phải là trách nhiệm của riêng một cá nhân nào. 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712E7CD-1153-4A03-905F-8E38AA7CF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6238" y="3627401"/>
            <a:ext cx="1842830" cy="14771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F8DF301-DDDC-440D-B6FB-4124DE8B6B58}"/>
              </a:ext>
            </a:extLst>
          </p:cNvPr>
          <p:cNvSpPr txBox="1"/>
          <p:nvPr/>
        </p:nvSpPr>
        <p:spPr>
          <a:xfrm>
            <a:off x="1039426" y="4401013"/>
            <a:ext cx="5226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/>
              <a:t>Vì lười lao động dễ dẫn đến tâm lí chung là muốn hưởng thụ chứ không muốn làm. Từ đó sinh ra đàn đúm, trộm cướp...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531F6451-5117-4F05-80EF-5B0223D7E663}"/>
              </a:ext>
            </a:extLst>
          </p:cNvPr>
          <p:cNvSpPr/>
          <p:nvPr/>
        </p:nvSpPr>
        <p:spPr>
          <a:xfrm rot="10800000">
            <a:off x="6265827" y="4882350"/>
            <a:ext cx="858981" cy="403883"/>
          </a:xfrm>
          <a:prstGeom prst="rightArrow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xmlns="" id="{F0A222DB-3E27-B831-3B04-A066BD451A2F}"/>
              </a:ext>
            </a:extLst>
          </p:cNvPr>
          <p:cNvSpPr/>
          <p:nvPr/>
        </p:nvSpPr>
        <p:spPr>
          <a:xfrm>
            <a:off x="869226" y="1785002"/>
            <a:ext cx="3951252" cy="1647626"/>
          </a:xfrm>
          <a:custGeom>
            <a:avLst/>
            <a:gdLst>
              <a:gd name="connsiteX0" fmla="*/ 0 w 5698670"/>
              <a:gd name="connsiteY0" fmla="*/ 343268 h 2059569"/>
              <a:gd name="connsiteX1" fmla="*/ 343268 w 5698670"/>
              <a:gd name="connsiteY1" fmla="*/ 0 h 2059569"/>
              <a:gd name="connsiteX2" fmla="*/ 5355402 w 5698670"/>
              <a:gd name="connsiteY2" fmla="*/ 0 h 2059569"/>
              <a:gd name="connsiteX3" fmla="*/ 5698670 w 5698670"/>
              <a:gd name="connsiteY3" fmla="*/ 343268 h 2059569"/>
              <a:gd name="connsiteX4" fmla="*/ 5698670 w 5698670"/>
              <a:gd name="connsiteY4" fmla="*/ 1716301 h 2059569"/>
              <a:gd name="connsiteX5" fmla="*/ 5355402 w 5698670"/>
              <a:gd name="connsiteY5" fmla="*/ 2059569 h 2059569"/>
              <a:gd name="connsiteX6" fmla="*/ 343268 w 5698670"/>
              <a:gd name="connsiteY6" fmla="*/ 2059569 h 2059569"/>
              <a:gd name="connsiteX7" fmla="*/ 0 w 5698670"/>
              <a:gd name="connsiteY7" fmla="*/ 1716301 h 2059569"/>
              <a:gd name="connsiteX8" fmla="*/ 0 w 5698670"/>
              <a:gd name="connsiteY8" fmla="*/ 343268 h 205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8670" h="2059569" fill="none" extrusionOk="0">
                <a:moveTo>
                  <a:pt x="0" y="343268"/>
                </a:moveTo>
                <a:cubicBezTo>
                  <a:pt x="1260" y="187793"/>
                  <a:pt x="166341" y="21239"/>
                  <a:pt x="343268" y="0"/>
                </a:cubicBezTo>
                <a:cubicBezTo>
                  <a:pt x="2797561" y="72427"/>
                  <a:pt x="3028563" y="61419"/>
                  <a:pt x="5355402" y="0"/>
                </a:cubicBezTo>
                <a:cubicBezTo>
                  <a:pt x="5543333" y="-11367"/>
                  <a:pt x="5674391" y="146342"/>
                  <a:pt x="5698670" y="343268"/>
                </a:cubicBezTo>
                <a:cubicBezTo>
                  <a:pt x="5728525" y="626611"/>
                  <a:pt x="5773867" y="1251365"/>
                  <a:pt x="5698670" y="1716301"/>
                </a:cubicBezTo>
                <a:cubicBezTo>
                  <a:pt x="5705989" y="1868737"/>
                  <a:pt x="5528299" y="2040865"/>
                  <a:pt x="5355402" y="2059569"/>
                </a:cubicBezTo>
                <a:cubicBezTo>
                  <a:pt x="4241848" y="2089396"/>
                  <a:pt x="1360456" y="1980263"/>
                  <a:pt x="343268" y="2059569"/>
                </a:cubicBezTo>
                <a:cubicBezTo>
                  <a:pt x="163068" y="2058508"/>
                  <a:pt x="-22195" y="1910272"/>
                  <a:pt x="0" y="1716301"/>
                </a:cubicBezTo>
                <a:cubicBezTo>
                  <a:pt x="52350" y="1102543"/>
                  <a:pt x="90431" y="933249"/>
                  <a:pt x="0" y="343268"/>
                </a:cubicBezTo>
                <a:close/>
              </a:path>
              <a:path w="5698670" h="2059569" stroke="0" extrusionOk="0">
                <a:moveTo>
                  <a:pt x="0" y="343268"/>
                </a:moveTo>
                <a:cubicBezTo>
                  <a:pt x="26786" y="160987"/>
                  <a:pt x="161277" y="15815"/>
                  <a:pt x="343268" y="0"/>
                </a:cubicBezTo>
                <a:cubicBezTo>
                  <a:pt x="2493668" y="123000"/>
                  <a:pt x="4383988" y="-96860"/>
                  <a:pt x="5355402" y="0"/>
                </a:cubicBezTo>
                <a:cubicBezTo>
                  <a:pt x="5529021" y="-12166"/>
                  <a:pt x="5701664" y="147649"/>
                  <a:pt x="5698670" y="343268"/>
                </a:cubicBezTo>
                <a:cubicBezTo>
                  <a:pt x="5783713" y="573959"/>
                  <a:pt x="5809779" y="1059955"/>
                  <a:pt x="5698670" y="1716301"/>
                </a:cubicBezTo>
                <a:cubicBezTo>
                  <a:pt x="5668901" y="1916668"/>
                  <a:pt x="5539725" y="2058708"/>
                  <a:pt x="5355402" y="2059569"/>
                </a:cubicBezTo>
                <a:cubicBezTo>
                  <a:pt x="4266978" y="1898862"/>
                  <a:pt x="1697872" y="2099236"/>
                  <a:pt x="343268" y="2059569"/>
                </a:cubicBezTo>
                <a:cubicBezTo>
                  <a:pt x="133912" y="2055575"/>
                  <a:pt x="-13982" y="1899549"/>
                  <a:pt x="0" y="1716301"/>
                </a:cubicBezTo>
                <a:cubicBezTo>
                  <a:pt x="-54711" y="1316044"/>
                  <a:pt x="22463" y="625274"/>
                  <a:pt x="0" y="34326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a.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Chỉ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nhữn</a:t>
            </a:r>
            <a:r>
              <a:rPr lang="en-US" sz="3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 </a:t>
            </a:r>
            <a:r>
              <a:rPr lang="en-US" sz="3200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người</a:t>
            </a:r>
            <a:r>
              <a:rPr lang="en-US" sz="3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nghèo</a:t>
            </a:r>
            <a:r>
              <a:rPr lang="en-US" sz="3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mới</a:t>
            </a:r>
            <a:r>
              <a:rPr lang="en-US" sz="3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cần</a:t>
            </a:r>
            <a:r>
              <a:rPr lang="en-US" sz="3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phải</a:t>
            </a:r>
            <a:r>
              <a:rPr lang="en-US" sz="3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lao</a:t>
            </a:r>
            <a:r>
              <a:rPr lang="en-US" sz="3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động</a:t>
            </a:r>
            <a:r>
              <a:rPr lang="en-US" sz="3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xmlns="" id="{F0A222DB-3E27-B831-3B04-A066BD451A2F}"/>
              </a:ext>
            </a:extLst>
          </p:cNvPr>
          <p:cNvSpPr/>
          <p:nvPr/>
        </p:nvSpPr>
        <p:spPr>
          <a:xfrm>
            <a:off x="7454349" y="4432653"/>
            <a:ext cx="4005470" cy="1756506"/>
          </a:xfrm>
          <a:custGeom>
            <a:avLst/>
            <a:gdLst>
              <a:gd name="connsiteX0" fmla="*/ 0 w 5698670"/>
              <a:gd name="connsiteY0" fmla="*/ 343268 h 2059569"/>
              <a:gd name="connsiteX1" fmla="*/ 343268 w 5698670"/>
              <a:gd name="connsiteY1" fmla="*/ 0 h 2059569"/>
              <a:gd name="connsiteX2" fmla="*/ 5355402 w 5698670"/>
              <a:gd name="connsiteY2" fmla="*/ 0 h 2059569"/>
              <a:gd name="connsiteX3" fmla="*/ 5698670 w 5698670"/>
              <a:gd name="connsiteY3" fmla="*/ 343268 h 2059569"/>
              <a:gd name="connsiteX4" fmla="*/ 5698670 w 5698670"/>
              <a:gd name="connsiteY4" fmla="*/ 1716301 h 2059569"/>
              <a:gd name="connsiteX5" fmla="*/ 5355402 w 5698670"/>
              <a:gd name="connsiteY5" fmla="*/ 2059569 h 2059569"/>
              <a:gd name="connsiteX6" fmla="*/ 343268 w 5698670"/>
              <a:gd name="connsiteY6" fmla="*/ 2059569 h 2059569"/>
              <a:gd name="connsiteX7" fmla="*/ 0 w 5698670"/>
              <a:gd name="connsiteY7" fmla="*/ 1716301 h 2059569"/>
              <a:gd name="connsiteX8" fmla="*/ 0 w 5698670"/>
              <a:gd name="connsiteY8" fmla="*/ 343268 h 205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8670" h="2059569" fill="none" extrusionOk="0">
                <a:moveTo>
                  <a:pt x="0" y="343268"/>
                </a:moveTo>
                <a:cubicBezTo>
                  <a:pt x="1260" y="187793"/>
                  <a:pt x="166341" y="21239"/>
                  <a:pt x="343268" y="0"/>
                </a:cubicBezTo>
                <a:cubicBezTo>
                  <a:pt x="2797561" y="72427"/>
                  <a:pt x="3028563" y="61419"/>
                  <a:pt x="5355402" y="0"/>
                </a:cubicBezTo>
                <a:cubicBezTo>
                  <a:pt x="5543333" y="-11367"/>
                  <a:pt x="5674391" y="146342"/>
                  <a:pt x="5698670" y="343268"/>
                </a:cubicBezTo>
                <a:cubicBezTo>
                  <a:pt x="5728525" y="626611"/>
                  <a:pt x="5773867" y="1251365"/>
                  <a:pt x="5698670" y="1716301"/>
                </a:cubicBezTo>
                <a:cubicBezTo>
                  <a:pt x="5705989" y="1868737"/>
                  <a:pt x="5528299" y="2040865"/>
                  <a:pt x="5355402" y="2059569"/>
                </a:cubicBezTo>
                <a:cubicBezTo>
                  <a:pt x="4241848" y="2089396"/>
                  <a:pt x="1360456" y="1980263"/>
                  <a:pt x="343268" y="2059569"/>
                </a:cubicBezTo>
                <a:cubicBezTo>
                  <a:pt x="163068" y="2058508"/>
                  <a:pt x="-22195" y="1910272"/>
                  <a:pt x="0" y="1716301"/>
                </a:cubicBezTo>
                <a:cubicBezTo>
                  <a:pt x="52350" y="1102543"/>
                  <a:pt x="90431" y="933249"/>
                  <a:pt x="0" y="343268"/>
                </a:cubicBezTo>
                <a:close/>
              </a:path>
              <a:path w="5698670" h="2059569" stroke="0" extrusionOk="0">
                <a:moveTo>
                  <a:pt x="0" y="343268"/>
                </a:moveTo>
                <a:cubicBezTo>
                  <a:pt x="26786" y="160987"/>
                  <a:pt x="161277" y="15815"/>
                  <a:pt x="343268" y="0"/>
                </a:cubicBezTo>
                <a:cubicBezTo>
                  <a:pt x="2493668" y="123000"/>
                  <a:pt x="4383988" y="-96860"/>
                  <a:pt x="5355402" y="0"/>
                </a:cubicBezTo>
                <a:cubicBezTo>
                  <a:pt x="5529021" y="-12166"/>
                  <a:pt x="5701664" y="147649"/>
                  <a:pt x="5698670" y="343268"/>
                </a:cubicBezTo>
                <a:cubicBezTo>
                  <a:pt x="5783713" y="573959"/>
                  <a:pt x="5809779" y="1059955"/>
                  <a:pt x="5698670" y="1716301"/>
                </a:cubicBezTo>
                <a:cubicBezTo>
                  <a:pt x="5668901" y="1916668"/>
                  <a:pt x="5539725" y="2058708"/>
                  <a:pt x="5355402" y="2059569"/>
                </a:cubicBezTo>
                <a:cubicBezTo>
                  <a:pt x="4266978" y="1898862"/>
                  <a:pt x="1697872" y="2099236"/>
                  <a:pt x="343268" y="2059569"/>
                </a:cubicBezTo>
                <a:cubicBezTo>
                  <a:pt x="133912" y="2055575"/>
                  <a:pt x="-13982" y="1899549"/>
                  <a:pt x="0" y="1716301"/>
                </a:cubicBezTo>
                <a:cubicBezTo>
                  <a:pt x="-54711" y="1316044"/>
                  <a:pt x="22463" y="625274"/>
                  <a:pt x="0" y="343268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b.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Lười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lao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động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dễ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dẫn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tới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mắc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phải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tệ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nạn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xã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noProof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hội</a:t>
            </a:r>
            <a:r>
              <a:rPr lang="en-US" sz="3200" kern="0" noProof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FE40EBC-BDAE-4F1F-9DC4-4E54A54E8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11" b="90000" l="10000" r="90000">
                        <a14:foregroundMark x1="44556" y1="9811" x2="55333" y2="9811"/>
                        <a14:foregroundMark x1="40444" y1="10377" x2="43667" y2="10377"/>
                        <a14:foregroundMark x1="42111" y1="9623" x2="39556" y2="9811"/>
                        <a14:foregroundMark x1="46444" y1="89623" x2="52000" y2="894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1198" y="954878"/>
            <a:ext cx="2166455" cy="127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215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/>
      <p:bldP spid="17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1849</TotalTime>
  <Words>892</Words>
  <Application>Microsoft Office PowerPoint</Application>
  <PresentationFormat>Widescreen</PresentationFormat>
  <Paragraphs>79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#9Slide05 Phobia</vt:lpstr>
      <vt:lpstr>#9Slide05 SVNClementine</vt:lpstr>
      <vt:lpstr>Arial</vt:lpstr>
      <vt:lpstr>Arial-Rounded</vt:lpstr>
      <vt:lpstr>Calibri</vt:lpstr>
      <vt:lpstr>Calibri Light</vt:lpstr>
      <vt:lpstr>HP001 5 hàng</vt:lpstr>
      <vt:lpstr>LNTH-LuoLuoNotangYuanTi 1</vt:lpstr>
      <vt:lpstr>SVN-Poky's</vt:lpstr>
      <vt:lpstr>Times New Roman</vt:lpstr>
      <vt:lpstr>UTM Cookies</vt:lpstr>
      <vt:lpstr>UTM Duepuntozero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dell</cp:lastModifiedBy>
  <cp:revision>40</cp:revision>
  <dcterms:created xsi:type="dcterms:W3CDTF">2022-06-29T15:26:34Z</dcterms:created>
  <dcterms:modified xsi:type="dcterms:W3CDTF">2024-11-28T13:42:18Z</dcterms:modified>
</cp:coreProperties>
</file>