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86" r:id="rId2"/>
    <p:sldId id="389" r:id="rId3"/>
    <p:sldId id="292" r:id="rId4"/>
    <p:sldId id="259" r:id="rId5"/>
    <p:sldId id="262" r:id="rId6"/>
    <p:sldId id="256" r:id="rId7"/>
    <p:sldId id="257" r:id="rId8"/>
    <p:sldId id="25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83" r:id="rId20"/>
    <p:sldId id="276" r:id="rId21"/>
    <p:sldId id="277" r:id="rId22"/>
    <p:sldId id="369" r:id="rId23"/>
    <p:sldId id="333" r:id="rId24"/>
    <p:sldId id="365" r:id="rId25"/>
    <p:sldId id="356" r:id="rId26"/>
    <p:sldId id="336" r:id="rId27"/>
    <p:sldId id="367" r:id="rId28"/>
    <p:sldId id="368" r:id="rId29"/>
    <p:sldId id="345" r:id="rId30"/>
    <p:sldId id="366" r:id="rId31"/>
    <p:sldId id="370" r:id="rId32"/>
    <p:sldId id="335" r:id="rId33"/>
    <p:sldId id="358" r:id="rId34"/>
    <p:sldId id="315" r:id="rId35"/>
    <p:sldId id="373" r:id="rId36"/>
    <p:sldId id="329" r:id="rId37"/>
    <p:sldId id="34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/>
    <p:restoredTop sz="94629"/>
  </p:normalViewPr>
  <p:slideViewPr>
    <p:cSldViewPr snapToGrid="0">
      <p:cViewPr varScale="1">
        <p:scale>
          <a:sx n="66" d="100"/>
          <a:sy n="66" d="100"/>
        </p:scale>
        <p:origin x="105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groups of four.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cover their eyes.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other students put one of their own items on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 in a random order.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open their eyes and try to guess.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other students respond.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swap roles and repeat.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ngimg.com/download/19222" TargetMode="Externa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ngimg.com/download/19222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imageslive.co.uk/free_stock_image/christmas-present-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3" Type="http://schemas.openxmlformats.org/officeDocument/2006/relationships/image" Target="../media/image26.png"/><Relationship Id="rId7" Type="http://schemas.openxmlformats.org/officeDocument/2006/relationships/slide" Target="slide20.xml"/><Relationship Id="rId12" Type="http://schemas.openxmlformats.org/officeDocument/2006/relationships/image" Target="../media/image10.png"/><Relationship Id="rId17" Type="http://schemas.openxmlformats.org/officeDocument/2006/relationships/image" Target="../media/image29.png"/><Relationship Id="rId2" Type="http://schemas.openxmlformats.org/officeDocument/2006/relationships/image" Target="../media/image25.png"/><Relationship Id="rId16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image" Target="../media/image28.png"/><Relationship Id="rId10" Type="http://schemas.openxmlformats.org/officeDocument/2006/relationships/slide" Target="slide13.xml"/><Relationship Id="rId19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2168" y="1284515"/>
            <a:ext cx="5718629" cy="15730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UNIT 3: SCHOOL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LESSON 1: </a:t>
            </a:r>
            <a:r>
              <a:rPr lang="en-US" sz="2400" b="1" dirty="0" smtClean="0">
                <a:solidFill>
                  <a:schemeClr val="tx1"/>
                </a:solidFill>
              </a:rPr>
              <a:t>E, F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85597" y="638629"/>
            <a:ext cx="5718629" cy="645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Tues</a:t>
            </a:r>
            <a:r>
              <a:rPr lang="en-US" sz="2400" b="1" dirty="0" smtClean="0">
                <a:solidFill>
                  <a:schemeClr val="tx1"/>
                </a:solidFill>
              </a:rPr>
              <a:t>day</a:t>
            </a:r>
            <a:r>
              <a:rPr lang="en-US" sz="2400" b="1" dirty="0" smtClean="0">
                <a:solidFill>
                  <a:schemeClr val="tx1"/>
                </a:solidFill>
              </a:rPr>
              <a:t>, November </a:t>
            </a:r>
            <a:r>
              <a:rPr lang="en-US" sz="2400" b="1" dirty="0" smtClean="0">
                <a:solidFill>
                  <a:schemeClr val="tx1"/>
                </a:solidFill>
              </a:rPr>
              <a:t>12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400" b="1" dirty="0" smtClean="0">
                <a:solidFill>
                  <a:schemeClr val="tx1"/>
                </a:solidFill>
              </a:rPr>
              <a:t>, 2024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905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an eraser.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clip artof speedy eras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4063932" y="901632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10235" y="321623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pencil.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raphite pencil vector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4514398" y="1452448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399" y="3810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Is this a pencil?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Yes, it is.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phite pencil vector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4514398" y="1452448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62608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They are pens.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en vector clip art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469" y="1237530"/>
            <a:ext cx="4451062" cy="44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en vector clip art 2">
            <a:extLst>
              <a:ext uri="{FF2B5EF4-FFF2-40B4-BE49-F238E27FC236}">
                <a16:creationId xmlns:a16="http://schemas.microsoft.com/office/drawing/2014/main" id="{6CFC1C58-8C08-6207-E4A9-7A0A0F93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110" y="1631734"/>
            <a:ext cx="4451062" cy="44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303851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Is this a notebook?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No, it isn’t.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udent des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76401"/>
            <a:ext cx="3813716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399" y="305238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Are these rulers?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No, they aren’t.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aphite pencil vector image">
            <a:extLst>
              <a:ext uri="{FF2B5EF4-FFF2-40B4-BE49-F238E27FC236}">
                <a16:creationId xmlns:a16="http://schemas.microsoft.com/office/drawing/2014/main" id="{13807F17-AAD7-DCC9-0FC6-FA2A72DF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4514398" y="1452448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aphite pencil vector image">
            <a:extLst>
              <a:ext uri="{FF2B5EF4-FFF2-40B4-BE49-F238E27FC236}">
                <a16:creationId xmlns:a16="http://schemas.microsoft.com/office/drawing/2014/main" id="{E27F691B-8EBF-B0C1-ED59-77B7E9D6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5803144" y="2009482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aphite pencil vector image">
            <a:extLst>
              <a:ext uri="{FF2B5EF4-FFF2-40B4-BE49-F238E27FC236}">
                <a16:creationId xmlns:a16="http://schemas.microsoft.com/office/drawing/2014/main" id="{934DDAA9-27DA-54BC-054A-CA70F276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2211">
            <a:off x="2711309" y="1380515"/>
            <a:ext cx="3163203" cy="31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321587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They are erasers.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ctor clip artof speedy eraser">
            <a:extLst>
              <a:ext uri="{FF2B5EF4-FFF2-40B4-BE49-F238E27FC236}">
                <a16:creationId xmlns:a16="http://schemas.microsoft.com/office/drawing/2014/main" id="{F1AE4617-7426-E416-E687-D128E3CE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2719877" y="1024180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ctor clip artof speedy eraser">
            <a:extLst>
              <a:ext uri="{FF2B5EF4-FFF2-40B4-BE49-F238E27FC236}">
                <a16:creationId xmlns:a16="http://schemas.microsoft.com/office/drawing/2014/main" id="{E44F4AB2-798E-7B90-BC50-0A174795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6015280" y="1117459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8509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Are these erasers?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Yes, they are.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ector clip artof speedy eraser">
            <a:extLst>
              <a:ext uri="{FF2B5EF4-FFF2-40B4-BE49-F238E27FC236}">
                <a16:creationId xmlns:a16="http://schemas.microsoft.com/office/drawing/2014/main" id="{1D9A2279-645F-0B73-4269-C70120A9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2205279" y="752224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ector clip artof speedy eraser">
            <a:extLst>
              <a:ext uri="{FF2B5EF4-FFF2-40B4-BE49-F238E27FC236}">
                <a16:creationId xmlns:a16="http://schemas.microsoft.com/office/drawing/2014/main" id="{8E9CB7D1-5F51-7772-77BA-B2770C054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4338879" y="877511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ector clip artof speedy eraser">
            <a:extLst>
              <a:ext uri="{FF2B5EF4-FFF2-40B4-BE49-F238E27FC236}">
                <a16:creationId xmlns:a16="http://schemas.microsoft.com/office/drawing/2014/main" id="{A295A599-572E-4484-C3E4-36F58242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8131">
            <a:off x="6212458" y="1353101"/>
            <a:ext cx="4627388" cy="46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905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notebook.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C3C21354-3504-D72E-91C5-186031F19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521206" y="1294284"/>
            <a:ext cx="3663944" cy="3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1905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notebook.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C3C21354-3504-D72E-91C5-186031F19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521206" y="1294284"/>
            <a:ext cx="3663944" cy="39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ask and answer who owns different school supplies. 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eraser, ruler, pencil, notebook, pencil case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Is this your eraser?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- Yes, it is./No, it isn't.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Are these your notebooks? </a:t>
            </a:r>
            <a:endParaRPr lang="en-US" sz="6000" i="1" dirty="0">
              <a:solidFill>
                <a:srgbClr val="00B050"/>
              </a:solidFill>
            </a:endParaRPr>
          </a:p>
          <a:p>
            <a:r>
              <a:rPr lang="en-US" sz="3600" i="1" dirty="0">
                <a:solidFill>
                  <a:srgbClr val="00B050"/>
                </a:solidFill>
              </a:rPr>
              <a:t>		 - Yes, they are./No, they aren't. </a:t>
            </a:r>
            <a:endParaRPr lang="en-US" sz="6000" i="1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3071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63212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pencil case.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rful pencil 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1501462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28575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are these?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86106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They are pencil cases.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rful pencil 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1" y="1524000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lorful pencil case">
            <a:extLst>
              <a:ext uri="{FF2B5EF4-FFF2-40B4-BE49-F238E27FC236}">
                <a16:creationId xmlns:a16="http://schemas.microsoft.com/office/drawing/2014/main" id="{D3208DE7-77C5-CCB3-CD58-F3A5DEA34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088" y="1534510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88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400B19-FBB4-D717-5440-EB962919CDAD}"/>
              </a:ext>
            </a:extLst>
          </p:cNvPr>
          <p:cNvSpPr/>
          <p:nvPr/>
        </p:nvSpPr>
        <p:spPr>
          <a:xfrm>
            <a:off x="2317189" y="2343731"/>
            <a:ext cx="3152726" cy="7891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Is this your eraser?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CA2F09-7FC9-7B47-641A-2FF2BD56612A}"/>
              </a:ext>
            </a:extLst>
          </p:cNvPr>
          <p:cNvSpPr/>
          <p:nvPr/>
        </p:nvSpPr>
        <p:spPr>
          <a:xfrm>
            <a:off x="4672084" y="3245808"/>
            <a:ext cx="3344574" cy="55599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Yes, it is./No, it isn’t.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C1609EC-2F76-4EB8-AEC8-4F2BB40A642E}"/>
              </a:ext>
            </a:extLst>
          </p:cNvPr>
          <p:cNvSpPr/>
          <p:nvPr/>
        </p:nvSpPr>
        <p:spPr>
          <a:xfrm>
            <a:off x="2317189" y="3877815"/>
            <a:ext cx="4547073" cy="67640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Are these your notebooks?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67F1CC-E059-6143-27E5-17DB9CA23F6D}"/>
              </a:ext>
            </a:extLst>
          </p:cNvPr>
          <p:cNvSpPr/>
          <p:nvPr/>
        </p:nvSpPr>
        <p:spPr>
          <a:xfrm>
            <a:off x="3196378" y="4797619"/>
            <a:ext cx="4547073" cy="6764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Yes, they are./No, they aren't.</a:t>
            </a:r>
            <a:endParaRPr lang="en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09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6F5C9F-F41C-3143-15EF-162746872B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70" y="423188"/>
            <a:ext cx="5645411" cy="71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3E7D788-8271-2DD4-8AA1-86B85C3438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517" y="1354781"/>
            <a:ext cx="8286924" cy="50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4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D1C5A6B4-43D5-3770-5114-291254E0EB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83" y="1745565"/>
            <a:ext cx="6845300" cy="85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09B0B3-3E28-0A35-C6DB-80B145C8C17E}"/>
              </a:ext>
            </a:extLst>
          </p:cNvPr>
          <p:cNvSpPr txBox="1"/>
          <p:nvPr/>
        </p:nvSpPr>
        <p:spPr>
          <a:xfrm>
            <a:off x="1653436" y="701458"/>
            <a:ext cx="4104393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T</a:t>
            </a:r>
            <a:r>
              <a:rPr lang="en-VN" sz="3600" dirty="0"/>
              <a:t>eacher models first!</a:t>
            </a:r>
          </a:p>
        </p:txBody>
      </p:sp>
      <p:pic>
        <p:nvPicPr>
          <p:cNvPr id="11" name="Picture 10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302A54F1-007A-2E1C-BB6D-7518CCF811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50" y="2680386"/>
            <a:ext cx="3009900" cy="3162300"/>
          </a:xfrm>
          <a:prstGeom prst="rect">
            <a:avLst/>
          </a:prstGeom>
        </p:spPr>
      </p:pic>
      <p:pic>
        <p:nvPicPr>
          <p:cNvPr id="13" name="Picture 12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35" y="1745564"/>
            <a:ext cx="1845153" cy="2021817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863" y="1622170"/>
            <a:ext cx="2239136" cy="20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09B0B3-3E28-0A35-C6DB-80B145C8C17E}"/>
              </a:ext>
            </a:extLst>
          </p:cNvPr>
          <p:cNvSpPr txBox="1"/>
          <p:nvPr/>
        </p:nvSpPr>
        <p:spPr>
          <a:xfrm>
            <a:off x="1847656" y="1602268"/>
            <a:ext cx="6131807" cy="70788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Divide the class into two teams</a:t>
            </a:r>
            <a:r>
              <a:rPr lang="en-US" sz="4000" dirty="0"/>
              <a:t>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C7CAC-CBD8-DC0A-6855-7AE15286C7D4}"/>
              </a:ext>
            </a:extLst>
          </p:cNvPr>
          <p:cNvSpPr txBox="1"/>
          <p:nvPr/>
        </p:nvSpPr>
        <p:spPr>
          <a:xfrm>
            <a:off x="1847656" y="2800267"/>
            <a:ext cx="10100907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Team A ask the question and Team B answer it. </a:t>
            </a:r>
            <a:endParaRPr lang="en-US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C391C-AEFF-FEBB-3E49-512D4F12A07D}"/>
              </a:ext>
            </a:extLst>
          </p:cNvPr>
          <p:cNvSpPr txBox="1"/>
          <p:nvPr/>
        </p:nvSpPr>
        <p:spPr>
          <a:xfrm>
            <a:off x="1847656" y="3936711"/>
            <a:ext cx="4453848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Swap roles and repeat.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93408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33" y="437332"/>
            <a:ext cx="1845153" cy="2021817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64" y="437332"/>
            <a:ext cx="2239136" cy="2021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78C054-B38F-9AF7-E9BF-CDBEF559D8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23" y="1440493"/>
            <a:ext cx="4158413" cy="436896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AAB252-DF5C-CB67-C26A-6AA04B42442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323" y="1464656"/>
            <a:ext cx="4051649" cy="425679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B9E81D1-7328-B729-4D1F-5EDD679820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924" y="1560393"/>
            <a:ext cx="3869402" cy="4065321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2B75FA05-0414-4F73-06ED-C8B196A277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75" y="1676263"/>
            <a:ext cx="3975679" cy="417697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D20EA4AB-1D0B-9F4C-642B-339254FA49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26" y="1632479"/>
            <a:ext cx="3975679" cy="4176979"/>
          </a:xfrm>
          <a:prstGeom prst="rect">
            <a:avLst/>
          </a:prstGeom>
        </p:spPr>
      </p:pic>
      <p:pic>
        <p:nvPicPr>
          <p:cNvPr id="17" name="Picture 16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8F716883-ABEF-7265-B0F0-F64BA81A1A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26" y="1632479"/>
            <a:ext cx="4051129" cy="4256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D2EFDE-735E-34F2-D92A-6599C57332C4}"/>
              </a:ext>
            </a:extLst>
          </p:cNvPr>
          <p:cNvSpPr txBox="1"/>
          <p:nvPr/>
        </p:nvSpPr>
        <p:spPr>
          <a:xfrm>
            <a:off x="2398386" y="629392"/>
            <a:ext cx="598635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dirty="0"/>
              <a:t>Are these your………………..?</a:t>
            </a:r>
          </a:p>
        </p:txBody>
      </p:sp>
    </p:spTree>
    <p:extLst>
      <p:ext uri="{BB962C8B-B14F-4D97-AF65-F5344CB8AC3E}">
        <p14:creationId xmlns:p14="http://schemas.microsoft.com/office/powerpoint/2010/main" val="15315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C030D-4659-F48A-EEC8-7C7A3E1D7E0E}"/>
              </a:ext>
            </a:extLst>
          </p:cNvPr>
          <p:cNvSpPr txBox="1"/>
          <p:nvPr/>
        </p:nvSpPr>
        <p:spPr>
          <a:xfrm>
            <a:off x="375781" y="438411"/>
            <a:ext cx="1843774" cy="64633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Pairwork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B29C9E6-B965-98E9-7EB8-DE2517236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66" y="1084742"/>
            <a:ext cx="8558467" cy="52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0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8C054-B38F-9AF7-E9BF-CDBEF559D8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50" y="1725800"/>
            <a:ext cx="4158413" cy="436896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AAB252-DF5C-CB67-C26A-6AA04B424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297" y="1725800"/>
            <a:ext cx="4051649" cy="425679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B9E81D1-7328-B729-4D1F-5EDD679820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420" y="1841880"/>
            <a:ext cx="3869402" cy="4065321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2B75FA05-0414-4F73-06ED-C8B196A277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184" y="1725800"/>
            <a:ext cx="3975679" cy="417697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D20EA4AB-1D0B-9F4C-642B-339254FA49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43" y="1645983"/>
            <a:ext cx="3975679" cy="4176979"/>
          </a:xfrm>
          <a:prstGeom prst="rect">
            <a:avLst/>
          </a:prstGeom>
        </p:spPr>
      </p:pic>
      <p:pic>
        <p:nvPicPr>
          <p:cNvPr id="17" name="Picture 16" descr="A group of colored pencils&#10;&#10;Description automatically generated with medium confidence">
            <a:extLst>
              <a:ext uri="{FF2B5EF4-FFF2-40B4-BE49-F238E27FC236}">
                <a16:creationId xmlns:a16="http://schemas.microsoft.com/office/drawing/2014/main" id="{8F716883-ABEF-7265-B0F0-F64BA81A1A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96" y="1726347"/>
            <a:ext cx="4051129" cy="4256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88F65-187C-0E7D-773B-07059E5FFF42}"/>
              </a:ext>
            </a:extLst>
          </p:cNvPr>
          <p:cNvSpPr txBox="1"/>
          <p:nvPr/>
        </p:nvSpPr>
        <p:spPr>
          <a:xfrm>
            <a:off x="1137253" y="532962"/>
            <a:ext cx="3637534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b="1" dirty="0"/>
              <a:t>DEMONSTRATION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3114BA-88ED-A67D-B341-13C192456C44}"/>
              </a:ext>
            </a:extLst>
          </p:cNvPr>
          <p:cNvSpPr txBox="1"/>
          <p:nvPr/>
        </p:nvSpPr>
        <p:spPr>
          <a:xfrm>
            <a:off x="5886297" y="850452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MyriadPro"/>
              </a:rPr>
              <a:t>H</a:t>
            </a:r>
            <a:r>
              <a:rPr lang="en-US" sz="1800" i="1" dirty="0">
                <a:effectLst/>
                <a:latin typeface="MyriadPro"/>
              </a:rPr>
              <a:t>ave some pairs demonstrate the activity in front of the class </a:t>
            </a:r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B0D1143-7488-EE13-4D8B-08C868AC18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53" y="1702786"/>
            <a:ext cx="4147594" cy="22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39D420B-7C53-FF19-4111-B576916EED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0" y="353165"/>
            <a:ext cx="4216400" cy="101600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BD0994-48CC-FFDA-5084-AF0803A6CA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40" y="1423097"/>
            <a:ext cx="11798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40149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G</a:t>
            </a:r>
            <a:r>
              <a:rPr lang="en-VN" sz="4800" b="1" dirty="0">
                <a:solidFill>
                  <a:srgbClr val="00B050"/>
                </a:solidFill>
                <a:latin typeface="+mj-lt"/>
              </a:rPr>
              <a:t>uessing game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374158" y="1947301"/>
            <a:ext cx="5721842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Choose your favorite school thing and put 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it </a:t>
            </a:r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in a bag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429060" y="1130938"/>
            <a:ext cx="5633063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groups of 4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418547" y="3248592"/>
            <a:ext cx="5677453" cy="114740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Take turns to take out 1 school thing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B8E8-3B4F-F966-0EC5-957A9657FD51}"/>
              </a:ext>
            </a:extLst>
          </p:cNvPr>
          <p:cNvSpPr/>
          <p:nvPr/>
        </p:nvSpPr>
        <p:spPr>
          <a:xfrm>
            <a:off x="429060" y="4559474"/>
            <a:ext cx="5677453" cy="1730607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Make a guess by asking: </a:t>
            </a:r>
          </a:p>
          <a:p>
            <a:r>
              <a:rPr lang="en-VN" sz="3600" b="1" dirty="0">
                <a:solidFill>
                  <a:srgbClr val="7030A0"/>
                </a:solidFill>
                <a:cs typeface="APPLE CHANCERY" panose="03020702040506060504" pitchFamily="66" charset="-79"/>
              </a:rPr>
              <a:t>Is this your…?</a:t>
            </a:r>
          </a:p>
          <a:p>
            <a:r>
              <a:rPr lang="en-VN" sz="3600" b="1" dirty="0">
                <a:solidFill>
                  <a:srgbClr val="7030A0"/>
                </a:solidFill>
                <a:cs typeface="APPLE CHANCERY" panose="03020702040506060504" pitchFamily="66" charset="-79"/>
              </a:rPr>
              <a:t>Are these your…?</a:t>
            </a:r>
          </a:p>
        </p:txBody>
      </p:sp>
      <p:pic>
        <p:nvPicPr>
          <p:cNvPr id="4" name="Picture 3" descr="A picture containing text, bag, gift wrapping&#10;&#10;Description automatically generated">
            <a:extLst>
              <a:ext uri="{FF2B5EF4-FFF2-40B4-BE49-F238E27FC236}">
                <a16:creationId xmlns:a16="http://schemas.microsoft.com/office/drawing/2014/main" id="{948B141F-ED1F-3FA6-C6CA-86DFB1D8DA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07810" y="746351"/>
            <a:ext cx="5633063" cy="52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vocabularies, </a:t>
            </a:r>
            <a:r>
              <a:rPr lang="en-US" sz="3600" i="1" dirty="0" smtClean="0">
                <a:solidFill>
                  <a:srgbClr val="0070C0"/>
                </a:solidFill>
              </a:rPr>
              <a:t>structure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</a:t>
            </a:r>
            <a:endParaRPr lang="en-US" sz="3600" i="1" dirty="0" smtClean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</a:t>
            </a:r>
            <a:endParaRPr lang="en-US" sz="3600" i="1" dirty="0" smtClean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</a:t>
            </a:r>
            <a:endParaRPr lang="en-US" sz="36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7642" y="361743"/>
            <a:ext cx="3556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876" y="529611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1079" y="361743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2920">
            <a:off x="5034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953001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1672146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Choose One:</a:t>
            </a:r>
          </a:p>
          <a:p>
            <a:pPr algn="ctr"/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Rocket Ship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</a:t>
            </a:r>
            <a:r>
              <a:rPr lang="en-US" sz="44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Alien Ship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8734060" y="5628393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0" y="533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100" y="533400"/>
            <a:ext cx="2921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How to Play: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0025" y="1650669"/>
            <a:ext cx="10949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atrick Hand" panose="00000500000000000000" pitchFamily="2" charset="0"/>
              </a:rPr>
              <a:t>-</a:t>
            </a:r>
            <a:r>
              <a:rPr lang="en-US" sz="3600" dirty="0"/>
              <a:t>Make 2 teams: one team is the ’Rocket’ and one team is the ‘Alien Ship’</a:t>
            </a:r>
          </a:p>
          <a:p>
            <a:r>
              <a:rPr lang="en-US" sz="3600" dirty="0"/>
              <a:t>- The teams take turns to choose a number and then answer the question. </a:t>
            </a:r>
          </a:p>
          <a:p>
            <a:r>
              <a:rPr lang="en-US" sz="3600" dirty="0"/>
              <a:t>- After answering the question correctly, click on the Rocket / Alien Ship and it will move. </a:t>
            </a:r>
          </a:p>
          <a:p>
            <a:r>
              <a:rPr lang="en-US" sz="3600" dirty="0"/>
              <a:t>-The first team to arrive at Mars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65955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72920">
            <a:off x="2015684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289" y="992743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322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2568" y="1265878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762342" y="3847544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145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060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4503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583028" y="4301383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583027" y="4614917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91947">
            <a:off x="5750127" y="4018317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11269">
            <a:off x="1805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696355">
            <a:off x="3540014" y="587516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7" action="ppaction://hlinksldjump" highlightClick="1"/>
          </p:cNvPr>
          <p:cNvSpPr/>
          <p:nvPr/>
        </p:nvSpPr>
        <p:spPr>
          <a:xfrm>
            <a:off x="2097857" y="5584140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9190" y="-109210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932" y="1323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564" y="5152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049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1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1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36443" y="2420704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ROCKET SHIP </a:t>
              </a:r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2057401" y="2438401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7030A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ALIEN SHIP </a:t>
              </a:r>
            </a:p>
            <a:p>
              <a:pPr algn="ctr"/>
              <a:r>
                <a:rPr lang="en-US" sz="4800" dirty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802 0.04051 C 0.57279 0.03935 0.70469 0.00926 0.74727 0.03588 C 0.78985 0.06273 0.78529 0.14491 0.7931 0.20185 C 0.80091 0.25857 0.79375 0.34051 0.79401 0.37685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1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325 0.37245 C 0.74088 0.39907 0.70924 0.50556 0.67994 0.5338 C 0.65078 0.5625 0.60026 0.55278 0.57825 0.54236 C 0.55599 0.53171 0.54778 0.50139 0.54674 0.47176 C 0.5457 0.44213 0.57174 0.40347 0.572 0.36412 C 0.57213 0.32454 0.56536 0.26551 0.54778 0.23333 C 0.52981 0.20116 0.49296 0.18819 0.4664 0.17106 C 0.43932 0.15417 0.40351 0.14028 0.38711 0.1324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-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82 0.58681 C 0.52382 0.60532 0.52513 0.66134 0.52565 0.7 C 0.52617 0.73866 0.50976 0.79468 0.52682 0.81898 C 0.54401 0.84306 0.59153 0.84468 0.62825 0.8456 C 0.66484 0.84676 0.72213 0.82894 0.74674 0.8245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98" y="1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0456 C 0.45026 -0.04444 0.52578 -0.04606 0.57605 -0.03796 C 0.62618 -0.02986 0.69453 -0.03472 0.7267 0.00347 C 0.75886 0.04167 0.76016 0.15208 0.76901 0.1912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5 0.22917 C 0.77487 0.24306 0.77331 0.28334 0.77331 0.31366 C 0.77331 0.34398 0.778 0.36759 0.77552 0.41134 C 0.77318 0.45486 0.78099 0.54676 0.75886 0.57639 C 0.73685 0.60625 0.67214 0.60047 0.64375 0.58935 C 0.61563 0.57847 0.5961 0.54144 0.58907 0.51065 C 0.58229 0.48009 0.59935 0.43959 0.60235 0.40486 C 0.60521 0.3706 0.61354 0.33079 0.60716 0.30394 C 0.60078 0.27709 0.58008 0.25509 0.56433 0.24375 C 0.54844 0.23241 0.53907 0.2375 0.51302 0.23565 C 0.48698 0.2338 0.44427 0.23403 0.40769 0.23287 C 0.3711 0.23148 0.31667 0.22894 0.29297 0.22801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19814" y="-52469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637" y="-382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2273122" y="668106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5" action="ppaction://hlinksldjump"/>
          </p:cNvPr>
          <p:cNvSpPr txBox="1"/>
          <p:nvPr/>
        </p:nvSpPr>
        <p:spPr>
          <a:xfrm>
            <a:off x="2313940" y="2193180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6" action="ppaction://hlinksldjump"/>
          </p:cNvPr>
          <p:cNvSpPr txBox="1"/>
          <p:nvPr/>
        </p:nvSpPr>
        <p:spPr>
          <a:xfrm>
            <a:off x="2288182" y="371718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7" action="ppaction://hlinksldjump"/>
          </p:cNvPr>
          <p:cNvSpPr txBox="1"/>
          <p:nvPr/>
        </p:nvSpPr>
        <p:spPr>
          <a:xfrm>
            <a:off x="2301061" y="518966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4380964" y="691819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9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4342326" y="2223227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1" action="ppaction://hlinksldjump"/>
          </p:cNvPr>
          <p:cNvSpPr txBox="1"/>
          <p:nvPr/>
        </p:nvSpPr>
        <p:spPr>
          <a:xfrm>
            <a:off x="4342326" y="3691628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7" action="ppaction://hlinksldjump"/>
          </p:cNvPr>
          <p:cNvSpPr txBox="1"/>
          <p:nvPr/>
        </p:nvSpPr>
        <p:spPr>
          <a:xfrm>
            <a:off x="4353999" y="5212437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3" action="ppaction://hlinksldjump"/>
          </p:cNvPr>
          <p:cNvSpPr txBox="1"/>
          <p:nvPr/>
        </p:nvSpPr>
        <p:spPr>
          <a:xfrm>
            <a:off x="6496544" y="691407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4" action="ppaction://hlinksldjump"/>
          </p:cNvPr>
          <p:cNvSpPr txBox="1"/>
          <p:nvPr/>
        </p:nvSpPr>
        <p:spPr>
          <a:xfrm>
            <a:off x="6513614" y="2243270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8129" y="3505200"/>
            <a:ext cx="1497897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6" action="ppaction://hlinksldjump"/>
          </p:cNvPr>
          <p:cNvSpPr txBox="1"/>
          <p:nvPr/>
        </p:nvSpPr>
        <p:spPr>
          <a:xfrm>
            <a:off x="6674458" y="3687219"/>
            <a:ext cx="134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9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6" action="ppaction://hlinksldjump"/>
          </p:cNvPr>
          <p:cNvSpPr txBox="1"/>
          <p:nvPr/>
        </p:nvSpPr>
        <p:spPr>
          <a:xfrm>
            <a:off x="6553113" y="5238035"/>
            <a:ext cx="1354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18" action="ppaction://hlinksldjump"/>
          </p:cNvPr>
          <p:cNvSpPr txBox="1"/>
          <p:nvPr/>
        </p:nvSpPr>
        <p:spPr>
          <a:xfrm>
            <a:off x="8486106" y="698680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0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19" action="ppaction://hlinksldjump"/>
          </p:cNvPr>
          <p:cNvSpPr txBox="1"/>
          <p:nvPr/>
        </p:nvSpPr>
        <p:spPr>
          <a:xfrm>
            <a:off x="8537621" y="2228672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7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11" action="ppaction://hlinksldjump"/>
          </p:cNvPr>
          <p:cNvSpPr txBox="1"/>
          <p:nvPr/>
        </p:nvSpPr>
        <p:spPr>
          <a:xfrm>
            <a:off x="8477340" y="3720922"/>
            <a:ext cx="1441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322836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pencil case. 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7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rful pencil ca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1" y="1501462"/>
            <a:ext cx="4070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52600" y="333499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What’s this?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It’s a book.</a:t>
            </a:r>
          </a:p>
        </p:txBody>
      </p:sp>
      <p:pic>
        <p:nvPicPr>
          <p:cNvPr id="14" name="Picture 2" descr="Planet Earth ima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lted grayscale boo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980" y="1752600"/>
            <a:ext cx="3367841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6437</TotalTime>
  <Words>493</Words>
  <Application>Microsoft Office PowerPoint</Application>
  <PresentationFormat>Widescreen</PresentationFormat>
  <Paragraphs>118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APPLE CHANCERY</vt:lpstr>
      <vt:lpstr>Arial</vt:lpstr>
      <vt:lpstr>Calibri</vt:lpstr>
      <vt:lpstr>MyriadPro</vt:lpstr>
      <vt:lpstr>Patrick Hand</vt:lpstr>
      <vt:lpstr>Poppins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131</cp:revision>
  <dcterms:created xsi:type="dcterms:W3CDTF">2020-12-08T03:17:05Z</dcterms:created>
  <dcterms:modified xsi:type="dcterms:W3CDTF">2024-11-24T01:39:22Z</dcterms:modified>
</cp:coreProperties>
</file>