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99" r:id="rId3"/>
  </p:sldMasterIdLst>
  <p:notesMasterIdLst>
    <p:notesMasterId r:id="rId33"/>
  </p:notesMasterIdLst>
  <p:sldIdLst>
    <p:sldId id="440" r:id="rId4"/>
    <p:sldId id="374" r:id="rId5"/>
    <p:sldId id="434" r:id="rId6"/>
    <p:sldId id="435" r:id="rId7"/>
    <p:sldId id="430" r:id="rId8"/>
    <p:sldId id="436" r:id="rId9"/>
    <p:sldId id="437" r:id="rId10"/>
    <p:sldId id="438" r:id="rId11"/>
    <p:sldId id="441" r:id="rId12"/>
    <p:sldId id="442" r:id="rId13"/>
    <p:sldId id="443" r:id="rId14"/>
    <p:sldId id="312" r:id="rId15"/>
    <p:sldId id="420" r:id="rId16"/>
    <p:sldId id="412" r:id="rId17"/>
    <p:sldId id="413" r:id="rId18"/>
    <p:sldId id="421" r:id="rId19"/>
    <p:sldId id="444" r:id="rId20"/>
    <p:sldId id="396" r:id="rId21"/>
    <p:sldId id="400" r:id="rId22"/>
    <p:sldId id="397" r:id="rId23"/>
    <p:sldId id="398" r:id="rId24"/>
    <p:sldId id="445" r:id="rId25"/>
    <p:sldId id="446" r:id="rId26"/>
    <p:sldId id="447" r:id="rId27"/>
    <p:sldId id="423" r:id="rId28"/>
    <p:sldId id="379" r:id="rId29"/>
    <p:sldId id="449" r:id="rId30"/>
    <p:sldId id="424" r:id="rId31"/>
    <p:sldId id="3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FF66FF"/>
    <a:srgbClr val="FF0066"/>
    <a:srgbClr val="E11F69"/>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57" d="100"/>
          <a:sy n="57" d="100"/>
        </p:scale>
        <p:origin x="1088" y="3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149955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11/25/2024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695685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24294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96474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73441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88331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404714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926839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14596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843591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245255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59845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11/25/2024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159950438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bin"/><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BF20C-3467-BE19-EEAD-D258A070C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19"/>
            <a:ext cx="12319856" cy="6929919"/>
          </a:xfrm>
          <a:prstGeom prst="rect">
            <a:avLst/>
          </a:prstGeom>
        </p:spPr>
      </p:pic>
      <p:sp>
        <p:nvSpPr>
          <p:cNvPr id="3" name="Rectangle 2">
            <a:extLst>
              <a:ext uri="{FF2B5EF4-FFF2-40B4-BE49-F238E27FC236}">
                <a16:creationId xmlns:a16="http://schemas.microsoft.com/office/drawing/2014/main" id="{B14DDBA7-3D85-E162-0B7C-675D00F1FCA7}"/>
              </a:ext>
            </a:extLst>
          </p:cNvPr>
          <p:cNvSpPr/>
          <p:nvPr/>
        </p:nvSpPr>
        <p:spPr>
          <a:xfrm>
            <a:off x="400692" y="591905"/>
            <a:ext cx="11363217"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a:ln/>
                <a:solidFill>
                  <a:schemeClr val="accent4"/>
                </a:solidFill>
              </a:rPr>
              <a:t>CHÀO MỪNG QUÝ THẦY CÔ </a:t>
            </a:r>
          </a:p>
          <a:p>
            <a:pPr algn="ctr"/>
            <a:r>
              <a:rPr lang="en-US" sz="6000" b="1" dirty="0">
                <a:ln/>
                <a:solidFill>
                  <a:schemeClr val="accent4"/>
                </a:solidFill>
              </a:rPr>
              <a:t>VỀ DỰ GIỜ THĂM LỚP</a:t>
            </a:r>
          </a:p>
        </p:txBody>
      </p:sp>
      <p:sp>
        <p:nvSpPr>
          <p:cNvPr id="4" name="TextBox 3">
            <a:extLst>
              <a:ext uri="{FF2B5EF4-FFF2-40B4-BE49-F238E27FC236}">
                <a16:creationId xmlns:a16="http://schemas.microsoft.com/office/drawing/2014/main" id="{D8687CDC-EE20-B6AD-D6E5-26A07DF2B563}"/>
              </a:ext>
            </a:extLst>
          </p:cNvPr>
          <p:cNvSpPr txBox="1"/>
          <p:nvPr/>
        </p:nvSpPr>
        <p:spPr>
          <a:xfrm>
            <a:off x="2943922" y="3630816"/>
            <a:ext cx="729628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GIÁO VIÊN: LÊ THỊ BÍCH UYÊN</a:t>
            </a:r>
          </a:p>
        </p:txBody>
      </p:sp>
    </p:spTree>
    <p:extLst>
      <p:ext uri="{BB962C8B-B14F-4D97-AF65-F5344CB8AC3E}">
        <p14:creationId xmlns:p14="http://schemas.microsoft.com/office/powerpoint/2010/main" val="768335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2E334-0E4A-7B78-821D-8794184D57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49354D-742A-5A40-1BCA-66447738157E}"/>
              </a:ext>
            </a:extLst>
          </p:cNvPr>
          <p:cNvSpPr/>
          <p:nvPr/>
        </p:nvSpPr>
        <p:spPr>
          <a:xfrm>
            <a:off x="3006498" y="238003"/>
            <a:ext cx="86818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altLang="en-US" sz="3200" b="1" dirty="0" err="1">
                <a:solidFill>
                  <a:prstClr val="black"/>
                </a:solidFill>
                <a:latin typeface="Times New Roman" pitchFamily="18" charset="0"/>
                <a:cs typeface="Times New Roman" pitchFamily="18" charset="0"/>
              </a:rPr>
              <a:t>Tư</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tháng</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11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2024</a:t>
            </a:r>
          </a:p>
        </p:txBody>
      </p:sp>
      <p:sp>
        <p:nvSpPr>
          <p:cNvPr id="3" name="Text Box 14">
            <a:extLst>
              <a:ext uri="{FF2B5EF4-FFF2-40B4-BE49-F238E27FC236}">
                <a16:creationId xmlns:a16="http://schemas.microsoft.com/office/drawing/2014/main" id="{7FBAACC9-C9B2-4782-398F-F86F724EE71C}"/>
              </a:ext>
            </a:extLst>
          </p:cNvPr>
          <p:cNvSpPr txBox="1">
            <a:spLocks noChangeArrowheads="1"/>
          </p:cNvSpPr>
          <p:nvPr/>
        </p:nvSpPr>
        <p:spPr bwMode="auto">
          <a:xfrm>
            <a:off x="3560830" y="830855"/>
            <a:ext cx="5570756" cy="600930"/>
          </a:xfrm>
          <a:prstGeom prst="rect">
            <a:avLst/>
          </a:prstGeom>
          <a:noFill/>
          <a:ln>
            <a:noFill/>
          </a:ln>
          <a:effectLst/>
        </p:spPr>
        <p:txBody>
          <a:bodyPr wrap="square" lIns="107429" tIns="53719" rIns="107429" bIns="5371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604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Tiếng</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Việt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5" name="Text Box 14">
            <a:extLst>
              <a:ext uri="{FF2B5EF4-FFF2-40B4-BE49-F238E27FC236}">
                <a16:creationId xmlns:a16="http://schemas.microsoft.com/office/drawing/2014/main" id="{BF3331FD-2967-9046-33E6-8394CAD9CC15}"/>
              </a:ext>
            </a:extLst>
          </p:cNvPr>
          <p:cNvSpPr txBox="1">
            <a:spLocks noChangeArrowheads="1"/>
          </p:cNvSpPr>
          <p:nvPr/>
        </p:nvSpPr>
        <p:spPr bwMode="auto">
          <a:xfrm>
            <a:off x="1667495" y="1321757"/>
            <a:ext cx="9357425" cy="600930"/>
          </a:xfrm>
          <a:prstGeom prst="rect">
            <a:avLst/>
          </a:prstGeom>
          <a:noFill/>
          <a:ln>
            <a:noFill/>
          </a:ln>
          <a:effectLst/>
        </p:spPr>
        <p:txBody>
          <a:bodyPr wrap="square" lIns="107429" tIns="53719" rIns="107429" bIns="5371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6042"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a:t>
            </a:r>
            <a:r>
              <a:rPr kumimoji="0" lang="en-US" sz="32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đọc</a:t>
            </a:r>
            <a:r>
              <a:rPr kumimoji="0" lang="en-US" sz="32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4</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Tìm</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việc</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7" name="Picture 13">
            <a:extLst>
              <a:ext uri="{FF2B5EF4-FFF2-40B4-BE49-F238E27FC236}">
                <a16:creationId xmlns:a16="http://schemas.microsoft.com/office/drawing/2014/main" id="{85258281-1F24-33ED-A1FA-2F069E2EE3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4" y="107952"/>
            <a:ext cx="1646521"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98E0532C-48A4-4734-87E6-1370622625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9785" y="4849625"/>
            <a:ext cx="224011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A91E741-8577-AEBD-DDD6-1FFBCD14107A}"/>
              </a:ext>
            </a:extLst>
          </p:cNvPr>
          <p:cNvSpPr/>
          <p:nvPr/>
        </p:nvSpPr>
        <p:spPr>
          <a:xfrm>
            <a:off x="423081" y="2205832"/>
            <a:ext cx="11356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pic>
        <p:nvPicPr>
          <p:cNvPr id="4" name="Picture 12">
            <a:extLst>
              <a:ext uri="{FF2B5EF4-FFF2-40B4-BE49-F238E27FC236}">
                <a16:creationId xmlns:a16="http://schemas.microsoft.com/office/drawing/2014/main" id="{23C6B4D2-FA03-8ECC-2920-C1A15BFFF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9625"/>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70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663EB9-8442-0729-A20F-B5B0ED0BB17F}"/>
              </a:ext>
            </a:extLst>
          </p:cNvPr>
          <p:cNvSpPr txBox="1"/>
          <p:nvPr/>
        </p:nvSpPr>
        <p:spPr>
          <a:xfrm>
            <a:off x="0" y="-180448"/>
            <a:ext cx="12192000" cy="7032694"/>
          </a:xfrm>
          <a:prstGeom prst="rect">
            <a:avLst/>
          </a:prstGeom>
          <a:noFill/>
        </p:spPr>
        <p:txBody>
          <a:bodyPr wrap="square">
            <a:spAutoFit/>
          </a:bodyPr>
          <a:lstStyle/>
          <a:p>
            <a:pPr indent="457200" algn="ctr">
              <a:spcAft>
                <a:spcPts val="600"/>
              </a:spcAft>
            </a:pPr>
            <a:r>
              <a:rPr lang="en-US" sz="3600" b="1" dirty="0" err="1">
                <a:solidFill>
                  <a:srgbClr val="FF0000"/>
                </a:solidFill>
                <a:latin typeface="UTM Avo" panose="02040603050506020204" pitchFamily="18" charset="0"/>
                <a:cs typeface="Times New Roman" panose="02020603050405020304" pitchFamily="18" charset="0"/>
              </a:rPr>
              <a:t>Tìm</a:t>
            </a:r>
            <a:r>
              <a:rPr lang="en-US" sz="3600" b="1" dirty="0">
                <a:solidFill>
                  <a:srgbClr val="FF0000"/>
                </a:solidFill>
                <a:latin typeface="UTM Avo" panose="02040603050506020204" pitchFamily="18" charset="0"/>
                <a:cs typeface="Times New Roman" panose="02020603050405020304" pitchFamily="18" charset="0"/>
              </a:rPr>
              <a:t> </a:t>
            </a:r>
            <a:r>
              <a:rPr lang="en-US" sz="3600" b="1" dirty="0" err="1">
                <a:solidFill>
                  <a:srgbClr val="FF0000"/>
                </a:solidFill>
                <a:latin typeface="UTM Avo" panose="02040603050506020204" pitchFamily="18" charset="0"/>
                <a:cs typeface="Times New Roman" panose="02020603050405020304" pitchFamily="18" charset="0"/>
              </a:rPr>
              <a:t>việc</a:t>
            </a:r>
            <a:endParaRPr lang="en-US" sz="3600" b="1" dirty="0">
              <a:solidFill>
                <a:srgbClr val="FF0000"/>
              </a:solidFill>
              <a:latin typeface="UTM Avo" panose="02040603050506020204" pitchFamily="18" charset="0"/>
              <a:ea typeface="Calibri" panose="020F0502020204030204" pitchFamily="34" charset="0"/>
            </a:endParaRPr>
          </a:p>
          <a:p>
            <a:pPr indent="457200" algn="just"/>
            <a:r>
              <a:rPr lang="en-US" sz="2400" dirty="0">
                <a:solidFill>
                  <a:srgbClr val="7030A0"/>
                </a:solidFill>
                <a:effectLst/>
                <a:latin typeface="UTM Avo" panose="02040603050506020204" pitchFamily="18" charset="0"/>
                <a:ea typeface="Calibri" panose="020F0502020204030204" pitchFamily="34" charset="0"/>
              </a:rPr>
              <a:t>	</a:t>
            </a:r>
            <a:r>
              <a:rPr lang="vi-VN" sz="2300" dirty="0">
                <a:latin typeface="UTM Avo" panose="02040603050506020204" pitchFamily="18" charset="0"/>
                <a:ea typeface="Calibri" panose="020F0502020204030204" pitchFamily="34" charset="0"/>
              </a:rPr>
              <a:t>Một người đàn ông đứng tuổi đến xin việc ở công ti nọ. Sau khi phỏng vấn, vị giám đốc bảo ông:</a:t>
            </a:r>
            <a:endParaRPr lang="en-US" sz="2300" dirty="0">
              <a:latin typeface="UTM Avo" panose="02040603050506020204" pitchFamily="18" charset="0"/>
              <a:ea typeface="Calibri" panose="020F0502020204030204" pitchFamily="34" charset="0"/>
            </a:endParaRPr>
          </a:p>
          <a:p>
            <a:pPr indent="457200" algn="just"/>
            <a:r>
              <a:rPr lang="en-US" sz="2300" dirty="0">
                <a:latin typeface="UTM Avo" panose="02040603050506020204" pitchFamily="18" charset="0"/>
                <a:ea typeface="Calibri" panose="020F0502020204030204" pitchFamily="34" charset="0"/>
              </a:rPr>
              <a:t>	- </a:t>
            </a:r>
            <a:r>
              <a:rPr lang="vi-VN" sz="2300" dirty="0">
                <a:latin typeface="UTM Avo" panose="02040603050506020204" pitchFamily="18" charset="0"/>
                <a:ea typeface="Calibri" panose="020F0502020204030204" pitchFamily="34" charset="0"/>
              </a:rPr>
              <a:t>Hãy cho tôi địa chỉ thư điện tử của anh để công ti gửi cho anh các thông tin cần thiết.</a:t>
            </a:r>
            <a:endParaRPr lang="en-US" sz="2300" dirty="0">
              <a:latin typeface="UTM Avo" panose="02040603050506020204" pitchFamily="18" charset="0"/>
              <a:ea typeface="Calibri" panose="020F0502020204030204" pitchFamily="34" charset="0"/>
            </a:endParaRPr>
          </a:p>
          <a:p>
            <a:pPr algn="just"/>
            <a:r>
              <a:rPr lang="en-US" sz="2300" dirty="0">
                <a:latin typeface="UTM Avo" panose="02040603050506020204" pitchFamily="18" charset="0"/>
                <a:ea typeface="Calibri" panose="020F0502020204030204" pitchFamily="34" charset="0"/>
              </a:rPr>
              <a:t>	</a:t>
            </a:r>
            <a:r>
              <a:rPr lang="vi-VN" sz="2300" dirty="0">
                <a:latin typeface="UTM Avo" panose="02040603050506020204" pitchFamily="18" charset="0"/>
                <a:ea typeface="Calibri" panose="020F0502020204030204" pitchFamily="34" charset="0"/>
              </a:rPr>
              <a:t>Người đàn ông thú thật là ông không có máy vi tính và cũng không dùng thư điện tử.</a:t>
            </a:r>
            <a:endParaRPr lang="en-US" sz="2300" dirty="0">
              <a:latin typeface="UTM Avo" panose="02040603050506020204" pitchFamily="18" charset="0"/>
              <a:ea typeface="Calibri" panose="020F0502020204030204" pitchFamily="34" charset="0"/>
            </a:endParaRPr>
          </a:p>
          <a:p>
            <a:pPr algn="just"/>
            <a:r>
              <a:rPr lang="en-US" sz="2300" dirty="0">
                <a:latin typeface="UTM Avo" panose="02040603050506020204" pitchFamily="18" charset="0"/>
                <a:ea typeface="Calibri" panose="020F0502020204030204" pitchFamily="34" charset="0"/>
              </a:rPr>
              <a:t>	-</a:t>
            </a:r>
            <a:r>
              <a:rPr lang="vi-VN" sz="2300" dirty="0">
                <a:latin typeface="UTM Avo" panose="02040603050506020204" pitchFamily="18" charset="0"/>
                <a:ea typeface="Calibri" panose="020F0502020204030204" pitchFamily="34" charset="0"/>
              </a:rPr>
              <a:t> Rất tiếc, một công ti lớn như chúng tôi chỉ giao dịch với nhân viên qua thư điện tử, nên không thể tuyển dụng anh được. Rất tiếc....!</a:t>
            </a:r>
            <a:endParaRPr lang="en-US" sz="2300" dirty="0">
              <a:latin typeface="UTM Avo" panose="02040603050506020204" pitchFamily="18" charset="0"/>
              <a:ea typeface="Calibri" panose="020F0502020204030204" pitchFamily="34" charset="0"/>
            </a:endParaRPr>
          </a:p>
          <a:p>
            <a:pPr algn="just"/>
            <a:r>
              <a:rPr lang="en-US" sz="2300" dirty="0">
                <a:latin typeface="UTM Avo" panose="02040603050506020204" pitchFamily="18" charset="0"/>
                <a:ea typeface="Calibri" panose="020F0502020204030204" pitchFamily="34" charset="0"/>
              </a:rPr>
              <a:t>	</a:t>
            </a:r>
            <a:r>
              <a:rPr lang="vi-VN" sz="2300" dirty="0">
                <a:latin typeface="UTM Avo" panose="02040603050506020204" pitchFamily="18" charset="0"/>
                <a:ea typeface="Calibri" panose="020F0502020204030204" pitchFamily="34" charset="0"/>
              </a:rPr>
              <a:t>Người đàn ông đi lang thang trong thành phố, rồi tình cờ đến một của hàng rau quả. Khi nhìn lên bảng giá, ông bất ngờ thấy giá cà chua ở đây cao gần gấp đôi giá ở ngoại thành, nơi ông đang sống. Hôm sau, ông đem toàn bộ số tiền mình có mua cà chua và mang vào trung tâm thành phố bày bán. Chưa đầy hai tiếng, ông đã bán hết tất cả cà chua và kiếm được gần gấp đôi số vốn bỏ ra.</a:t>
            </a:r>
            <a:r>
              <a:rPr kumimoji="0" lang="vi-VN" sz="2300" b="0"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mn-cs"/>
              </a:rPr>
              <a:t> </a:t>
            </a:r>
            <a:endParaRPr lang="en-US" sz="2300" dirty="0">
              <a:latin typeface="UTM Avo" panose="02040603050506020204" pitchFamily="18" charset="0"/>
              <a:ea typeface="Calibri" panose="020F0502020204030204" pitchFamily="34" charset="0"/>
            </a:endParaRPr>
          </a:p>
          <a:p>
            <a:pPr algn="just"/>
            <a:endParaRPr lang="en-US" sz="2300" dirty="0">
              <a:latin typeface="UTM Avo" panose="02040603050506020204" pitchFamily="18" charset="0"/>
              <a:ea typeface="Calibri" panose="020F0502020204030204" pitchFamily="34" charset="0"/>
            </a:endParaRPr>
          </a:p>
          <a:p>
            <a:pPr algn="just"/>
            <a:endParaRPr lang="en-US" sz="2200" dirty="0">
              <a:latin typeface="UTM Avo" panose="02040603050506020204" pitchFamily="18" charset="0"/>
              <a:ea typeface="Calibri" panose="020F0502020204030204" pitchFamily="34" charset="0"/>
            </a:endParaRPr>
          </a:p>
          <a:p>
            <a:pPr algn="just"/>
            <a:endParaRPr lang="en-US" sz="2200" dirty="0">
              <a:latin typeface="UTM Avo" panose="02040603050506020204" pitchFamily="18" charset="0"/>
              <a:ea typeface="Calibri" panose="020F0502020204030204" pitchFamily="34" charset="0"/>
            </a:endParaRPr>
          </a:p>
          <a:p>
            <a:pPr algn="just"/>
            <a:endParaRPr lang="en-US" sz="2200" dirty="0">
              <a:latin typeface="UTM Avo" panose="02040603050506020204" pitchFamily="18" charset="0"/>
              <a:ea typeface="Calibri" panose="020F0502020204030204" pitchFamily="34" charset="0"/>
            </a:endParaRPr>
          </a:p>
          <a:p>
            <a:pPr algn="just"/>
            <a:endParaRPr lang="en-US" sz="2200" dirty="0">
              <a:latin typeface="UTM Avo" panose="02040603050506020204" pitchFamily="18" charset="0"/>
              <a:ea typeface="Calibri" panose="020F0502020204030204" pitchFamily="34" charset="0"/>
            </a:endParaRPr>
          </a:p>
          <a:p>
            <a:pPr algn="just"/>
            <a:endParaRPr lang="en-US" sz="2200" dirty="0">
              <a:latin typeface="UTM Avo" panose="02040603050506020204" pitchFamily="18" charset="0"/>
              <a:ea typeface="Calibri" panose="020F0502020204030204" pitchFamily="34" charset="0"/>
            </a:endParaRPr>
          </a:p>
          <a:p>
            <a:pPr algn="just"/>
            <a:endParaRPr lang="en-US" sz="2200" dirty="0">
              <a:latin typeface="UTM Avo" panose="02040603050506020204" pitchFamily="18" charset="0"/>
              <a:ea typeface="Calibri" panose="020F0502020204030204" pitchFamily="34" charset="0"/>
            </a:endParaRPr>
          </a:p>
          <a:p>
            <a:pPr algn="just"/>
            <a:endParaRPr lang="en-US" sz="24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48C1DF8-88E0-FDEB-3FD8-FB170F56624B}"/>
              </a:ext>
            </a:extLst>
          </p:cNvPr>
          <p:cNvSpPr txBox="1"/>
          <p:nvPr/>
        </p:nvSpPr>
        <p:spPr>
          <a:xfrm>
            <a:off x="0" y="3967604"/>
            <a:ext cx="12218019" cy="24622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030A0"/>
                </a:solidFill>
                <a:effectLst/>
                <a:uLnTx/>
                <a:uFillTx/>
                <a:latin typeface="UTM Avo" panose="02040603050506020204" pitchFamily="18" charset="0"/>
                <a:ea typeface="Calibri" panose="020F0502020204030204" pitchFamily="34" charset="0"/>
                <a:cs typeface="+mn-cs"/>
              </a:rPr>
              <a:t>              </a:t>
            </a:r>
            <a:r>
              <a:rPr kumimoji="0" lang="en-US" sz="2200" b="0"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mn-cs"/>
              </a:rPr>
              <a:t>T</a:t>
            </a:r>
            <a:r>
              <a:rPr kumimoji="0" lang="vi-VN" sz="2200" b="0"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mn-cs"/>
              </a:rPr>
              <a:t>ừ hôm đó, ông bắt đầu kinh doanh cà chua. Ngày ngày, ông dậy từ lúc trời chưa sáng để đi lấy hàng rồi chở đến bán tại một khu trung tâm đông đúc nào đó. Sang tuần lễ thứ hai, ông mua được chiếc xe kéo để vận chuyển hàng. Một thời gian sau, ông mua được chiếc xe tải nhỏ. Hai người con trai phụ ông buôn bán, vợ ông phụ mua cà chua, còn cô con gái đi học thêm lớp kế toán để làm sổ sách giúp ông.Thời gian dần trôi qua. Cuối năm thứ năm, ông đã có một công ti nhỏ chuyên chế biến và kinh doanh cà chua. Công ti của ông đã tạo việc làm cho hàng chục người.</a:t>
            </a:r>
            <a:endParaRPr kumimoji="0" lang="en-US" sz="2200" b="0"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mn-cs"/>
              </a:rPr>
              <a:t>									Theo THANH GIANG</a:t>
            </a:r>
            <a:endParaRPr kumimoji="0" lang="en-US" sz="2200" b="0" i="0" u="none" strike="noStrike" kern="1200" cap="none" spc="0" normalizeH="0" baseline="0" noProof="0" dirty="0">
              <a:ln>
                <a:noFill/>
              </a:ln>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72665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0" y="-243408"/>
            <a:ext cx="12192000" cy="677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1873407" y="3692544"/>
            <a:ext cx="8664496" cy="82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800" b="1" dirty="0" err="1">
                <a:solidFill>
                  <a:srgbClr val="FF0000"/>
                </a:solidFill>
                <a:latin typeface="Times New Roman" panose="02020603050405020304" pitchFamily="18" charset="0"/>
                <a:cs typeface="Times New Roman" panose="02020603050405020304" pitchFamily="18" charset="0"/>
              </a:rPr>
              <a:t>Luyện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đọc</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A4165DF5-A525-C1E5-7259-EB9EA42079A7}"/>
              </a:ext>
            </a:extLst>
          </p:cNvPr>
          <p:cNvSpPr/>
          <p:nvPr/>
        </p:nvSpPr>
        <p:spPr>
          <a:xfrm>
            <a:off x="2997514" y="1195183"/>
            <a:ext cx="6416282" cy="1569660"/>
          </a:xfrm>
          <a:prstGeom prst="rect">
            <a:avLst/>
          </a:prstGeom>
        </p:spPr>
        <p:txBody>
          <a:bodyPr wrap="square">
            <a:spAutoFit/>
          </a:bodyPr>
          <a:lstStyle/>
          <a:p>
            <a:pPr algn="ctr"/>
            <a:r>
              <a:rPr lang="en-US" altLang="en-US" sz="3200" b="1" dirty="0" err="1">
                <a:solidFill>
                  <a:prstClr val="black"/>
                </a:solidFill>
                <a:latin typeface="Times New Roman" pitchFamily="18" charset="0"/>
                <a:cs typeface="Times New Roman" pitchFamily="18" charset="0"/>
              </a:rPr>
              <a:t>Thứ</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Tư</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ngày</a:t>
            </a:r>
            <a:r>
              <a:rPr lang="en-US" altLang="en-US" sz="3200" b="1" dirty="0">
                <a:solidFill>
                  <a:prstClr val="black"/>
                </a:solidFill>
                <a:latin typeface="Times New Roman" pitchFamily="18" charset="0"/>
                <a:cs typeface="Times New Roman" pitchFamily="18" charset="0"/>
              </a:rPr>
              <a:t> 20 </a:t>
            </a:r>
            <a:r>
              <a:rPr lang="en-US" altLang="en-US" sz="3200" b="1" dirty="0" err="1">
                <a:solidFill>
                  <a:prstClr val="black"/>
                </a:solidFill>
                <a:latin typeface="Times New Roman" pitchFamily="18" charset="0"/>
                <a:cs typeface="Times New Roman" pitchFamily="18" charset="0"/>
              </a:rPr>
              <a:t>tháng</a:t>
            </a:r>
            <a:r>
              <a:rPr lang="en-US" altLang="en-US" sz="3200" b="1" dirty="0">
                <a:solidFill>
                  <a:prstClr val="black"/>
                </a:solidFill>
                <a:latin typeface="Times New Roman" pitchFamily="18" charset="0"/>
                <a:cs typeface="Times New Roman" pitchFamily="18" charset="0"/>
              </a:rPr>
              <a:t> 11 </a:t>
            </a:r>
            <a:r>
              <a:rPr lang="en-US" altLang="en-US" sz="3200" b="1" dirty="0" err="1">
                <a:solidFill>
                  <a:prstClr val="black"/>
                </a:solidFill>
                <a:latin typeface="Times New Roman" pitchFamily="18" charset="0"/>
                <a:cs typeface="Times New Roman" pitchFamily="18" charset="0"/>
              </a:rPr>
              <a:t>năm</a:t>
            </a:r>
            <a:r>
              <a:rPr lang="en-US" altLang="en-US" sz="3200" b="1" dirty="0">
                <a:solidFill>
                  <a:prstClr val="black"/>
                </a:solidFill>
                <a:latin typeface="Times New Roman" pitchFamily="18" charset="0"/>
                <a:cs typeface="Times New Roman" pitchFamily="18" charset="0"/>
              </a:rPr>
              <a:t> 2024</a:t>
            </a:r>
          </a:p>
          <a:p>
            <a:pPr algn="ct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Tiếng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Việt</a:t>
            </a:r>
            <a:endParaRPr lang="en-US" altLang="en-US" sz="3200" b="1" dirty="0">
              <a:solidFill>
                <a:prstClr val="black"/>
              </a:solidFill>
              <a:latin typeface="Times New Roman" pitchFamily="18" charset="0"/>
              <a:cs typeface="Times New Roman" pitchFamily="18" charset="0"/>
            </a:endParaRPr>
          </a:p>
          <a:p>
            <a:pPr algn="ctr"/>
            <a:r>
              <a:rPr lang="en-US" altLang="en-US" sz="3200" b="1" u="sng" dirty="0" err="1">
                <a:solidFill>
                  <a:prstClr val="black"/>
                </a:solidFill>
                <a:latin typeface="Times New Roman" pitchFamily="18" charset="0"/>
                <a:cs typeface="Times New Roman" pitchFamily="18" charset="0"/>
              </a:rPr>
              <a:t>Bài</a:t>
            </a:r>
            <a:r>
              <a:rPr lang="en-US" altLang="en-US" sz="3200" b="1" u="sng" dirty="0">
                <a:solidFill>
                  <a:prstClr val="black"/>
                </a:solidFill>
                <a:latin typeface="Times New Roman" pitchFamily="18" charset="0"/>
                <a:cs typeface="Times New Roman" pitchFamily="18" charset="0"/>
              </a:rPr>
              <a:t> </a:t>
            </a:r>
            <a:r>
              <a:rPr lang="en-US" altLang="en-US" sz="3200" b="1" u="sng" dirty="0" err="1">
                <a:solidFill>
                  <a:prstClr val="black"/>
                </a:solidFill>
                <a:latin typeface="Times New Roman" pitchFamily="18" charset="0"/>
                <a:cs typeface="Times New Roman" pitchFamily="18" charset="0"/>
              </a:rPr>
              <a:t>đọc</a:t>
            </a:r>
            <a:r>
              <a:rPr lang="en-US" altLang="en-US" sz="3200" b="1" u="sng" dirty="0">
                <a:solidFill>
                  <a:prstClr val="black"/>
                </a:solidFill>
                <a:latin typeface="Times New Roman" pitchFamily="18" charset="0"/>
                <a:cs typeface="Times New Roman" pitchFamily="18" charset="0"/>
              </a:rPr>
              <a:t> 4</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Tìm</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việc</a:t>
            </a:r>
            <a:endParaRPr lang="en-US" alt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2154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1"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4742365" y="1337683"/>
            <a:ext cx="2553629"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Showcard" panose="02040603050506020204" pitchFamily="18" charset="0"/>
                <a:ea typeface="+mn-ea"/>
                <a:cs typeface="Times New Roman" panose="02020603050405020304" pitchFamily="18" charset="0"/>
              </a:rPr>
              <a:t>Chia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Showcard" panose="02040603050506020204" pitchFamily="18" charset="0"/>
                <a:ea typeface="+mn-ea"/>
                <a:cs typeface="Times New Roman" panose="02020603050405020304" pitchFamily="18" charset="0"/>
              </a:rPr>
              <a:t>đoạn</a:t>
            </a:r>
            <a:endPar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Showcard" panose="020406030505060202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155696" y="2064407"/>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78149" y="1908118"/>
              <a:ext cx="3851415"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đầu</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rất</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tiếc</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grpSp>
      <p:sp>
        <p:nvSpPr>
          <p:cNvPr id="8" name="Hexagon 7">
            <a:extLst>
              <a:ext uri="{FF2B5EF4-FFF2-40B4-BE49-F238E27FC236}">
                <a16:creationId xmlns:a16="http://schemas.microsoft.com/office/drawing/2014/main" id="{DA2FA103-49B7-775F-3414-78D452918DE6}"/>
              </a:ext>
            </a:extLst>
          </p:cNvPr>
          <p:cNvSpPr/>
          <p:nvPr/>
        </p:nvSpPr>
        <p:spPr>
          <a:xfrm>
            <a:off x="36406"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1</a:t>
            </a: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14341" y="2958977"/>
            <a:ext cx="11758299" cy="927756"/>
            <a:chOff x="5751019" y="1908118"/>
            <a:chExt cx="4878545" cy="457200"/>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1019" y="1926447"/>
              <a:ext cx="953468" cy="40253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đàn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ông</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đi</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lang</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thang…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vốn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bỏ</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grpSp>
      <p:sp>
        <p:nvSpPr>
          <p:cNvPr id="18" name="Hexagon 17">
            <a:extLst>
              <a:ext uri="{FF2B5EF4-FFF2-40B4-BE49-F238E27FC236}">
                <a16:creationId xmlns:a16="http://schemas.microsoft.com/office/drawing/2014/main" id="{E93D9961-D31D-1E46-BCE5-969991AA87F4}"/>
              </a:ext>
            </a:extLst>
          </p:cNvPr>
          <p:cNvSpPr/>
          <p:nvPr/>
        </p:nvSpPr>
        <p:spPr>
          <a:xfrm>
            <a:off x="46797" y="306565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148972"/>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Đoạn 2</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grpSp>
        <p:nvGrpSpPr>
          <p:cNvPr id="32" name="Group 31">
            <a:extLst>
              <a:ext uri="{FF2B5EF4-FFF2-40B4-BE49-F238E27FC236}">
                <a16:creationId xmlns:a16="http://schemas.microsoft.com/office/drawing/2014/main" id="{35F17D01-BD2C-3EF9-CAA0-3740D7D295C7}"/>
              </a:ext>
            </a:extLst>
          </p:cNvPr>
          <p:cNvGrpSpPr/>
          <p:nvPr/>
        </p:nvGrpSpPr>
        <p:grpSpPr>
          <a:xfrm>
            <a:off x="221267" y="4028958"/>
            <a:ext cx="11737519" cy="778818"/>
            <a:chOff x="5759641" y="1875237"/>
            <a:chExt cx="4869923" cy="490081"/>
          </a:xfrm>
          <a:solidFill>
            <a:schemeClr val="accent2">
              <a:lumMod val="20000"/>
              <a:lumOff val="80000"/>
              <a:alpha val="67000"/>
            </a:schemeClr>
          </a:solidFill>
        </p:grpSpPr>
        <p:sp>
          <p:nvSpPr>
            <p:cNvPr id="33" name="Hexagon 32">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34" name="Rectangle 33">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hôm</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đó</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sổ</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sách</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giúp</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ông</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p>
          </p:txBody>
        </p:sp>
      </p:grpSp>
      <p:sp>
        <p:nvSpPr>
          <p:cNvPr id="35" name="Hexagon 34">
            <a:extLst>
              <a:ext uri="{FF2B5EF4-FFF2-40B4-BE49-F238E27FC236}">
                <a16:creationId xmlns:a16="http://schemas.microsoft.com/office/drawing/2014/main" id="{E93D9961-D31D-1E46-BCE5-969991AA87F4}"/>
              </a:ext>
            </a:extLst>
          </p:cNvPr>
          <p:cNvSpPr/>
          <p:nvPr/>
        </p:nvSpPr>
        <p:spPr>
          <a:xfrm>
            <a:off x="32941" y="403894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36" name="Hexagon 35">
            <a:extLst>
              <a:ext uri="{FF2B5EF4-FFF2-40B4-BE49-F238E27FC236}">
                <a16:creationId xmlns:a16="http://schemas.microsoft.com/office/drawing/2014/main" id="{A7E39F6C-9E47-876E-D129-F4DBF867941F}"/>
              </a:ext>
            </a:extLst>
          </p:cNvPr>
          <p:cNvSpPr/>
          <p:nvPr/>
        </p:nvSpPr>
        <p:spPr>
          <a:xfrm>
            <a:off x="136608" y="4122261"/>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3</a:t>
            </a:r>
          </a:p>
        </p:txBody>
      </p:sp>
      <p:grpSp>
        <p:nvGrpSpPr>
          <p:cNvPr id="37" name="Group 36">
            <a:extLst>
              <a:ext uri="{FF2B5EF4-FFF2-40B4-BE49-F238E27FC236}">
                <a16:creationId xmlns:a16="http://schemas.microsoft.com/office/drawing/2014/main" id="{35F17D01-BD2C-3EF9-CAA0-3740D7D295C7}"/>
              </a:ext>
            </a:extLst>
          </p:cNvPr>
          <p:cNvGrpSpPr/>
          <p:nvPr/>
        </p:nvGrpSpPr>
        <p:grpSpPr>
          <a:xfrm>
            <a:off x="242049" y="5036885"/>
            <a:ext cx="11737519" cy="778818"/>
            <a:chOff x="5759641" y="1875237"/>
            <a:chExt cx="4869923" cy="490081"/>
          </a:xfrm>
          <a:solidFill>
            <a:schemeClr val="accent2">
              <a:lumMod val="20000"/>
              <a:lumOff val="80000"/>
              <a:alpha val="67000"/>
            </a:schemeClr>
          </a:solidFill>
        </p:grpSpPr>
        <p:sp>
          <p:nvSpPr>
            <p:cNvPr id="38" name="Hexagon 37">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39" name="Rectangle 38">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Thời</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gian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dần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trôi</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qua…”</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hết</a:t>
              </a:r>
              <a:r>
                <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t>
              </a:r>
            </a:p>
          </p:txBody>
        </p:sp>
      </p:grpSp>
      <p:sp>
        <p:nvSpPr>
          <p:cNvPr id="40" name="Hexagon 39">
            <a:extLst>
              <a:ext uri="{FF2B5EF4-FFF2-40B4-BE49-F238E27FC236}">
                <a16:creationId xmlns:a16="http://schemas.microsoft.com/office/drawing/2014/main" id="{E93D9961-D31D-1E46-BCE5-969991AA87F4}"/>
              </a:ext>
            </a:extLst>
          </p:cNvPr>
          <p:cNvSpPr/>
          <p:nvPr/>
        </p:nvSpPr>
        <p:spPr>
          <a:xfrm>
            <a:off x="53723" y="5046868"/>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41" name="Hexagon 40">
            <a:extLst>
              <a:ext uri="{FF2B5EF4-FFF2-40B4-BE49-F238E27FC236}">
                <a16:creationId xmlns:a16="http://schemas.microsoft.com/office/drawing/2014/main" id="{A7E39F6C-9E47-876E-D129-F4DBF867941F}"/>
              </a:ext>
            </a:extLst>
          </p:cNvPr>
          <p:cNvSpPr/>
          <p:nvPr/>
        </p:nvSpPr>
        <p:spPr>
          <a:xfrm>
            <a:off x="212432" y="5120204"/>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4</a:t>
            </a:r>
          </a:p>
        </p:txBody>
      </p:sp>
      <p:sp>
        <p:nvSpPr>
          <p:cNvPr id="7" name="Rectangle 6">
            <a:extLst>
              <a:ext uri="{FF2B5EF4-FFF2-40B4-BE49-F238E27FC236}">
                <a16:creationId xmlns:a16="http://schemas.microsoft.com/office/drawing/2014/main" id="{DBD59FDB-4103-5787-2091-A717C21C6450}"/>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431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35" grpId="0" animBg="1"/>
      <p:bldP spid="36"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484102" y="198409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46680" y="3024843"/>
            <a:ext cx="4705563" cy="808313"/>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tuyển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dụng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077881" y="4035235"/>
            <a:ext cx="4705563" cy="82662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ngoại</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thành</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988733" y="5063936"/>
            <a:ext cx="4705563" cy="889548"/>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chế</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biến</a:t>
            </a:r>
            <a:endParaRPr lang="en-US" altLang="vi-VN" sz="4800" dirty="0">
              <a:solidFill>
                <a:srgbClr val="0070C0"/>
              </a:solidFill>
              <a:latin typeface="UTM Avo" panose="02040603050506020204" pitchFamily="18" charset="0"/>
            </a:endParaRPr>
          </a:p>
        </p:txBody>
      </p:sp>
      <p:sp>
        <p:nvSpPr>
          <p:cNvPr id="7" name="Rectangle 6">
            <a:extLst>
              <a:ext uri="{FF2B5EF4-FFF2-40B4-BE49-F238E27FC236}">
                <a16:creationId xmlns:a16="http://schemas.microsoft.com/office/drawing/2014/main" id="{8ACB2601-2BDA-014E-FA0C-69D1C798ADA0}"/>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6" y="-89209"/>
            <a:ext cx="12211878" cy="6947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1898271"/>
            <a:ext cx="5536282"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nghĩa</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khó</a:t>
            </a:r>
            <a:endParaRPr lang="en-US" sz="48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478221" y="2916751"/>
            <a:ext cx="11713779" cy="1569660"/>
          </a:xfrm>
          <a:prstGeom prst="rect">
            <a:avLst/>
          </a:prstGeom>
          <a:noFill/>
        </p:spPr>
        <p:txBody>
          <a:bodyPr wrap="square">
            <a:spAutoFit/>
          </a:bodyPr>
          <a:lstStyle/>
          <a:p>
            <a:r>
              <a:rPr lang="en-US" sz="3200" dirty="0">
                <a:solidFill>
                  <a:srgbClr val="FF0000"/>
                </a:solidFill>
                <a:effectLst/>
                <a:latin typeface="Times New Roman" panose="02020603050405020304" pitchFamily="18" charset="0"/>
                <a:ea typeface="Calibri" panose="020F0502020204030204" pitchFamily="34" charset="0"/>
              </a:rPr>
              <a:t>- </a:t>
            </a:r>
            <a:r>
              <a:rPr lang="en-US" sz="3200" i="1" dirty="0" err="1">
                <a:solidFill>
                  <a:srgbClr val="FF0000"/>
                </a:solidFill>
                <a:latin typeface="UTM Avo" panose="02040603050506020204" pitchFamily="18" charset="0"/>
                <a:ea typeface="Calibri" panose="020F0502020204030204" pitchFamily="34" charset="0"/>
              </a:rPr>
              <a:t>Tuyển</a:t>
            </a:r>
            <a:r>
              <a:rPr lang="en-US" sz="3200" i="1" dirty="0">
                <a:solidFill>
                  <a:srgbClr val="FF0000"/>
                </a:solidFill>
                <a:latin typeface="UTM Avo" panose="02040603050506020204" pitchFamily="18" charset="0"/>
                <a:ea typeface="Calibri" panose="020F0502020204030204" pitchFamily="34" charset="0"/>
              </a:rPr>
              <a:t> </a:t>
            </a:r>
            <a:r>
              <a:rPr lang="en-US" sz="3200" i="1" dirty="0" err="1">
                <a:solidFill>
                  <a:srgbClr val="FF0000"/>
                </a:solidFill>
                <a:latin typeface="UTM Avo" panose="02040603050506020204" pitchFamily="18" charset="0"/>
                <a:ea typeface="Calibri" panose="020F0502020204030204" pitchFamily="34" charset="0"/>
              </a:rPr>
              <a:t>dụng</a:t>
            </a:r>
            <a:r>
              <a:rPr lang="en-US" sz="3200" dirty="0">
                <a:solidFill>
                  <a:srgbClr val="002060"/>
                </a:solidFill>
                <a:effectLst/>
                <a:latin typeface="UTM Avo" panose="02040603050506020204" pitchFamily="18" charset="0"/>
                <a:ea typeface="Calibri" panose="020F0502020204030204" pitchFamily="34" charset="0"/>
              </a:rPr>
              <a:t>:</a:t>
            </a:r>
            <a:r>
              <a:rPr lang="en-US" sz="3200" dirty="0">
                <a:solidFill>
                  <a:srgbClr val="FF0000"/>
                </a:solidFill>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chọn</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vào</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làm</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việc</a:t>
            </a:r>
            <a:r>
              <a:rPr lang="en-US" sz="3200" dirty="0">
                <a:effectLst/>
                <a:latin typeface="UTM Avo" panose="02040603050506020204" pitchFamily="18" charset="0"/>
                <a:ea typeface="Calibri" panose="020F0502020204030204" pitchFamily="34" charset="0"/>
              </a:rPr>
              <a:t>.</a:t>
            </a:r>
          </a:p>
          <a:p>
            <a:r>
              <a:rPr lang="en-US" sz="3200" dirty="0">
                <a:solidFill>
                  <a:srgbClr val="FF0000"/>
                </a:solidFill>
                <a:latin typeface="UTM Avo" panose="02040603050506020204" pitchFamily="18" charset="0"/>
              </a:rPr>
              <a:t>- </a:t>
            </a:r>
            <a:r>
              <a:rPr lang="en-US" sz="3200" i="1" dirty="0" err="1">
                <a:solidFill>
                  <a:srgbClr val="FF0000"/>
                </a:solidFill>
                <a:latin typeface="UTM Avo" panose="02040603050506020204" pitchFamily="18" charset="0"/>
                <a:ea typeface="Calibri" panose="020F0502020204030204" pitchFamily="34" charset="0"/>
              </a:rPr>
              <a:t>Kế</a:t>
            </a:r>
            <a:r>
              <a:rPr lang="en-US" sz="3200" i="1" dirty="0">
                <a:solidFill>
                  <a:srgbClr val="FF0000"/>
                </a:solidFill>
                <a:latin typeface="UTM Avo" panose="02040603050506020204" pitchFamily="18" charset="0"/>
                <a:ea typeface="Calibri" panose="020F0502020204030204" pitchFamily="34" charset="0"/>
              </a:rPr>
              <a:t> </a:t>
            </a:r>
            <a:r>
              <a:rPr lang="en-US" sz="3200" i="1" dirty="0" err="1">
                <a:solidFill>
                  <a:srgbClr val="FF0000"/>
                </a:solidFill>
                <a:latin typeface="UTM Avo" panose="02040603050506020204" pitchFamily="18" charset="0"/>
                <a:ea typeface="Calibri" panose="020F0502020204030204" pitchFamily="34" charset="0"/>
              </a:rPr>
              <a:t>toán</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ghi</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chép</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và</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tính</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toán</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tình</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hình</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thu</a:t>
            </a:r>
            <a:r>
              <a:rPr lang="en-US" sz="3200" dirty="0">
                <a:effectLst/>
                <a:latin typeface="UTM Avo" panose="02040603050506020204" pitchFamily="18" charset="0"/>
                <a:ea typeface="Calibri" panose="020F0502020204030204" pitchFamily="34" charset="0"/>
              </a:rPr>
              <a:t> chi </a:t>
            </a:r>
            <a:r>
              <a:rPr lang="en-US" sz="3200" dirty="0" err="1">
                <a:effectLst/>
                <a:latin typeface="UTM Avo" panose="02040603050506020204" pitchFamily="18" charset="0"/>
                <a:ea typeface="Calibri" panose="020F0502020204030204" pitchFamily="34" charset="0"/>
              </a:rPr>
              <a:t>trong</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cơ</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quan</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tổ</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chức</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doanh</a:t>
            </a:r>
            <a:r>
              <a:rPr lang="en-US" sz="3200" dirty="0">
                <a:effectLst/>
                <a:latin typeface="UTM Avo" panose="02040603050506020204" pitchFamily="18" charset="0"/>
                <a:ea typeface="Calibri" panose="020F0502020204030204" pitchFamily="34" charset="0"/>
              </a:rPr>
              <a:t> </a:t>
            </a:r>
            <a:r>
              <a:rPr lang="en-US" sz="3200" dirty="0" err="1">
                <a:effectLst/>
                <a:latin typeface="UTM Avo" panose="02040603050506020204" pitchFamily="18" charset="0"/>
                <a:ea typeface="Calibri" panose="020F0502020204030204" pitchFamily="34" charset="0"/>
              </a:rPr>
              <a:t>nghiệp</a:t>
            </a:r>
            <a:r>
              <a:rPr lang="en-US" sz="3200" dirty="0">
                <a:effectLst/>
                <a:latin typeface="UTM Avo" panose="02040603050506020204" pitchFamily="18" charset="0"/>
                <a:ea typeface="Calibri" panose="020F0502020204030204" pitchFamily="34" charset="0"/>
              </a:rPr>
              <a:t>.</a:t>
            </a:r>
          </a:p>
        </p:txBody>
      </p:sp>
      <p:sp>
        <p:nvSpPr>
          <p:cNvPr id="3" name="Rectangle 2">
            <a:extLst>
              <a:ext uri="{FF2B5EF4-FFF2-40B4-BE49-F238E27FC236}">
                <a16:creationId xmlns:a16="http://schemas.microsoft.com/office/drawing/2014/main" id="{D8397717-A1C0-32C9-D009-F5A17DF22E20}"/>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235891" y="2095415"/>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484180" y="3299308"/>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4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
        <p:nvSpPr>
          <p:cNvPr id="3" name="Rectangle 2">
            <a:extLst>
              <a:ext uri="{FF2B5EF4-FFF2-40B4-BE49-F238E27FC236}">
                <a16:creationId xmlns:a16="http://schemas.microsoft.com/office/drawing/2014/main" id="{92575472-BFED-12EC-4DFF-99325DB9E977}"/>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3939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E2A41-3FF5-7823-9C90-168DE0F3C46B}"/>
            </a:ext>
          </a:extLst>
        </p:cNvPr>
        <p:cNvGrpSpPr/>
        <p:nvPr/>
      </p:nvGrpSpPr>
      <p:grpSpPr>
        <a:xfrm>
          <a:off x="0" y="0"/>
          <a:ext cx="0" cy="0"/>
          <a:chOff x="0" y="0"/>
          <a:chExt cx="0" cy="0"/>
        </a:xfrm>
      </p:grpSpPr>
      <p:pic>
        <p:nvPicPr>
          <p:cNvPr id="29698" name="Picture 3">
            <a:extLst>
              <a:ext uri="{FF2B5EF4-FFF2-40B4-BE49-F238E27FC236}">
                <a16:creationId xmlns:a16="http://schemas.microsoft.com/office/drawing/2014/main" id="{67434823-3343-9233-88FD-79E752C87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a:extLst>
              <a:ext uri="{FF2B5EF4-FFF2-40B4-BE49-F238E27FC236}">
                <a16:creationId xmlns:a16="http://schemas.microsoft.com/office/drawing/2014/main" id="{7C86CD93-9E48-738B-8956-2A9EDFDA4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71992" y="-243408"/>
            <a:ext cx="11648016" cy="677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a:extLst>
              <a:ext uri="{FF2B5EF4-FFF2-40B4-BE49-F238E27FC236}">
                <a16:creationId xmlns:a16="http://schemas.microsoft.com/office/drawing/2014/main" id="{DB84D0BF-EB89-3910-A82F-7E35BB2AB910}"/>
              </a:ext>
            </a:extLst>
          </p:cNvPr>
          <p:cNvSpPr txBox="1">
            <a:spLocks noChangeArrowheads="1"/>
          </p:cNvSpPr>
          <p:nvPr/>
        </p:nvSpPr>
        <p:spPr bwMode="auto">
          <a:xfrm>
            <a:off x="1873407" y="3585964"/>
            <a:ext cx="8664496"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6000" b="1" dirty="0" err="1">
                <a:solidFill>
                  <a:srgbClr val="FF0000"/>
                </a:solidFill>
                <a:latin typeface="Times New Roman" panose="02020603050405020304" pitchFamily="18" charset="0"/>
                <a:cs typeface="Times New Roman" panose="02020603050405020304" pitchFamily="18" charset="0"/>
              </a:rPr>
              <a:t>Tìm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hiểu</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bài</a:t>
            </a:r>
            <a:endPar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B3CA1BD-DD2D-2511-2E49-EDDCA0AA7FDC}"/>
              </a:ext>
            </a:extLst>
          </p:cNvPr>
          <p:cNvSpPr/>
          <p:nvPr/>
        </p:nvSpPr>
        <p:spPr>
          <a:xfrm>
            <a:off x="2997514" y="1195183"/>
            <a:ext cx="6416282" cy="1569660"/>
          </a:xfrm>
          <a:prstGeom prst="rect">
            <a:avLst/>
          </a:prstGeom>
        </p:spPr>
        <p:txBody>
          <a:bodyPr wrap="square">
            <a:spAutoFit/>
          </a:bodyPr>
          <a:lstStyle/>
          <a:p>
            <a:pPr algn="ctr"/>
            <a:r>
              <a:rPr lang="en-US" altLang="en-US" sz="3200" b="1" dirty="0" err="1">
                <a:solidFill>
                  <a:prstClr val="black"/>
                </a:solidFill>
                <a:latin typeface="Times New Roman" pitchFamily="18" charset="0"/>
                <a:cs typeface="Times New Roman" pitchFamily="18" charset="0"/>
              </a:rPr>
              <a:t>Thứ</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Tư</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ngày</a:t>
            </a:r>
            <a:r>
              <a:rPr lang="en-US" altLang="en-US" sz="3200" b="1" dirty="0">
                <a:solidFill>
                  <a:prstClr val="black"/>
                </a:solidFill>
                <a:latin typeface="Times New Roman" pitchFamily="18" charset="0"/>
                <a:cs typeface="Times New Roman" pitchFamily="18" charset="0"/>
              </a:rPr>
              <a:t> 20 </a:t>
            </a:r>
            <a:r>
              <a:rPr lang="en-US" altLang="en-US" sz="3200" b="1" dirty="0" err="1">
                <a:solidFill>
                  <a:prstClr val="black"/>
                </a:solidFill>
                <a:latin typeface="Times New Roman" pitchFamily="18" charset="0"/>
                <a:cs typeface="Times New Roman" pitchFamily="18" charset="0"/>
              </a:rPr>
              <a:t>tháng</a:t>
            </a:r>
            <a:r>
              <a:rPr lang="en-US" altLang="en-US" sz="3200" b="1" dirty="0">
                <a:solidFill>
                  <a:prstClr val="black"/>
                </a:solidFill>
                <a:latin typeface="Times New Roman" pitchFamily="18" charset="0"/>
                <a:cs typeface="Times New Roman" pitchFamily="18" charset="0"/>
              </a:rPr>
              <a:t> 11 </a:t>
            </a:r>
            <a:r>
              <a:rPr lang="en-US" altLang="en-US" sz="3200" b="1" dirty="0" err="1">
                <a:solidFill>
                  <a:prstClr val="black"/>
                </a:solidFill>
                <a:latin typeface="Times New Roman" pitchFamily="18" charset="0"/>
                <a:cs typeface="Times New Roman" pitchFamily="18" charset="0"/>
              </a:rPr>
              <a:t>năm</a:t>
            </a:r>
            <a:r>
              <a:rPr lang="en-US" altLang="en-US" sz="3200" b="1" dirty="0">
                <a:solidFill>
                  <a:prstClr val="black"/>
                </a:solidFill>
                <a:latin typeface="Times New Roman" pitchFamily="18" charset="0"/>
                <a:cs typeface="Times New Roman" pitchFamily="18" charset="0"/>
              </a:rPr>
              <a:t> 2024</a:t>
            </a:r>
          </a:p>
          <a:p>
            <a:pPr algn="ct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Tiếng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Việt</a:t>
            </a:r>
            <a:endParaRPr lang="en-US" altLang="en-US" sz="3200" b="1" dirty="0">
              <a:solidFill>
                <a:prstClr val="black"/>
              </a:solidFill>
              <a:latin typeface="Times New Roman" pitchFamily="18" charset="0"/>
              <a:cs typeface="Times New Roman" pitchFamily="18" charset="0"/>
            </a:endParaRPr>
          </a:p>
          <a:p>
            <a:pPr algn="ctr"/>
            <a:r>
              <a:rPr lang="en-US" altLang="en-US" sz="3200" b="1" u="sng" dirty="0" err="1">
                <a:solidFill>
                  <a:prstClr val="black"/>
                </a:solidFill>
                <a:latin typeface="Times New Roman" pitchFamily="18" charset="0"/>
                <a:cs typeface="Times New Roman" pitchFamily="18" charset="0"/>
              </a:rPr>
              <a:t>Bài</a:t>
            </a:r>
            <a:r>
              <a:rPr lang="en-US" altLang="en-US" sz="3200" b="1" u="sng" dirty="0">
                <a:solidFill>
                  <a:prstClr val="black"/>
                </a:solidFill>
                <a:latin typeface="Times New Roman" pitchFamily="18" charset="0"/>
                <a:cs typeface="Times New Roman" pitchFamily="18" charset="0"/>
              </a:rPr>
              <a:t> </a:t>
            </a:r>
            <a:r>
              <a:rPr lang="en-US" altLang="en-US" sz="3200" b="1" u="sng" dirty="0" err="1">
                <a:solidFill>
                  <a:prstClr val="black"/>
                </a:solidFill>
                <a:latin typeface="Times New Roman" pitchFamily="18" charset="0"/>
                <a:cs typeface="Times New Roman" pitchFamily="18" charset="0"/>
              </a:rPr>
              <a:t>đọc</a:t>
            </a:r>
            <a:r>
              <a:rPr lang="en-US" altLang="en-US" sz="3200" b="1" u="sng" dirty="0">
                <a:solidFill>
                  <a:prstClr val="black"/>
                </a:solidFill>
                <a:latin typeface="Times New Roman" pitchFamily="18" charset="0"/>
                <a:cs typeface="Times New Roman" pitchFamily="18" charset="0"/>
              </a:rPr>
              <a:t> 4</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Tìm</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việc</a:t>
            </a:r>
            <a:endParaRPr lang="en-US" alt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42850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2397948"/>
            <a:ext cx="11111949" cy="2308324"/>
          </a:xfrm>
          <a:prstGeom prst="rect">
            <a:avLst/>
          </a:prstGeom>
          <a:noFill/>
        </p:spPr>
        <p:txBody>
          <a:bodyPr wrap="square" rtlCol="0" anchor="t">
            <a:spAutoFit/>
          </a:bodyPr>
          <a:lstStyle/>
          <a:p>
            <a:pPr algn="just"/>
            <a:r>
              <a:rPr lang="en-GB" altLang="en-US" sz="3600" dirty="0" err="1">
                <a:solidFill>
                  <a:srgbClr val="FF0000"/>
                </a:solidFill>
                <a:latin typeface="UTM Avo"/>
                <a:cs typeface="Times New Roman" panose="02020603050405020304" pitchFamily="18" charset="0"/>
                <a:sym typeface="+mn-ea"/>
              </a:rPr>
              <a:t>Câu</a:t>
            </a:r>
            <a:r>
              <a:rPr lang="en-GB" altLang="en-US" sz="3600" dirty="0">
                <a:solidFill>
                  <a:srgbClr val="FF0000"/>
                </a:solidFill>
                <a:latin typeface="UTM Avo"/>
                <a:cs typeface="Times New Roman" panose="02020603050405020304" pitchFamily="18" charset="0"/>
                <a:sym typeface="+mn-ea"/>
              </a:rPr>
              <a:t> 1 </a:t>
            </a:r>
            <a:r>
              <a:rPr lang="en-US" altLang="en-GB" sz="3600" dirty="0">
                <a:solidFill>
                  <a:srgbClr val="FF0000"/>
                </a:solidFill>
                <a:latin typeface="UTM Avo"/>
                <a:cs typeface="Times New Roman" panose="02020603050405020304" pitchFamily="18" charset="0"/>
                <a:sym typeface="+mn-ea"/>
              </a:rPr>
              <a:t>:</a:t>
            </a:r>
            <a:r>
              <a:rPr lang="en-GB" altLang="en-US" sz="3600" dirty="0">
                <a:solidFill>
                  <a:srgbClr val="FF0000"/>
                </a:solidFill>
                <a:latin typeface="UTM Avo"/>
                <a:cs typeface="Times New Roman" panose="02020603050405020304" pitchFamily="18" charset="0"/>
                <a:sym typeface="+mn-ea"/>
              </a:rPr>
              <a:t> </a:t>
            </a:r>
            <a:r>
              <a:rPr lang="en-US" sz="3600" dirty="0" err="1">
                <a:solidFill>
                  <a:srgbClr val="FF0000"/>
                </a:solidFill>
                <a:latin typeface="UTM Avo"/>
              </a:rPr>
              <a:t>Vì</a:t>
            </a:r>
            <a:r>
              <a:rPr lang="en-US" sz="3600" dirty="0">
                <a:solidFill>
                  <a:srgbClr val="FF0000"/>
                </a:solidFill>
                <a:latin typeface="UTM Avo"/>
              </a:rPr>
              <a:t> </a:t>
            </a:r>
            <a:r>
              <a:rPr lang="en-US" sz="3600" dirty="0" err="1">
                <a:solidFill>
                  <a:srgbClr val="FF0000"/>
                </a:solidFill>
                <a:latin typeface="UTM Avo"/>
              </a:rPr>
              <a:t>sao</a:t>
            </a:r>
            <a:r>
              <a:rPr lang="en-US" sz="3600" dirty="0">
                <a:solidFill>
                  <a:srgbClr val="FF0000"/>
                </a:solidFill>
                <a:latin typeface="UTM Avo"/>
              </a:rPr>
              <a:t> </a:t>
            </a:r>
            <a:r>
              <a:rPr lang="en-US" sz="3600" dirty="0" err="1">
                <a:solidFill>
                  <a:srgbClr val="FF0000"/>
                </a:solidFill>
                <a:latin typeface="UTM Avo"/>
              </a:rPr>
              <a:t>người</a:t>
            </a:r>
            <a:r>
              <a:rPr lang="en-US" sz="3600" dirty="0">
                <a:solidFill>
                  <a:srgbClr val="FF0000"/>
                </a:solidFill>
                <a:latin typeface="UTM Avo"/>
              </a:rPr>
              <a:t> </a:t>
            </a:r>
            <a:r>
              <a:rPr lang="en-US" sz="3600" dirty="0" err="1">
                <a:solidFill>
                  <a:srgbClr val="FF0000"/>
                </a:solidFill>
                <a:latin typeface="UTM Avo"/>
              </a:rPr>
              <a:t>đàn</a:t>
            </a:r>
            <a:r>
              <a:rPr lang="en-US" sz="3600" dirty="0">
                <a:solidFill>
                  <a:srgbClr val="FF0000"/>
                </a:solidFill>
                <a:latin typeface="UTM Avo"/>
              </a:rPr>
              <a:t> </a:t>
            </a:r>
            <a:r>
              <a:rPr lang="en-US" sz="3600" dirty="0" err="1">
                <a:solidFill>
                  <a:srgbClr val="FF0000"/>
                </a:solidFill>
                <a:latin typeface="UTM Avo"/>
              </a:rPr>
              <a:t>ông</a:t>
            </a:r>
            <a:r>
              <a:rPr lang="en-US" sz="3600" dirty="0">
                <a:solidFill>
                  <a:srgbClr val="FF0000"/>
                </a:solidFill>
                <a:latin typeface="UTM Avo"/>
              </a:rPr>
              <a:t> </a:t>
            </a:r>
            <a:r>
              <a:rPr lang="en-US" sz="3600" dirty="0" err="1">
                <a:solidFill>
                  <a:srgbClr val="FF0000"/>
                </a:solidFill>
                <a:latin typeface="UTM Avo"/>
              </a:rPr>
              <a:t>không</a:t>
            </a:r>
            <a:r>
              <a:rPr lang="en-US" sz="3600" dirty="0">
                <a:solidFill>
                  <a:srgbClr val="FF0000"/>
                </a:solidFill>
                <a:latin typeface="UTM Avo"/>
              </a:rPr>
              <a:t> </a:t>
            </a:r>
            <a:r>
              <a:rPr lang="en-US" sz="3600" dirty="0" err="1">
                <a:solidFill>
                  <a:srgbClr val="FF0000"/>
                </a:solidFill>
                <a:latin typeface="UTM Avo"/>
              </a:rPr>
              <a:t>được</a:t>
            </a:r>
            <a:r>
              <a:rPr lang="en-US" sz="3600" dirty="0">
                <a:solidFill>
                  <a:srgbClr val="FF0000"/>
                </a:solidFill>
                <a:latin typeface="UTM Avo"/>
              </a:rPr>
              <a:t> </a:t>
            </a:r>
            <a:r>
              <a:rPr lang="en-US" sz="3600" dirty="0" err="1">
                <a:solidFill>
                  <a:srgbClr val="FF0000"/>
                </a:solidFill>
                <a:latin typeface="UTM Avo"/>
              </a:rPr>
              <a:t>nhận</a:t>
            </a:r>
            <a:r>
              <a:rPr lang="en-US" sz="3600" dirty="0">
                <a:solidFill>
                  <a:srgbClr val="FF0000"/>
                </a:solidFill>
                <a:latin typeface="UTM Avo"/>
              </a:rPr>
              <a:t> </a:t>
            </a:r>
            <a:r>
              <a:rPr lang="en-US" sz="3600" dirty="0" err="1">
                <a:solidFill>
                  <a:srgbClr val="FF0000"/>
                </a:solidFill>
                <a:latin typeface="UTM Avo"/>
              </a:rPr>
              <a:t>vào</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việc</a:t>
            </a:r>
            <a:r>
              <a:rPr lang="en-US" sz="3600" dirty="0">
                <a:solidFill>
                  <a:srgbClr val="FF0000"/>
                </a:solidFill>
                <a:latin typeface="UTM Avo"/>
              </a:rPr>
              <a:t> ở </a:t>
            </a:r>
            <a:r>
              <a:rPr lang="en-US" sz="3600" dirty="0" err="1">
                <a:solidFill>
                  <a:srgbClr val="FF0000"/>
                </a:solidFill>
                <a:latin typeface="UTM Avo"/>
              </a:rPr>
              <a:t>công</a:t>
            </a:r>
            <a:r>
              <a:rPr lang="en-US" sz="3600" dirty="0">
                <a:solidFill>
                  <a:srgbClr val="FF0000"/>
                </a:solidFill>
                <a:latin typeface="UTM Avo"/>
              </a:rPr>
              <a:t> </a:t>
            </a:r>
            <a:r>
              <a:rPr lang="en-US" sz="3600" dirty="0" err="1">
                <a:solidFill>
                  <a:srgbClr val="FF0000"/>
                </a:solidFill>
                <a:latin typeface="UTM Avo"/>
              </a:rPr>
              <a:t>ti</a:t>
            </a:r>
            <a:r>
              <a:rPr lang="en-US" sz="3600" dirty="0">
                <a:solidFill>
                  <a:srgbClr val="FF0000"/>
                </a:solidFill>
                <a:latin typeface="UTM Avo"/>
              </a:rPr>
              <a:t> </a:t>
            </a:r>
            <a:r>
              <a:rPr lang="en-US" sz="3600" dirty="0" err="1">
                <a:solidFill>
                  <a:srgbClr val="FF0000"/>
                </a:solidFill>
                <a:latin typeface="UTM Avo"/>
              </a:rPr>
              <a:t>nọ</a:t>
            </a:r>
            <a:r>
              <a:rPr lang="en-US" sz="3600" dirty="0">
                <a:solidFill>
                  <a:srgbClr val="FF0000"/>
                </a:solidFill>
                <a:latin typeface="UTM Avo"/>
              </a:rPr>
              <a:t>? </a:t>
            </a:r>
          </a:p>
          <a:p>
            <a:pPr algn="just"/>
            <a:r>
              <a:rPr lang="en-GB" altLang="en-US" sz="3600" dirty="0">
                <a:solidFill>
                  <a:srgbClr val="FF00FF"/>
                </a:solidFill>
                <a:latin typeface="UTM Avo"/>
                <a:cs typeface="Times New Roman" panose="02020603050405020304" pitchFamily="18" charset="0"/>
              </a:rPr>
              <a:t>- </a:t>
            </a:r>
            <a:r>
              <a:rPr lang="en-US" sz="3600" dirty="0" err="1">
                <a:solidFill>
                  <a:srgbClr val="FF00FF"/>
                </a:solidFill>
                <a:latin typeface="UTM Avo"/>
              </a:rPr>
              <a:t>Vì</a:t>
            </a:r>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không</a:t>
            </a:r>
            <a:r>
              <a:rPr lang="en-US" sz="3600" dirty="0">
                <a:solidFill>
                  <a:srgbClr val="FF00FF"/>
                </a:solidFill>
                <a:latin typeface="UTM Avo"/>
              </a:rPr>
              <a:t> </a:t>
            </a:r>
            <a:r>
              <a:rPr lang="en-US" sz="3600" dirty="0" err="1">
                <a:solidFill>
                  <a:srgbClr val="FF00FF"/>
                </a:solidFill>
                <a:latin typeface="UTM Avo"/>
              </a:rPr>
              <a:t>có</a:t>
            </a:r>
            <a:r>
              <a:rPr lang="en-US" sz="3600" dirty="0">
                <a:solidFill>
                  <a:srgbClr val="FF00FF"/>
                </a:solidFill>
                <a:latin typeface="UTM Avo"/>
              </a:rPr>
              <a:t> </a:t>
            </a:r>
            <a:r>
              <a:rPr lang="en-US" sz="3600" dirty="0" err="1">
                <a:solidFill>
                  <a:srgbClr val="FF00FF"/>
                </a:solidFill>
                <a:latin typeface="UTM Avo"/>
              </a:rPr>
              <a:t>máy</a:t>
            </a:r>
            <a:r>
              <a:rPr lang="en-US" sz="3600" dirty="0">
                <a:solidFill>
                  <a:srgbClr val="FF00FF"/>
                </a:solidFill>
                <a:latin typeface="UTM Avo"/>
              </a:rPr>
              <a:t> vi </a:t>
            </a:r>
            <a:r>
              <a:rPr lang="en-US" sz="3600" dirty="0" err="1">
                <a:solidFill>
                  <a:srgbClr val="FF00FF"/>
                </a:solidFill>
                <a:latin typeface="UTM Avo"/>
              </a:rPr>
              <a:t>tính</a:t>
            </a:r>
            <a:r>
              <a:rPr lang="en-US" sz="3600" dirty="0">
                <a:solidFill>
                  <a:srgbClr val="FF00FF"/>
                </a:solidFill>
                <a:latin typeface="UTM Avo"/>
              </a:rPr>
              <a:t> </a:t>
            </a:r>
            <a:r>
              <a:rPr lang="en-US" sz="3600" dirty="0" err="1">
                <a:solidFill>
                  <a:srgbClr val="FF00FF"/>
                </a:solidFill>
                <a:latin typeface="UTM Avo"/>
              </a:rPr>
              <a:t>và</a:t>
            </a:r>
            <a:r>
              <a:rPr lang="en-US" sz="3600" dirty="0">
                <a:solidFill>
                  <a:srgbClr val="FF00FF"/>
                </a:solidFill>
                <a:latin typeface="UTM Avo"/>
              </a:rPr>
              <a:t> </a:t>
            </a:r>
            <a:r>
              <a:rPr lang="en-US" sz="3600" dirty="0" err="1">
                <a:solidFill>
                  <a:srgbClr val="FF00FF"/>
                </a:solidFill>
                <a:latin typeface="UTM Avo"/>
              </a:rPr>
              <a:t>không</a:t>
            </a:r>
            <a:r>
              <a:rPr lang="en-US" sz="3600" dirty="0">
                <a:solidFill>
                  <a:srgbClr val="FF00FF"/>
                </a:solidFill>
                <a:latin typeface="UTM Avo"/>
              </a:rPr>
              <a:t> </a:t>
            </a:r>
            <a:r>
              <a:rPr lang="en-US" sz="3600" dirty="0" err="1">
                <a:solidFill>
                  <a:srgbClr val="FF00FF"/>
                </a:solidFill>
                <a:latin typeface="UTM Avo"/>
              </a:rPr>
              <a:t>biết</a:t>
            </a:r>
            <a:r>
              <a:rPr lang="en-US" sz="3600" dirty="0">
                <a:solidFill>
                  <a:srgbClr val="FF00FF"/>
                </a:solidFill>
                <a:latin typeface="UTM Avo"/>
              </a:rPr>
              <a:t> </a:t>
            </a:r>
            <a:r>
              <a:rPr lang="en-US" sz="3600" dirty="0" err="1">
                <a:solidFill>
                  <a:srgbClr val="FF00FF"/>
                </a:solidFill>
                <a:latin typeface="UTM Avo"/>
              </a:rPr>
              <a:t>giao</a:t>
            </a:r>
            <a:r>
              <a:rPr lang="en-US" sz="3600" dirty="0">
                <a:solidFill>
                  <a:srgbClr val="FF00FF"/>
                </a:solidFill>
                <a:latin typeface="UTM Avo"/>
              </a:rPr>
              <a:t> </a:t>
            </a:r>
            <a:r>
              <a:rPr lang="en-US" sz="3600" dirty="0" err="1">
                <a:solidFill>
                  <a:srgbClr val="FF00FF"/>
                </a:solidFill>
                <a:latin typeface="UTM Avo"/>
              </a:rPr>
              <a:t>dịch</a:t>
            </a:r>
            <a:r>
              <a:rPr lang="en-US" sz="3600" dirty="0">
                <a:solidFill>
                  <a:srgbClr val="FF00FF"/>
                </a:solidFill>
                <a:latin typeface="UTM Avo"/>
              </a:rPr>
              <a:t> </a:t>
            </a:r>
            <a:r>
              <a:rPr lang="en-US" sz="3600" dirty="0" err="1">
                <a:solidFill>
                  <a:srgbClr val="FF00FF"/>
                </a:solidFill>
                <a:latin typeface="UTM Avo"/>
              </a:rPr>
              <a:t>bằng</a:t>
            </a:r>
            <a:r>
              <a:rPr lang="en-US" sz="3600" dirty="0">
                <a:solidFill>
                  <a:srgbClr val="FF00FF"/>
                </a:solidFill>
                <a:latin typeface="UTM Avo"/>
              </a:rPr>
              <a:t> </a:t>
            </a:r>
            <a:r>
              <a:rPr lang="en-US" sz="3600" dirty="0" err="1">
                <a:solidFill>
                  <a:srgbClr val="FF00FF"/>
                </a:solidFill>
                <a:latin typeface="UTM Avo"/>
              </a:rPr>
              <a:t>thư</a:t>
            </a:r>
            <a:r>
              <a:rPr lang="en-US" sz="3600" dirty="0">
                <a:solidFill>
                  <a:srgbClr val="FF00FF"/>
                </a:solidFill>
                <a:latin typeface="UTM Avo"/>
              </a:rPr>
              <a:t> </a:t>
            </a:r>
            <a:r>
              <a:rPr lang="en-US" sz="3600" dirty="0" err="1">
                <a:solidFill>
                  <a:srgbClr val="FF00FF"/>
                </a:solidFill>
                <a:latin typeface="UTM Avo"/>
              </a:rPr>
              <a:t>điện</a:t>
            </a:r>
            <a:r>
              <a:rPr lang="en-US" sz="3600" dirty="0">
                <a:solidFill>
                  <a:srgbClr val="FF00FF"/>
                </a:solidFill>
                <a:latin typeface="UTM Avo"/>
              </a:rPr>
              <a:t> </a:t>
            </a:r>
            <a:r>
              <a:rPr lang="en-US" sz="3600" dirty="0" err="1">
                <a:solidFill>
                  <a:srgbClr val="FF00FF"/>
                </a:solidFill>
                <a:latin typeface="UTM Avo"/>
              </a:rPr>
              <a:t>tử</a:t>
            </a:r>
            <a:r>
              <a:rPr lang="en-US" sz="3600" dirty="0">
                <a:solidFill>
                  <a:srgbClr val="FF00FF"/>
                </a:solidFill>
                <a:latin typeface="UTM Avo"/>
              </a:rPr>
              <a:t>. </a:t>
            </a:r>
            <a:endParaRPr lang="en-GB" altLang="en-US" sz="3600" dirty="0">
              <a:solidFill>
                <a:srgbClr val="FF00FF"/>
              </a:solidFill>
              <a:latin typeface="UTM Avo"/>
              <a:cs typeface="Times New Roman" panose="02020603050405020304" pitchFamily="18" charset="0"/>
            </a:endParaRPr>
          </a:p>
        </p:txBody>
      </p:sp>
      <p:sp>
        <p:nvSpPr>
          <p:cNvPr id="3" name="Rectangle 2">
            <a:extLst>
              <a:ext uri="{FF2B5EF4-FFF2-40B4-BE49-F238E27FC236}">
                <a16:creationId xmlns:a16="http://schemas.microsoft.com/office/drawing/2014/main" id="{AAD1DD49-05D8-C7B1-729C-E012FE7F0B13}"/>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3416320"/>
          </a:xfrm>
          <a:prstGeom prst="rect">
            <a:avLst/>
          </a:prstGeom>
          <a:noFill/>
        </p:spPr>
        <p:txBody>
          <a:bodyPr wrap="square" rtlCol="0" anchor="t">
            <a:spAutoFit/>
          </a:bodyPr>
          <a:lstStyle/>
          <a:p>
            <a:pPr algn="just"/>
            <a:r>
              <a:rPr lang="en-GB" altLang="en-US" sz="3600" dirty="0" err="1">
                <a:solidFill>
                  <a:srgbClr val="FF0000"/>
                </a:solidFill>
                <a:latin typeface="UTM Avo"/>
                <a:cs typeface="Times New Roman" panose="02020603050405020304" pitchFamily="18" charset="0"/>
                <a:sym typeface="+mn-ea"/>
              </a:rPr>
              <a:t>Câu</a:t>
            </a:r>
            <a:r>
              <a:rPr lang="en-GB" altLang="en-US" sz="3600" dirty="0">
                <a:solidFill>
                  <a:srgbClr val="FF0000"/>
                </a:solidFill>
                <a:latin typeface="UTM Avo"/>
                <a:cs typeface="Times New Roman" panose="02020603050405020304" pitchFamily="18" charset="0"/>
                <a:sym typeface="+mn-ea"/>
              </a:rPr>
              <a:t> 2 </a:t>
            </a:r>
            <a:r>
              <a:rPr lang="en-US" altLang="en-GB" sz="3600" dirty="0">
                <a:solidFill>
                  <a:srgbClr val="FF0000"/>
                </a:solidFill>
                <a:latin typeface="UTM Avo"/>
                <a:cs typeface="Times New Roman" panose="02020603050405020304" pitchFamily="18" charset="0"/>
                <a:sym typeface="+mn-ea"/>
              </a:rPr>
              <a:t>:</a:t>
            </a:r>
            <a:r>
              <a:rPr lang="en-GB" altLang="en-US" sz="3600" dirty="0">
                <a:solidFill>
                  <a:srgbClr val="FF0000"/>
                </a:solidFill>
                <a:latin typeface="UTM Avo"/>
                <a:cs typeface="Times New Roman" panose="02020603050405020304" pitchFamily="18" charset="0"/>
                <a:sym typeface="+mn-ea"/>
              </a:rPr>
              <a:t> </a:t>
            </a:r>
            <a:r>
              <a:rPr lang="en-US" sz="3600" dirty="0" err="1">
                <a:solidFill>
                  <a:srgbClr val="FF0000"/>
                </a:solidFill>
                <a:latin typeface="UTM Avo"/>
              </a:rPr>
              <a:t>Người</a:t>
            </a:r>
            <a:r>
              <a:rPr lang="en-US" sz="3600" dirty="0">
                <a:solidFill>
                  <a:srgbClr val="FF0000"/>
                </a:solidFill>
                <a:latin typeface="UTM Avo"/>
              </a:rPr>
              <a:t> </a:t>
            </a:r>
            <a:r>
              <a:rPr lang="en-US" sz="3600" dirty="0" err="1">
                <a:solidFill>
                  <a:srgbClr val="FF0000"/>
                </a:solidFill>
                <a:latin typeface="UTM Avo"/>
              </a:rPr>
              <a:t>đàn</a:t>
            </a:r>
            <a:r>
              <a:rPr lang="en-US" sz="3600" dirty="0">
                <a:solidFill>
                  <a:srgbClr val="FF0000"/>
                </a:solidFill>
                <a:latin typeface="UTM Avo"/>
              </a:rPr>
              <a:t> </a:t>
            </a:r>
            <a:r>
              <a:rPr lang="en-US" sz="3600" dirty="0" err="1">
                <a:solidFill>
                  <a:srgbClr val="FF0000"/>
                </a:solidFill>
                <a:latin typeface="UTM Avo"/>
              </a:rPr>
              <a:t>ông</a:t>
            </a:r>
            <a:r>
              <a:rPr lang="en-US" sz="3600" dirty="0">
                <a:solidFill>
                  <a:srgbClr val="FF0000"/>
                </a:solidFill>
                <a:latin typeface="UTM Avo"/>
              </a:rPr>
              <a:t> </a:t>
            </a:r>
            <a:r>
              <a:rPr lang="en-US" sz="3600" dirty="0" err="1">
                <a:solidFill>
                  <a:srgbClr val="FF0000"/>
                </a:solidFill>
                <a:latin typeface="UTM Avo"/>
              </a:rPr>
              <a:t>đã</a:t>
            </a:r>
            <a:r>
              <a:rPr lang="en-US" sz="3600" dirty="0">
                <a:solidFill>
                  <a:srgbClr val="FF0000"/>
                </a:solidFill>
                <a:latin typeface="UTM Avo"/>
              </a:rPr>
              <a:t> </a:t>
            </a:r>
            <a:r>
              <a:rPr lang="en-US" sz="3600" dirty="0" err="1">
                <a:solidFill>
                  <a:srgbClr val="FF0000"/>
                </a:solidFill>
                <a:latin typeface="UTM Avo"/>
              </a:rPr>
              <a:t>chủ</a:t>
            </a:r>
            <a:r>
              <a:rPr lang="en-US" sz="3600" dirty="0">
                <a:solidFill>
                  <a:srgbClr val="FF0000"/>
                </a:solidFill>
                <a:latin typeface="UTM Avo"/>
              </a:rPr>
              <a:t> </a:t>
            </a:r>
            <a:r>
              <a:rPr lang="en-US" sz="3600" dirty="0" err="1">
                <a:solidFill>
                  <a:srgbClr val="FF0000"/>
                </a:solidFill>
                <a:latin typeface="UTM Avo"/>
              </a:rPr>
              <a:t>động</a:t>
            </a:r>
            <a:r>
              <a:rPr lang="en-US" sz="3600" dirty="0">
                <a:solidFill>
                  <a:srgbClr val="FF0000"/>
                </a:solidFill>
                <a:latin typeface="UTM Avo"/>
              </a:rPr>
              <a:t> </a:t>
            </a:r>
            <a:r>
              <a:rPr lang="en-US" sz="3600" dirty="0" err="1">
                <a:solidFill>
                  <a:srgbClr val="FF0000"/>
                </a:solidFill>
                <a:latin typeface="UTM Avo"/>
              </a:rPr>
              <a:t>tìm</a:t>
            </a:r>
            <a:r>
              <a:rPr lang="en-US" sz="3600" dirty="0">
                <a:solidFill>
                  <a:srgbClr val="FF0000"/>
                </a:solidFill>
                <a:latin typeface="UTM Avo"/>
              </a:rPr>
              <a:t> </a:t>
            </a:r>
            <a:r>
              <a:rPr lang="en-US" sz="3600" dirty="0" err="1">
                <a:solidFill>
                  <a:srgbClr val="FF0000"/>
                </a:solidFill>
                <a:latin typeface="UTM Avo"/>
              </a:rPr>
              <a:t>công</a:t>
            </a:r>
            <a:r>
              <a:rPr lang="en-US" sz="3600" dirty="0">
                <a:solidFill>
                  <a:srgbClr val="FF0000"/>
                </a:solidFill>
                <a:latin typeface="UTM Avo"/>
              </a:rPr>
              <a:t> </a:t>
            </a:r>
            <a:r>
              <a:rPr lang="en-US" sz="3600" dirty="0" err="1">
                <a:solidFill>
                  <a:srgbClr val="FF0000"/>
                </a:solidFill>
                <a:latin typeface="UTM Avo"/>
              </a:rPr>
              <a:t>việc</a:t>
            </a:r>
            <a:r>
              <a:rPr lang="en-US" sz="3600" dirty="0">
                <a:solidFill>
                  <a:srgbClr val="FF0000"/>
                </a:solidFill>
                <a:latin typeface="UTM Avo"/>
              </a:rPr>
              <a:t> </a:t>
            </a:r>
            <a:r>
              <a:rPr lang="en-US" sz="3600" dirty="0" err="1">
                <a:solidFill>
                  <a:srgbClr val="FF0000"/>
                </a:solidFill>
                <a:latin typeface="UTM Avo"/>
              </a:rPr>
              <a:t>phù</a:t>
            </a:r>
            <a:r>
              <a:rPr lang="en-US" sz="3600" dirty="0">
                <a:solidFill>
                  <a:srgbClr val="FF0000"/>
                </a:solidFill>
                <a:latin typeface="UTM Avo"/>
              </a:rPr>
              <a:t> </a:t>
            </a:r>
            <a:r>
              <a:rPr lang="en-US" sz="3600" dirty="0" err="1">
                <a:solidFill>
                  <a:srgbClr val="FF0000"/>
                </a:solidFill>
                <a:latin typeface="UTM Avo"/>
              </a:rPr>
              <a:t>hợp</a:t>
            </a:r>
            <a:r>
              <a:rPr lang="en-US" sz="3600" dirty="0">
                <a:solidFill>
                  <a:srgbClr val="FF0000"/>
                </a:solidFill>
                <a:latin typeface="UTM Avo"/>
              </a:rPr>
              <a:t> </a:t>
            </a:r>
            <a:r>
              <a:rPr lang="en-US" sz="3600" dirty="0" err="1">
                <a:solidFill>
                  <a:srgbClr val="FF0000"/>
                </a:solidFill>
                <a:latin typeface="UTM Avo"/>
              </a:rPr>
              <a:t>với</a:t>
            </a:r>
            <a:r>
              <a:rPr lang="en-US" sz="3600" dirty="0">
                <a:solidFill>
                  <a:srgbClr val="FF0000"/>
                </a:solidFill>
                <a:latin typeface="UTM Avo"/>
              </a:rPr>
              <a:t> </a:t>
            </a:r>
            <a:r>
              <a:rPr lang="en-US" sz="3600" dirty="0" err="1">
                <a:solidFill>
                  <a:srgbClr val="FF0000"/>
                </a:solidFill>
                <a:latin typeface="UTM Avo"/>
              </a:rPr>
              <a:t>mình</a:t>
            </a:r>
            <a:r>
              <a:rPr lang="en-US" sz="3600" dirty="0">
                <a:solidFill>
                  <a:srgbClr val="FF0000"/>
                </a:solidFill>
                <a:latin typeface="UTM Avo"/>
              </a:rPr>
              <a:t> </a:t>
            </a:r>
            <a:r>
              <a:rPr lang="en-US" sz="3600" dirty="0" err="1">
                <a:solidFill>
                  <a:srgbClr val="FF0000"/>
                </a:solidFill>
                <a:latin typeface="UTM Avo"/>
              </a:rPr>
              <a:t>như</a:t>
            </a:r>
            <a:r>
              <a:rPr lang="en-US" sz="3600" dirty="0">
                <a:solidFill>
                  <a:srgbClr val="FF0000"/>
                </a:solidFill>
                <a:latin typeface="UTM Avo"/>
              </a:rPr>
              <a:t> </a:t>
            </a:r>
            <a:r>
              <a:rPr lang="en-US" sz="3600" dirty="0" err="1">
                <a:solidFill>
                  <a:srgbClr val="FF0000"/>
                </a:solidFill>
                <a:latin typeface="UTM Avo"/>
              </a:rPr>
              <a:t>thế</a:t>
            </a:r>
            <a:r>
              <a:rPr lang="en-US" sz="3600" dirty="0">
                <a:solidFill>
                  <a:srgbClr val="FF0000"/>
                </a:solidFill>
                <a:latin typeface="UTM Avo"/>
              </a:rPr>
              <a:t> </a:t>
            </a:r>
            <a:r>
              <a:rPr lang="en-US" sz="3600" dirty="0" err="1">
                <a:solidFill>
                  <a:srgbClr val="FF0000"/>
                </a:solidFill>
                <a:latin typeface="UTM Avo"/>
              </a:rPr>
              <a:t>nào</a:t>
            </a:r>
            <a:r>
              <a:rPr lang="en-US" sz="3600" dirty="0">
                <a:solidFill>
                  <a:srgbClr val="FF0000"/>
                </a:solidFill>
                <a:latin typeface="UTM Avo"/>
              </a:rPr>
              <a:t>? </a:t>
            </a:r>
          </a:p>
          <a:p>
            <a:pPr algn="just"/>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không</a:t>
            </a:r>
            <a:r>
              <a:rPr lang="en-US" sz="3600" dirty="0">
                <a:solidFill>
                  <a:srgbClr val="FF00FF"/>
                </a:solidFill>
                <a:latin typeface="UTM Avo"/>
              </a:rPr>
              <a:t> </a:t>
            </a:r>
            <a:r>
              <a:rPr lang="en-US" sz="3600" dirty="0" err="1">
                <a:solidFill>
                  <a:srgbClr val="FF00FF"/>
                </a:solidFill>
                <a:latin typeface="UTM Avo"/>
              </a:rPr>
              <a:t>nản</a:t>
            </a:r>
            <a:r>
              <a:rPr lang="en-US" sz="3600" dirty="0">
                <a:solidFill>
                  <a:srgbClr val="FF00FF"/>
                </a:solidFill>
                <a:latin typeface="UTM Avo"/>
              </a:rPr>
              <a:t> </a:t>
            </a:r>
            <a:r>
              <a:rPr lang="en-US" sz="3600" dirty="0" err="1">
                <a:solidFill>
                  <a:srgbClr val="FF00FF"/>
                </a:solidFill>
                <a:latin typeface="UTM Avo"/>
              </a:rPr>
              <a:t>chí</a:t>
            </a:r>
            <a:r>
              <a:rPr lang="en-US" sz="3600" dirty="0">
                <a:solidFill>
                  <a:srgbClr val="FF00FF"/>
                </a:solidFill>
                <a:latin typeface="UTM Avo"/>
              </a:rPr>
              <a:t> </a:t>
            </a:r>
            <a:r>
              <a:rPr lang="en-US" sz="3600" dirty="0" err="1">
                <a:solidFill>
                  <a:srgbClr val="FF00FF"/>
                </a:solidFill>
                <a:latin typeface="UTM Avo"/>
              </a:rPr>
              <a:t>mà</a:t>
            </a:r>
            <a:r>
              <a:rPr lang="en-US" sz="3600" dirty="0">
                <a:solidFill>
                  <a:srgbClr val="FF00FF"/>
                </a:solidFill>
                <a:latin typeface="UTM Avo"/>
              </a:rPr>
              <a:t> </a:t>
            </a:r>
            <a:r>
              <a:rPr lang="en-US" sz="3600" dirty="0" err="1">
                <a:solidFill>
                  <a:srgbClr val="FF00FF"/>
                </a:solidFill>
                <a:latin typeface="UTM Avo"/>
              </a:rPr>
              <a:t>chủ</a:t>
            </a:r>
            <a:r>
              <a:rPr lang="en-US" sz="3600" dirty="0">
                <a:solidFill>
                  <a:srgbClr val="FF00FF"/>
                </a:solidFill>
                <a:latin typeface="UTM Avo"/>
              </a:rPr>
              <a:t> </a:t>
            </a:r>
            <a:r>
              <a:rPr lang="en-US" sz="3600" dirty="0" err="1">
                <a:solidFill>
                  <a:srgbClr val="FF00FF"/>
                </a:solidFill>
                <a:latin typeface="UTM Avo"/>
              </a:rPr>
              <a:t>động</a:t>
            </a:r>
            <a:r>
              <a:rPr lang="en-US" sz="3600" dirty="0">
                <a:solidFill>
                  <a:srgbClr val="FF00FF"/>
                </a:solidFill>
                <a:latin typeface="UTM Avo"/>
              </a:rPr>
              <a:t> </a:t>
            </a:r>
            <a:r>
              <a:rPr lang="en-US" sz="3600" dirty="0" err="1">
                <a:solidFill>
                  <a:srgbClr val="FF00FF"/>
                </a:solidFill>
                <a:latin typeface="UTM Avo"/>
              </a:rPr>
              <a:t>tìm</a:t>
            </a:r>
            <a:r>
              <a:rPr lang="en-US" sz="3600" dirty="0">
                <a:solidFill>
                  <a:srgbClr val="FF00FF"/>
                </a:solidFill>
                <a:latin typeface="UTM Avo"/>
              </a:rPr>
              <a:t> </a:t>
            </a:r>
            <a:r>
              <a:rPr lang="en-US" sz="3600" dirty="0" err="1">
                <a:solidFill>
                  <a:srgbClr val="FF00FF"/>
                </a:solidFill>
                <a:latin typeface="UTM Avo"/>
              </a:rPr>
              <a:t>công</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phù</a:t>
            </a:r>
            <a:r>
              <a:rPr lang="en-US" sz="3600" dirty="0">
                <a:solidFill>
                  <a:srgbClr val="FF00FF"/>
                </a:solidFill>
                <a:latin typeface="UTM Avo"/>
              </a:rPr>
              <a:t> </a:t>
            </a:r>
            <a:r>
              <a:rPr lang="en-US" sz="3600" dirty="0" err="1">
                <a:solidFill>
                  <a:srgbClr val="FF00FF"/>
                </a:solidFill>
                <a:latin typeface="UTM Avo"/>
              </a:rPr>
              <a:t>hợp</a:t>
            </a:r>
            <a:r>
              <a:rPr lang="en-US" sz="3600" dirty="0">
                <a:solidFill>
                  <a:srgbClr val="FF00FF"/>
                </a:solidFill>
                <a:latin typeface="UTM Avo"/>
              </a:rPr>
              <a:t> </a:t>
            </a:r>
            <a:r>
              <a:rPr lang="en-US" sz="3600" dirty="0" err="1">
                <a:solidFill>
                  <a:srgbClr val="FF00FF"/>
                </a:solidFill>
                <a:latin typeface="UTM Avo"/>
              </a:rPr>
              <a:t>với</a:t>
            </a:r>
            <a:r>
              <a:rPr lang="en-US" sz="3600" dirty="0">
                <a:solidFill>
                  <a:srgbClr val="FF00FF"/>
                </a:solidFill>
                <a:latin typeface="UTM Avo"/>
              </a:rPr>
              <a:t> </a:t>
            </a:r>
            <a:r>
              <a:rPr lang="en-US" sz="3600" dirty="0" err="1">
                <a:solidFill>
                  <a:srgbClr val="FF00FF"/>
                </a:solidFill>
                <a:latin typeface="UTM Avo"/>
              </a:rPr>
              <a:t>mình</a:t>
            </a:r>
            <a:r>
              <a:rPr lang="en-US" sz="3600" dirty="0">
                <a:solidFill>
                  <a:srgbClr val="FF00FF"/>
                </a:solidFill>
                <a:latin typeface="UTM Avo"/>
              </a:rPr>
              <a:t>. </a:t>
            </a:r>
            <a:r>
              <a:rPr lang="en-US" sz="3600" dirty="0" err="1">
                <a:solidFill>
                  <a:srgbClr val="FF00FF"/>
                </a:solidFill>
                <a:latin typeface="UTM Avo"/>
              </a:rPr>
              <a:t>Thấy</a:t>
            </a:r>
            <a:r>
              <a:rPr lang="en-US" sz="3600" dirty="0">
                <a:solidFill>
                  <a:srgbClr val="FF00FF"/>
                </a:solidFill>
                <a:latin typeface="UTM Avo"/>
              </a:rPr>
              <a:t> ở </a:t>
            </a:r>
            <a:r>
              <a:rPr lang="en-US" sz="3600" dirty="0" err="1">
                <a:solidFill>
                  <a:srgbClr val="FF00FF"/>
                </a:solidFill>
                <a:latin typeface="UTM Avo"/>
              </a:rPr>
              <a:t>nội</a:t>
            </a:r>
            <a:r>
              <a:rPr lang="en-US" sz="3600" dirty="0">
                <a:solidFill>
                  <a:srgbClr val="FF00FF"/>
                </a:solidFill>
                <a:latin typeface="UTM Avo"/>
              </a:rPr>
              <a:t> </a:t>
            </a:r>
            <a:r>
              <a:rPr lang="en-US" sz="3600" dirty="0" err="1">
                <a:solidFill>
                  <a:srgbClr val="FF00FF"/>
                </a:solidFill>
                <a:latin typeface="UTM Avo"/>
              </a:rPr>
              <a:t>thành</a:t>
            </a:r>
            <a:r>
              <a:rPr lang="en-US" sz="3600" dirty="0">
                <a:solidFill>
                  <a:srgbClr val="FF00FF"/>
                </a:solidFill>
                <a:latin typeface="UTM Avo"/>
              </a:rPr>
              <a:t> </a:t>
            </a:r>
            <a:r>
              <a:rPr lang="en-US" sz="3600" dirty="0" err="1">
                <a:solidFill>
                  <a:srgbClr val="FF00FF"/>
                </a:solidFill>
                <a:latin typeface="UTM Avo"/>
              </a:rPr>
              <a:t>người</a:t>
            </a:r>
            <a:r>
              <a:rPr lang="en-US" sz="3600" dirty="0">
                <a:solidFill>
                  <a:srgbClr val="FF00FF"/>
                </a:solidFill>
                <a:latin typeface="UTM Avo"/>
              </a:rPr>
              <a:t> ta </a:t>
            </a:r>
            <a:r>
              <a:rPr lang="en-US" sz="3600" dirty="0" err="1">
                <a:solidFill>
                  <a:srgbClr val="FF00FF"/>
                </a:solidFill>
                <a:latin typeface="UTM Avo"/>
              </a:rPr>
              <a:t>bán</a:t>
            </a:r>
            <a:r>
              <a:rPr lang="en-US" sz="3600" dirty="0">
                <a:solidFill>
                  <a:srgbClr val="FF00FF"/>
                </a:solidFill>
                <a:latin typeface="UTM Avo"/>
              </a:rPr>
              <a:t> </a:t>
            </a:r>
            <a:r>
              <a:rPr lang="en-US" sz="3600" dirty="0" err="1">
                <a:solidFill>
                  <a:srgbClr val="FF00FF"/>
                </a:solidFill>
                <a:latin typeface="UTM Avo"/>
              </a:rPr>
              <a:t>cà</a:t>
            </a:r>
            <a:r>
              <a:rPr lang="en-US" sz="3600" dirty="0">
                <a:solidFill>
                  <a:srgbClr val="FF00FF"/>
                </a:solidFill>
                <a:latin typeface="UTM Avo"/>
              </a:rPr>
              <a:t> </a:t>
            </a:r>
            <a:r>
              <a:rPr lang="en-US" sz="3600" dirty="0" err="1">
                <a:solidFill>
                  <a:srgbClr val="FF00FF"/>
                </a:solidFill>
                <a:latin typeface="UTM Avo"/>
              </a:rPr>
              <a:t>chua</a:t>
            </a:r>
            <a:r>
              <a:rPr lang="en-US" sz="3600" dirty="0">
                <a:solidFill>
                  <a:srgbClr val="FF00FF"/>
                </a:solidFill>
                <a:latin typeface="UTM Avo"/>
              </a:rPr>
              <a:t> </a:t>
            </a:r>
            <a:r>
              <a:rPr lang="en-US" sz="3600" dirty="0" err="1">
                <a:solidFill>
                  <a:srgbClr val="FF00FF"/>
                </a:solidFill>
                <a:latin typeface="UTM Avo"/>
              </a:rPr>
              <a:t>với</a:t>
            </a:r>
            <a:r>
              <a:rPr lang="en-US" sz="3600" dirty="0">
                <a:solidFill>
                  <a:srgbClr val="FF00FF"/>
                </a:solidFill>
                <a:latin typeface="UTM Avo"/>
              </a:rPr>
              <a:t> </a:t>
            </a:r>
            <a:r>
              <a:rPr lang="en-US" sz="3600" dirty="0" err="1">
                <a:solidFill>
                  <a:srgbClr val="FF00FF"/>
                </a:solidFill>
                <a:latin typeface="UTM Avo"/>
              </a:rPr>
              <a:t>giá</a:t>
            </a:r>
            <a:r>
              <a:rPr lang="en-US" sz="3600" dirty="0">
                <a:solidFill>
                  <a:srgbClr val="FF00FF"/>
                </a:solidFill>
                <a:latin typeface="UTM Avo"/>
              </a:rPr>
              <a:t> </a:t>
            </a:r>
            <a:r>
              <a:rPr lang="en-US" sz="3600" dirty="0" err="1">
                <a:solidFill>
                  <a:srgbClr val="FF00FF"/>
                </a:solidFill>
                <a:latin typeface="UTM Avo"/>
              </a:rPr>
              <a:t>gần</a:t>
            </a:r>
            <a:r>
              <a:rPr lang="en-US" sz="3600" dirty="0">
                <a:solidFill>
                  <a:srgbClr val="FF00FF"/>
                </a:solidFill>
                <a:latin typeface="UTM Avo"/>
              </a:rPr>
              <a:t> </a:t>
            </a:r>
            <a:r>
              <a:rPr lang="en-US" sz="3600" dirty="0" err="1">
                <a:solidFill>
                  <a:srgbClr val="FF00FF"/>
                </a:solidFill>
                <a:latin typeface="UTM Avo"/>
              </a:rPr>
              <a:t>gấp</a:t>
            </a:r>
            <a:r>
              <a:rPr lang="en-US" sz="3600" dirty="0">
                <a:solidFill>
                  <a:srgbClr val="FF00FF"/>
                </a:solidFill>
                <a:latin typeface="UTM Avo"/>
              </a:rPr>
              <a:t> </a:t>
            </a:r>
            <a:r>
              <a:rPr lang="en-US" sz="3600" dirty="0" err="1">
                <a:solidFill>
                  <a:srgbClr val="FF00FF"/>
                </a:solidFill>
                <a:latin typeface="UTM Avo"/>
              </a:rPr>
              <a:t>đôi</a:t>
            </a:r>
            <a:r>
              <a:rPr lang="en-US" sz="3600" dirty="0">
                <a:solidFill>
                  <a:srgbClr val="FF00FF"/>
                </a:solidFill>
                <a:latin typeface="UTM Avo"/>
              </a:rPr>
              <a:t> </a:t>
            </a:r>
            <a:r>
              <a:rPr lang="en-US" sz="3600" dirty="0" err="1">
                <a:solidFill>
                  <a:srgbClr val="FF00FF"/>
                </a:solidFill>
                <a:latin typeface="UTM Avo"/>
              </a:rPr>
              <a:t>giá</a:t>
            </a:r>
            <a:r>
              <a:rPr lang="en-US" sz="3600" dirty="0">
                <a:solidFill>
                  <a:srgbClr val="FF00FF"/>
                </a:solidFill>
                <a:latin typeface="UTM Avo"/>
              </a:rPr>
              <a:t> ở </a:t>
            </a:r>
            <a:r>
              <a:rPr lang="en-US" sz="3600" dirty="0" err="1">
                <a:solidFill>
                  <a:srgbClr val="FF00FF"/>
                </a:solidFill>
                <a:latin typeface="UTM Avo"/>
              </a:rPr>
              <a:t>ngoại</a:t>
            </a:r>
            <a:r>
              <a:rPr lang="en-US" sz="3600" dirty="0">
                <a:solidFill>
                  <a:srgbClr val="FF00FF"/>
                </a:solidFill>
                <a:latin typeface="UTM Avo"/>
              </a:rPr>
              <a:t> </a:t>
            </a:r>
            <a:r>
              <a:rPr lang="en-US" sz="3600" dirty="0" err="1">
                <a:solidFill>
                  <a:srgbClr val="FF00FF"/>
                </a:solidFill>
                <a:latin typeface="UTM Avo"/>
              </a:rPr>
              <a:t>thành</a:t>
            </a:r>
            <a:r>
              <a:rPr lang="en-US" sz="3600" dirty="0">
                <a:solidFill>
                  <a:srgbClr val="FF00FF"/>
                </a:solidFill>
                <a:latin typeface="UTM Avo"/>
              </a:rPr>
              <a:t>, </a:t>
            </a:r>
            <a:r>
              <a:rPr lang="en-US" sz="3600" dirty="0" err="1">
                <a:solidFill>
                  <a:srgbClr val="FF00FF"/>
                </a:solidFill>
                <a:latin typeface="UTM Avo"/>
              </a:rPr>
              <a:t>nơi</a:t>
            </a:r>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sống</a:t>
            </a:r>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quyết</a:t>
            </a:r>
            <a:r>
              <a:rPr lang="en-US" sz="3600" dirty="0">
                <a:solidFill>
                  <a:srgbClr val="FF00FF"/>
                </a:solidFill>
                <a:latin typeface="UTM Avo"/>
              </a:rPr>
              <a:t> </a:t>
            </a:r>
            <a:r>
              <a:rPr lang="en-US" sz="3600" dirty="0" err="1">
                <a:solidFill>
                  <a:srgbClr val="FF00FF"/>
                </a:solidFill>
                <a:latin typeface="UTM Avo"/>
              </a:rPr>
              <a:t>định</a:t>
            </a:r>
            <a:r>
              <a:rPr lang="en-US" sz="3600" dirty="0">
                <a:solidFill>
                  <a:srgbClr val="FF00FF"/>
                </a:solidFill>
                <a:latin typeface="UTM Avo"/>
              </a:rPr>
              <a:t> </a:t>
            </a:r>
            <a:r>
              <a:rPr lang="en-US" sz="3600" dirty="0" err="1">
                <a:solidFill>
                  <a:srgbClr val="FF00FF"/>
                </a:solidFill>
                <a:latin typeface="UTM Avo"/>
              </a:rPr>
              <a:t>kinh</a:t>
            </a:r>
            <a:r>
              <a:rPr lang="en-US" sz="3600" dirty="0">
                <a:solidFill>
                  <a:srgbClr val="FF00FF"/>
                </a:solidFill>
                <a:latin typeface="UTM Avo"/>
              </a:rPr>
              <a:t> </a:t>
            </a:r>
            <a:r>
              <a:rPr lang="en-US" sz="3600" dirty="0" err="1">
                <a:solidFill>
                  <a:srgbClr val="FF00FF"/>
                </a:solidFill>
                <a:latin typeface="UTM Avo"/>
              </a:rPr>
              <a:t>doanh</a:t>
            </a:r>
            <a:r>
              <a:rPr lang="en-US" sz="3600" dirty="0">
                <a:solidFill>
                  <a:srgbClr val="FF00FF"/>
                </a:solidFill>
                <a:latin typeface="UTM Avo"/>
              </a:rPr>
              <a:t> </a:t>
            </a:r>
            <a:r>
              <a:rPr lang="en-US" sz="3600" dirty="0" err="1">
                <a:solidFill>
                  <a:srgbClr val="FF00FF"/>
                </a:solidFill>
                <a:latin typeface="UTM Avo"/>
              </a:rPr>
              <a:t>cà</a:t>
            </a:r>
            <a:r>
              <a:rPr lang="en-US" sz="3600" dirty="0">
                <a:solidFill>
                  <a:srgbClr val="FF00FF"/>
                </a:solidFill>
                <a:latin typeface="UTM Avo"/>
              </a:rPr>
              <a:t> </a:t>
            </a:r>
            <a:r>
              <a:rPr lang="en-US" sz="3600" dirty="0" err="1">
                <a:solidFill>
                  <a:srgbClr val="FF00FF"/>
                </a:solidFill>
                <a:latin typeface="UTM Avo"/>
              </a:rPr>
              <a:t>chua</a:t>
            </a:r>
            <a:r>
              <a:rPr lang="en-US" sz="3600" dirty="0">
                <a:solidFill>
                  <a:srgbClr val="FF00FF"/>
                </a:solidFill>
                <a:latin typeface="UTM Avo"/>
              </a:rPr>
              <a:t>. </a:t>
            </a:r>
          </a:p>
        </p:txBody>
      </p:sp>
      <p:sp>
        <p:nvSpPr>
          <p:cNvPr id="4" name="Rectangle 3">
            <a:extLst>
              <a:ext uri="{FF2B5EF4-FFF2-40B4-BE49-F238E27FC236}">
                <a16:creationId xmlns:a16="http://schemas.microsoft.com/office/drawing/2014/main" id="{DB3E1648-8834-E060-CA32-E0E301D5A176}"/>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4">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D9C083-067E-124B-C91C-FBC77DBCDCDC}"/>
              </a:ext>
            </a:extLst>
          </p:cNvPr>
          <p:cNvPicPr>
            <a:picLocks noChangeAspect="1"/>
          </p:cNvPicPr>
          <p:nvPr/>
        </p:nvPicPr>
        <p:blipFill>
          <a:blip r:embed="rId5"/>
          <a:stretch>
            <a:fillRect/>
          </a:stretch>
        </p:blipFill>
        <p:spPr>
          <a:xfrm>
            <a:off x="2984159" y="1969522"/>
            <a:ext cx="6136899" cy="2918955"/>
          </a:xfrm>
          <a:prstGeom prst="rect">
            <a:avLst/>
          </a:prstGeom>
        </p:spPr>
      </p:pic>
    </p:spTree>
    <p:extLst>
      <p:ext uri="{BB962C8B-B14F-4D97-AF65-F5344CB8AC3E}">
        <p14:creationId xmlns:p14="http://schemas.microsoft.com/office/powerpoint/2010/main" val="21422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78167" y="2215129"/>
            <a:ext cx="11435665" cy="3416320"/>
          </a:xfrm>
          <a:prstGeom prst="rect">
            <a:avLst/>
          </a:prstGeom>
          <a:noFill/>
        </p:spPr>
        <p:txBody>
          <a:bodyPr wrap="square" rtlCol="0" anchor="t">
            <a:spAutoFit/>
          </a:bodyPr>
          <a:lstStyle/>
          <a:p>
            <a:pPr algn="just"/>
            <a:r>
              <a:rPr lang="en-GB" altLang="en-US" sz="3600" dirty="0" err="1">
                <a:solidFill>
                  <a:srgbClr val="FF0000"/>
                </a:solidFill>
                <a:latin typeface="UTM Avo"/>
                <a:cs typeface="Times New Roman" panose="02020603050405020304" pitchFamily="18" charset="0"/>
                <a:sym typeface="+mn-ea"/>
              </a:rPr>
              <a:t>Câu</a:t>
            </a:r>
            <a:r>
              <a:rPr lang="en-GB" altLang="en-US" sz="3600" dirty="0">
                <a:solidFill>
                  <a:srgbClr val="FF0000"/>
                </a:solidFill>
                <a:latin typeface="UTM Avo"/>
                <a:cs typeface="Times New Roman" panose="02020603050405020304" pitchFamily="18" charset="0"/>
                <a:sym typeface="+mn-ea"/>
              </a:rPr>
              <a:t> 3 </a:t>
            </a:r>
            <a:r>
              <a:rPr lang="en-US" altLang="en-GB" sz="3600" dirty="0">
                <a:solidFill>
                  <a:srgbClr val="FF0000"/>
                </a:solidFill>
                <a:latin typeface="UTM Avo"/>
                <a:cs typeface="Times New Roman" panose="02020603050405020304" pitchFamily="18" charset="0"/>
                <a:sym typeface="+mn-ea"/>
              </a:rPr>
              <a:t>:</a:t>
            </a:r>
            <a:r>
              <a:rPr lang="en-GB" altLang="en-US" sz="3600" dirty="0">
                <a:solidFill>
                  <a:srgbClr val="FF0000"/>
                </a:solidFill>
                <a:latin typeface="UTM Avo"/>
                <a:cs typeface="Times New Roman" panose="02020603050405020304" pitchFamily="18" charset="0"/>
                <a:sym typeface="+mn-ea"/>
              </a:rPr>
              <a:t> </a:t>
            </a:r>
            <a:r>
              <a:rPr lang="en-US" sz="3600" dirty="0" err="1">
                <a:solidFill>
                  <a:srgbClr val="FF0000"/>
                </a:solidFill>
                <a:latin typeface="UTM Avo"/>
              </a:rPr>
              <a:t>Sáng</a:t>
            </a:r>
            <a:r>
              <a:rPr lang="en-US" sz="3600" dirty="0">
                <a:solidFill>
                  <a:srgbClr val="FF0000"/>
                </a:solidFill>
                <a:latin typeface="UTM Avo"/>
              </a:rPr>
              <a:t> </a:t>
            </a:r>
            <a:r>
              <a:rPr lang="en-US" sz="3600" dirty="0" err="1">
                <a:solidFill>
                  <a:srgbClr val="FF0000"/>
                </a:solidFill>
                <a:latin typeface="UTM Avo"/>
              </a:rPr>
              <a:t>kiến</a:t>
            </a:r>
            <a:r>
              <a:rPr lang="en-US" sz="3600" dirty="0">
                <a:solidFill>
                  <a:srgbClr val="FF0000"/>
                </a:solidFill>
                <a:latin typeface="UTM Avo"/>
              </a:rPr>
              <a:t> </a:t>
            </a:r>
            <a:r>
              <a:rPr lang="en-US" sz="3600" dirty="0" err="1">
                <a:solidFill>
                  <a:srgbClr val="FF0000"/>
                </a:solidFill>
                <a:latin typeface="UTM Avo"/>
              </a:rPr>
              <a:t>của</a:t>
            </a:r>
            <a:r>
              <a:rPr lang="en-US" sz="3600" dirty="0">
                <a:solidFill>
                  <a:srgbClr val="FF0000"/>
                </a:solidFill>
                <a:latin typeface="UTM Avo"/>
              </a:rPr>
              <a:t> </a:t>
            </a:r>
            <a:r>
              <a:rPr lang="en-US" sz="3600" dirty="0" err="1">
                <a:solidFill>
                  <a:srgbClr val="FF0000"/>
                </a:solidFill>
                <a:latin typeface="UTM Avo"/>
              </a:rPr>
              <a:t>ông</a:t>
            </a:r>
            <a:r>
              <a:rPr lang="en-US" sz="3600" dirty="0">
                <a:solidFill>
                  <a:srgbClr val="FF0000"/>
                </a:solidFill>
                <a:latin typeface="UTM Avo"/>
              </a:rPr>
              <a:t> </a:t>
            </a:r>
            <a:r>
              <a:rPr lang="en-US" sz="3600" dirty="0" err="1">
                <a:solidFill>
                  <a:srgbClr val="FF0000"/>
                </a:solidFill>
                <a:latin typeface="UTM Avo"/>
              </a:rPr>
              <a:t>đem</a:t>
            </a:r>
            <a:r>
              <a:rPr lang="en-US" sz="3600" dirty="0">
                <a:solidFill>
                  <a:srgbClr val="FF0000"/>
                </a:solidFill>
                <a:latin typeface="UTM Avo"/>
              </a:rPr>
              <a:t> </a:t>
            </a:r>
            <a:r>
              <a:rPr lang="en-US" sz="3600" dirty="0" err="1">
                <a:solidFill>
                  <a:srgbClr val="FF0000"/>
                </a:solidFill>
                <a:latin typeface="UTM Avo"/>
              </a:rPr>
              <a:t>lại</a:t>
            </a:r>
            <a:r>
              <a:rPr lang="en-US" sz="3600" dirty="0">
                <a:solidFill>
                  <a:srgbClr val="FF0000"/>
                </a:solidFill>
                <a:latin typeface="UTM Avo"/>
              </a:rPr>
              <a:t> </a:t>
            </a:r>
            <a:r>
              <a:rPr lang="en-US" sz="3600" dirty="0" err="1">
                <a:solidFill>
                  <a:srgbClr val="FF0000"/>
                </a:solidFill>
                <a:latin typeface="UTM Avo"/>
              </a:rPr>
              <a:t>lợi</a:t>
            </a:r>
            <a:r>
              <a:rPr lang="en-US" sz="3600" dirty="0">
                <a:solidFill>
                  <a:srgbClr val="FF0000"/>
                </a:solidFill>
                <a:latin typeface="UTM Avo"/>
              </a:rPr>
              <a:t> </a:t>
            </a:r>
            <a:r>
              <a:rPr lang="en-US" sz="3600" dirty="0" err="1">
                <a:solidFill>
                  <a:srgbClr val="FF0000"/>
                </a:solidFill>
                <a:latin typeface="UTM Avo"/>
              </a:rPr>
              <a:t>ích</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r>
              <a:rPr lang="en-US" sz="3600" dirty="0" err="1">
                <a:solidFill>
                  <a:srgbClr val="FF0000"/>
                </a:solidFill>
                <a:latin typeface="UTM Avo"/>
              </a:rPr>
              <a:t>cho</a:t>
            </a:r>
            <a:r>
              <a:rPr lang="en-US" sz="3600" dirty="0">
                <a:solidFill>
                  <a:srgbClr val="FF0000"/>
                </a:solidFill>
                <a:latin typeface="UTM Avo"/>
              </a:rPr>
              <a:t> </a:t>
            </a:r>
            <a:r>
              <a:rPr lang="en-US" sz="3600" dirty="0" err="1">
                <a:solidFill>
                  <a:srgbClr val="FF0000"/>
                </a:solidFill>
                <a:latin typeface="UTM Avo"/>
              </a:rPr>
              <a:t>gia</a:t>
            </a:r>
            <a:r>
              <a:rPr lang="en-US" sz="3600" dirty="0">
                <a:solidFill>
                  <a:srgbClr val="FF0000"/>
                </a:solidFill>
                <a:latin typeface="UTM Avo"/>
              </a:rPr>
              <a:t> </a:t>
            </a:r>
            <a:r>
              <a:rPr lang="en-US" sz="3600" dirty="0" err="1">
                <a:solidFill>
                  <a:srgbClr val="FF0000"/>
                </a:solidFill>
                <a:latin typeface="UTM Avo"/>
              </a:rPr>
              <a:t>đình</a:t>
            </a:r>
            <a:r>
              <a:rPr lang="en-US" sz="3600" dirty="0">
                <a:solidFill>
                  <a:srgbClr val="FF0000"/>
                </a:solidFill>
                <a:latin typeface="UTM Avo"/>
              </a:rPr>
              <a:t> </a:t>
            </a:r>
            <a:r>
              <a:rPr lang="en-US" sz="3600" dirty="0" err="1">
                <a:solidFill>
                  <a:srgbClr val="FF0000"/>
                </a:solidFill>
                <a:latin typeface="UTM Avo"/>
              </a:rPr>
              <a:t>và</a:t>
            </a:r>
            <a:r>
              <a:rPr lang="en-US" sz="3600" dirty="0">
                <a:solidFill>
                  <a:srgbClr val="FF0000"/>
                </a:solidFill>
                <a:latin typeface="UTM Avo"/>
              </a:rPr>
              <a:t> </a:t>
            </a:r>
            <a:r>
              <a:rPr lang="en-US" sz="3600" dirty="0" err="1">
                <a:solidFill>
                  <a:srgbClr val="FF0000"/>
                </a:solidFill>
                <a:latin typeface="UTM Avo"/>
              </a:rPr>
              <a:t>những</a:t>
            </a:r>
            <a:r>
              <a:rPr lang="en-US" sz="3600" dirty="0">
                <a:solidFill>
                  <a:srgbClr val="FF0000"/>
                </a:solidFill>
                <a:latin typeface="UTM Avo"/>
              </a:rPr>
              <a:t> </a:t>
            </a:r>
            <a:r>
              <a:rPr lang="en-US" sz="3600" dirty="0" err="1">
                <a:solidFill>
                  <a:srgbClr val="FF0000"/>
                </a:solidFill>
                <a:latin typeface="UTM Avo"/>
              </a:rPr>
              <a:t>người</a:t>
            </a:r>
            <a:r>
              <a:rPr lang="en-US" sz="3600" dirty="0">
                <a:solidFill>
                  <a:srgbClr val="FF0000"/>
                </a:solidFill>
                <a:latin typeface="UTM Avo"/>
              </a:rPr>
              <a:t> </a:t>
            </a:r>
            <a:r>
              <a:rPr lang="en-US" sz="3600" dirty="0" err="1">
                <a:solidFill>
                  <a:srgbClr val="FF0000"/>
                </a:solidFill>
                <a:latin typeface="UTM Avo"/>
              </a:rPr>
              <a:t>khác</a:t>
            </a:r>
            <a:r>
              <a:rPr lang="en-US" sz="3600" dirty="0">
                <a:solidFill>
                  <a:srgbClr val="FF0000"/>
                </a:solidFill>
                <a:latin typeface="UTM Avo"/>
              </a:rPr>
              <a:t>? </a:t>
            </a:r>
            <a:endParaRPr lang="de-DE" sz="3600" b="1" dirty="0">
              <a:solidFill>
                <a:srgbClr val="FF0000"/>
              </a:solidFill>
              <a:latin typeface="UTM Avo"/>
              <a:cs typeface="Times New Roman" pitchFamily="18" charset="0"/>
            </a:endParaRPr>
          </a:p>
          <a:p>
            <a:pPr algn="just"/>
            <a:r>
              <a:rPr lang="en-US" sz="3600" dirty="0">
                <a:solidFill>
                  <a:srgbClr val="FF00FF"/>
                </a:solidFill>
                <a:latin typeface="UTM Avo"/>
              </a:rPr>
              <a:t>- </a:t>
            </a:r>
            <a:r>
              <a:rPr lang="en-US" sz="3600" dirty="0" err="1">
                <a:solidFill>
                  <a:srgbClr val="FF00FF"/>
                </a:solidFill>
                <a:latin typeface="UTM Avo"/>
              </a:rPr>
              <a:t>Công</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kinh</a:t>
            </a:r>
            <a:r>
              <a:rPr lang="en-US" sz="3600" dirty="0">
                <a:solidFill>
                  <a:srgbClr val="FF00FF"/>
                </a:solidFill>
                <a:latin typeface="UTM Avo"/>
              </a:rPr>
              <a:t> </a:t>
            </a:r>
            <a:r>
              <a:rPr lang="en-US" sz="3600" dirty="0" err="1">
                <a:solidFill>
                  <a:srgbClr val="FF00FF"/>
                </a:solidFill>
                <a:latin typeface="UTM Avo"/>
              </a:rPr>
              <a:t>doanh</a:t>
            </a:r>
            <a:r>
              <a:rPr lang="en-US" sz="3600" dirty="0">
                <a:solidFill>
                  <a:srgbClr val="FF00FF"/>
                </a:solidFill>
                <a:latin typeface="UTM Avo"/>
              </a:rPr>
              <a:t> </a:t>
            </a:r>
            <a:r>
              <a:rPr lang="en-US" sz="3600" dirty="0" err="1">
                <a:solidFill>
                  <a:srgbClr val="FF00FF"/>
                </a:solidFill>
                <a:latin typeface="UTM Avo"/>
              </a:rPr>
              <a:t>của</a:t>
            </a:r>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phát</a:t>
            </a:r>
            <a:r>
              <a:rPr lang="en-US" sz="3600" dirty="0">
                <a:solidFill>
                  <a:srgbClr val="FF00FF"/>
                </a:solidFill>
                <a:latin typeface="UTM Avo"/>
              </a:rPr>
              <a:t> </a:t>
            </a:r>
            <a:r>
              <a:rPr lang="en-US" sz="3600" dirty="0" err="1">
                <a:solidFill>
                  <a:srgbClr val="FF00FF"/>
                </a:solidFill>
                <a:latin typeface="UTM Avo"/>
              </a:rPr>
              <a:t>triển</a:t>
            </a:r>
            <a:r>
              <a:rPr lang="en-US" sz="3600" dirty="0">
                <a:solidFill>
                  <a:srgbClr val="FF00FF"/>
                </a:solidFill>
                <a:latin typeface="UTM Avo"/>
              </a:rPr>
              <a:t> </a:t>
            </a:r>
            <a:r>
              <a:rPr lang="en-US" sz="3600" dirty="0" err="1">
                <a:solidFill>
                  <a:srgbClr val="FF00FF"/>
                </a:solidFill>
                <a:latin typeface="UTM Avo"/>
              </a:rPr>
              <a:t>rất</a:t>
            </a:r>
            <a:r>
              <a:rPr lang="en-US" sz="3600" dirty="0">
                <a:solidFill>
                  <a:srgbClr val="FF00FF"/>
                </a:solidFill>
                <a:latin typeface="UTM Avo"/>
              </a:rPr>
              <a:t> </a:t>
            </a:r>
            <a:r>
              <a:rPr lang="en-US" sz="3600" dirty="0" err="1">
                <a:solidFill>
                  <a:srgbClr val="FF00FF"/>
                </a:solidFill>
                <a:latin typeface="UTM Avo"/>
              </a:rPr>
              <a:t>thuận</a:t>
            </a:r>
            <a:r>
              <a:rPr lang="en-US" sz="3600" dirty="0">
                <a:solidFill>
                  <a:srgbClr val="FF00FF"/>
                </a:solidFill>
                <a:latin typeface="UTM Avo"/>
              </a:rPr>
              <a:t> </a:t>
            </a:r>
            <a:r>
              <a:rPr lang="en-US" sz="3600" dirty="0" err="1">
                <a:solidFill>
                  <a:srgbClr val="FF00FF"/>
                </a:solidFill>
                <a:latin typeface="UTM Avo"/>
              </a:rPr>
              <a:t>lợi</a:t>
            </a:r>
            <a:r>
              <a:rPr lang="en-US" sz="3600" dirty="0">
                <a:solidFill>
                  <a:srgbClr val="FF00FF"/>
                </a:solidFill>
                <a:latin typeface="UTM Avo"/>
              </a:rPr>
              <a:t>. </a:t>
            </a:r>
            <a:r>
              <a:rPr lang="en-US" sz="3600" dirty="0" err="1">
                <a:solidFill>
                  <a:srgbClr val="FF00FF"/>
                </a:solidFill>
                <a:latin typeface="UTM Avo"/>
              </a:rPr>
              <a:t>Nhờ</a:t>
            </a:r>
            <a:r>
              <a:rPr lang="en-US" sz="3600" dirty="0">
                <a:solidFill>
                  <a:srgbClr val="FF00FF"/>
                </a:solidFill>
                <a:latin typeface="UTM Avo"/>
              </a:rPr>
              <a:t> </a:t>
            </a:r>
            <a:r>
              <a:rPr lang="en-US" sz="3600" dirty="0" err="1">
                <a:solidFill>
                  <a:srgbClr val="FF00FF"/>
                </a:solidFill>
                <a:latin typeface="UTM Avo"/>
              </a:rPr>
              <a:t>đó</a:t>
            </a:r>
            <a:r>
              <a:rPr lang="en-US" sz="3600" dirty="0">
                <a:solidFill>
                  <a:srgbClr val="FF00FF"/>
                </a:solidFill>
                <a:latin typeface="UTM Avo"/>
              </a:rPr>
              <a:t>, </a:t>
            </a:r>
            <a:r>
              <a:rPr lang="en-US" sz="3600" dirty="0" err="1">
                <a:solidFill>
                  <a:srgbClr val="FF00FF"/>
                </a:solidFill>
                <a:latin typeface="UTM Avo"/>
              </a:rPr>
              <a:t>cả</a:t>
            </a:r>
            <a:r>
              <a:rPr lang="en-US" sz="3600" dirty="0">
                <a:solidFill>
                  <a:srgbClr val="FF00FF"/>
                </a:solidFill>
                <a:latin typeface="UTM Avo"/>
              </a:rPr>
              <a:t> </a:t>
            </a:r>
            <a:r>
              <a:rPr lang="en-US" sz="3600" dirty="0" err="1">
                <a:solidFill>
                  <a:srgbClr val="FF00FF"/>
                </a:solidFill>
                <a:latin typeface="UTM Avo"/>
              </a:rPr>
              <a:t>gia</a:t>
            </a:r>
            <a:r>
              <a:rPr lang="en-US" sz="3600" dirty="0">
                <a:solidFill>
                  <a:srgbClr val="FF00FF"/>
                </a:solidFill>
                <a:latin typeface="UTM Avo"/>
              </a:rPr>
              <a:t> </a:t>
            </a:r>
            <a:r>
              <a:rPr lang="en-US" sz="3600" dirty="0" err="1">
                <a:solidFill>
                  <a:srgbClr val="FF00FF"/>
                </a:solidFill>
                <a:latin typeface="UTM Avo"/>
              </a:rPr>
              <a:t>đình</a:t>
            </a:r>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có</a:t>
            </a:r>
            <a:r>
              <a:rPr lang="en-US" sz="3600" dirty="0">
                <a:solidFill>
                  <a:srgbClr val="FF00FF"/>
                </a:solidFill>
                <a:latin typeface="UTM Avo"/>
              </a:rPr>
              <a:t> </a:t>
            </a:r>
            <a:r>
              <a:rPr lang="en-US" sz="3600" dirty="0" err="1">
                <a:solidFill>
                  <a:srgbClr val="FF00FF"/>
                </a:solidFill>
                <a:latin typeface="UTM Avo"/>
              </a:rPr>
              <a:t>công</a:t>
            </a:r>
            <a:r>
              <a:rPr lang="en-US" sz="3600" dirty="0">
                <a:solidFill>
                  <a:srgbClr val="FF00FF"/>
                </a:solidFill>
                <a:latin typeface="UTM Avo"/>
              </a:rPr>
              <a:t> </a:t>
            </a:r>
            <a:r>
              <a:rPr lang="en-US" sz="3600" dirty="0" err="1">
                <a:solidFill>
                  <a:srgbClr val="FF00FF"/>
                </a:solidFill>
                <a:latin typeface="UTM Avo"/>
              </a:rPr>
              <a:t>ăn</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làm</a:t>
            </a:r>
            <a:r>
              <a:rPr lang="en-US" sz="3600" dirty="0">
                <a:solidFill>
                  <a:srgbClr val="FF00FF"/>
                </a:solidFill>
                <a:latin typeface="UTM Avo"/>
              </a:rPr>
              <a:t>. Sau 5 </a:t>
            </a:r>
            <a:r>
              <a:rPr lang="en-US" sz="3600" dirty="0" err="1">
                <a:solidFill>
                  <a:srgbClr val="FF00FF"/>
                </a:solidFill>
                <a:latin typeface="UTM Avo"/>
              </a:rPr>
              <a:t>năm</a:t>
            </a:r>
            <a:r>
              <a:rPr lang="en-US" sz="3600" dirty="0">
                <a:solidFill>
                  <a:srgbClr val="FF00FF"/>
                </a:solidFill>
                <a:latin typeface="UTM Avo"/>
              </a:rPr>
              <a:t>, </a:t>
            </a:r>
            <a:r>
              <a:rPr lang="en-US" sz="3600" dirty="0" err="1">
                <a:solidFill>
                  <a:srgbClr val="FF00FF"/>
                </a:solidFill>
                <a:latin typeface="UTM Avo"/>
              </a:rPr>
              <a:t>ông</a:t>
            </a:r>
            <a:r>
              <a:rPr lang="en-US" sz="3600" dirty="0">
                <a:solidFill>
                  <a:srgbClr val="FF00FF"/>
                </a:solidFill>
                <a:latin typeface="UTM Avo"/>
              </a:rPr>
              <a:t> </a:t>
            </a:r>
            <a:r>
              <a:rPr lang="en-US" sz="3600" dirty="0" err="1">
                <a:solidFill>
                  <a:srgbClr val="FF00FF"/>
                </a:solidFill>
                <a:latin typeface="UTM Avo"/>
              </a:rPr>
              <a:t>đã</a:t>
            </a:r>
            <a:r>
              <a:rPr lang="en-US" sz="3600" dirty="0">
                <a:solidFill>
                  <a:srgbClr val="FF00FF"/>
                </a:solidFill>
                <a:latin typeface="UTM Avo"/>
              </a:rPr>
              <a:t> </a:t>
            </a:r>
            <a:r>
              <a:rPr lang="en-US" sz="3600" dirty="0" err="1">
                <a:solidFill>
                  <a:srgbClr val="FF00FF"/>
                </a:solidFill>
                <a:latin typeface="UTM Avo"/>
              </a:rPr>
              <a:t>có</a:t>
            </a:r>
            <a:r>
              <a:rPr lang="en-US" sz="3600" dirty="0">
                <a:solidFill>
                  <a:srgbClr val="FF00FF"/>
                </a:solidFill>
                <a:latin typeface="UTM Avo"/>
              </a:rPr>
              <a:t> </a:t>
            </a:r>
            <a:r>
              <a:rPr lang="en-US" sz="3600" dirty="0" err="1">
                <a:solidFill>
                  <a:srgbClr val="FF00FF"/>
                </a:solidFill>
                <a:latin typeface="UTM Avo"/>
              </a:rPr>
              <a:t>một</a:t>
            </a:r>
            <a:r>
              <a:rPr lang="en-US" sz="3600" dirty="0">
                <a:solidFill>
                  <a:srgbClr val="FF00FF"/>
                </a:solidFill>
                <a:latin typeface="UTM Avo"/>
              </a:rPr>
              <a:t> </a:t>
            </a:r>
            <a:r>
              <a:rPr lang="en-US" sz="3600" dirty="0" err="1">
                <a:solidFill>
                  <a:srgbClr val="FF00FF"/>
                </a:solidFill>
                <a:latin typeface="UTM Avo"/>
              </a:rPr>
              <a:t>công</a:t>
            </a:r>
            <a:r>
              <a:rPr lang="en-US" sz="3600" dirty="0">
                <a:solidFill>
                  <a:srgbClr val="FF00FF"/>
                </a:solidFill>
                <a:latin typeface="UTM Avo"/>
              </a:rPr>
              <a:t> </a:t>
            </a:r>
            <a:r>
              <a:rPr lang="en-US" sz="3600" dirty="0" err="1">
                <a:solidFill>
                  <a:srgbClr val="FF00FF"/>
                </a:solidFill>
                <a:latin typeface="UTM Avo"/>
              </a:rPr>
              <a:t>ti</a:t>
            </a:r>
            <a:r>
              <a:rPr lang="en-US" sz="3600" dirty="0">
                <a:solidFill>
                  <a:srgbClr val="FF00FF"/>
                </a:solidFill>
                <a:latin typeface="UTM Avo"/>
              </a:rPr>
              <a:t> </a:t>
            </a:r>
            <a:r>
              <a:rPr lang="en-US" sz="3600" dirty="0" err="1">
                <a:solidFill>
                  <a:srgbClr val="FF00FF"/>
                </a:solidFill>
                <a:latin typeface="UTM Avo"/>
              </a:rPr>
              <a:t>nhỏ</a:t>
            </a:r>
            <a:r>
              <a:rPr lang="en-US" sz="3600" dirty="0">
                <a:solidFill>
                  <a:srgbClr val="FF00FF"/>
                </a:solidFill>
                <a:latin typeface="UTM Avo"/>
              </a:rPr>
              <a:t> </a:t>
            </a:r>
            <a:r>
              <a:rPr lang="en-US" sz="3600" dirty="0" err="1">
                <a:solidFill>
                  <a:srgbClr val="FF00FF"/>
                </a:solidFill>
                <a:latin typeface="UTM Avo"/>
              </a:rPr>
              <a:t>chuyên</a:t>
            </a:r>
            <a:r>
              <a:rPr lang="en-US" sz="3600" dirty="0">
                <a:solidFill>
                  <a:srgbClr val="FF00FF"/>
                </a:solidFill>
                <a:latin typeface="UTM Avo"/>
              </a:rPr>
              <a:t> </a:t>
            </a:r>
            <a:r>
              <a:rPr lang="en-US" sz="3600" dirty="0" err="1">
                <a:solidFill>
                  <a:srgbClr val="FF00FF"/>
                </a:solidFill>
                <a:latin typeface="UTM Avo"/>
              </a:rPr>
              <a:t>chế</a:t>
            </a:r>
            <a:r>
              <a:rPr lang="en-US" sz="3600" dirty="0">
                <a:solidFill>
                  <a:srgbClr val="FF00FF"/>
                </a:solidFill>
                <a:latin typeface="UTM Avo"/>
              </a:rPr>
              <a:t> </a:t>
            </a:r>
            <a:r>
              <a:rPr lang="en-US" sz="3600" dirty="0" err="1">
                <a:solidFill>
                  <a:srgbClr val="FF00FF"/>
                </a:solidFill>
                <a:latin typeface="UTM Avo"/>
              </a:rPr>
              <a:t>biến</a:t>
            </a:r>
            <a:r>
              <a:rPr lang="en-US" sz="3600" dirty="0">
                <a:solidFill>
                  <a:srgbClr val="FF00FF"/>
                </a:solidFill>
                <a:latin typeface="UTM Avo"/>
              </a:rPr>
              <a:t> </a:t>
            </a:r>
            <a:r>
              <a:rPr lang="en-US" sz="3600" dirty="0" err="1">
                <a:solidFill>
                  <a:srgbClr val="FF00FF"/>
                </a:solidFill>
                <a:latin typeface="UTM Avo"/>
              </a:rPr>
              <a:t>và</a:t>
            </a:r>
            <a:r>
              <a:rPr lang="en-US" sz="3600" dirty="0">
                <a:solidFill>
                  <a:srgbClr val="FF00FF"/>
                </a:solidFill>
                <a:latin typeface="UTM Avo"/>
              </a:rPr>
              <a:t> </a:t>
            </a:r>
            <a:r>
              <a:rPr lang="en-US" sz="3600" dirty="0" err="1">
                <a:solidFill>
                  <a:srgbClr val="FF00FF"/>
                </a:solidFill>
                <a:latin typeface="UTM Avo"/>
              </a:rPr>
              <a:t>kinh</a:t>
            </a:r>
            <a:r>
              <a:rPr lang="en-US" sz="3600" dirty="0">
                <a:solidFill>
                  <a:srgbClr val="FF00FF"/>
                </a:solidFill>
                <a:latin typeface="UTM Avo"/>
              </a:rPr>
              <a:t> </a:t>
            </a:r>
            <a:r>
              <a:rPr lang="en-US" sz="3600" dirty="0" err="1">
                <a:solidFill>
                  <a:srgbClr val="FF00FF"/>
                </a:solidFill>
                <a:latin typeface="UTM Avo"/>
              </a:rPr>
              <a:t>doanh</a:t>
            </a:r>
            <a:r>
              <a:rPr lang="en-US" sz="3600" dirty="0">
                <a:solidFill>
                  <a:srgbClr val="FF00FF"/>
                </a:solidFill>
                <a:latin typeface="UTM Avo"/>
              </a:rPr>
              <a:t> </a:t>
            </a:r>
            <a:r>
              <a:rPr lang="en-US" sz="3600" dirty="0" err="1">
                <a:solidFill>
                  <a:srgbClr val="FF00FF"/>
                </a:solidFill>
                <a:latin typeface="UTM Avo"/>
              </a:rPr>
              <a:t>cà</a:t>
            </a:r>
            <a:r>
              <a:rPr lang="en-US" sz="3600" dirty="0">
                <a:solidFill>
                  <a:srgbClr val="FF00FF"/>
                </a:solidFill>
                <a:latin typeface="UTM Avo"/>
              </a:rPr>
              <a:t> </a:t>
            </a:r>
            <a:r>
              <a:rPr lang="en-US" sz="3600" dirty="0" err="1">
                <a:solidFill>
                  <a:srgbClr val="FF00FF"/>
                </a:solidFill>
                <a:latin typeface="UTM Avo"/>
              </a:rPr>
              <a:t>chua</a:t>
            </a:r>
            <a:r>
              <a:rPr lang="en-US" sz="3600" dirty="0">
                <a:solidFill>
                  <a:srgbClr val="FF00FF"/>
                </a:solidFill>
                <a:latin typeface="UTM Avo"/>
              </a:rPr>
              <a:t>, </a:t>
            </a:r>
            <a:r>
              <a:rPr lang="en-US" sz="3600" dirty="0" err="1">
                <a:solidFill>
                  <a:srgbClr val="FF00FF"/>
                </a:solidFill>
                <a:latin typeface="UTM Avo"/>
              </a:rPr>
              <a:t>tạo</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làm</a:t>
            </a:r>
            <a:r>
              <a:rPr lang="en-US" sz="3600" dirty="0">
                <a:solidFill>
                  <a:srgbClr val="FF00FF"/>
                </a:solidFill>
                <a:latin typeface="UTM Avo"/>
              </a:rPr>
              <a:t> </a:t>
            </a:r>
            <a:r>
              <a:rPr lang="en-US" sz="3600" dirty="0" err="1">
                <a:solidFill>
                  <a:srgbClr val="FF00FF"/>
                </a:solidFill>
                <a:latin typeface="UTM Avo"/>
              </a:rPr>
              <a:t>cho</a:t>
            </a:r>
            <a:r>
              <a:rPr lang="en-US" sz="3600" dirty="0">
                <a:solidFill>
                  <a:srgbClr val="FF00FF"/>
                </a:solidFill>
                <a:latin typeface="UTM Avo"/>
              </a:rPr>
              <a:t> </a:t>
            </a:r>
            <a:r>
              <a:rPr lang="en-US" sz="3600" dirty="0" err="1">
                <a:solidFill>
                  <a:srgbClr val="FF00FF"/>
                </a:solidFill>
                <a:latin typeface="UTM Avo"/>
              </a:rPr>
              <a:t>hàng</a:t>
            </a:r>
            <a:r>
              <a:rPr lang="en-US" sz="3600" dirty="0">
                <a:solidFill>
                  <a:srgbClr val="FF00FF"/>
                </a:solidFill>
                <a:latin typeface="UTM Avo"/>
              </a:rPr>
              <a:t> </a:t>
            </a:r>
            <a:r>
              <a:rPr lang="en-US" sz="3600" dirty="0" err="1">
                <a:solidFill>
                  <a:srgbClr val="FF00FF"/>
                </a:solidFill>
                <a:latin typeface="UTM Avo"/>
              </a:rPr>
              <a:t>chục</a:t>
            </a:r>
            <a:r>
              <a:rPr lang="en-US" sz="3600" dirty="0">
                <a:solidFill>
                  <a:srgbClr val="FF00FF"/>
                </a:solidFill>
                <a:latin typeface="UTM Avo"/>
              </a:rPr>
              <a:t> </a:t>
            </a:r>
            <a:r>
              <a:rPr lang="en-US" sz="3600" dirty="0" err="1">
                <a:solidFill>
                  <a:srgbClr val="FF00FF"/>
                </a:solidFill>
                <a:latin typeface="UTM Avo"/>
              </a:rPr>
              <a:t>người</a:t>
            </a:r>
            <a:r>
              <a:rPr lang="en-US" sz="3600" dirty="0">
                <a:solidFill>
                  <a:srgbClr val="FF00FF"/>
                </a:solidFill>
                <a:latin typeface="UTM Avo"/>
              </a:rPr>
              <a:t>. </a:t>
            </a:r>
          </a:p>
        </p:txBody>
      </p:sp>
      <p:sp>
        <p:nvSpPr>
          <p:cNvPr id="4" name="Rectangle 3">
            <a:extLst>
              <a:ext uri="{FF2B5EF4-FFF2-40B4-BE49-F238E27FC236}">
                <a16:creationId xmlns:a16="http://schemas.microsoft.com/office/drawing/2014/main" id="{5B38DA51-29FC-D91C-DB21-7A723F86F53B}"/>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3416320"/>
          </a:xfrm>
          <a:prstGeom prst="rect">
            <a:avLst/>
          </a:prstGeom>
          <a:noFill/>
        </p:spPr>
        <p:txBody>
          <a:bodyPr wrap="square" rtlCol="0" anchor="t">
            <a:spAutoFit/>
          </a:bodyPr>
          <a:lstStyle/>
          <a:p>
            <a:pPr algn="just"/>
            <a:r>
              <a:rPr lang="en-GB" altLang="en-US" sz="3600" dirty="0" err="1">
                <a:solidFill>
                  <a:srgbClr val="FF0000"/>
                </a:solidFill>
                <a:latin typeface="UTM Avo"/>
                <a:cs typeface="Times New Roman" panose="02020603050405020304" pitchFamily="18" charset="0"/>
                <a:sym typeface="+mn-ea"/>
              </a:rPr>
              <a:t>Câu</a:t>
            </a:r>
            <a:r>
              <a:rPr lang="en-GB" altLang="en-US" sz="3600" dirty="0">
                <a:solidFill>
                  <a:srgbClr val="FF0000"/>
                </a:solidFill>
                <a:latin typeface="UTM Avo"/>
                <a:cs typeface="Times New Roman" panose="02020603050405020304" pitchFamily="18" charset="0"/>
                <a:sym typeface="+mn-ea"/>
              </a:rPr>
              <a:t> 4 </a:t>
            </a:r>
            <a:r>
              <a:rPr lang="en-US" altLang="en-GB" sz="3600" dirty="0">
                <a:solidFill>
                  <a:srgbClr val="FF0000"/>
                </a:solidFill>
                <a:latin typeface="UTM Avo"/>
                <a:cs typeface="Times New Roman" panose="02020603050405020304" pitchFamily="18" charset="0"/>
                <a:sym typeface="+mn-ea"/>
              </a:rPr>
              <a:t>:</a:t>
            </a:r>
            <a:r>
              <a:rPr lang="en-GB" altLang="en-US" sz="3600" dirty="0">
                <a:solidFill>
                  <a:srgbClr val="FF0000"/>
                </a:solidFill>
                <a:latin typeface="UTM Avo"/>
                <a:cs typeface="Times New Roman" panose="02020603050405020304" pitchFamily="18" charset="0"/>
                <a:sym typeface="+mn-ea"/>
              </a:rPr>
              <a:t> </a:t>
            </a:r>
            <a:r>
              <a:rPr lang="en-US" sz="3600" dirty="0">
                <a:solidFill>
                  <a:srgbClr val="FF0000"/>
                </a:solidFill>
                <a:latin typeface="UTM Avo"/>
              </a:rPr>
              <a:t>Theo </a:t>
            </a:r>
            <a:r>
              <a:rPr lang="en-US" sz="3600" dirty="0" err="1">
                <a:solidFill>
                  <a:srgbClr val="FF0000"/>
                </a:solidFill>
                <a:latin typeface="UTM Avo"/>
              </a:rPr>
              <a:t>em</a:t>
            </a:r>
            <a:r>
              <a:rPr lang="en-US" sz="3600" dirty="0">
                <a:solidFill>
                  <a:srgbClr val="FF0000"/>
                </a:solidFill>
                <a:latin typeface="UTM Avo"/>
              </a:rPr>
              <a:t>, “</a:t>
            </a:r>
            <a:r>
              <a:rPr lang="en-US" sz="3600" dirty="0" err="1">
                <a:solidFill>
                  <a:srgbClr val="FF0000"/>
                </a:solidFill>
                <a:latin typeface="UTM Avo"/>
              </a:rPr>
              <a:t>xin</a:t>
            </a:r>
            <a:r>
              <a:rPr lang="en-US" sz="3600" dirty="0">
                <a:solidFill>
                  <a:srgbClr val="FF0000"/>
                </a:solidFill>
                <a:latin typeface="UTM Avo"/>
              </a:rPr>
              <a:t> </a:t>
            </a:r>
            <a:r>
              <a:rPr lang="en-US" sz="3600" dirty="0" err="1">
                <a:solidFill>
                  <a:srgbClr val="FF0000"/>
                </a:solidFill>
                <a:latin typeface="UTM Avo"/>
              </a:rPr>
              <a:t>việc</a:t>
            </a:r>
            <a:r>
              <a:rPr lang="en-US" sz="3600" dirty="0">
                <a:solidFill>
                  <a:srgbClr val="FF0000"/>
                </a:solidFill>
                <a:latin typeface="UTM Avo"/>
              </a:rPr>
              <a:t>” </a:t>
            </a:r>
            <a:r>
              <a:rPr lang="en-US" sz="3600" dirty="0" err="1">
                <a:solidFill>
                  <a:srgbClr val="FF0000"/>
                </a:solidFill>
                <a:latin typeface="UTM Avo"/>
              </a:rPr>
              <a:t>và</a:t>
            </a:r>
            <a:r>
              <a:rPr lang="en-US" sz="3600" dirty="0">
                <a:solidFill>
                  <a:srgbClr val="FF0000"/>
                </a:solidFill>
                <a:latin typeface="UTM Avo"/>
              </a:rPr>
              <a:t> “</a:t>
            </a:r>
            <a:r>
              <a:rPr lang="en-US" sz="3600" dirty="0" err="1">
                <a:solidFill>
                  <a:srgbClr val="FF0000"/>
                </a:solidFill>
                <a:latin typeface="UTM Avo"/>
              </a:rPr>
              <a:t>tìm</a:t>
            </a:r>
            <a:r>
              <a:rPr lang="en-US" sz="3600" dirty="0">
                <a:solidFill>
                  <a:srgbClr val="FF0000"/>
                </a:solidFill>
                <a:latin typeface="UTM Avo"/>
              </a:rPr>
              <a:t> </a:t>
            </a:r>
            <a:r>
              <a:rPr lang="en-US" sz="3600" dirty="0" err="1">
                <a:solidFill>
                  <a:srgbClr val="FF0000"/>
                </a:solidFill>
                <a:latin typeface="UTM Avo"/>
              </a:rPr>
              <a:t>việc</a:t>
            </a:r>
            <a:r>
              <a:rPr lang="en-US" sz="3600" dirty="0">
                <a:solidFill>
                  <a:srgbClr val="FF0000"/>
                </a:solidFill>
                <a:latin typeface="UTM Avo"/>
              </a:rPr>
              <a:t>” </a:t>
            </a:r>
            <a:r>
              <a:rPr lang="en-US" sz="3600" dirty="0" err="1">
                <a:solidFill>
                  <a:srgbClr val="FF0000"/>
                </a:solidFill>
                <a:latin typeface="UTM Avo"/>
              </a:rPr>
              <a:t>khác</a:t>
            </a:r>
            <a:r>
              <a:rPr lang="en-US" sz="3600" dirty="0">
                <a:solidFill>
                  <a:srgbClr val="FF0000"/>
                </a:solidFill>
                <a:latin typeface="UTM Avo"/>
              </a:rPr>
              <a:t> </a:t>
            </a:r>
            <a:r>
              <a:rPr lang="en-US" sz="3600" dirty="0" err="1">
                <a:solidFill>
                  <a:srgbClr val="FF0000"/>
                </a:solidFill>
                <a:latin typeface="UTM Avo"/>
              </a:rPr>
              <a:t>nhau</a:t>
            </a:r>
            <a:r>
              <a:rPr lang="en-US" sz="3600" dirty="0">
                <a:solidFill>
                  <a:srgbClr val="FF0000"/>
                </a:solidFill>
                <a:latin typeface="UTM Avo"/>
              </a:rPr>
              <a:t> </a:t>
            </a:r>
            <a:r>
              <a:rPr lang="en-US" sz="3600" dirty="0" err="1">
                <a:solidFill>
                  <a:srgbClr val="FF0000"/>
                </a:solidFill>
                <a:latin typeface="UTM Avo"/>
              </a:rPr>
              <a:t>như</a:t>
            </a:r>
            <a:r>
              <a:rPr lang="en-US" sz="3600" dirty="0">
                <a:solidFill>
                  <a:srgbClr val="FF0000"/>
                </a:solidFill>
                <a:latin typeface="UTM Avo"/>
              </a:rPr>
              <a:t> </a:t>
            </a:r>
            <a:r>
              <a:rPr lang="en-US" sz="3600" dirty="0" err="1">
                <a:solidFill>
                  <a:srgbClr val="FF0000"/>
                </a:solidFill>
                <a:latin typeface="UTM Avo"/>
              </a:rPr>
              <a:t>thế</a:t>
            </a:r>
            <a:r>
              <a:rPr lang="en-US" sz="3600" dirty="0">
                <a:solidFill>
                  <a:srgbClr val="FF0000"/>
                </a:solidFill>
                <a:latin typeface="UTM Avo"/>
              </a:rPr>
              <a:t> </a:t>
            </a:r>
            <a:r>
              <a:rPr lang="en-US" sz="3600" dirty="0" err="1">
                <a:solidFill>
                  <a:srgbClr val="FF0000"/>
                </a:solidFill>
                <a:latin typeface="UTM Avo"/>
              </a:rPr>
              <a:t>nào</a:t>
            </a:r>
            <a:r>
              <a:rPr lang="en-US" sz="3600" dirty="0">
                <a:solidFill>
                  <a:srgbClr val="FF0000"/>
                </a:solidFill>
                <a:latin typeface="UTM Avo"/>
              </a:rPr>
              <a:t>? </a:t>
            </a:r>
          </a:p>
          <a:p>
            <a:pPr algn="just"/>
            <a:r>
              <a:rPr lang="en-US" sz="3600" dirty="0">
                <a:solidFill>
                  <a:srgbClr val="FF00FF"/>
                </a:solidFill>
                <a:latin typeface="UTM Avo"/>
              </a:rPr>
              <a:t>- “Xin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là</a:t>
            </a:r>
            <a:r>
              <a:rPr lang="en-US" sz="3600" dirty="0">
                <a:solidFill>
                  <a:srgbClr val="FF00FF"/>
                </a:solidFill>
                <a:latin typeface="UTM Avo"/>
              </a:rPr>
              <a:t> </a:t>
            </a:r>
            <a:r>
              <a:rPr lang="en-US" sz="3600" dirty="0" err="1">
                <a:solidFill>
                  <a:srgbClr val="FF00FF"/>
                </a:solidFill>
                <a:latin typeface="UTM Avo"/>
              </a:rPr>
              <a:t>nộp</a:t>
            </a:r>
            <a:r>
              <a:rPr lang="en-US" sz="3600" dirty="0">
                <a:solidFill>
                  <a:srgbClr val="FF00FF"/>
                </a:solidFill>
                <a:latin typeface="UTM Avo"/>
              </a:rPr>
              <a:t> </a:t>
            </a:r>
            <a:r>
              <a:rPr lang="en-US" sz="3600" dirty="0" err="1">
                <a:solidFill>
                  <a:srgbClr val="FF00FF"/>
                </a:solidFill>
                <a:latin typeface="UTM Avo"/>
              </a:rPr>
              <a:t>đơn</a:t>
            </a:r>
            <a:r>
              <a:rPr lang="en-US" sz="3600" dirty="0">
                <a:solidFill>
                  <a:srgbClr val="FF00FF"/>
                </a:solidFill>
                <a:latin typeface="UTM Avo"/>
              </a:rPr>
              <a:t> (</a:t>
            </a:r>
            <a:r>
              <a:rPr lang="en-US" sz="3600" dirty="0" err="1">
                <a:solidFill>
                  <a:srgbClr val="FF00FF"/>
                </a:solidFill>
                <a:latin typeface="UTM Avo"/>
              </a:rPr>
              <a:t>hoặc</a:t>
            </a:r>
            <a:r>
              <a:rPr lang="en-US" sz="3600" dirty="0">
                <a:solidFill>
                  <a:srgbClr val="FF00FF"/>
                </a:solidFill>
                <a:latin typeface="UTM Avo"/>
              </a:rPr>
              <a:t> </a:t>
            </a:r>
            <a:r>
              <a:rPr lang="en-US" sz="3600" dirty="0" err="1">
                <a:solidFill>
                  <a:srgbClr val="FF00FF"/>
                </a:solidFill>
                <a:latin typeface="UTM Avo"/>
              </a:rPr>
              <a:t>trình</a:t>
            </a:r>
            <a:r>
              <a:rPr lang="en-US" sz="3600" dirty="0">
                <a:solidFill>
                  <a:srgbClr val="FF00FF"/>
                </a:solidFill>
                <a:latin typeface="UTM Avo"/>
              </a:rPr>
              <a:t> </a:t>
            </a:r>
            <a:r>
              <a:rPr lang="en-US" sz="3600" dirty="0" err="1">
                <a:solidFill>
                  <a:srgbClr val="FF00FF"/>
                </a:solidFill>
                <a:latin typeface="UTM Avo"/>
              </a:rPr>
              <a:t>bày</a:t>
            </a:r>
            <a:r>
              <a:rPr lang="en-US" sz="3600" dirty="0">
                <a:solidFill>
                  <a:srgbClr val="FF00FF"/>
                </a:solidFill>
                <a:latin typeface="UTM Avo"/>
              </a:rPr>
              <a:t> </a:t>
            </a:r>
            <a:r>
              <a:rPr lang="en-US" sz="3600" dirty="0" err="1">
                <a:solidFill>
                  <a:srgbClr val="FF00FF"/>
                </a:solidFill>
                <a:latin typeface="UTM Avo"/>
              </a:rPr>
              <a:t>nguyện</a:t>
            </a:r>
            <a:r>
              <a:rPr lang="en-US" sz="3600" dirty="0">
                <a:solidFill>
                  <a:srgbClr val="FF00FF"/>
                </a:solidFill>
                <a:latin typeface="UTM Avo"/>
              </a:rPr>
              <a:t> </a:t>
            </a:r>
            <a:r>
              <a:rPr lang="en-US" sz="3600" dirty="0" err="1">
                <a:solidFill>
                  <a:srgbClr val="FF00FF"/>
                </a:solidFill>
                <a:latin typeface="UTM Avo"/>
              </a:rPr>
              <a:t>vọng</a:t>
            </a:r>
            <a:r>
              <a:rPr lang="en-US" sz="3600" dirty="0">
                <a:solidFill>
                  <a:srgbClr val="FF00FF"/>
                </a:solidFill>
                <a:latin typeface="UTM Avo"/>
              </a:rPr>
              <a:t>) </a:t>
            </a:r>
            <a:r>
              <a:rPr lang="en-US" sz="3600" dirty="0" err="1">
                <a:solidFill>
                  <a:srgbClr val="FF00FF"/>
                </a:solidFill>
                <a:latin typeface="UTM Avo"/>
              </a:rPr>
              <a:t>để</a:t>
            </a:r>
            <a:r>
              <a:rPr lang="en-US" sz="3600" dirty="0">
                <a:solidFill>
                  <a:srgbClr val="FF00FF"/>
                </a:solidFill>
                <a:latin typeface="UTM Avo"/>
              </a:rPr>
              <a:t> </a:t>
            </a:r>
            <a:r>
              <a:rPr lang="en-US" sz="3600" dirty="0" err="1">
                <a:solidFill>
                  <a:srgbClr val="FF00FF"/>
                </a:solidFill>
                <a:latin typeface="UTM Avo"/>
              </a:rPr>
              <a:t>được</a:t>
            </a:r>
            <a:r>
              <a:rPr lang="en-US" sz="3600" dirty="0">
                <a:solidFill>
                  <a:srgbClr val="FF00FF"/>
                </a:solidFill>
                <a:latin typeface="UTM Avo"/>
              </a:rPr>
              <a:t> </a:t>
            </a:r>
            <a:r>
              <a:rPr lang="en-US" sz="3600" dirty="0" err="1">
                <a:solidFill>
                  <a:srgbClr val="FF00FF"/>
                </a:solidFill>
                <a:latin typeface="UTM Avo"/>
              </a:rPr>
              <a:t>tuyển</a:t>
            </a:r>
            <a:r>
              <a:rPr lang="en-US" sz="3600" dirty="0">
                <a:solidFill>
                  <a:srgbClr val="FF00FF"/>
                </a:solidFill>
                <a:latin typeface="UTM Avo"/>
              </a:rPr>
              <a:t> </a:t>
            </a:r>
            <a:r>
              <a:rPr lang="en-US" sz="3600" dirty="0" err="1">
                <a:solidFill>
                  <a:srgbClr val="FF00FF"/>
                </a:solidFill>
                <a:latin typeface="UTM Avo"/>
              </a:rPr>
              <a:t>vào</a:t>
            </a:r>
            <a:r>
              <a:rPr lang="en-US" sz="3600" dirty="0">
                <a:solidFill>
                  <a:srgbClr val="FF00FF"/>
                </a:solidFill>
                <a:latin typeface="UTM Avo"/>
              </a:rPr>
              <a:t> 1 </a:t>
            </a:r>
            <a:r>
              <a:rPr lang="en-US" sz="3600" dirty="0" err="1">
                <a:solidFill>
                  <a:srgbClr val="FF00FF"/>
                </a:solidFill>
                <a:latin typeface="UTM Avo"/>
              </a:rPr>
              <a:t>cơ</a:t>
            </a:r>
            <a:r>
              <a:rPr lang="en-US" sz="3600" dirty="0">
                <a:solidFill>
                  <a:srgbClr val="FF00FF"/>
                </a:solidFill>
                <a:latin typeface="UTM Avo"/>
              </a:rPr>
              <a:t> </a:t>
            </a:r>
            <a:r>
              <a:rPr lang="en-US" sz="3600" dirty="0" err="1">
                <a:solidFill>
                  <a:srgbClr val="FF00FF"/>
                </a:solidFill>
                <a:latin typeface="UTM Avo"/>
              </a:rPr>
              <a:t>quan</a:t>
            </a:r>
            <a:r>
              <a:rPr lang="en-US" sz="3600" dirty="0">
                <a:solidFill>
                  <a:srgbClr val="FF00FF"/>
                </a:solidFill>
                <a:latin typeface="UTM Avo"/>
              </a:rPr>
              <a:t> </a:t>
            </a:r>
            <a:r>
              <a:rPr lang="en-US" sz="3600" dirty="0" err="1">
                <a:solidFill>
                  <a:srgbClr val="FF00FF"/>
                </a:solidFill>
                <a:latin typeface="UTM Avo"/>
              </a:rPr>
              <a:t>nhà</a:t>
            </a:r>
            <a:r>
              <a:rPr lang="en-US" sz="3600" dirty="0">
                <a:solidFill>
                  <a:srgbClr val="FF00FF"/>
                </a:solidFill>
                <a:latin typeface="UTM Avo"/>
              </a:rPr>
              <a:t> </a:t>
            </a:r>
            <a:r>
              <a:rPr lang="en-US" sz="3600" dirty="0" err="1">
                <a:solidFill>
                  <a:srgbClr val="FF00FF"/>
                </a:solidFill>
                <a:latin typeface="UTM Avo"/>
              </a:rPr>
              <a:t>nước</a:t>
            </a:r>
            <a:r>
              <a:rPr lang="en-US" sz="3600" dirty="0">
                <a:solidFill>
                  <a:srgbClr val="FF00FF"/>
                </a:solidFill>
                <a:latin typeface="UTM Avo"/>
              </a:rPr>
              <a:t> </a:t>
            </a:r>
            <a:r>
              <a:rPr lang="en-US" sz="3600" dirty="0" err="1">
                <a:solidFill>
                  <a:srgbClr val="FF00FF"/>
                </a:solidFill>
                <a:latin typeface="UTM Avo"/>
              </a:rPr>
              <a:t>hoặc</a:t>
            </a:r>
            <a:r>
              <a:rPr lang="en-US" sz="3600" dirty="0">
                <a:solidFill>
                  <a:srgbClr val="FF00FF"/>
                </a:solidFill>
                <a:latin typeface="UTM Avo"/>
              </a:rPr>
              <a:t> </a:t>
            </a:r>
            <a:r>
              <a:rPr lang="en-US" sz="3600" dirty="0" err="1">
                <a:solidFill>
                  <a:srgbClr val="FF00FF"/>
                </a:solidFill>
                <a:latin typeface="UTM Avo"/>
              </a:rPr>
              <a:t>công</a:t>
            </a:r>
            <a:r>
              <a:rPr lang="en-US" sz="3600" dirty="0">
                <a:solidFill>
                  <a:srgbClr val="FF00FF"/>
                </a:solidFill>
                <a:latin typeface="UTM Avo"/>
              </a:rPr>
              <a:t> </a:t>
            </a:r>
            <a:r>
              <a:rPr lang="en-US" sz="3600" dirty="0" err="1">
                <a:solidFill>
                  <a:srgbClr val="FF00FF"/>
                </a:solidFill>
                <a:latin typeface="UTM Avo"/>
              </a:rPr>
              <a:t>ti</a:t>
            </a:r>
            <a:r>
              <a:rPr lang="en-US" sz="3600" dirty="0">
                <a:solidFill>
                  <a:srgbClr val="FF00FF"/>
                </a:solidFill>
                <a:latin typeface="UTM Avo"/>
              </a:rPr>
              <a:t> </a:t>
            </a:r>
            <a:r>
              <a:rPr lang="en-US" sz="3600" dirty="0" err="1">
                <a:solidFill>
                  <a:srgbClr val="FF00FF"/>
                </a:solidFill>
                <a:latin typeface="UTM Avo"/>
              </a:rPr>
              <a:t>tư</a:t>
            </a:r>
            <a:r>
              <a:rPr lang="en-US" sz="3600" dirty="0">
                <a:solidFill>
                  <a:srgbClr val="FF00FF"/>
                </a:solidFill>
                <a:latin typeface="UTM Avo"/>
              </a:rPr>
              <a:t> </a:t>
            </a:r>
            <a:r>
              <a:rPr lang="en-US" sz="3600" dirty="0" err="1">
                <a:solidFill>
                  <a:srgbClr val="FF00FF"/>
                </a:solidFill>
                <a:latin typeface="UTM Avo"/>
              </a:rPr>
              <a:t>nhân</a:t>
            </a:r>
            <a:r>
              <a:rPr lang="en-US" sz="3600" dirty="0">
                <a:solidFill>
                  <a:srgbClr val="FF00FF"/>
                </a:solidFill>
                <a:latin typeface="UTM Avo"/>
              </a:rPr>
              <a:t>. “</a:t>
            </a:r>
            <a:r>
              <a:rPr lang="en-US" sz="3600" dirty="0" err="1">
                <a:solidFill>
                  <a:srgbClr val="FF00FF"/>
                </a:solidFill>
                <a:latin typeface="UTM Avo"/>
              </a:rPr>
              <a:t>Tìm</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là</a:t>
            </a:r>
            <a:r>
              <a:rPr lang="en-US" sz="3600" dirty="0">
                <a:solidFill>
                  <a:srgbClr val="FF00FF"/>
                </a:solidFill>
                <a:latin typeface="UTM Avo"/>
              </a:rPr>
              <a:t> </a:t>
            </a:r>
            <a:r>
              <a:rPr lang="en-US" sz="3600" dirty="0" err="1">
                <a:solidFill>
                  <a:srgbClr val="FF00FF"/>
                </a:solidFill>
                <a:latin typeface="UTM Avo"/>
              </a:rPr>
              <a:t>tự</a:t>
            </a:r>
            <a:r>
              <a:rPr lang="en-US" sz="3600" dirty="0">
                <a:solidFill>
                  <a:srgbClr val="FF00FF"/>
                </a:solidFill>
                <a:latin typeface="UTM Avo"/>
              </a:rPr>
              <a:t> </a:t>
            </a:r>
            <a:r>
              <a:rPr lang="en-US" sz="3600" dirty="0" err="1">
                <a:solidFill>
                  <a:srgbClr val="FF00FF"/>
                </a:solidFill>
                <a:latin typeface="UTM Avo"/>
              </a:rPr>
              <a:t>tìm</a:t>
            </a:r>
            <a:r>
              <a:rPr lang="en-US" sz="3600" dirty="0">
                <a:solidFill>
                  <a:srgbClr val="FF00FF"/>
                </a:solidFill>
                <a:latin typeface="UTM Avo"/>
              </a:rPr>
              <a:t> </a:t>
            </a:r>
            <a:r>
              <a:rPr lang="en-US" sz="3600" dirty="0" err="1">
                <a:solidFill>
                  <a:srgbClr val="FF00FF"/>
                </a:solidFill>
                <a:latin typeface="UTM Avo"/>
              </a:rPr>
              <a:t>cho</a:t>
            </a:r>
            <a:r>
              <a:rPr lang="en-US" sz="3600" dirty="0">
                <a:solidFill>
                  <a:srgbClr val="FF00FF"/>
                </a:solidFill>
                <a:latin typeface="UTM Avo"/>
              </a:rPr>
              <a:t> </a:t>
            </a:r>
            <a:r>
              <a:rPr lang="en-US" sz="3600" dirty="0" err="1">
                <a:solidFill>
                  <a:srgbClr val="FF00FF"/>
                </a:solidFill>
                <a:latin typeface="UTM Avo"/>
              </a:rPr>
              <a:t>mình</a:t>
            </a:r>
            <a:r>
              <a:rPr lang="en-US" sz="3600" dirty="0">
                <a:solidFill>
                  <a:srgbClr val="FF00FF"/>
                </a:solidFill>
                <a:latin typeface="UTM Avo"/>
              </a:rPr>
              <a:t> 1 </a:t>
            </a:r>
            <a:r>
              <a:rPr lang="en-US" sz="3600" dirty="0" err="1">
                <a:solidFill>
                  <a:srgbClr val="FF00FF"/>
                </a:solidFill>
                <a:latin typeface="UTM Avo"/>
              </a:rPr>
              <a:t>công</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phù</a:t>
            </a:r>
            <a:r>
              <a:rPr lang="en-US" sz="3600" dirty="0">
                <a:solidFill>
                  <a:srgbClr val="FF00FF"/>
                </a:solidFill>
                <a:latin typeface="UTM Avo"/>
              </a:rPr>
              <a:t> </a:t>
            </a:r>
            <a:r>
              <a:rPr lang="en-US" sz="3600" dirty="0" err="1">
                <a:solidFill>
                  <a:srgbClr val="FF00FF"/>
                </a:solidFill>
                <a:latin typeface="UTM Avo"/>
              </a:rPr>
              <a:t>hợp</a:t>
            </a:r>
            <a:r>
              <a:rPr lang="en-US" sz="3600" dirty="0">
                <a:solidFill>
                  <a:srgbClr val="FF00FF"/>
                </a:solidFill>
                <a:latin typeface="UTM Avo"/>
              </a:rPr>
              <a:t>. </a:t>
            </a:r>
            <a:r>
              <a:rPr lang="en-US" sz="3600" dirty="0" err="1">
                <a:solidFill>
                  <a:srgbClr val="FF00FF"/>
                </a:solidFill>
                <a:latin typeface="UTM Avo"/>
              </a:rPr>
              <a:t>Như</a:t>
            </a:r>
            <a:r>
              <a:rPr lang="en-US" sz="3600" dirty="0">
                <a:solidFill>
                  <a:srgbClr val="FF00FF"/>
                </a:solidFill>
                <a:latin typeface="UTM Avo"/>
              </a:rPr>
              <a:t> </a:t>
            </a:r>
            <a:r>
              <a:rPr lang="en-US" sz="3600" dirty="0" err="1">
                <a:solidFill>
                  <a:srgbClr val="FF00FF"/>
                </a:solidFill>
                <a:latin typeface="UTM Avo"/>
              </a:rPr>
              <a:t>vậy</a:t>
            </a:r>
            <a:r>
              <a:rPr lang="en-US" sz="3600" dirty="0">
                <a:solidFill>
                  <a:srgbClr val="FF00FF"/>
                </a:solidFill>
                <a:latin typeface="UTM Avo"/>
              </a:rPr>
              <a:t> “</a:t>
            </a:r>
            <a:r>
              <a:rPr lang="en-US" sz="3600" dirty="0" err="1">
                <a:solidFill>
                  <a:srgbClr val="FF00FF"/>
                </a:solidFill>
                <a:latin typeface="UTM Avo"/>
              </a:rPr>
              <a:t>tìm</a:t>
            </a:r>
            <a:r>
              <a:rPr lang="en-US" sz="3600" dirty="0">
                <a:solidFill>
                  <a:srgbClr val="FF00FF"/>
                </a:solidFill>
                <a:latin typeface="UTM Avo"/>
              </a:rPr>
              <a:t> </a:t>
            </a:r>
            <a:r>
              <a:rPr lang="en-US" sz="3600" dirty="0" err="1">
                <a:solidFill>
                  <a:srgbClr val="FF00FF"/>
                </a:solidFill>
                <a:latin typeface="UTM Avo"/>
              </a:rPr>
              <a:t>việc</a:t>
            </a:r>
            <a:r>
              <a:rPr lang="en-US" sz="3600" dirty="0">
                <a:solidFill>
                  <a:srgbClr val="FF00FF"/>
                </a:solidFill>
                <a:latin typeface="UTM Avo"/>
              </a:rPr>
              <a:t>” </a:t>
            </a:r>
            <a:r>
              <a:rPr lang="en-US" sz="3600" dirty="0" err="1">
                <a:solidFill>
                  <a:srgbClr val="FF00FF"/>
                </a:solidFill>
                <a:latin typeface="UTM Avo"/>
              </a:rPr>
              <a:t>có</a:t>
            </a:r>
            <a:r>
              <a:rPr lang="en-US" sz="3600" dirty="0">
                <a:solidFill>
                  <a:srgbClr val="FF00FF"/>
                </a:solidFill>
                <a:latin typeface="UTM Avo"/>
              </a:rPr>
              <a:t> </a:t>
            </a:r>
            <a:r>
              <a:rPr lang="en-US" sz="3600" dirty="0" err="1">
                <a:solidFill>
                  <a:srgbClr val="FF00FF"/>
                </a:solidFill>
                <a:latin typeface="UTM Avo"/>
              </a:rPr>
              <a:t>tính</a:t>
            </a:r>
            <a:r>
              <a:rPr lang="en-US" sz="3600" dirty="0">
                <a:solidFill>
                  <a:srgbClr val="FF00FF"/>
                </a:solidFill>
                <a:latin typeface="UTM Avo"/>
              </a:rPr>
              <a:t> </a:t>
            </a:r>
            <a:r>
              <a:rPr lang="en-US" sz="3600" dirty="0" err="1">
                <a:solidFill>
                  <a:srgbClr val="FF00FF"/>
                </a:solidFill>
                <a:latin typeface="UTM Avo"/>
              </a:rPr>
              <a:t>chủ</a:t>
            </a:r>
            <a:r>
              <a:rPr lang="en-US" sz="3600" dirty="0">
                <a:solidFill>
                  <a:srgbClr val="FF00FF"/>
                </a:solidFill>
                <a:latin typeface="UTM Avo"/>
              </a:rPr>
              <a:t> </a:t>
            </a:r>
            <a:r>
              <a:rPr lang="en-US" sz="3600" dirty="0" err="1">
                <a:solidFill>
                  <a:srgbClr val="FF00FF"/>
                </a:solidFill>
                <a:latin typeface="UTM Avo"/>
              </a:rPr>
              <a:t>động</a:t>
            </a:r>
            <a:r>
              <a:rPr lang="en-US" sz="3600" dirty="0">
                <a:solidFill>
                  <a:srgbClr val="FF00FF"/>
                </a:solidFill>
                <a:latin typeface="UTM Avo"/>
              </a:rPr>
              <a:t> </a:t>
            </a:r>
            <a:r>
              <a:rPr lang="en-US" sz="3600" dirty="0" err="1">
                <a:solidFill>
                  <a:srgbClr val="FF00FF"/>
                </a:solidFill>
                <a:latin typeface="UTM Avo"/>
              </a:rPr>
              <a:t>hơn</a:t>
            </a:r>
            <a:r>
              <a:rPr lang="en-US" sz="3200" dirty="0">
                <a:solidFill>
                  <a:srgbClr val="FF00FF"/>
                </a:solidFill>
                <a:latin typeface="UTM Avo"/>
              </a:rPr>
              <a:t>. </a:t>
            </a:r>
            <a:endParaRPr lang="en-GB" altLang="en-US" sz="3200" dirty="0">
              <a:solidFill>
                <a:srgbClr val="FF00FF"/>
              </a:solidFill>
              <a:latin typeface="UTM Avo"/>
              <a:cs typeface="Times New Roman" panose="02020603050405020304" pitchFamily="18" charset="0"/>
            </a:endParaRPr>
          </a:p>
        </p:txBody>
      </p:sp>
      <p:sp>
        <p:nvSpPr>
          <p:cNvPr id="4" name="Rectangle 3">
            <a:extLst>
              <a:ext uri="{FF2B5EF4-FFF2-40B4-BE49-F238E27FC236}">
                <a16:creationId xmlns:a16="http://schemas.microsoft.com/office/drawing/2014/main" id="{D281FFFD-76B9-D90E-7ADE-738A27887C4E}"/>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E359-C717-F613-2806-D07AA72389B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41EFC06-E23B-DC89-FD66-9C5BEFEB0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EC01A68F-FC1D-683F-4CEB-57CA968DD54D}"/>
              </a:ext>
            </a:extLst>
          </p:cNvPr>
          <p:cNvSpPr txBox="1"/>
          <p:nvPr/>
        </p:nvSpPr>
        <p:spPr>
          <a:xfrm>
            <a:off x="501240" y="1644911"/>
            <a:ext cx="11189520" cy="1585690"/>
          </a:xfrm>
          <a:prstGeom prst="rect">
            <a:avLst/>
          </a:prstGeom>
          <a:noFill/>
        </p:spPr>
        <p:txBody>
          <a:bodyPr wrap="square" rtlCol="0" anchor="t">
            <a:spAutoFit/>
          </a:bodyPr>
          <a:lstStyle/>
          <a:p>
            <a:pPr algn="just">
              <a:lnSpc>
                <a:spcPct val="150000"/>
              </a:lnSpc>
            </a:pPr>
            <a:r>
              <a:rPr lang="en-US" sz="3200" dirty="0">
                <a:solidFill>
                  <a:srgbClr val="FF00FF"/>
                </a:solidFill>
                <a:latin typeface="UTM Avo"/>
              </a:rPr>
              <a:t> </a:t>
            </a:r>
            <a:r>
              <a:rPr lang="en-US" sz="3600" dirty="0">
                <a:solidFill>
                  <a:srgbClr val="FF0000"/>
                </a:solidFill>
                <a:latin typeface="UTM Avo"/>
              </a:rPr>
              <a:t>Em </a:t>
            </a:r>
            <a:r>
              <a:rPr lang="en-US" sz="3600" dirty="0" err="1">
                <a:solidFill>
                  <a:srgbClr val="FF0000"/>
                </a:solidFill>
                <a:latin typeface="UTM Avo"/>
              </a:rPr>
              <a:t>hãy</a:t>
            </a:r>
            <a:r>
              <a:rPr lang="en-US" sz="3600" dirty="0">
                <a:solidFill>
                  <a:srgbClr val="FF0000"/>
                </a:solidFill>
                <a:latin typeface="UTM Avo"/>
              </a:rPr>
              <a:t> </a:t>
            </a:r>
            <a:r>
              <a:rPr lang="en-US" sz="3600" dirty="0" err="1">
                <a:solidFill>
                  <a:srgbClr val="FF0000"/>
                </a:solidFill>
                <a:latin typeface="UTM Avo"/>
              </a:rPr>
              <a:t>nêu</a:t>
            </a:r>
            <a:r>
              <a:rPr lang="en-US" sz="3600" dirty="0">
                <a:solidFill>
                  <a:srgbClr val="FF0000"/>
                </a:solidFill>
                <a:latin typeface="UTM Avo"/>
              </a:rPr>
              <a:t> </a:t>
            </a:r>
            <a:r>
              <a:rPr lang="en-US" sz="3600" dirty="0" err="1">
                <a:solidFill>
                  <a:srgbClr val="FF0000"/>
                </a:solidFill>
                <a:latin typeface="UTM Avo"/>
              </a:rPr>
              <a:t>nội</a:t>
            </a:r>
            <a:r>
              <a:rPr lang="en-US" sz="3600" dirty="0">
                <a:solidFill>
                  <a:srgbClr val="FF0000"/>
                </a:solidFill>
                <a:latin typeface="UTM Avo"/>
              </a:rPr>
              <a:t> dung </a:t>
            </a:r>
            <a:r>
              <a:rPr lang="en-US" sz="3600" dirty="0" err="1">
                <a:solidFill>
                  <a:srgbClr val="FF0000"/>
                </a:solidFill>
                <a:latin typeface="UTM Avo"/>
              </a:rPr>
              <a:t>chính</a:t>
            </a:r>
            <a:r>
              <a:rPr lang="en-US" sz="3600" dirty="0">
                <a:solidFill>
                  <a:srgbClr val="FF0000"/>
                </a:solidFill>
                <a:latin typeface="UTM Avo"/>
              </a:rPr>
              <a:t> </a:t>
            </a:r>
            <a:r>
              <a:rPr lang="en-US" sz="3600" dirty="0" err="1">
                <a:solidFill>
                  <a:srgbClr val="FF0000"/>
                </a:solidFill>
                <a:latin typeface="UTM Avo"/>
              </a:rPr>
              <a:t>của</a:t>
            </a:r>
            <a:r>
              <a:rPr lang="en-US" sz="3600" dirty="0">
                <a:solidFill>
                  <a:srgbClr val="FF0000"/>
                </a:solidFill>
                <a:latin typeface="UTM Avo"/>
              </a:rPr>
              <a:t> </a:t>
            </a:r>
            <a:r>
              <a:rPr lang="en-US" sz="3600" dirty="0" err="1">
                <a:solidFill>
                  <a:srgbClr val="FF0000"/>
                </a:solidFill>
                <a:latin typeface="UTM Avo"/>
              </a:rPr>
              <a:t>bài</a:t>
            </a:r>
            <a:r>
              <a:rPr lang="en-US" sz="3600" dirty="0">
                <a:solidFill>
                  <a:srgbClr val="FF0000"/>
                </a:solidFill>
                <a:latin typeface="UTM Avo"/>
              </a:rPr>
              <a:t>?</a:t>
            </a:r>
          </a:p>
          <a:p>
            <a:pPr algn="just">
              <a:lnSpc>
                <a:spcPct val="150000"/>
              </a:lnSpc>
            </a:pPr>
            <a:endParaRPr lang="en-GB" altLang="en-US" sz="3200" dirty="0">
              <a:solidFill>
                <a:srgbClr val="FF0000"/>
              </a:solidFill>
              <a:latin typeface="UTM Avo"/>
              <a:cs typeface="Times New Roman" panose="02020603050405020304" pitchFamily="18" charset="0"/>
            </a:endParaRPr>
          </a:p>
        </p:txBody>
      </p:sp>
      <p:sp>
        <p:nvSpPr>
          <p:cNvPr id="4" name="Rectangle 3">
            <a:extLst>
              <a:ext uri="{FF2B5EF4-FFF2-40B4-BE49-F238E27FC236}">
                <a16:creationId xmlns:a16="http://schemas.microsoft.com/office/drawing/2014/main" id="{4AD6C4EA-EF2F-DFF1-2384-C4FEAAFD6466}"/>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0BA9AD2E-EB15-4579-F1D5-39C956C67035}"/>
              </a:ext>
            </a:extLst>
          </p:cNvPr>
          <p:cNvSpPr txBox="1"/>
          <p:nvPr/>
        </p:nvSpPr>
        <p:spPr>
          <a:xfrm>
            <a:off x="602167" y="2660517"/>
            <a:ext cx="11274978" cy="1569660"/>
          </a:xfrm>
          <a:prstGeom prst="rect">
            <a:avLst/>
          </a:prstGeom>
          <a:solidFill>
            <a:schemeClr val="accent1">
              <a:lumMod val="20000"/>
              <a:lumOff val="80000"/>
            </a:schemeClr>
          </a:solidFill>
        </p:spPr>
        <p:txBody>
          <a:bodyPr wrap="square" rtlCol="0">
            <a:spAutoFit/>
          </a:bodyPr>
          <a:lstStyle/>
          <a:p>
            <a:pPr algn="just"/>
            <a:r>
              <a:rPr lang="en-US" sz="3200" dirty="0" err="1">
                <a:solidFill>
                  <a:schemeClr val="accent1">
                    <a:lumMod val="75000"/>
                  </a:schemeClr>
                </a:solidFill>
              </a:rPr>
              <a:t>Nội</a:t>
            </a:r>
            <a:r>
              <a:rPr lang="en-US" sz="3200" dirty="0">
                <a:solidFill>
                  <a:schemeClr val="accent1">
                    <a:lumMod val="75000"/>
                  </a:schemeClr>
                </a:solidFill>
              </a:rPr>
              <a:t> dung: </a:t>
            </a:r>
            <a:r>
              <a:rPr lang="en-US" sz="3200" dirty="0" err="1">
                <a:solidFill>
                  <a:schemeClr val="accent1">
                    <a:lumMod val="75000"/>
                  </a:schemeClr>
                </a:solidFill>
              </a:rPr>
              <a:t>Mỗi</a:t>
            </a:r>
            <a:r>
              <a:rPr lang="en-US" sz="3200" dirty="0">
                <a:solidFill>
                  <a:schemeClr val="accent1">
                    <a:lumMod val="75000"/>
                  </a:schemeClr>
                </a:solidFill>
              </a:rPr>
              <a:t> </a:t>
            </a:r>
            <a:r>
              <a:rPr lang="en-US" sz="3200" dirty="0" err="1">
                <a:solidFill>
                  <a:schemeClr val="accent1">
                    <a:lumMod val="75000"/>
                  </a:schemeClr>
                </a:solidFill>
              </a:rPr>
              <a:t>người</a:t>
            </a:r>
            <a:r>
              <a:rPr lang="en-US" sz="3200" dirty="0">
                <a:solidFill>
                  <a:schemeClr val="accent1">
                    <a:lumMod val="75000"/>
                  </a:schemeClr>
                </a:solidFill>
              </a:rPr>
              <a:t> </a:t>
            </a:r>
            <a:r>
              <a:rPr lang="en-US" sz="3200" dirty="0" err="1">
                <a:solidFill>
                  <a:schemeClr val="accent1">
                    <a:lumMod val="75000"/>
                  </a:schemeClr>
                </a:solidFill>
              </a:rPr>
              <a:t>cần</a:t>
            </a:r>
            <a:r>
              <a:rPr lang="en-US" sz="3200" dirty="0">
                <a:solidFill>
                  <a:schemeClr val="accent1">
                    <a:lumMod val="75000"/>
                  </a:schemeClr>
                </a:solidFill>
              </a:rPr>
              <a:t> </a:t>
            </a:r>
            <a:r>
              <a:rPr lang="en-US" sz="3200" dirty="0" err="1">
                <a:solidFill>
                  <a:schemeClr val="accent1">
                    <a:lumMod val="75000"/>
                  </a:schemeClr>
                </a:solidFill>
              </a:rPr>
              <a:t>chủ</a:t>
            </a:r>
            <a:r>
              <a:rPr lang="en-US" sz="3200" dirty="0">
                <a:solidFill>
                  <a:schemeClr val="accent1">
                    <a:lumMod val="75000"/>
                  </a:schemeClr>
                </a:solidFill>
              </a:rPr>
              <a:t> </a:t>
            </a:r>
            <a:r>
              <a:rPr lang="en-US" sz="3200" dirty="0" err="1">
                <a:solidFill>
                  <a:schemeClr val="accent1">
                    <a:lumMod val="75000"/>
                  </a:schemeClr>
                </a:solidFill>
              </a:rPr>
              <a:t>động</a:t>
            </a:r>
            <a:r>
              <a:rPr lang="en-US" sz="3200" dirty="0">
                <a:solidFill>
                  <a:schemeClr val="accent1">
                    <a:lumMod val="75000"/>
                  </a:schemeClr>
                </a:solidFill>
              </a:rPr>
              <a:t> </a:t>
            </a:r>
            <a:r>
              <a:rPr lang="en-US" sz="3200" dirty="0" err="1">
                <a:solidFill>
                  <a:schemeClr val="accent1">
                    <a:lumMod val="75000"/>
                  </a:schemeClr>
                </a:solidFill>
              </a:rPr>
              <a:t>tìm</a:t>
            </a:r>
            <a:r>
              <a:rPr lang="en-US" sz="3200" dirty="0">
                <a:solidFill>
                  <a:schemeClr val="accent1">
                    <a:lumMod val="75000"/>
                  </a:schemeClr>
                </a:solidFill>
              </a:rPr>
              <a:t> </a:t>
            </a:r>
            <a:r>
              <a:rPr lang="en-US" sz="3200" dirty="0" err="1">
                <a:solidFill>
                  <a:schemeClr val="accent1">
                    <a:lumMod val="75000"/>
                  </a:schemeClr>
                </a:solidFill>
              </a:rPr>
              <a:t>một</a:t>
            </a:r>
            <a:r>
              <a:rPr lang="en-US" sz="3200" dirty="0">
                <a:solidFill>
                  <a:schemeClr val="accent1">
                    <a:lumMod val="75000"/>
                  </a:schemeClr>
                </a:solidFill>
              </a:rPr>
              <a:t> </a:t>
            </a:r>
            <a:r>
              <a:rPr lang="en-US" sz="3200" dirty="0" err="1">
                <a:solidFill>
                  <a:schemeClr val="accent1">
                    <a:lumMod val="75000"/>
                  </a:schemeClr>
                </a:solidFill>
              </a:rPr>
              <a:t>việc</a:t>
            </a:r>
            <a:r>
              <a:rPr lang="en-US" sz="3200" dirty="0">
                <a:solidFill>
                  <a:schemeClr val="accent1">
                    <a:lumMod val="75000"/>
                  </a:schemeClr>
                </a:solidFill>
              </a:rPr>
              <a:t> </a:t>
            </a:r>
            <a:r>
              <a:rPr lang="en-US" sz="3200" dirty="0" err="1">
                <a:solidFill>
                  <a:schemeClr val="accent1">
                    <a:lumMod val="75000"/>
                  </a:schemeClr>
                </a:solidFill>
              </a:rPr>
              <a:t>làm</a:t>
            </a:r>
            <a:r>
              <a:rPr lang="en-US" sz="3200" dirty="0">
                <a:solidFill>
                  <a:schemeClr val="accent1">
                    <a:lumMod val="75000"/>
                  </a:schemeClr>
                </a:solidFill>
              </a:rPr>
              <a:t> </a:t>
            </a:r>
            <a:r>
              <a:rPr lang="en-US" sz="3200" dirty="0" err="1">
                <a:solidFill>
                  <a:schemeClr val="accent1">
                    <a:lumMod val="75000"/>
                  </a:schemeClr>
                </a:solidFill>
              </a:rPr>
              <a:t>phù</a:t>
            </a:r>
            <a:r>
              <a:rPr lang="en-US" sz="3200" dirty="0">
                <a:solidFill>
                  <a:schemeClr val="accent1">
                    <a:lumMod val="75000"/>
                  </a:schemeClr>
                </a:solidFill>
              </a:rPr>
              <a:t> </a:t>
            </a:r>
            <a:r>
              <a:rPr lang="en-US" sz="3200" dirty="0" err="1">
                <a:solidFill>
                  <a:schemeClr val="accent1">
                    <a:lumMod val="75000"/>
                  </a:schemeClr>
                </a:solidFill>
              </a:rPr>
              <a:t>hợp</a:t>
            </a:r>
            <a:r>
              <a:rPr lang="en-US" sz="3200" dirty="0">
                <a:solidFill>
                  <a:schemeClr val="accent1">
                    <a:lumMod val="75000"/>
                  </a:schemeClr>
                </a:solidFill>
              </a:rPr>
              <a:t> </a:t>
            </a:r>
            <a:r>
              <a:rPr lang="en-US" sz="3200" dirty="0" err="1">
                <a:solidFill>
                  <a:schemeClr val="accent1">
                    <a:lumMod val="75000"/>
                  </a:schemeClr>
                </a:solidFill>
              </a:rPr>
              <a:t>để</a:t>
            </a:r>
            <a:r>
              <a:rPr lang="en-US" sz="3200" dirty="0">
                <a:solidFill>
                  <a:schemeClr val="accent1">
                    <a:lumMod val="75000"/>
                  </a:schemeClr>
                </a:solidFill>
              </a:rPr>
              <a:t> </a:t>
            </a:r>
            <a:r>
              <a:rPr lang="en-US" sz="3200" dirty="0" err="1">
                <a:solidFill>
                  <a:schemeClr val="accent1">
                    <a:lumMod val="75000"/>
                  </a:schemeClr>
                </a:solidFill>
              </a:rPr>
              <a:t>nuôi</a:t>
            </a:r>
            <a:r>
              <a:rPr lang="en-US" sz="3200" dirty="0">
                <a:solidFill>
                  <a:schemeClr val="accent1">
                    <a:lumMod val="75000"/>
                  </a:schemeClr>
                </a:solidFill>
              </a:rPr>
              <a:t> </a:t>
            </a:r>
            <a:r>
              <a:rPr lang="en-US" sz="3200" dirty="0" err="1">
                <a:solidFill>
                  <a:schemeClr val="accent1">
                    <a:lumMod val="75000"/>
                  </a:schemeClr>
                </a:solidFill>
              </a:rPr>
              <a:t>sống</a:t>
            </a:r>
            <a:r>
              <a:rPr lang="en-US" sz="3200" dirty="0">
                <a:solidFill>
                  <a:schemeClr val="accent1">
                    <a:lumMod val="75000"/>
                  </a:schemeClr>
                </a:solidFill>
              </a:rPr>
              <a:t> </a:t>
            </a:r>
            <a:r>
              <a:rPr lang="en-US" sz="3200" dirty="0" err="1">
                <a:solidFill>
                  <a:schemeClr val="accent1">
                    <a:lumMod val="75000"/>
                  </a:schemeClr>
                </a:solidFill>
              </a:rPr>
              <a:t>bản</a:t>
            </a:r>
            <a:r>
              <a:rPr lang="en-US" sz="3200" dirty="0">
                <a:solidFill>
                  <a:schemeClr val="accent1">
                    <a:lumMod val="75000"/>
                  </a:schemeClr>
                </a:solidFill>
              </a:rPr>
              <a:t> </a:t>
            </a:r>
            <a:r>
              <a:rPr lang="en-US" sz="3200" dirty="0" err="1">
                <a:solidFill>
                  <a:schemeClr val="accent1">
                    <a:lumMod val="75000"/>
                  </a:schemeClr>
                </a:solidFill>
              </a:rPr>
              <a:t>thân</a:t>
            </a:r>
            <a:r>
              <a:rPr lang="en-US" sz="3200" dirty="0">
                <a:solidFill>
                  <a:schemeClr val="accent1">
                    <a:lumMod val="75000"/>
                  </a:schemeClr>
                </a:solidFill>
              </a:rPr>
              <a:t> </a:t>
            </a:r>
            <a:r>
              <a:rPr lang="en-US" sz="3200" dirty="0" err="1">
                <a:solidFill>
                  <a:schemeClr val="accent1">
                    <a:lumMod val="75000"/>
                  </a:schemeClr>
                </a:solidFill>
              </a:rPr>
              <a:t>và</a:t>
            </a:r>
            <a:r>
              <a:rPr lang="en-US" sz="3200" dirty="0">
                <a:solidFill>
                  <a:schemeClr val="accent1">
                    <a:lumMod val="75000"/>
                  </a:schemeClr>
                </a:solidFill>
              </a:rPr>
              <a:t> </a:t>
            </a:r>
            <a:r>
              <a:rPr lang="en-US" sz="3200" dirty="0" err="1">
                <a:solidFill>
                  <a:schemeClr val="accent1">
                    <a:lumMod val="75000"/>
                  </a:schemeClr>
                </a:solidFill>
              </a:rPr>
              <a:t>gia</a:t>
            </a:r>
            <a:r>
              <a:rPr lang="en-US" sz="3200" dirty="0">
                <a:solidFill>
                  <a:schemeClr val="accent1">
                    <a:lumMod val="75000"/>
                  </a:schemeClr>
                </a:solidFill>
              </a:rPr>
              <a:t> </a:t>
            </a:r>
            <a:r>
              <a:rPr lang="en-US" sz="3200" dirty="0" err="1">
                <a:solidFill>
                  <a:schemeClr val="accent1">
                    <a:lumMod val="75000"/>
                  </a:schemeClr>
                </a:solidFill>
              </a:rPr>
              <a:t>đình</a:t>
            </a:r>
            <a:r>
              <a:rPr lang="en-US" sz="3200" dirty="0">
                <a:solidFill>
                  <a:schemeClr val="accent1">
                    <a:lumMod val="75000"/>
                  </a:schemeClr>
                </a:solidFill>
              </a:rPr>
              <a:t>; </a:t>
            </a:r>
            <a:r>
              <a:rPr lang="en-US" sz="3200" dirty="0" err="1">
                <a:solidFill>
                  <a:schemeClr val="accent1">
                    <a:lumMod val="75000"/>
                  </a:schemeClr>
                </a:solidFill>
              </a:rPr>
              <a:t>không</a:t>
            </a:r>
            <a:r>
              <a:rPr lang="en-US" sz="3200" dirty="0">
                <a:solidFill>
                  <a:schemeClr val="accent1">
                    <a:lumMod val="75000"/>
                  </a:schemeClr>
                </a:solidFill>
              </a:rPr>
              <a:t> </a:t>
            </a:r>
            <a:r>
              <a:rPr lang="en-US" sz="3200" dirty="0" err="1">
                <a:solidFill>
                  <a:schemeClr val="accent1">
                    <a:lumMod val="75000"/>
                  </a:schemeClr>
                </a:solidFill>
              </a:rPr>
              <a:t>phải</a:t>
            </a:r>
            <a:r>
              <a:rPr lang="en-US" sz="3200" dirty="0">
                <a:solidFill>
                  <a:schemeClr val="accent1">
                    <a:lumMod val="75000"/>
                  </a:schemeClr>
                </a:solidFill>
              </a:rPr>
              <a:t> </a:t>
            </a:r>
            <a:r>
              <a:rPr lang="en-US" sz="3200" dirty="0" err="1">
                <a:solidFill>
                  <a:schemeClr val="accent1">
                    <a:lumMod val="75000"/>
                  </a:schemeClr>
                </a:solidFill>
              </a:rPr>
              <a:t>lúc</a:t>
            </a:r>
            <a:r>
              <a:rPr lang="en-US" sz="3200" dirty="0">
                <a:solidFill>
                  <a:schemeClr val="accent1">
                    <a:lumMod val="75000"/>
                  </a:schemeClr>
                </a:solidFill>
              </a:rPr>
              <a:t> </a:t>
            </a:r>
            <a:r>
              <a:rPr lang="en-US" sz="3200" dirty="0" err="1">
                <a:solidFill>
                  <a:schemeClr val="accent1">
                    <a:lumMod val="75000"/>
                  </a:schemeClr>
                </a:solidFill>
              </a:rPr>
              <a:t>nào</a:t>
            </a:r>
            <a:r>
              <a:rPr lang="en-US" sz="3200" dirty="0">
                <a:solidFill>
                  <a:schemeClr val="accent1">
                    <a:lumMod val="75000"/>
                  </a:schemeClr>
                </a:solidFill>
              </a:rPr>
              <a:t> </a:t>
            </a:r>
            <a:r>
              <a:rPr lang="en-US" sz="3200" dirty="0" err="1">
                <a:solidFill>
                  <a:schemeClr val="accent1">
                    <a:lumMod val="75000"/>
                  </a:schemeClr>
                </a:solidFill>
              </a:rPr>
              <a:t>cũng</a:t>
            </a:r>
            <a:r>
              <a:rPr lang="en-US" sz="3200" dirty="0">
                <a:solidFill>
                  <a:schemeClr val="accent1">
                    <a:lumMod val="75000"/>
                  </a:schemeClr>
                </a:solidFill>
              </a:rPr>
              <a:t> </a:t>
            </a:r>
            <a:r>
              <a:rPr lang="en-US" sz="3200" dirty="0" err="1">
                <a:solidFill>
                  <a:schemeClr val="accent1">
                    <a:lumMod val="75000"/>
                  </a:schemeClr>
                </a:solidFill>
              </a:rPr>
              <a:t>chỉ</a:t>
            </a:r>
            <a:r>
              <a:rPr lang="en-US" sz="3200" dirty="0">
                <a:solidFill>
                  <a:schemeClr val="accent1">
                    <a:lumMod val="75000"/>
                  </a:schemeClr>
                </a:solidFill>
              </a:rPr>
              <a:t> </a:t>
            </a:r>
            <a:r>
              <a:rPr lang="en-US" sz="3200" dirty="0" err="1">
                <a:solidFill>
                  <a:schemeClr val="accent1">
                    <a:lumMod val="75000"/>
                  </a:schemeClr>
                </a:solidFill>
              </a:rPr>
              <a:t>đóng</a:t>
            </a:r>
            <a:r>
              <a:rPr lang="en-US" sz="3200" dirty="0">
                <a:solidFill>
                  <a:schemeClr val="accent1">
                    <a:lumMod val="75000"/>
                  </a:schemeClr>
                </a:solidFill>
              </a:rPr>
              <a:t> </a:t>
            </a:r>
            <a:r>
              <a:rPr lang="en-US" sz="3200" dirty="0" err="1">
                <a:solidFill>
                  <a:schemeClr val="accent1">
                    <a:lumMod val="75000"/>
                  </a:schemeClr>
                </a:solidFill>
              </a:rPr>
              <a:t>vai</a:t>
            </a:r>
            <a:r>
              <a:rPr lang="en-US" sz="3200" dirty="0">
                <a:solidFill>
                  <a:schemeClr val="accent1">
                    <a:lumMod val="75000"/>
                  </a:schemeClr>
                </a:solidFill>
              </a:rPr>
              <a:t> “</a:t>
            </a:r>
            <a:r>
              <a:rPr lang="en-US" sz="3200" dirty="0" err="1">
                <a:solidFill>
                  <a:schemeClr val="accent1">
                    <a:lumMod val="75000"/>
                  </a:schemeClr>
                </a:solidFill>
              </a:rPr>
              <a:t>đi</a:t>
            </a:r>
            <a:r>
              <a:rPr lang="en-US" sz="3200" dirty="0">
                <a:solidFill>
                  <a:schemeClr val="accent1">
                    <a:lumMod val="75000"/>
                  </a:schemeClr>
                </a:solidFill>
              </a:rPr>
              <a:t> </a:t>
            </a:r>
            <a:r>
              <a:rPr lang="en-US" sz="3200" dirty="0" err="1">
                <a:solidFill>
                  <a:schemeClr val="accent1">
                    <a:lumMod val="75000"/>
                  </a:schemeClr>
                </a:solidFill>
              </a:rPr>
              <a:t>xin</a:t>
            </a:r>
            <a:r>
              <a:rPr lang="en-US" sz="3200" dirty="0">
                <a:solidFill>
                  <a:schemeClr val="accent1">
                    <a:lumMod val="75000"/>
                  </a:schemeClr>
                </a:solidFill>
              </a:rPr>
              <a:t> </a:t>
            </a:r>
            <a:r>
              <a:rPr lang="en-US" sz="3200" dirty="0" err="1">
                <a:solidFill>
                  <a:schemeClr val="accent1">
                    <a:lumMod val="75000"/>
                  </a:schemeClr>
                </a:solidFill>
              </a:rPr>
              <a:t>việc</a:t>
            </a:r>
            <a:r>
              <a:rPr lang="en-US" sz="3200" dirty="0">
                <a:solidFill>
                  <a:schemeClr val="accent1">
                    <a:lumMod val="75000"/>
                  </a:schemeClr>
                </a:solidFill>
              </a:rPr>
              <a:t>”; </a:t>
            </a:r>
            <a:r>
              <a:rPr lang="en-US" sz="3200" dirty="0" err="1">
                <a:solidFill>
                  <a:schemeClr val="accent1">
                    <a:lumMod val="75000"/>
                  </a:schemeClr>
                </a:solidFill>
              </a:rPr>
              <a:t>nghề</a:t>
            </a:r>
            <a:r>
              <a:rPr lang="en-US" sz="3200" dirty="0">
                <a:solidFill>
                  <a:schemeClr val="accent1">
                    <a:lumMod val="75000"/>
                  </a:schemeClr>
                </a:solidFill>
              </a:rPr>
              <a:t> </a:t>
            </a:r>
            <a:r>
              <a:rPr lang="en-US" sz="3200" dirty="0" err="1">
                <a:solidFill>
                  <a:schemeClr val="accent1">
                    <a:lumMod val="75000"/>
                  </a:schemeClr>
                </a:solidFill>
              </a:rPr>
              <a:t>nào</a:t>
            </a:r>
            <a:r>
              <a:rPr lang="en-US" sz="3200" dirty="0">
                <a:solidFill>
                  <a:schemeClr val="accent1">
                    <a:lumMod val="75000"/>
                  </a:schemeClr>
                </a:solidFill>
              </a:rPr>
              <a:t> </a:t>
            </a:r>
            <a:r>
              <a:rPr lang="en-US" sz="3200" dirty="0" err="1">
                <a:solidFill>
                  <a:schemeClr val="accent1">
                    <a:lumMod val="75000"/>
                  </a:schemeClr>
                </a:solidFill>
              </a:rPr>
              <a:t>cũng</a:t>
            </a:r>
            <a:r>
              <a:rPr lang="en-US" sz="3200" dirty="0">
                <a:solidFill>
                  <a:schemeClr val="accent1">
                    <a:lumMod val="75000"/>
                  </a:schemeClr>
                </a:solidFill>
              </a:rPr>
              <a:t> </a:t>
            </a:r>
            <a:r>
              <a:rPr lang="en-US" sz="3200" dirty="0" err="1">
                <a:solidFill>
                  <a:schemeClr val="accent1">
                    <a:lumMod val="75000"/>
                  </a:schemeClr>
                </a:solidFill>
              </a:rPr>
              <a:t>quý</a:t>
            </a:r>
            <a:r>
              <a:rPr lang="en-US" sz="3200" dirty="0">
                <a:solidFill>
                  <a:schemeClr val="accent1">
                    <a:lumMod val="75000"/>
                  </a:schemeClr>
                </a:solidFill>
              </a:rPr>
              <a:t>, </a:t>
            </a:r>
            <a:r>
              <a:rPr lang="en-US" sz="3200" dirty="0" err="1">
                <a:solidFill>
                  <a:schemeClr val="accent1">
                    <a:lumMod val="75000"/>
                  </a:schemeClr>
                </a:solidFill>
              </a:rPr>
              <a:t>nếu</a:t>
            </a:r>
            <a:r>
              <a:rPr lang="en-US" sz="3200" dirty="0">
                <a:solidFill>
                  <a:schemeClr val="accent1">
                    <a:lumMod val="75000"/>
                  </a:schemeClr>
                </a:solidFill>
              </a:rPr>
              <a:t> </a:t>
            </a:r>
            <a:r>
              <a:rPr lang="en-US" sz="3200" dirty="0" err="1">
                <a:solidFill>
                  <a:schemeClr val="accent1">
                    <a:lumMod val="75000"/>
                  </a:schemeClr>
                </a:solidFill>
              </a:rPr>
              <a:t>là</a:t>
            </a:r>
            <a:r>
              <a:rPr lang="en-US" sz="3200" dirty="0">
                <a:solidFill>
                  <a:schemeClr val="accent1">
                    <a:lumMod val="75000"/>
                  </a:schemeClr>
                </a:solidFill>
              </a:rPr>
              <a:t> </a:t>
            </a:r>
            <a:r>
              <a:rPr lang="en-US" sz="3200" dirty="0" err="1">
                <a:solidFill>
                  <a:schemeClr val="accent1">
                    <a:lumMod val="75000"/>
                  </a:schemeClr>
                </a:solidFill>
              </a:rPr>
              <a:t>nghề</a:t>
            </a:r>
            <a:r>
              <a:rPr lang="en-US" sz="3200" dirty="0">
                <a:solidFill>
                  <a:schemeClr val="accent1">
                    <a:lumMod val="75000"/>
                  </a:schemeClr>
                </a:solidFill>
              </a:rPr>
              <a:t> </a:t>
            </a:r>
            <a:r>
              <a:rPr lang="en-US" sz="3200" dirty="0" err="1">
                <a:solidFill>
                  <a:schemeClr val="accent1">
                    <a:lumMod val="75000"/>
                  </a:schemeClr>
                </a:solidFill>
              </a:rPr>
              <a:t>chân</a:t>
            </a:r>
            <a:r>
              <a:rPr lang="en-US" sz="3200" dirty="0">
                <a:solidFill>
                  <a:schemeClr val="accent1">
                    <a:lumMod val="75000"/>
                  </a:schemeClr>
                </a:solidFill>
              </a:rPr>
              <a:t> </a:t>
            </a:r>
            <a:r>
              <a:rPr lang="en-US" sz="3200" dirty="0" err="1">
                <a:solidFill>
                  <a:schemeClr val="accent1">
                    <a:lumMod val="75000"/>
                  </a:schemeClr>
                </a:solidFill>
              </a:rPr>
              <a:t>chính</a:t>
            </a:r>
            <a:r>
              <a:rPr lang="en-US" sz="3200" dirty="0">
                <a:solidFill>
                  <a:schemeClr val="accent1">
                    <a:lumMod val="75000"/>
                  </a:schemeClr>
                </a:solidFill>
              </a:rPr>
              <a:t>.</a:t>
            </a:r>
            <a:endParaRPr lang="en-US" sz="3200" dirty="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22061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0ABB-7ABD-CAC8-9793-4D5A3C449376}"/>
            </a:ext>
          </a:extLst>
        </p:cNvPr>
        <p:cNvGrpSpPr/>
        <p:nvPr/>
      </p:nvGrpSpPr>
      <p:grpSpPr>
        <a:xfrm>
          <a:off x="0" y="0"/>
          <a:ext cx="0" cy="0"/>
          <a:chOff x="0" y="0"/>
          <a:chExt cx="0" cy="0"/>
        </a:xfrm>
      </p:grpSpPr>
      <p:pic>
        <p:nvPicPr>
          <p:cNvPr id="29698" name="Picture 3">
            <a:extLst>
              <a:ext uri="{FF2B5EF4-FFF2-40B4-BE49-F238E27FC236}">
                <a16:creationId xmlns:a16="http://schemas.microsoft.com/office/drawing/2014/main" id="{77E6F430-0CB5-198A-C1C9-986C1A051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a:extLst>
              <a:ext uri="{FF2B5EF4-FFF2-40B4-BE49-F238E27FC236}">
                <a16:creationId xmlns:a16="http://schemas.microsoft.com/office/drawing/2014/main" id="{686CC2D3-B435-9556-E2B3-44C1D2F36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171631" y="-157084"/>
            <a:ext cx="11648016" cy="677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a:extLst>
              <a:ext uri="{FF2B5EF4-FFF2-40B4-BE49-F238E27FC236}">
                <a16:creationId xmlns:a16="http://schemas.microsoft.com/office/drawing/2014/main" id="{5754DAF0-C189-B364-0074-E38EAD91F9CA}"/>
              </a:ext>
            </a:extLst>
          </p:cNvPr>
          <p:cNvSpPr txBox="1">
            <a:spLocks noChangeArrowheads="1"/>
          </p:cNvSpPr>
          <p:nvPr/>
        </p:nvSpPr>
        <p:spPr bwMode="auto">
          <a:xfrm>
            <a:off x="1873407" y="3676157"/>
            <a:ext cx="8664496" cy="82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nâng</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79A128B-87E1-3C92-ACEB-7CF5090AF1E9}"/>
              </a:ext>
            </a:extLst>
          </p:cNvPr>
          <p:cNvSpPr/>
          <p:nvPr/>
        </p:nvSpPr>
        <p:spPr>
          <a:xfrm>
            <a:off x="2997514" y="1195183"/>
            <a:ext cx="6416282" cy="1569660"/>
          </a:xfrm>
          <a:prstGeom prst="rect">
            <a:avLst/>
          </a:prstGeom>
        </p:spPr>
        <p:txBody>
          <a:bodyPr wrap="square">
            <a:spAutoFit/>
          </a:bodyPr>
          <a:lstStyle/>
          <a:p>
            <a:pPr algn="ctr"/>
            <a:r>
              <a:rPr lang="en-US" altLang="en-US" sz="3200" b="1" dirty="0" err="1">
                <a:solidFill>
                  <a:prstClr val="black"/>
                </a:solidFill>
                <a:latin typeface="Times New Roman" pitchFamily="18" charset="0"/>
                <a:cs typeface="Times New Roman" pitchFamily="18" charset="0"/>
              </a:rPr>
              <a:t>Thứ</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Tư</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ngày</a:t>
            </a:r>
            <a:r>
              <a:rPr lang="en-US" altLang="en-US" sz="3200" b="1" dirty="0">
                <a:solidFill>
                  <a:prstClr val="black"/>
                </a:solidFill>
                <a:latin typeface="Times New Roman" pitchFamily="18" charset="0"/>
                <a:cs typeface="Times New Roman" pitchFamily="18" charset="0"/>
              </a:rPr>
              <a:t> 20 </a:t>
            </a:r>
            <a:r>
              <a:rPr lang="en-US" altLang="en-US" sz="3200" b="1" dirty="0" err="1">
                <a:solidFill>
                  <a:prstClr val="black"/>
                </a:solidFill>
                <a:latin typeface="Times New Roman" pitchFamily="18" charset="0"/>
                <a:cs typeface="Times New Roman" pitchFamily="18" charset="0"/>
              </a:rPr>
              <a:t>tháng</a:t>
            </a:r>
            <a:r>
              <a:rPr lang="en-US" altLang="en-US" sz="3200" b="1" dirty="0">
                <a:solidFill>
                  <a:prstClr val="black"/>
                </a:solidFill>
                <a:latin typeface="Times New Roman" pitchFamily="18" charset="0"/>
                <a:cs typeface="Times New Roman" pitchFamily="18" charset="0"/>
              </a:rPr>
              <a:t> 11 </a:t>
            </a:r>
            <a:r>
              <a:rPr lang="en-US" altLang="en-US" sz="3200" b="1" dirty="0" err="1">
                <a:solidFill>
                  <a:prstClr val="black"/>
                </a:solidFill>
                <a:latin typeface="Times New Roman" pitchFamily="18" charset="0"/>
                <a:cs typeface="Times New Roman" pitchFamily="18" charset="0"/>
              </a:rPr>
              <a:t>năm</a:t>
            </a:r>
            <a:r>
              <a:rPr lang="en-US" altLang="en-US" sz="3200" b="1" dirty="0">
                <a:solidFill>
                  <a:prstClr val="black"/>
                </a:solidFill>
                <a:latin typeface="Times New Roman" pitchFamily="18" charset="0"/>
                <a:cs typeface="Times New Roman" pitchFamily="18" charset="0"/>
              </a:rPr>
              <a:t> 2024</a:t>
            </a:r>
          </a:p>
          <a:p>
            <a:pPr algn="ct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Tiếng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Việt</a:t>
            </a:r>
            <a:endParaRPr lang="en-US" altLang="en-US" sz="3200" b="1" dirty="0">
              <a:solidFill>
                <a:prstClr val="black"/>
              </a:solidFill>
              <a:latin typeface="Times New Roman" pitchFamily="18" charset="0"/>
              <a:cs typeface="Times New Roman" pitchFamily="18" charset="0"/>
            </a:endParaRPr>
          </a:p>
          <a:p>
            <a:pPr algn="ctr"/>
            <a:r>
              <a:rPr lang="en-US" altLang="en-US" sz="3200" b="1" u="sng" dirty="0" err="1">
                <a:solidFill>
                  <a:prstClr val="black"/>
                </a:solidFill>
                <a:latin typeface="Times New Roman" pitchFamily="18" charset="0"/>
                <a:cs typeface="Times New Roman" pitchFamily="18" charset="0"/>
              </a:rPr>
              <a:t>Bài</a:t>
            </a:r>
            <a:r>
              <a:rPr lang="en-US" altLang="en-US" sz="3200" b="1" u="sng" dirty="0">
                <a:solidFill>
                  <a:prstClr val="black"/>
                </a:solidFill>
                <a:latin typeface="Times New Roman" pitchFamily="18" charset="0"/>
                <a:cs typeface="Times New Roman" pitchFamily="18" charset="0"/>
              </a:rPr>
              <a:t> </a:t>
            </a:r>
            <a:r>
              <a:rPr lang="en-US" altLang="en-US" sz="3200" b="1" u="sng" dirty="0" err="1">
                <a:solidFill>
                  <a:prstClr val="black"/>
                </a:solidFill>
                <a:latin typeface="Times New Roman" pitchFamily="18" charset="0"/>
                <a:cs typeface="Times New Roman" pitchFamily="18" charset="0"/>
              </a:rPr>
              <a:t>đọc</a:t>
            </a:r>
            <a:r>
              <a:rPr lang="en-US" altLang="en-US" sz="3200" b="1" u="sng" dirty="0">
                <a:solidFill>
                  <a:prstClr val="black"/>
                </a:solidFill>
                <a:latin typeface="Times New Roman" pitchFamily="18" charset="0"/>
                <a:cs typeface="Times New Roman" pitchFamily="18" charset="0"/>
              </a:rPr>
              <a:t> 4</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Tìm</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việc</a:t>
            </a:r>
            <a:endParaRPr lang="en-US" alt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7907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8386-2342-2920-7151-5BB5C424460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BA88745-2B96-E1C0-2336-5BF89CC78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9ADDAF3A-0629-8AEA-F8AE-D40A95C95A39}"/>
              </a:ext>
            </a:extLst>
          </p:cNvPr>
          <p:cNvSpPr txBox="1"/>
          <p:nvPr/>
        </p:nvSpPr>
        <p:spPr>
          <a:xfrm>
            <a:off x="147146" y="2538304"/>
            <a:ext cx="12044854" cy="2554545"/>
          </a:xfrm>
          <a:prstGeom prst="rect">
            <a:avLst/>
          </a:prstGeom>
          <a:noFill/>
        </p:spPr>
        <p:txBody>
          <a:bodyPr wrap="square"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en-US" sz="26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sym typeface="+mn-ea"/>
              </a:rPr>
              <a:t>	</a:t>
            </a:r>
            <a:r>
              <a:rPr kumimoji="0" lang="en-US" sz="3200" b="0" i="1" u="none" strike="noStrike" kern="1200" cap="none" spc="0" normalizeH="0" baseline="0" noProof="0" dirty="0" err="1">
                <a:ln>
                  <a:noFill/>
                </a:ln>
                <a:effectLst/>
                <a:uLnTx/>
                <a:uFillTx/>
                <a:latin typeface="UTM Avo"/>
                <a:ea typeface="+mn-ea"/>
                <a:cs typeface="+mn-cs"/>
              </a:rPr>
              <a:t>Người</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đàn</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ông</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thú</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thật</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là</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ông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không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có</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máy</a:t>
            </a:r>
            <a:r>
              <a:rPr kumimoji="0" lang="en-US" sz="3200" b="1" i="1" u="none" strike="noStrike" kern="1200" cap="none" spc="0" normalizeH="0" baseline="0" noProof="0" dirty="0">
                <a:ln>
                  <a:noFill/>
                </a:ln>
                <a:effectLst/>
                <a:uLnTx/>
                <a:uFillTx/>
                <a:latin typeface="UTM Avo"/>
                <a:ea typeface="+mn-ea"/>
                <a:cs typeface="+mn-cs"/>
              </a:rPr>
              <a:t> vi </a:t>
            </a:r>
            <a:r>
              <a:rPr kumimoji="0" lang="en-US" sz="3200" b="1" i="1" u="none" strike="noStrike" kern="1200" cap="none" spc="0" normalizeH="0" baseline="0" noProof="0" dirty="0" err="1">
                <a:ln>
                  <a:noFill/>
                </a:ln>
                <a:effectLst/>
                <a:uLnTx/>
                <a:uFillTx/>
                <a:latin typeface="UTM Avo"/>
                <a:ea typeface="+mn-ea"/>
                <a:cs typeface="+mn-cs"/>
              </a:rPr>
              <a:t>tính</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và</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cũng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không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dùng</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thư</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điện</a:t>
            </a:r>
            <a:r>
              <a:rPr kumimoji="0" lang="en-US" sz="3200" b="1" i="1" u="none" strike="noStrike" kern="1200" cap="none" spc="0" normalizeH="0" baseline="0" noProof="0" dirty="0">
                <a:ln>
                  <a:noFill/>
                </a:ln>
                <a:effectLst/>
                <a:uLnTx/>
                <a:uFillTx/>
                <a:latin typeface="UTM Avo"/>
                <a:ea typeface="+mn-ea"/>
                <a:cs typeface="+mn-cs"/>
              </a:rPr>
              <a:t> tử</a:t>
            </a:r>
            <a:r>
              <a:rPr kumimoji="0" lang="en-US" sz="3200" b="0" i="1" u="none" strike="noStrike" kern="1200" cap="none" spc="0" normalizeH="0" baseline="0" noProof="0" dirty="0">
                <a:ln>
                  <a:noFill/>
                </a:ln>
                <a:effectLst/>
                <a:uLnTx/>
                <a:uFillTx/>
                <a:latin typeface="UTM Avo"/>
                <a:ea typeface="+mn-ea"/>
                <a:cs typeface="+mn-cs"/>
              </a:rPr>
              <a:t>://</a:t>
            </a:r>
            <a:endParaRPr kumimoji="0" lang="en-US" sz="3200" b="0" i="0" u="none" strike="noStrike" kern="1200" cap="none" spc="0" normalizeH="0" baseline="0" noProof="0" dirty="0">
              <a:ln>
                <a:noFill/>
              </a:ln>
              <a:effectLst/>
              <a:uLnTx/>
              <a:uFillTx/>
              <a:latin typeface="UTM Avo"/>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3200" b="0" i="1" u="none" strike="noStrike" kern="1200" cap="none" spc="0" normalizeH="0" baseline="0" noProof="0" dirty="0">
                <a:ln>
                  <a:noFill/>
                </a:ln>
                <a:effectLst/>
                <a:uLnTx/>
                <a:uFillTx/>
                <a:latin typeface="UTM Avo"/>
                <a:ea typeface="+mn-ea"/>
                <a:cs typeface="+mn-cs"/>
              </a:rPr>
              <a:t>        - </a:t>
            </a:r>
            <a:r>
              <a:rPr kumimoji="0" lang="en-US" sz="3200" b="1" i="1" u="none" strike="noStrike" kern="1200" cap="none" spc="0" normalizeH="0" baseline="0" noProof="0" dirty="0" err="1">
                <a:ln>
                  <a:noFill/>
                </a:ln>
                <a:effectLst/>
                <a:uLnTx/>
                <a:uFillTx/>
                <a:latin typeface="UTM Avo"/>
                <a:ea typeface="+mn-ea"/>
                <a:cs typeface="+mn-cs"/>
              </a:rPr>
              <a:t>Rất</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tiếc</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một</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công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ti</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lớn</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như</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chúng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tôi</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chỉ</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giao</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dịch</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với</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nhân</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viên</a:t>
            </a:r>
            <a:r>
              <a:rPr kumimoji="0" lang="en-US" sz="3200" b="0" i="1" u="none" strike="noStrike" kern="1200" cap="none" spc="0" normalizeH="0" baseline="0" noProof="0" dirty="0">
                <a:ln>
                  <a:noFill/>
                </a:ln>
                <a:effectLst/>
                <a:uLnTx/>
                <a:uFillTx/>
                <a:latin typeface="UTM Avo"/>
                <a:ea typeface="+mn-ea"/>
                <a:cs typeface="+mn-cs"/>
              </a:rPr>
              <a:t> qua </a:t>
            </a:r>
            <a:r>
              <a:rPr kumimoji="0" lang="en-US" sz="3200" b="1" i="1" u="none" strike="noStrike" kern="1200" cap="none" spc="0" normalizeH="0" baseline="0" noProof="0" dirty="0" err="1">
                <a:ln>
                  <a:noFill/>
                </a:ln>
                <a:effectLst/>
                <a:uLnTx/>
                <a:uFillTx/>
                <a:latin typeface="UTM Avo"/>
                <a:ea typeface="+mn-ea"/>
                <a:cs typeface="+mn-cs"/>
              </a:rPr>
              <a:t>thư</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điện</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tử</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nên</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không</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thể</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tuyển</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dụng</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anh</a:t>
            </a:r>
            <a:r>
              <a:rPr kumimoji="0" lang="en-US" sz="3200" b="0" i="1" u="none" strike="noStrike" kern="1200" cap="none" spc="0" normalizeH="0" baseline="0" noProof="0" dirty="0">
                <a:ln>
                  <a:noFill/>
                </a:ln>
                <a:effectLst/>
                <a:uLnTx/>
                <a:uFillTx/>
                <a:latin typeface="UTM Avo"/>
                <a:ea typeface="+mn-ea"/>
                <a:cs typeface="+mn-cs"/>
              </a:rPr>
              <a:t> </a:t>
            </a:r>
            <a:r>
              <a:rPr kumimoji="0" lang="en-US" sz="3200" b="0" i="1" u="none" strike="noStrike" kern="1200" cap="none" spc="0" normalizeH="0" baseline="0" noProof="0" dirty="0" err="1">
                <a:ln>
                  <a:noFill/>
                </a:ln>
                <a:effectLst/>
                <a:uLnTx/>
                <a:uFillTx/>
                <a:latin typeface="UTM Avo"/>
                <a:ea typeface="+mn-ea"/>
                <a:cs typeface="+mn-cs"/>
              </a:rPr>
              <a:t>được</a:t>
            </a:r>
            <a:r>
              <a:rPr kumimoji="0" lang="en-US" sz="3200" b="0"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Rất</a:t>
            </a:r>
            <a:r>
              <a:rPr kumimoji="0" lang="en-US" sz="3200" b="1" i="1" u="none" strike="noStrike" kern="1200" cap="none" spc="0" normalizeH="0" baseline="0" noProof="0" dirty="0">
                <a:ln>
                  <a:noFill/>
                </a:ln>
                <a:effectLst/>
                <a:uLnTx/>
                <a:uFillTx/>
                <a:latin typeface="UTM Avo"/>
                <a:ea typeface="+mn-ea"/>
                <a:cs typeface="+mn-cs"/>
              </a:rPr>
              <a:t> </a:t>
            </a:r>
            <a:r>
              <a:rPr kumimoji="0" lang="en-US" sz="3200" b="1" i="1" u="none" strike="noStrike" kern="1200" cap="none" spc="0" normalizeH="0" baseline="0" noProof="0" dirty="0" err="1">
                <a:ln>
                  <a:noFill/>
                </a:ln>
                <a:effectLst/>
                <a:uLnTx/>
                <a:uFillTx/>
                <a:latin typeface="UTM Avo"/>
                <a:ea typeface="+mn-ea"/>
                <a:cs typeface="+mn-cs"/>
              </a:rPr>
              <a:t>tiếc</a:t>
            </a:r>
            <a:r>
              <a:rPr kumimoji="0" lang="en-US" sz="3200" b="0" i="1" u="none" strike="noStrike" kern="1200" cap="none" spc="0" normalizeH="0" baseline="0" noProof="0" dirty="0">
                <a:ln>
                  <a:noFill/>
                </a:ln>
                <a:effectLst/>
                <a:uLnTx/>
                <a:uFillTx/>
                <a:latin typeface="UTM Avo"/>
                <a:ea typeface="+mn-ea"/>
              </a:rPr>
              <a:t>…! </a:t>
            </a:r>
            <a:endParaRPr kumimoji="0" lang="en-GB" altLang="en-US" sz="3200" b="0" i="0" u="none" strike="noStrike" kern="1200" cap="none" spc="0" normalizeH="0" baseline="0" noProof="0" dirty="0">
              <a:ln>
                <a:noFill/>
              </a:ln>
              <a:effectLst/>
              <a:uLnTx/>
              <a:uFillTx/>
              <a:latin typeface="UTM Avo"/>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2966CB43-CCE9-73BA-A6C8-841250ED09B3}"/>
              </a:ext>
            </a:extLst>
          </p:cNvPr>
          <p:cNvSpPr/>
          <p:nvPr/>
        </p:nvSpPr>
        <p:spPr>
          <a:xfrm>
            <a:off x="2887859" y="325388"/>
            <a:ext cx="6416282" cy="1569660"/>
          </a:xfrm>
          <a:prstGeom prst="rect">
            <a:avLst/>
          </a:prstGeom>
        </p:spPr>
        <p:txBody>
          <a:bodyPr wrap="square">
            <a:spAutoFit/>
          </a:bodyPr>
          <a:lstStyle/>
          <a:p>
            <a:pPr algn="ctr"/>
            <a:r>
              <a:rPr lang="en-US" altLang="en-US" sz="3200" b="1" dirty="0" err="1">
                <a:solidFill>
                  <a:prstClr val="black"/>
                </a:solidFill>
                <a:latin typeface="Times New Roman" pitchFamily="18" charset="0"/>
                <a:cs typeface="Times New Roman" pitchFamily="18" charset="0"/>
              </a:rPr>
              <a:t>Thứ</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Tư</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ngày</a:t>
            </a:r>
            <a:r>
              <a:rPr lang="en-US" altLang="en-US" sz="3200" b="1" dirty="0">
                <a:solidFill>
                  <a:prstClr val="black"/>
                </a:solidFill>
                <a:latin typeface="Times New Roman" pitchFamily="18" charset="0"/>
                <a:cs typeface="Times New Roman" pitchFamily="18" charset="0"/>
              </a:rPr>
              <a:t> 20 </a:t>
            </a:r>
            <a:r>
              <a:rPr lang="en-US" altLang="en-US" sz="3200" b="1" dirty="0" err="1">
                <a:solidFill>
                  <a:prstClr val="black"/>
                </a:solidFill>
                <a:latin typeface="Times New Roman" pitchFamily="18" charset="0"/>
                <a:cs typeface="Times New Roman" pitchFamily="18" charset="0"/>
              </a:rPr>
              <a:t>tháng</a:t>
            </a:r>
            <a:r>
              <a:rPr lang="en-US" altLang="en-US" sz="3200" b="1" dirty="0">
                <a:solidFill>
                  <a:prstClr val="black"/>
                </a:solidFill>
                <a:latin typeface="Times New Roman" pitchFamily="18" charset="0"/>
                <a:cs typeface="Times New Roman" pitchFamily="18" charset="0"/>
              </a:rPr>
              <a:t> 11 </a:t>
            </a:r>
            <a:r>
              <a:rPr lang="en-US" altLang="en-US" sz="3200" b="1" dirty="0" err="1">
                <a:solidFill>
                  <a:prstClr val="black"/>
                </a:solidFill>
                <a:latin typeface="Times New Roman" pitchFamily="18" charset="0"/>
                <a:cs typeface="Times New Roman" pitchFamily="18" charset="0"/>
              </a:rPr>
              <a:t>năm</a:t>
            </a:r>
            <a:r>
              <a:rPr lang="en-US" altLang="en-US" sz="3200" b="1" dirty="0">
                <a:solidFill>
                  <a:prstClr val="black"/>
                </a:solidFill>
                <a:latin typeface="Times New Roman" pitchFamily="18" charset="0"/>
                <a:cs typeface="Times New Roman" pitchFamily="18" charset="0"/>
              </a:rPr>
              <a:t> 2024</a:t>
            </a:r>
          </a:p>
          <a:p>
            <a:pPr algn="ct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Tiếng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Việt</a:t>
            </a:r>
            <a:endParaRPr lang="en-US" altLang="en-US" sz="3200" b="1" dirty="0">
              <a:solidFill>
                <a:prstClr val="black"/>
              </a:solidFill>
              <a:latin typeface="Times New Roman" pitchFamily="18" charset="0"/>
              <a:cs typeface="Times New Roman" pitchFamily="18" charset="0"/>
            </a:endParaRPr>
          </a:p>
          <a:p>
            <a:pPr algn="ctr"/>
            <a:r>
              <a:rPr lang="en-US" altLang="en-US" sz="3200" b="1" u="sng" dirty="0" err="1">
                <a:solidFill>
                  <a:prstClr val="black"/>
                </a:solidFill>
                <a:latin typeface="Times New Roman" pitchFamily="18" charset="0"/>
                <a:cs typeface="Times New Roman" pitchFamily="18" charset="0"/>
              </a:rPr>
              <a:t>Bài</a:t>
            </a:r>
            <a:r>
              <a:rPr lang="en-US" altLang="en-US" sz="3200" b="1" u="sng" dirty="0">
                <a:solidFill>
                  <a:prstClr val="black"/>
                </a:solidFill>
                <a:latin typeface="Times New Roman" pitchFamily="18" charset="0"/>
                <a:cs typeface="Times New Roman" pitchFamily="18" charset="0"/>
              </a:rPr>
              <a:t> </a:t>
            </a:r>
            <a:r>
              <a:rPr lang="en-US" altLang="en-US" sz="3200" b="1" u="sng" dirty="0" err="1">
                <a:solidFill>
                  <a:prstClr val="black"/>
                </a:solidFill>
                <a:latin typeface="Times New Roman" pitchFamily="18" charset="0"/>
                <a:cs typeface="Times New Roman" pitchFamily="18" charset="0"/>
              </a:rPr>
              <a:t>đọc</a:t>
            </a:r>
            <a:r>
              <a:rPr lang="en-US" altLang="en-US" sz="3200" b="1" u="sng" dirty="0">
                <a:solidFill>
                  <a:prstClr val="black"/>
                </a:solidFill>
                <a:latin typeface="Times New Roman" pitchFamily="18" charset="0"/>
                <a:cs typeface="Times New Roman" pitchFamily="18" charset="0"/>
              </a:rPr>
              <a:t> 4</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Tìm</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việc</a:t>
            </a:r>
            <a:endParaRPr lang="en-US" alt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2871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8E74E-BA5B-4907-7B8C-762E70D4CED2}"/>
            </a:ext>
          </a:extLst>
        </p:cNvPr>
        <p:cNvGrpSpPr/>
        <p:nvPr/>
      </p:nvGrpSpPr>
      <p:grpSpPr>
        <a:xfrm>
          <a:off x="0" y="0"/>
          <a:ext cx="0" cy="0"/>
          <a:chOff x="0" y="0"/>
          <a:chExt cx="0" cy="0"/>
        </a:xfrm>
      </p:grpSpPr>
      <p:pic>
        <p:nvPicPr>
          <p:cNvPr id="29698" name="Picture 3">
            <a:extLst>
              <a:ext uri="{FF2B5EF4-FFF2-40B4-BE49-F238E27FC236}">
                <a16:creationId xmlns:a16="http://schemas.microsoft.com/office/drawing/2014/main" id="{25EC4942-DBE2-270B-200D-F2FB68EC9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a:extLst>
              <a:ext uri="{FF2B5EF4-FFF2-40B4-BE49-F238E27FC236}">
                <a16:creationId xmlns:a16="http://schemas.microsoft.com/office/drawing/2014/main" id="{B58BB277-69DC-6D91-CDE0-A237175F0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171631" y="-157084"/>
            <a:ext cx="11648016" cy="677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a:extLst>
              <a:ext uri="{FF2B5EF4-FFF2-40B4-BE49-F238E27FC236}">
                <a16:creationId xmlns:a16="http://schemas.microsoft.com/office/drawing/2014/main" id="{9B637051-C7AB-4434-1A01-44A496EFA579}"/>
              </a:ext>
            </a:extLst>
          </p:cNvPr>
          <p:cNvSpPr txBox="1">
            <a:spLocks noChangeArrowheads="1"/>
          </p:cNvSpPr>
          <p:nvPr/>
        </p:nvSpPr>
        <p:spPr bwMode="auto">
          <a:xfrm>
            <a:off x="1873407" y="3676157"/>
            <a:ext cx="8664496" cy="82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800" b="1" dirty="0" err="1">
                <a:solidFill>
                  <a:srgbClr val="FF0000"/>
                </a:solidFill>
                <a:latin typeface="Times New Roman" panose="02020603050405020304" pitchFamily="18" charset="0"/>
                <a:cs typeface="Times New Roman" panose="02020603050405020304" pitchFamily="18" charset="0"/>
              </a:rPr>
              <a:t>Vận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dụng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trải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nghiệm</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C2B1A765-3B07-5768-AA0D-64E07CF97FA6}"/>
              </a:ext>
            </a:extLst>
          </p:cNvPr>
          <p:cNvSpPr/>
          <p:nvPr/>
        </p:nvSpPr>
        <p:spPr>
          <a:xfrm>
            <a:off x="2997514" y="1195183"/>
            <a:ext cx="6416282" cy="1569660"/>
          </a:xfrm>
          <a:prstGeom prst="rect">
            <a:avLst/>
          </a:prstGeom>
        </p:spPr>
        <p:txBody>
          <a:bodyPr wrap="square">
            <a:spAutoFit/>
          </a:bodyPr>
          <a:lstStyle/>
          <a:p>
            <a:pPr algn="ctr"/>
            <a:r>
              <a:rPr lang="en-US" altLang="en-US" sz="3200" b="1" dirty="0" err="1">
                <a:solidFill>
                  <a:prstClr val="black"/>
                </a:solidFill>
                <a:latin typeface="Times New Roman" pitchFamily="18" charset="0"/>
                <a:cs typeface="Times New Roman" pitchFamily="18" charset="0"/>
              </a:rPr>
              <a:t>Thứ</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Tư</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ngày</a:t>
            </a:r>
            <a:r>
              <a:rPr lang="en-US" altLang="en-US" sz="3200" b="1" dirty="0">
                <a:solidFill>
                  <a:prstClr val="black"/>
                </a:solidFill>
                <a:latin typeface="Times New Roman" pitchFamily="18" charset="0"/>
                <a:cs typeface="Times New Roman" pitchFamily="18" charset="0"/>
              </a:rPr>
              <a:t> 20 </a:t>
            </a:r>
            <a:r>
              <a:rPr lang="en-US" altLang="en-US" sz="3200" b="1" dirty="0" err="1">
                <a:solidFill>
                  <a:prstClr val="black"/>
                </a:solidFill>
                <a:latin typeface="Times New Roman" pitchFamily="18" charset="0"/>
                <a:cs typeface="Times New Roman" pitchFamily="18" charset="0"/>
              </a:rPr>
              <a:t>tháng</a:t>
            </a:r>
            <a:r>
              <a:rPr lang="en-US" altLang="en-US" sz="3200" b="1" dirty="0">
                <a:solidFill>
                  <a:prstClr val="black"/>
                </a:solidFill>
                <a:latin typeface="Times New Roman" pitchFamily="18" charset="0"/>
                <a:cs typeface="Times New Roman" pitchFamily="18" charset="0"/>
              </a:rPr>
              <a:t> 11 </a:t>
            </a:r>
            <a:r>
              <a:rPr lang="en-US" altLang="en-US" sz="3200" b="1" dirty="0" err="1">
                <a:solidFill>
                  <a:prstClr val="black"/>
                </a:solidFill>
                <a:latin typeface="Times New Roman" pitchFamily="18" charset="0"/>
                <a:cs typeface="Times New Roman" pitchFamily="18" charset="0"/>
              </a:rPr>
              <a:t>năm</a:t>
            </a:r>
            <a:r>
              <a:rPr lang="en-US" altLang="en-US" sz="3200" b="1" dirty="0">
                <a:solidFill>
                  <a:prstClr val="black"/>
                </a:solidFill>
                <a:latin typeface="Times New Roman" pitchFamily="18" charset="0"/>
                <a:cs typeface="Times New Roman" pitchFamily="18" charset="0"/>
              </a:rPr>
              <a:t> 2024</a:t>
            </a:r>
          </a:p>
          <a:p>
            <a:pPr algn="ct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Tiếng</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Việt</a:t>
            </a:r>
            <a:endParaRPr lang="en-US" altLang="en-US" sz="3200" b="1" dirty="0">
              <a:solidFill>
                <a:prstClr val="black"/>
              </a:solidFill>
              <a:latin typeface="Times New Roman" pitchFamily="18" charset="0"/>
              <a:cs typeface="Times New Roman" pitchFamily="18" charset="0"/>
            </a:endParaRPr>
          </a:p>
          <a:p>
            <a:pPr algn="ctr"/>
            <a:r>
              <a:rPr lang="en-US" altLang="en-US" sz="3200" b="1" u="sng" dirty="0" err="1">
                <a:solidFill>
                  <a:prstClr val="black"/>
                </a:solidFill>
                <a:latin typeface="Times New Roman" pitchFamily="18" charset="0"/>
                <a:cs typeface="Times New Roman" pitchFamily="18" charset="0"/>
              </a:rPr>
              <a:t>Bài</a:t>
            </a:r>
            <a:r>
              <a:rPr lang="en-US" altLang="en-US" sz="3200" b="1" u="sng" dirty="0">
                <a:solidFill>
                  <a:prstClr val="black"/>
                </a:solidFill>
                <a:latin typeface="Times New Roman" pitchFamily="18" charset="0"/>
                <a:cs typeface="Times New Roman" pitchFamily="18" charset="0"/>
              </a:rPr>
              <a:t> </a:t>
            </a:r>
            <a:r>
              <a:rPr lang="en-US" altLang="en-US" sz="3200" b="1" u="sng" dirty="0" err="1">
                <a:solidFill>
                  <a:prstClr val="black"/>
                </a:solidFill>
                <a:latin typeface="Times New Roman" pitchFamily="18" charset="0"/>
                <a:cs typeface="Times New Roman" pitchFamily="18" charset="0"/>
              </a:rPr>
              <a:t>đọc</a:t>
            </a:r>
            <a:r>
              <a:rPr lang="en-US" altLang="en-US" sz="3200" b="1" u="sng" dirty="0">
                <a:solidFill>
                  <a:prstClr val="black"/>
                </a:solidFill>
                <a:latin typeface="Times New Roman" pitchFamily="18" charset="0"/>
                <a:cs typeface="Times New Roman" pitchFamily="18" charset="0"/>
              </a:rPr>
              <a:t> 4</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Tìm</a:t>
            </a:r>
            <a:r>
              <a:rPr lang="en-US" altLang="en-US" sz="3200" b="1" dirty="0">
                <a:solidFill>
                  <a:prstClr val="black"/>
                </a:solidFill>
                <a:latin typeface="Times New Roman" pitchFamily="18" charset="0"/>
                <a:cs typeface="Times New Roman" pitchFamily="18" charset="0"/>
              </a:rPr>
              <a:t> </a:t>
            </a:r>
            <a:r>
              <a:rPr lang="en-US" altLang="en-US" sz="3200" b="1" dirty="0" err="1">
                <a:solidFill>
                  <a:prstClr val="black"/>
                </a:solidFill>
                <a:latin typeface="Times New Roman" pitchFamily="18" charset="0"/>
                <a:cs typeface="Times New Roman" pitchFamily="18" charset="0"/>
              </a:rPr>
              <a:t>việc</a:t>
            </a:r>
            <a:endParaRPr lang="en-US" alt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80427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92025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Nêu</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cảm</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nhận</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qua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này</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a:t>
            </a:r>
            <a:endParaRPr lang="en-US" sz="4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1039928-4933-2FE6-143B-A71636447B73}"/>
              </a:ext>
            </a:extLst>
          </p:cNvPr>
          <p:cNvSpPr/>
          <p:nvPr/>
        </p:nvSpPr>
        <p:spPr>
          <a:xfrm>
            <a:off x="2887859" y="-32891"/>
            <a:ext cx="6416282" cy="1477328"/>
          </a:xfrm>
          <a:prstGeom prst="rect">
            <a:avLst/>
          </a:prstGeom>
        </p:spPr>
        <p:txBody>
          <a:bodyPr wrap="square">
            <a:spAutoFit/>
          </a:bodyPr>
          <a:lstStyle/>
          <a:p>
            <a:pPr algn="ctr"/>
            <a:r>
              <a:rPr lang="en-US" altLang="en-US" sz="3000" b="1" dirty="0" err="1">
                <a:solidFill>
                  <a:prstClr val="black"/>
                </a:solidFill>
                <a:latin typeface="Times New Roman" pitchFamily="18" charset="0"/>
                <a:cs typeface="Times New Roman" pitchFamily="18" charset="0"/>
              </a:rPr>
              <a:t>Thứ</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Tư</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ngày</a:t>
            </a:r>
            <a:r>
              <a:rPr lang="en-US" altLang="en-US" sz="3000" b="1" dirty="0">
                <a:solidFill>
                  <a:prstClr val="black"/>
                </a:solidFill>
                <a:latin typeface="Times New Roman" pitchFamily="18" charset="0"/>
                <a:cs typeface="Times New Roman" pitchFamily="18" charset="0"/>
              </a:rPr>
              <a:t> 20 </a:t>
            </a:r>
            <a:r>
              <a:rPr lang="en-US" altLang="en-US" sz="3000" b="1" dirty="0" err="1">
                <a:solidFill>
                  <a:prstClr val="black"/>
                </a:solidFill>
                <a:latin typeface="Times New Roman" pitchFamily="18" charset="0"/>
                <a:cs typeface="Times New Roman" pitchFamily="18" charset="0"/>
              </a:rPr>
              <a:t>tháng</a:t>
            </a:r>
            <a:r>
              <a:rPr lang="en-US" altLang="en-US" sz="3000" b="1" dirty="0">
                <a:solidFill>
                  <a:prstClr val="black"/>
                </a:solidFill>
                <a:latin typeface="Times New Roman" pitchFamily="18" charset="0"/>
                <a:cs typeface="Times New Roman" pitchFamily="18" charset="0"/>
              </a:rPr>
              <a:t> 11 </a:t>
            </a:r>
            <a:r>
              <a:rPr lang="en-US" altLang="en-US" sz="3000" b="1" dirty="0" err="1">
                <a:solidFill>
                  <a:prstClr val="black"/>
                </a:solidFill>
                <a:latin typeface="Times New Roman" pitchFamily="18" charset="0"/>
                <a:cs typeface="Times New Roman" pitchFamily="18" charset="0"/>
              </a:rPr>
              <a:t>năm</a:t>
            </a:r>
            <a:r>
              <a:rPr lang="en-US" altLang="en-US" sz="3000" b="1" dirty="0">
                <a:solidFill>
                  <a:prstClr val="black"/>
                </a:solidFill>
                <a:latin typeface="Times New Roman" pitchFamily="18" charset="0"/>
                <a:cs typeface="Times New Roman" pitchFamily="18" charset="0"/>
              </a:rPr>
              <a:t> 2024</a:t>
            </a:r>
          </a:p>
          <a:p>
            <a:pPr algn="ct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Tiếng</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Việt</a:t>
            </a:r>
            <a:endParaRPr lang="en-US" altLang="en-US" sz="3000" b="1" dirty="0">
              <a:solidFill>
                <a:prstClr val="black"/>
              </a:solidFill>
              <a:latin typeface="Times New Roman" pitchFamily="18" charset="0"/>
              <a:cs typeface="Times New Roman" pitchFamily="18" charset="0"/>
            </a:endParaRPr>
          </a:p>
          <a:p>
            <a:pPr algn="ctr"/>
            <a:r>
              <a:rPr lang="en-US" altLang="en-US" sz="3000" b="1" u="sng" dirty="0" err="1">
                <a:solidFill>
                  <a:prstClr val="black"/>
                </a:solidFill>
                <a:latin typeface="Times New Roman" pitchFamily="18" charset="0"/>
                <a:cs typeface="Times New Roman" pitchFamily="18" charset="0"/>
              </a:rPr>
              <a:t>Bài</a:t>
            </a:r>
            <a:r>
              <a:rPr lang="en-US" altLang="en-US" sz="3000" b="1" u="sng" dirty="0">
                <a:solidFill>
                  <a:prstClr val="black"/>
                </a:solidFill>
                <a:latin typeface="Times New Roman" pitchFamily="18" charset="0"/>
                <a:cs typeface="Times New Roman" pitchFamily="18" charset="0"/>
              </a:rPr>
              <a:t> </a:t>
            </a:r>
            <a:r>
              <a:rPr lang="en-US" altLang="en-US" sz="3000" b="1" u="sng" dirty="0" err="1">
                <a:solidFill>
                  <a:prstClr val="black"/>
                </a:solidFill>
                <a:latin typeface="Times New Roman" pitchFamily="18" charset="0"/>
                <a:cs typeface="Times New Roman" pitchFamily="18" charset="0"/>
              </a:rPr>
              <a:t>đọc</a:t>
            </a:r>
            <a:r>
              <a:rPr lang="en-US" altLang="en-US" sz="3000" b="1" u="sng" dirty="0">
                <a:solidFill>
                  <a:prstClr val="black"/>
                </a:solidFill>
                <a:latin typeface="Times New Roman" pitchFamily="18" charset="0"/>
                <a:cs typeface="Times New Roman" pitchFamily="18" charset="0"/>
              </a:rPr>
              <a:t> 4</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Tìm</a:t>
            </a:r>
            <a:r>
              <a:rPr lang="en-US" altLang="en-US" sz="3000" b="1" dirty="0">
                <a:solidFill>
                  <a:prstClr val="black"/>
                </a:solidFill>
                <a:latin typeface="Times New Roman" pitchFamily="18" charset="0"/>
                <a:cs typeface="Times New Roman" pitchFamily="18" charset="0"/>
              </a:rPr>
              <a:t> </a:t>
            </a:r>
            <a:r>
              <a:rPr lang="en-US" altLang="en-US" sz="3000" b="1" dirty="0" err="1">
                <a:solidFill>
                  <a:prstClr val="black"/>
                </a:solidFill>
                <a:latin typeface="Times New Roman" pitchFamily="18" charset="0"/>
                <a:cs typeface="Times New Roman" pitchFamily="18" charset="0"/>
              </a:rPr>
              <a:t>việc</a:t>
            </a:r>
            <a:endParaRPr lang="en-US" altLang="en-US" sz="3000" b="1"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B07297C-9544-2C99-CFCE-785AC4D1CDE0}"/>
              </a:ext>
            </a:extLst>
          </p:cNvPr>
          <p:cNvSpPr txBox="1"/>
          <p:nvPr/>
        </p:nvSpPr>
        <p:spPr>
          <a:xfrm>
            <a:off x="249421" y="3202006"/>
            <a:ext cx="11693158" cy="92025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ua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hôm</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nay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rút</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ra</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điều</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gì</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cho</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bản</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latin typeface="UTM Avo" panose="02040603050506020204" pitchFamily="18" charset="0"/>
                <a:ea typeface="Times New Roman" panose="02020603050405020304" pitchFamily="18" charset="0"/>
                <a:cs typeface="Times New Roman" panose="02020603050405020304" pitchFamily="18" charset="0"/>
              </a:rPr>
              <a:t>thân</a:t>
            </a:r>
            <a:r>
              <a:rPr lang="en-US" sz="40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a:t>
            </a:r>
            <a:endParaRPr lang="en-US" sz="4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713" y="3824289"/>
            <a:ext cx="198120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11" descr="Dov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565401"/>
            <a:ext cx="16764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6598">
            <a:off x="3087689" y="5549901"/>
            <a:ext cx="14176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3935760" y="2152761"/>
            <a:ext cx="6624736" cy="2552478"/>
          </a:xfrm>
          <a:prstGeom prst="rect">
            <a:avLst/>
          </a:prstGeom>
        </p:spPr>
        <p:txBody>
          <a:bodyPr spcFirstLastPara="1" wrap="none" lIns="91367" tIns="45684" rIns="91367" bIns="45684"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0" cap="none" spc="0" normalizeH="0" baseline="0" noProof="0" dirty="0" err="1">
                <a:ln w="9525">
                  <a:solidFill>
                    <a:srgbClr val="000000"/>
                  </a:solidFill>
                  <a:round/>
                  <a:headEnd/>
                  <a:tailEnd/>
                </a:ln>
                <a:solidFill>
                  <a:srgbClr val="FFFF00"/>
                </a:solidFill>
                <a:effectLst/>
                <a:uLnTx/>
                <a:uFillTx/>
                <a:latin typeface="Times New Roman"/>
                <a:ea typeface="+mn-ea"/>
                <a:cs typeface="Times New Roman"/>
              </a:rPr>
              <a:t>Chúc</a:t>
            </a:r>
            <a:r>
              <a:rPr kumimoji="0" lang="en-US" sz="4000" b="0" i="0" u="none" strike="noStrike" kern="10" cap="none" spc="0" normalizeH="0" baseline="0" noProof="0" dirty="0">
                <a:ln w="9525">
                  <a:solidFill>
                    <a:srgbClr val="000000"/>
                  </a:solidFill>
                  <a:round/>
                  <a:headEnd/>
                  <a:tailEnd/>
                </a:ln>
                <a:solidFill>
                  <a:srgbClr val="FFFF00"/>
                </a:solidFill>
                <a:effectLst/>
                <a:uLnTx/>
                <a:uFillTx/>
                <a:latin typeface="Times New Roman"/>
                <a:ea typeface="+mn-ea"/>
                <a:cs typeface="Times New Roman"/>
              </a:rPr>
              <a:t> </a:t>
            </a:r>
            <a:r>
              <a:rPr kumimoji="0" lang="en-US" sz="4000" b="0" i="0" u="none" strike="noStrike" kern="10" cap="none" spc="0" normalizeH="0" baseline="0" noProof="0" dirty="0" err="1">
                <a:ln w="9525">
                  <a:solidFill>
                    <a:srgbClr val="000000"/>
                  </a:solidFill>
                  <a:round/>
                  <a:headEnd/>
                  <a:tailEnd/>
                </a:ln>
                <a:solidFill>
                  <a:srgbClr val="FFFF00"/>
                </a:solidFill>
                <a:effectLst/>
                <a:uLnTx/>
                <a:uFillTx/>
                <a:latin typeface="Times New Roman"/>
                <a:ea typeface="+mn-ea"/>
                <a:cs typeface="Times New Roman"/>
              </a:rPr>
              <a:t>các</a:t>
            </a:r>
            <a:r>
              <a:rPr kumimoji="0" lang="en-US" sz="4000" b="0" i="0" u="none" strike="noStrike" kern="10" cap="none" spc="0" normalizeH="0" baseline="0" noProof="0" dirty="0">
                <a:ln w="9525">
                  <a:solidFill>
                    <a:srgbClr val="000000"/>
                  </a:solidFill>
                  <a:round/>
                  <a:headEnd/>
                  <a:tailEnd/>
                </a:ln>
                <a:solidFill>
                  <a:srgbClr val="FFFF00"/>
                </a:solidFill>
                <a:effectLst/>
                <a:uLnTx/>
                <a:uFillTx/>
                <a:latin typeface="Times New Roman"/>
                <a:ea typeface="+mn-ea"/>
                <a:cs typeface="Times New Roman"/>
              </a:rPr>
              <a:t> </a:t>
            </a:r>
            <a:r>
              <a:rPr kumimoji="0" lang="en-US" sz="4000" b="0" i="0" u="none" strike="noStrike" kern="10" cap="none" spc="0" normalizeH="0" baseline="0" noProof="0" dirty="0" err="1">
                <a:ln w="9525">
                  <a:solidFill>
                    <a:srgbClr val="000000"/>
                  </a:solidFill>
                  <a:round/>
                  <a:headEnd/>
                  <a:tailEnd/>
                </a:ln>
                <a:solidFill>
                  <a:srgbClr val="FFFF00"/>
                </a:solidFill>
                <a:effectLst/>
                <a:uLnTx/>
                <a:uFillTx/>
                <a:latin typeface="Times New Roman"/>
                <a:ea typeface="+mn-ea"/>
                <a:cs typeface="Times New Roman"/>
              </a:rPr>
              <a:t>em</a:t>
            </a:r>
            <a:r>
              <a:rPr kumimoji="0" lang="en-US" sz="4000" b="0" i="0" u="none" strike="noStrike" kern="10" cap="none" spc="0" normalizeH="0" baseline="0" noProof="0" dirty="0">
                <a:ln w="9525">
                  <a:solidFill>
                    <a:srgbClr val="000000"/>
                  </a:solidFill>
                  <a:round/>
                  <a:headEnd/>
                  <a:tailEnd/>
                </a:ln>
                <a:solidFill>
                  <a:srgbClr val="FFFF00"/>
                </a:solidFill>
                <a:effectLst/>
                <a:uLnTx/>
                <a:uFillTx/>
                <a:latin typeface="Times New Roman"/>
                <a:ea typeface="+mn-ea"/>
                <a:cs typeface="Times New Roman"/>
              </a:rPr>
              <a:t> </a:t>
            </a:r>
            <a:r>
              <a:rPr kumimoji="0" lang="en-US" sz="4000" b="0" i="0" u="none" strike="noStrike" kern="10" cap="none" spc="0" normalizeH="0" baseline="0" noProof="0" dirty="0" err="1">
                <a:ln w="9525">
                  <a:solidFill>
                    <a:srgbClr val="000000"/>
                  </a:solidFill>
                  <a:round/>
                  <a:headEnd/>
                  <a:tailEnd/>
                </a:ln>
                <a:solidFill>
                  <a:srgbClr val="FFFF00"/>
                </a:solidFill>
                <a:effectLst/>
                <a:uLnTx/>
                <a:uFillTx/>
                <a:latin typeface="Times New Roman"/>
                <a:ea typeface="+mn-ea"/>
                <a:cs typeface="Times New Roman"/>
              </a:rPr>
              <a:t>học</a:t>
            </a:r>
            <a:r>
              <a:rPr kumimoji="0" lang="en-US" sz="4000" b="0" i="0" u="none" strike="noStrike" kern="10" cap="none" spc="0" normalizeH="0" baseline="0" noProof="0" dirty="0">
                <a:ln w="9525">
                  <a:solidFill>
                    <a:srgbClr val="000000"/>
                  </a:solidFill>
                  <a:round/>
                  <a:headEnd/>
                  <a:tailEnd/>
                </a:ln>
                <a:solidFill>
                  <a:srgbClr val="FFFF00"/>
                </a:solidFill>
                <a:effectLst/>
                <a:uLnTx/>
                <a:uFillTx/>
                <a:latin typeface="Times New Roman"/>
                <a:ea typeface="+mn-ea"/>
                <a:cs typeface="Times New Roman"/>
              </a:rPr>
              <a:t> </a:t>
            </a:r>
            <a:r>
              <a:rPr kumimoji="0" lang="en-US" sz="4000" b="0" i="0" u="none" strike="noStrike" kern="10" cap="none" spc="0" normalizeH="0" baseline="0" noProof="0" dirty="0" err="1">
                <a:ln w="9525">
                  <a:solidFill>
                    <a:srgbClr val="000000"/>
                  </a:solidFill>
                  <a:round/>
                  <a:headEnd/>
                  <a:tailEnd/>
                </a:ln>
                <a:solidFill>
                  <a:srgbClr val="FFFF00"/>
                </a:solidFill>
                <a:effectLst/>
                <a:uLnTx/>
                <a:uFillTx/>
                <a:latin typeface="Times New Roman"/>
                <a:ea typeface="+mn-ea"/>
                <a:cs typeface="Times New Roman"/>
              </a:rPr>
              <a:t>tốt</a:t>
            </a:r>
            <a:endParaRPr kumimoji="0" lang="en-US" sz="4000" b="0" i="0" u="none" strike="noStrike" kern="10" cap="none" spc="0" normalizeH="0" baseline="0" noProof="0" dirty="0">
              <a:ln w="9525">
                <a:solidFill>
                  <a:srgbClr val="000000"/>
                </a:solidFill>
                <a:round/>
                <a:headEnd/>
                <a:tailEnd/>
              </a:ln>
              <a:solidFill>
                <a:srgbClr val="FFFF00"/>
              </a:solidFill>
              <a:effectLst/>
              <a:uLnTx/>
              <a:uFillTx/>
              <a:latin typeface="Times New Roman"/>
              <a:ea typeface="+mn-ea"/>
              <a:cs typeface="Times New Roman"/>
            </a:endParaRPr>
          </a:p>
        </p:txBody>
      </p:sp>
    </p:spTree>
    <p:extLst>
      <p:ext uri="{BB962C8B-B14F-4D97-AF65-F5344CB8AC3E}">
        <p14:creationId xmlns:p14="http://schemas.microsoft.com/office/powerpoint/2010/main" val="40898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ext Box 1"/>
          <p:cNvSpPr txBox="1"/>
          <p:nvPr/>
        </p:nvSpPr>
        <p:spPr>
          <a:xfrm>
            <a:off x="2091177" y="186572"/>
            <a:ext cx="7749014" cy="646331"/>
          </a:xfrm>
          <a:prstGeom prst="rect">
            <a:avLst/>
          </a:prstGeom>
          <a:solidFill>
            <a:srgbClr val="FFFF00"/>
          </a:solidFill>
        </p:spPr>
        <p:txBody>
          <a:bodyPr wrap="square" rtlCol="0">
            <a:spAutoFit/>
          </a:bodyPr>
          <a:lstStyle/>
          <a:p>
            <a:pPr algn="ctr"/>
            <a:r>
              <a:rPr lang="en-US" altLang="en-GB" sz="3600" dirty="0" err="1">
                <a:solidFill>
                  <a:srgbClr val="FF0000"/>
                </a:solidFill>
                <a:latin typeface="UTM Avo" panose="02040603050506020204" pitchFamily="18" charset="0"/>
                <a:cs typeface="Times New Roman" panose="02020603050405020304" pitchFamily="18" charset="0"/>
              </a:rPr>
              <a:t>Trò</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chơi:Ô</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cửa</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bí</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mật</a:t>
            </a:r>
            <a:endParaRPr lang="en-US" altLang="en-GB" sz="36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1555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12701" y="19051"/>
            <a:ext cx="6102351" cy="3340100"/>
          </a:xfrm>
          <a:prstGeom prst="rect">
            <a:avLst/>
          </a:prstGeom>
          <a:solidFill>
            <a:srgbClr val="81C218"/>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6" name="Rectangle 5">
            <a:hlinkClick r:id="rId3" action="ppaction://hlinksldjump"/>
          </p:cNvPr>
          <p:cNvSpPr/>
          <p:nvPr/>
        </p:nvSpPr>
        <p:spPr>
          <a:xfrm>
            <a:off x="-6348" y="3359151"/>
            <a:ext cx="6121400" cy="3517900"/>
          </a:xfrm>
          <a:prstGeom prst="rect">
            <a:avLst/>
          </a:prstGeom>
          <a:solidFill>
            <a:srgbClr val="FD0B0B"/>
          </a:solidFill>
        </p:spPr>
        <p:style>
          <a:lnRef idx="2">
            <a:schemeClr val="accent4">
              <a:shade val="50000"/>
            </a:schemeClr>
          </a:lnRef>
          <a:fillRef idx="1">
            <a:schemeClr val="accent4"/>
          </a:fillRef>
          <a:effectRef idx="0">
            <a:schemeClr val="accent4"/>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5" name="Rectangle 4">
            <a:hlinkClick r:id="rId4" action="ppaction://hlinksldjump"/>
          </p:cNvPr>
          <p:cNvSpPr/>
          <p:nvPr/>
        </p:nvSpPr>
        <p:spPr>
          <a:xfrm>
            <a:off x="6121400" y="1"/>
            <a:ext cx="6070600" cy="3340100"/>
          </a:xfrm>
          <a:prstGeom prst="rect">
            <a:avLst/>
          </a:prstGeom>
          <a:solidFill>
            <a:srgbClr val="FFCC11"/>
          </a:solidFill>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7" name="Rectangle 6">
            <a:hlinkClick r:id="rId5" action="ppaction://hlinksldjump"/>
          </p:cNvPr>
          <p:cNvSpPr/>
          <p:nvPr/>
        </p:nvSpPr>
        <p:spPr>
          <a:xfrm>
            <a:off x="6131984" y="3359151"/>
            <a:ext cx="6070600" cy="3517900"/>
          </a:xfrm>
          <a:prstGeom prst="rect">
            <a:avLst/>
          </a:prstGeom>
          <a:solidFill>
            <a:srgbClr val="60A9DA"/>
          </a:solidFill>
        </p:spPr>
        <p:style>
          <a:lnRef idx="2">
            <a:schemeClr val="accent5">
              <a:shade val="50000"/>
            </a:schemeClr>
          </a:lnRef>
          <a:fillRef idx="1">
            <a:schemeClr val="accent5"/>
          </a:fillRef>
          <a:effectRef idx="0">
            <a:schemeClr val="accent5"/>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3078" name="TextBox 22">
            <a:hlinkClick r:id="rId6" action="ppaction://hlinksldjump" highlightClick="1"/>
          </p:cNvPr>
          <p:cNvSpPr txBox="1">
            <a:spLocks noChangeArrowheads="1"/>
          </p:cNvSpPr>
          <p:nvPr/>
        </p:nvSpPr>
        <p:spPr bwMode="auto">
          <a:xfrm>
            <a:off x="2106084" y="975785"/>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dirty="0">
                <a:latin typeface="Times New Roman" pitchFamily="18" charset="0"/>
                <a:cs typeface="Times New Roman" pitchFamily="18" charset="0"/>
                <a:hlinkClick r:id="rId2" action="ppaction://hlinksldjump"/>
              </a:rPr>
              <a:t>1</a:t>
            </a:r>
            <a:endParaRPr lang="en-US" altLang="vi-VN" sz="9600" b="1" dirty="0">
              <a:latin typeface="Times New Roman" pitchFamily="18" charset="0"/>
              <a:cs typeface="Times New Roman" pitchFamily="18" charset="0"/>
            </a:endParaRPr>
          </a:p>
        </p:txBody>
      </p:sp>
      <p:sp>
        <p:nvSpPr>
          <p:cNvPr id="3079" name="TextBox 23">
            <a:hlinkClick r:id="rId2" action="ppaction://hlinksldjump"/>
          </p:cNvPr>
          <p:cNvSpPr txBox="1">
            <a:spLocks noChangeArrowheads="1"/>
          </p:cNvSpPr>
          <p:nvPr/>
        </p:nvSpPr>
        <p:spPr bwMode="auto">
          <a:xfrm>
            <a:off x="8087784" y="1115485"/>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hlinkClick r:id="rId4" action="ppaction://hlinksldjump"/>
              </a:rPr>
              <a:t>2</a:t>
            </a:r>
            <a:endParaRPr lang="en-US" altLang="vi-VN" sz="9600" b="1" u="sng" dirty="0">
              <a:latin typeface="Times New Roman" pitchFamily="18" charset="0"/>
              <a:cs typeface="Times New Roman" pitchFamily="18" charset="0"/>
            </a:endParaRPr>
          </a:p>
        </p:txBody>
      </p:sp>
      <p:sp>
        <p:nvSpPr>
          <p:cNvPr id="3080" name="TextBox 24">
            <a:hlinkClick r:id="rId3" action="ppaction://hlinksldjump"/>
          </p:cNvPr>
          <p:cNvSpPr txBox="1">
            <a:spLocks noChangeArrowheads="1"/>
          </p:cNvSpPr>
          <p:nvPr/>
        </p:nvSpPr>
        <p:spPr bwMode="auto">
          <a:xfrm>
            <a:off x="2106084" y="4385734"/>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rPr>
              <a:t>3</a:t>
            </a:r>
          </a:p>
        </p:txBody>
      </p:sp>
      <p:sp>
        <p:nvSpPr>
          <p:cNvPr id="3081" name="TextBox 25">
            <a:hlinkClick r:id="rId5" action="ppaction://hlinksldjump"/>
          </p:cNvPr>
          <p:cNvSpPr txBox="1">
            <a:spLocks noChangeArrowheads="1"/>
          </p:cNvSpPr>
          <p:nvPr/>
        </p:nvSpPr>
        <p:spPr bwMode="auto">
          <a:xfrm>
            <a:off x="8089900" y="4385734"/>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rPr>
              <a:t>4</a:t>
            </a:r>
          </a:p>
        </p:txBody>
      </p:sp>
      <p:sp>
        <p:nvSpPr>
          <p:cNvPr id="2" name="Right Arrow 1">
            <a:hlinkClick r:id="rId7" action="ppaction://hlinksldjump"/>
          </p:cNvPr>
          <p:cNvSpPr/>
          <p:nvPr/>
        </p:nvSpPr>
        <p:spPr>
          <a:xfrm>
            <a:off x="11492345" y="6359236"/>
            <a:ext cx="623455" cy="4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672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circle(in)">
                                      <p:cBhvr>
                                        <p:cTn id="10" dur="500"/>
                                        <p:tgtEl>
                                          <p:spTgt spid="3078"/>
                                        </p:tgtEl>
                                      </p:cBhvr>
                                    </p:animEffect>
                                  </p:childTnLst>
                                </p:cTn>
                              </p:par>
                            </p:childTnLst>
                          </p:cTn>
                        </p:par>
                        <p:par>
                          <p:cTn id="11" fill="hold" nodeType="afterGroup">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childTnLst>
                          </p:cTn>
                        </p:par>
                        <p:par>
                          <p:cTn id="15" fill="hold" nodeType="afterGroup">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3079"/>
                                        </p:tgtEl>
                                        <p:attrNameLst>
                                          <p:attrName>style.visibility</p:attrName>
                                        </p:attrNameLst>
                                      </p:cBhvr>
                                      <p:to>
                                        <p:strVal val="visible"/>
                                      </p:to>
                                    </p:set>
                                    <p:animEffect transition="in" filter="circle(in)">
                                      <p:cBhvr>
                                        <p:cTn id="18" dur="500"/>
                                        <p:tgtEl>
                                          <p:spTgt spid="3079"/>
                                        </p:tgtEl>
                                      </p:cBhvr>
                                    </p:animEffect>
                                  </p:childTnLst>
                                </p:cTn>
                              </p:par>
                            </p:childTnLst>
                          </p:cTn>
                        </p:par>
                        <p:par>
                          <p:cTn id="19" fill="hold" nodeType="afterGroup">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par>
                          <p:cTn id="23" fill="hold" nodeType="afterGroup">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circle(in)">
                                      <p:cBhvr>
                                        <p:cTn id="26" dur="500"/>
                                        <p:tgtEl>
                                          <p:spTgt spid="308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081"/>
                                        </p:tgtEl>
                                        <p:attrNameLst>
                                          <p:attrName>style.visibility</p:attrName>
                                        </p:attrNameLst>
                                      </p:cBhvr>
                                      <p:to>
                                        <p:strVal val="visible"/>
                                      </p:to>
                                    </p:set>
                                    <p:animEffect transition="in" filter="circle(in)">
                                      <p:cBhvr>
                                        <p:cTn id="3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grpId="0" nodeType="clickEffect">
                                  <p:stCondLst>
                                    <p:cond delay="0"/>
                                  </p:stCondLst>
                                  <p:childTnLst>
                                    <p:animEffect transition="out" filter="fade">
                                      <p:cBhvr>
                                        <p:cTn id="37" dur="1000" tmFilter="0, 0; .2, .5; .8, .5; 1, 0"/>
                                        <p:tgtEl>
                                          <p:spTgt spid="4"/>
                                        </p:tgtEl>
                                      </p:cBhvr>
                                    </p:animEffect>
                                    <p:animScale>
                                      <p:cBhvr>
                                        <p:cTn id="38" dur="50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4" grpId="1" animBg="1"/>
      <p:bldP spid="6" grpId="0" animBg="1"/>
      <p:bldP spid="5" grpId="0" animBg="1"/>
      <p:bldP spid="7" grpId="0" animBg="1"/>
      <p:bldP spid="3078" grpId="0"/>
      <p:bldP spid="3079" grpId="0"/>
      <p:bldP spid="3080" grpId="0"/>
      <p:bldP spid="30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sz="3600" b="1" i="1" dirty="0" err="1">
                <a:solidFill>
                  <a:srgbClr val="FD0B0B"/>
                </a:solidFill>
                <a:latin typeface="Times New Roman" panose="02020603050405020304" pitchFamily="18" charset="0"/>
                <a:cs typeface="Times New Roman" panose="02020603050405020304" pitchFamily="18" charset="0"/>
              </a:rPr>
              <a:t>Câu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hỏi</a:t>
            </a:r>
            <a:r>
              <a:rPr lang="en-US" sz="3600" b="1" i="1" dirty="0">
                <a:solidFill>
                  <a:srgbClr val="FD0B0B"/>
                </a:solidFill>
                <a:latin typeface="Times New Roman" panose="02020603050405020304" pitchFamily="18" charset="0"/>
                <a:cs typeface="Times New Roman" panose="02020603050405020304" pitchFamily="18" charset="0"/>
              </a:rPr>
              <a:t> 1: </a:t>
            </a:r>
            <a:r>
              <a:rPr lang="en-US" sz="3600" b="1" i="1" dirty="0" err="1">
                <a:solidFill>
                  <a:srgbClr val="FD0B0B"/>
                </a:solidFill>
                <a:latin typeface="Times New Roman" panose="02020603050405020304" pitchFamily="18" charset="0"/>
                <a:cs typeface="Times New Roman" panose="02020603050405020304" pitchFamily="18" charset="0"/>
              </a:rPr>
              <a:t>Bài</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Hoàng</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tử</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học</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nghề</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được</a:t>
            </a:r>
            <a:r>
              <a:rPr lang="en-US" sz="3600" b="1" i="1" dirty="0">
                <a:solidFill>
                  <a:srgbClr val="FD0B0B"/>
                </a:solidFill>
                <a:latin typeface="Times New Roman" panose="02020603050405020304" pitchFamily="18" charset="0"/>
                <a:cs typeface="Times New Roman" panose="02020603050405020304" pitchFamily="18" charset="0"/>
              </a:rPr>
              <a:t> chia </a:t>
            </a:r>
            <a:r>
              <a:rPr lang="en-US" sz="3600" b="1" i="1" dirty="0" err="1">
                <a:solidFill>
                  <a:srgbClr val="FD0B0B"/>
                </a:solidFill>
                <a:latin typeface="Times New Roman" panose="02020603050405020304" pitchFamily="18" charset="0"/>
                <a:cs typeface="Times New Roman" panose="02020603050405020304" pitchFamily="18" charset="0"/>
              </a:rPr>
              <a:t>thành</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bao</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nhiêu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đoạn</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Nêu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tóm</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tắt</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nội</a:t>
            </a:r>
            <a:r>
              <a:rPr lang="en-US" sz="3600" b="1" i="1" dirty="0">
                <a:solidFill>
                  <a:srgbClr val="FD0B0B"/>
                </a:solidFill>
                <a:latin typeface="Times New Roman" panose="02020603050405020304" pitchFamily="18" charset="0"/>
                <a:cs typeface="Times New Roman" panose="02020603050405020304" pitchFamily="18" charset="0"/>
              </a:rPr>
              <a:t> dung </a:t>
            </a:r>
            <a:r>
              <a:rPr lang="en-US" sz="3600" b="1" i="1" dirty="0" err="1">
                <a:solidFill>
                  <a:srgbClr val="FD0B0B"/>
                </a:solidFill>
                <a:latin typeface="Times New Roman" panose="02020603050405020304" pitchFamily="18" charset="0"/>
                <a:cs typeface="Times New Roman" panose="02020603050405020304" pitchFamily="18" charset="0"/>
              </a:rPr>
              <a:t>đoạn</a:t>
            </a:r>
            <a:r>
              <a:rPr lang="en-US" sz="3600" b="1" i="1" dirty="0">
                <a:solidFill>
                  <a:srgbClr val="FD0B0B"/>
                </a:solidFill>
                <a:latin typeface="Times New Roman" panose="02020603050405020304" pitchFamily="18" charset="0"/>
                <a:cs typeface="Times New Roman" panose="02020603050405020304" pitchFamily="18" charset="0"/>
              </a:rPr>
              <a:t> 1.</a:t>
            </a: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1569660"/>
          </a:xfrm>
          <a:prstGeom prst="rect">
            <a:avLst/>
          </a:prstGeom>
          <a:noFill/>
        </p:spPr>
        <p:txBody>
          <a:bodyPr wrap="square" rtlCol="0">
            <a:spAutoFit/>
          </a:bodyPr>
          <a:lstStyle/>
          <a:p>
            <a:pPr marL="285750" indent="-285750" algn="just">
              <a:buFontTx/>
              <a:buChar char="-"/>
            </a:pPr>
            <a:r>
              <a:rPr lang="en-US" sz="3200" dirty="0">
                <a:solidFill>
                  <a:srgbClr val="FF00FF"/>
                </a:solidFill>
                <a:latin typeface="UTM Avo"/>
              </a:rPr>
              <a:t>Chia </a:t>
            </a:r>
            <a:r>
              <a:rPr lang="en-US" sz="3200" dirty="0" err="1">
                <a:solidFill>
                  <a:srgbClr val="FF00FF"/>
                </a:solidFill>
                <a:latin typeface="UTM Avo"/>
              </a:rPr>
              <a:t>thành</a:t>
            </a:r>
            <a:r>
              <a:rPr lang="en-US" sz="3200" dirty="0">
                <a:solidFill>
                  <a:srgbClr val="FF00FF"/>
                </a:solidFill>
                <a:latin typeface="UTM Avo"/>
              </a:rPr>
              <a:t> 5 </a:t>
            </a:r>
            <a:r>
              <a:rPr lang="en-US" sz="3200" dirty="0" err="1">
                <a:solidFill>
                  <a:srgbClr val="FF00FF"/>
                </a:solidFill>
                <a:latin typeface="UTM Avo"/>
              </a:rPr>
              <a:t>đoạn</a:t>
            </a:r>
            <a:r>
              <a:rPr lang="en-US" sz="3200" dirty="0">
                <a:solidFill>
                  <a:srgbClr val="FF00FF"/>
                </a:solidFill>
                <a:latin typeface="UTM Avo"/>
              </a:rPr>
              <a:t>.</a:t>
            </a:r>
          </a:p>
          <a:p>
            <a:pPr marL="285750" indent="-285750" algn="just">
              <a:buFontTx/>
              <a:buChar char="-"/>
            </a:pPr>
            <a:r>
              <a:rPr lang="en-US" sz="3200" dirty="0">
                <a:solidFill>
                  <a:srgbClr val="FF00FF"/>
                </a:solidFill>
                <a:latin typeface="UTM Avo"/>
              </a:rPr>
              <a:t>Đ1: </a:t>
            </a:r>
            <a:r>
              <a:rPr lang="en-US" sz="3200" dirty="0" err="1">
                <a:solidFill>
                  <a:srgbClr val="FF00FF"/>
                </a:solidFill>
                <a:latin typeface="UTM Avo"/>
              </a:rPr>
              <a:t>Hoàng</a:t>
            </a:r>
            <a:r>
              <a:rPr lang="en-US" sz="3200" dirty="0">
                <a:solidFill>
                  <a:srgbClr val="FF00FF"/>
                </a:solidFill>
                <a:latin typeface="UTM Avo"/>
              </a:rPr>
              <a:t> </a:t>
            </a:r>
            <a:r>
              <a:rPr lang="en-US" sz="3200" dirty="0" err="1">
                <a:solidFill>
                  <a:srgbClr val="FF00FF"/>
                </a:solidFill>
                <a:latin typeface="UTM Avo"/>
              </a:rPr>
              <a:t>tử</a:t>
            </a:r>
            <a:r>
              <a:rPr lang="en-US" sz="3200" dirty="0">
                <a:solidFill>
                  <a:srgbClr val="FF00FF"/>
                </a:solidFill>
                <a:latin typeface="UTM Avo"/>
              </a:rPr>
              <a:t> </a:t>
            </a:r>
            <a:r>
              <a:rPr lang="en-US" sz="3200" dirty="0" err="1">
                <a:solidFill>
                  <a:srgbClr val="FF00FF"/>
                </a:solidFill>
                <a:latin typeface="UTM Avo"/>
              </a:rPr>
              <a:t>kén</a:t>
            </a:r>
            <a:r>
              <a:rPr lang="en-US" sz="3200" dirty="0">
                <a:solidFill>
                  <a:srgbClr val="FF00FF"/>
                </a:solidFill>
                <a:latin typeface="UTM Avo"/>
              </a:rPr>
              <a:t> </a:t>
            </a:r>
            <a:r>
              <a:rPr lang="en-US" sz="3200" dirty="0" err="1">
                <a:solidFill>
                  <a:srgbClr val="FF00FF"/>
                </a:solidFill>
                <a:latin typeface="UTM Avo"/>
              </a:rPr>
              <a:t>vợ</a:t>
            </a:r>
            <a:r>
              <a:rPr lang="en-US" sz="3200" dirty="0">
                <a:solidFill>
                  <a:srgbClr val="FF00FF"/>
                </a:solidFill>
                <a:latin typeface="UTM Avo"/>
              </a:rPr>
              <a:t>, </a:t>
            </a:r>
            <a:r>
              <a:rPr lang="en-US" sz="3200" dirty="0" err="1">
                <a:solidFill>
                  <a:srgbClr val="FF00FF"/>
                </a:solidFill>
                <a:latin typeface="UTM Avo"/>
              </a:rPr>
              <a:t>xin</a:t>
            </a:r>
            <a:r>
              <a:rPr lang="en-US" sz="3200" dirty="0">
                <a:solidFill>
                  <a:srgbClr val="FF00FF"/>
                </a:solidFill>
                <a:latin typeface="UTM Avo"/>
              </a:rPr>
              <a:t> </a:t>
            </a:r>
            <a:r>
              <a:rPr lang="en-US" sz="3200" dirty="0" err="1">
                <a:solidFill>
                  <a:srgbClr val="FF00FF"/>
                </a:solidFill>
                <a:latin typeface="UTM Avo"/>
              </a:rPr>
              <a:t>lấy</a:t>
            </a:r>
            <a:r>
              <a:rPr lang="en-US" sz="3200" dirty="0">
                <a:solidFill>
                  <a:srgbClr val="FF00FF"/>
                </a:solidFill>
                <a:latin typeface="UTM Avo"/>
              </a:rPr>
              <a:t> con </a:t>
            </a:r>
            <a:r>
              <a:rPr lang="en-US" sz="3200" dirty="0" err="1">
                <a:solidFill>
                  <a:srgbClr val="FF00FF"/>
                </a:solidFill>
                <a:latin typeface="UTM Avo"/>
              </a:rPr>
              <a:t>gái</a:t>
            </a:r>
            <a:r>
              <a:rPr lang="en-US" sz="3200" dirty="0">
                <a:solidFill>
                  <a:srgbClr val="FF00FF"/>
                </a:solidFill>
                <a:latin typeface="UTM Avo"/>
              </a:rPr>
              <a:t> </a:t>
            </a:r>
            <a:r>
              <a:rPr lang="en-US" sz="3200" dirty="0" err="1">
                <a:solidFill>
                  <a:srgbClr val="FF00FF"/>
                </a:solidFill>
                <a:latin typeface="UTM Avo"/>
              </a:rPr>
              <a:t>một</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a:t>
            </a:r>
            <a:r>
              <a:rPr lang="en-US" sz="3200" dirty="0" err="1">
                <a:solidFill>
                  <a:srgbClr val="FF00FF"/>
                </a:solidFill>
                <a:latin typeface="UTM Avo"/>
              </a:rPr>
              <a:t>chăn</a:t>
            </a:r>
            <a:r>
              <a:rPr lang="en-US" sz="3200" dirty="0">
                <a:solidFill>
                  <a:srgbClr val="FF00FF"/>
                </a:solidFill>
                <a:latin typeface="UTM Avo"/>
              </a:rPr>
              <a:t> </a:t>
            </a:r>
            <a:r>
              <a:rPr lang="en-US" sz="3200" dirty="0" err="1">
                <a:solidFill>
                  <a:srgbClr val="FF00FF"/>
                </a:solidFill>
                <a:latin typeface="UTM Avo"/>
              </a:rPr>
              <a:t>cừu</a:t>
            </a:r>
            <a:r>
              <a:rPr lang="en-US" sz="3200" dirty="0">
                <a:solidFill>
                  <a:srgbClr val="FF00FF"/>
                </a:solidFill>
                <a:latin typeface="UTM Avo"/>
              </a:rPr>
              <a:t>.</a:t>
            </a:r>
          </a:p>
        </p:txBody>
      </p:sp>
    </p:spTree>
    <p:extLst>
      <p:ext uri="{BB962C8B-B14F-4D97-AF65-F5344CB8AC3E}">
        <p14:creationId xmlns:p14="http://schemas.microsoft.com/office/powerpoint/2010/main" val="200363230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altLang="en-US" sz="3600" b="1" i="1" dirty="0" err="1">
                <a:solidFill>
                  <a:srgbClr val="FF0000"/>
                </a:solidFill>
                <a:latin typeface="UTM Avo"/>
                <a:cs typeface="Times New Roman" pitchFamily="18" charset="0"/>
              </a:rPr>
              <a:t>Câu</a:t>
            </a:r>
            <a:r>
              <a:rPr lang="en-US" altLang="en-US" sz="3600" b="1" i="1" dirty="0">
                <a:solidFill>
                  <a:srgbClr val="FF0000"/>
                </a:solidFill>
                <a:latin typeface="UTM Avo"/>
                <a:cs typeface="Times New Roman" pitchFamily="18" charset="0"/>
              </a:rPr>
              <a:t> </a:t>
            </a:r>
            <a:r>
              <a:rPr lang="en-US" altLang="en-US" sz="3600" b="1" i="1" dirty="0" err="1">
                <a:solidFill>
                  <a:srgbClr val="FF0000"/>
                </a:solidFill>
                <a:latin typeface="UTM Avo"/>
                <a:cs typeface="Times New Roman" pitchFamily="18" charset="0"/>
              </a:rPr>
              <a:t>hỏi</a:t>
            </a:r>
            <a:r>
              <a:rPr lang="en-US" altLang="en-US" sz="3600" b="1" i="1" dirty="0">
                <a:solidFill>
                  <a:srgbClr val="FF0000"/>
                </a:solidFill>
                <a:latin typeface="UTM Avo"/>
                <a:cs typeface="Times New Roman" pitchFamily="18" charset="0"/>
              </a:rPr>
              <a:t> 2: </a:t>
            </a:r>
            <a:r>
              <a:rPr lang="en-US" sz="3600" dirty="0">
                <a:solidFill>
                  <a:srgbClr val="FF0000"/>
                </a:solidFill>
                <a:latin typeface="UTM Avo"/>
              </a:rPr>
              <a:t> </a:t>
            </a:r>
            <a:r>
              <a:rPr lang="en-US" sz="3600" dirty="0" err="1">
                <a:solidFill>
                  <a:srgbClr val="FF0000"/>
                </a:solidFill>
                <a:latin typeface="UTM Avo"/>
              </a:rPr>
              <a:t>Vì</a:t>
            </a:r>
            <a:r>
              <a:rPr lang="en-US" sz="3600" dirty="0">
                <a:solidFill>
                  <a:srgbClr val="FF0000"/>
                </a:solidFill>
                <a:latin typeface="UTM Avo"/>
              </a:rPr>
              <a:t> </a:t>
            </a:r>
            <a:r>
              <a:rPr lang="en-US" sz="3600" dirty="0" err="1">
                <a:solidFill>
                  <a:srgbClr val="FF0000"/>
                </a:solidFill>
                <a:latin typeface="UTM Avo"/>
              </a:rPr>
              <a:t>sao</a:t>
            </a:r>
            <a:r>
              <a:rPr lang="en-US" sz="3600" dirty="0">
                <a:solidFill>
                  <a:srgbClr val="FF0000"/>
                </a:solidFill>
                <a:latin typeface="UTM Avo"/>
              </a:rPr>
              <a:t> </a:t>
            </a:r>
            <a:r>
              <a:rPr lang="en-US" sz="3600" dirty="0" err="1">
                <a:solidFill>
                  <a:srgbClr val="FF0000"/>
                </a:solidFill>
                <a:latin typeface="UTM Avo"/>
              </a:rPr>
              <a:t>sứ</a:t>
            </a:r>
            <a:r>
              <a:rPr lang="en-US" sz="3600" dirty="0">
                <a:solidFill>
                  <a:srgbClr val="FF0000"/>
                </a:solidFill>
                <a:latin typeface="UTM Avo"/>
              </a:rPr>
              <a:t> </a:t>
            </a:r>
            <a:r>
              <a:rPr lang="en-US" sz="3600" dirty="0" err="1">
                <a:solidFill>
                  <a:srgbClr val="FF0000"/>
                </a:solidFill>
                <a:latin typeface="UTM Avo"/>
              </a:rPr>
              <a:t>giả</a:t>
            </a:r>
            <a:r>
              <a:rPr lang="en-US" sz="3600" dirty="0">
                <a:solidFill>
                  <a:srgbClr val="FF0000"/>
                </a:solidFill>
                <a:latin typeface="UTM Avo"/>
              </a:rPr>
              <a:t> </a:t>
            </a:r>
            <a:r>
              <a:rPr lang="en-US" sz="3600" dirty="0" err="1">
                <a:solidFill>
                  <a:srgbClr val="FF0000"/>
                </a:solidFill>
                <a:latin typeface="UTM Avo"/>
              </a:rPr>
              <a:t>ngạc</a:t>
            </a:r>
            <a:r>
              <a:rPr lang="en-US" sz="3600" dirty="0">
                <a:solidFill>
                  <a:srgbClr val="FF0000"/>
                </a:solidFill>
                <a:latin typeface="UTM Avo"/>
              </a:rPr>
              <a:t> </a:t>
            </a:r>
            <a:r>
              <a:rPr lang="en-US" sz="3600" dirty="0" err="1">
                <a:solidFill>
                  <a:srgbClr val="FF0000"/>
                </a:solidFill>
                <a:latin typeface="UTM Avo"/>
              </a:rPr>
              <a:t>nhiên</a:t>
            </a:r>
            <a:r>
              <a:rPr lang="en-US" sz="3600" dirty="0">
                <a:solidFill>
                  <a:srgbClr val="FF0000"/>
                </a:solidFill>
                <a:latin typeface="UTM Avo"/>
              </a:rPr>
              <a:t> </a:t>
            </a:r>
            <a:r>
              <a:rPr lang="en-US" sz="3600" dirty="0" err="1">
                <a:solidFill>
                  <a:srgbClr val="FF0000"/>
                </a:solidFill>
                <a:latin typeface="UTM Avo"/>
              </a:rPr>
              <a:t>khi</a:t>
            </a:r>
            <a:r>
              <a:rPr lang="en-US" sz="3600" dirty="0">
                <a:solidFill>
                  <a:srgbClr val="FF0000"/>
                </a:solidFill>
                <a:latin typeface="UTM Avo"/>
              </a:rPr>
              <a:t> </a:t>
            </a:r>
            <a:r>
              <a:rPr lang="en-US" sz="3600" dirty="0" err="1">
                <a:solidFill>
                  <a:srgbClr val="FF0000"/>
                </a:solidFill>
                <a:latin typeface="UTM Avo"/>
              </a:rPr>
              <a:t>cô</a:t>
            </a:r>
            <a:r>
              <a:rPr lang="en-US" sz="3600" dirty="0">
                <a:solidFill>
                  <a:srgbClr val="FF0000"/>
                </a:solidFill>
                <a:latin typeface="UTM Avo"/>
              </a:rPr>
              <a:t> </a:t>
            </a:r>
            <a:r>
              <a:rPr lang="en-US" sz="3600" dirty="0" err="1">
                <a:solidFill>
                  <a:srgbClr val="FF0000"/>
                </a:solidFill>
                <a:latin typeface="UTM Avo"/>
              </a:rPr>
              <a:t>gái</a:t>
            </a:r>
            <a:r>
              <a:rPr lang="en-US" sz="3600" dirty="0">
                <a:solidFill>
                  <a:srgbClr val="FF0000"/>
                </a:solidFill>
                <a:latin typeface="UTM Avo"/>
              </a:rPr>
              <a:t> </a:t>
            </a:r>
            <a:r>
              <a:rPr lang="en-US" sz="3600" dirty="0" err="1">
                <a:solidFill>
                  <a:srgbClr val="FF0000"/>
                </a:solidFill>
                <a:latin typeface="UTM Avo"/>
              </a:rPr>
              <a:t>hỏi</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nghề</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1077218"/>
          </a:xfrm>
          <a:prstGeom prst="rect">
            <a:avLst/>
          </a:prstGeom>
          <a:noFill/>
        </p:spPr>
        <p:txBody>
          <a:bodyPr wrap="square" rtlCol="0">
            <a:spAutoFit/>
          </a:bodyPr>
          <a:lstStyle/>
          <a:p>
            <a:pPr algn="just"/>
            <a:r>
              <a:rPr lang="en-US" sz="3200" dirty="0" err="1">
                <a:solidFill>
                  <a:srgbClr val="FF66FF"/>
                </a:solidFill>
                <a:latin typeface="UTM Avo"/>
              </a:rPr>
              <a:t>Sứ</a:t>
            </a:r>
            <a:r>
              <a:rPr lang="en-US" sz="3200" dirty="0">
                <a:solidFill>
                  <a:srgbClr val="FF66FF"/>
                </a:solidFill>
                <a:latin typeface="UTM Avo"/>
              </a:rPr>
              <a:t> </a:t>
            </a:r>
            <a:r>
              <a:rPr lang="en-US" sz="3200" dirty="0" err="1">
                <a:solidFill>
                  <a:srgbClr val="FF66FF"/>
                </a:solidFill>
                <a:latin typeface="UTM Avo"/>
              </a:rPr>
              <a:t>giả</a:t>
            </a:r>
            <a:r>
              <a:rPr lang="en-US" sz="3200" dirty="0">
                <a:solidFill>
                  <a:srgbClr val="FF66FF"/>
                </a:solidFill>
                <a:latin typeface="UTM Avo"/>
              </a:rPr>
              <a:t> </a:t>
            </a:r>
            <a:r>
              <a:rPr lang="en-US" sz="3200" dirty="0" err="1">
                <a:solidFill>
                  <a:srgbClr val="FF66FF"/>
                </a:solidFill>
                <a:latin typeface="UTM Avo"/>
              </a:rPr>
              <a:t>rất</a:t>
            </a:r>
            <a:r>
              <a:rPr lang="en-US" sz="3200" dirty="0">
                <a:solidFill>
                  <a:srgbClr val="FF66FF"/>
                </a:solidFill>
                <a:latin typeface="UTM Avo"/>
              </a:rPr>
              <a:t> </a:t>
            </a:r>
            <a:r>
              <a:rPr lang="en-US" sz="3200" dirty="0" err="1">
                <a:solidFill>
                  <a:srgbClr val="FF66FF"/>
                </a:solidFill>
                <a:latin typeface="UTM Avo"/>
              </a:rPr>
              <a:t>ngạc</a:t>
            </a:r>
            <a:r>
              <a:rPr lang="en-US" sz="3200" dirty="0">
                <a:solidFill>
                  <a:srgbClr val="FF66FF"/>
                </a:solidFill>
                <a:latin typeface="UTM Avo"/>
              </a:rPr>
              <a:t> </a:t>
            </a:r>
            <a:r>
              <a:rPr lang="en-US" sz="3200" dirty="0" err="1">
                <a:solidFill>
                  <a:srgbClr val="FF66FF"/>
                </a:solidFill>
                <a:latin typeface="UTM Avo"/>
              </a:rPr>
              <a:t>nhiên</a:t>
            </a:r>
            <a:r>
              <a:rPr lang="en-US" sz="3200" dirty="0">
                <a:solidFill>
                  <a:srgbClr val="FF66FF"/>
                </a:solidFill>
                <a:latin typeface="UTM Avo"/>
              </a:rPr>
              <a:t> </a:t>
            </a:r>
            <a:r>
              <a:rPr lang="en-US" sz="3200" dirty="0" err="1">
                <a:solidFill>
                  <a:srgbClr val="FF66FF"/>
                </a:solidFill>
                <a:latin typeface="UTM Avo"/>
              </a:rPr>
              <a:t>vì</a:t>
            </a:r>
            <a:r>
              <a:rPr lang="en-US" sz="3200" dirty="0">
                <a:solidFill>
                  <a:srgbClr val="FF66FF"/>
                </a:solidFill>
                <a:latin typeface="UTM Avo"/>
              </a:rPr>
              <a:t> </a:t>
            </a:r>
            <a:r>
              <a:rPr lang="en-US" sz="3200" dirty="0" err="1">
                <a:solidFill>
                  <a:srgbClr val="FF66FF"/>
                </a:solidFill>
                <a:latin typeface="UTM Avo"/>
              </a:rPr>
              <a:t>hoàng</a:t>
            </a:r>
            <a:r>
              <a:rPr lang="en-US" sz="3200" dirty="0">
                <a:solidFill>
                  <a:srgbClr val="FF66FF"/>
                </a:solidFill>
                <a:latin typeface="UTM Avo"/>
              </a:rPr>
              <a:t> </a:t>
            </a:r>
            <a:r>
              <a:rPr lang="en-US" sz="3200" dirty="0" err="1">
                <a:solidFill>
                  <a:srgbClr val="FF66FF"/>
                </a:solidFill>
                <a:latin typeface="UTM Avo"/>
              </a:rPr>
              <a:t>tử</a:t>
            </a:r>
            <a:r>
              <a:rPr lang="en-US" sz="3200" dirty="0">
                <a:solidFill>
                  <a:srgbClr val="FF66FF"/>
                </a:solidFill>
                <a:latin typeface="UTM Avo"/>
              </a:rPr>
              <a:t> </a:t>
            </a:r>
            <a:r>
              <a:rPr lang="en-US" sz="3200" dirty="0" err="1">
                <a:solidFill>
                  <a:srgbClr val="FF66FF"/>
                </a:solidFill>
                <a:latin typeface="UTM Avo"/>
              </a:rPr>
              <a:t>là</a:t>
            </a:r>
            <a:r>
              <a:rPr lang="en-US" sz="3200" dirty="0">
                <a:solidFill>
                  <a:srgbClr val="FF66FF"/>
                </a:solidFill>
                <a:latin typeface="UTM Avo"/>
              </a:rPr>
              <a:t> con </a:t>
            </a:r>
            <a:r>
              <a:rPr lang="en-US" sz="3200" dirty="0" err="1">
                <a:solidFill>
                  <a:srgbClr val="FF66FF"/>
                </a:solidFill>
                <a:latin typeface="UTM Avo"/>
              </a:rPr>
              <a:t>vua</a:t>
            </a:r>
            <a:r>
              <a:rPr lang="en-US" sz="3200" dirty="0">
                <a:solidFill>
                  <a:srgbClr val="FF66FF"/>
                </a:solidFill>
                <a:latin typeface="UTM Avo"/>
              </a:rPr>
              <a:t>, </a:t>
            </a:r>
            <a:r>
              <a:rPr lang="en-US" sz="3200" dirty="0" err="1">
                <a:solidFill>
                  <a:srgbClr val="FF66FF"/>
                </a:solidFill>
                <a:latin typeface="UTM Avo"/>
              </a:rPr>
              <a:t>bình</a:t>
            </a:r>
            <a:r>
              <a:rPr lang="en-US" sz="3200" dirty="0">
                <a:solidFill>
                  <a:srgbClr val="FF66FF"/>
                </a:solidFill>
                <a:latin typeface="UTM Avo"/>
              </a:rPr>
              <a:t> </a:t>
            </a:r>
            <a:r>
              <a:rPr lang="en-US" sz="3200" dirty="0" err="1">
                <a:solidFill>
                  <a:srgbClr val="FF66FF"/>
                </a:solidFill>
                <a:latin typeface="UTM Avo"/>
              </a:rPr>
              <a:t>thường</a:t>
            </a:r>
            <a:r>
              <a:rPr lang="en-US" sz="3200" dirty="0">
                <a:solidFill>
                  <a:srgbClr val="FF66FF"/>
                </a:solidFill>
                <a:latin typeface="UTM Avo"/>
              </a:rPr>
              <a:t> </a:t>
            </a:r>
            <a:r>
              <a:rPr lang="en-US" sz="3200" dirty="0" err="1">
                <a:solidFill>
                  <a:srgbClr val="FF66FF"/>
                </a:solidFill>
                <a:latin typeface="UTM Avo"/>
              </a:rPr>
              <a:t>không</a:t>
            </a:r>
            <a:r>
              <a:rPr lang="en-US" sz="3200" dirty="0">
                <a:solidFill>
                  <a:srgbClr val="FF66FF"/>
                </a:solidFill>
                <a:latin typeface="UTM Avo"/>
              </a:rPr>
              <a:t> </a:t>
            </a:r>
            <a:r>
              <a:rPr lang="en-US" sz="3200" dirty="0" err="1">
                <a:solidFill>
                  <a:srgbClr val="FF66FF"/>
                </a:solidFill>
                <a:latin typeface="UTM Avo"/>
              </a:rPr>
              <a:t>cần</a:t>
            </a:r>
            <a:r>
              <a:rPr lang="en-US" sz="3200" dirty="0">
                <a:solidFill>
                  <a:srgbClr val="FF66FF"/>
                </a:solidFill>
                <a:latin typeface="UTM Avo"/>
              </a:rPr>
              <a:t> </a:t>
            </a:r>
            <a:r>
              <a:rPr lang="en-US" sz="3200" dirty="0" err="1">
                <a:solidFill>
                  <a:srgbClr val="FF66FF"/>
                </a:solidFill>
                <a:latin typeface="UTM Avo"/>
              </a:rPr>
              <a:t>phải</a:t>
            </a:r>
            <a:r>
              <a:rPr lang="en-US" sz="3200" dirty="0">
                <a:solidFill>
                  <a:srgbClr val="FF66FF"/>
                </a:solidFill>
                <a:latin typeface="UTM Avo"/>
              </a:rPr>
              <a:t> </a:t>
            </a:r>
            <a:r>
              <a:rPr lang="en-US" sz="3200" dirty="0" err="1">
                <a:solidFill>
                  <a:srgbClr val="FF66FF"/>
                </a:solidFill>
                <a:latin typeface="UTM Avo"/>
              </a:rPr>
              <a:t>làm</a:t>
            </a:r>
            <a:r>
              <a:rPr lang="en-US" sz="3200" dirty="0">
                <a:solidFill>
                  <a:srgbClr val="FF66FF"/>
                </a:solidFill>
                <a:latin typeface="UTM Avo"/>
              </a:rPr>
              <a:t> </a:t>
            </a:r>
            <a:r>
              <a:rPr lang="en-US" sz="3200" dirty="0" err="1">
                <a:solidFill>
                  <a:srgbClr val="FF66FF"/>
                </a:solidFill>
                <a:latin typeface="UTM Avo"/>
              </a:rPr>
              <a:t>nghề</a:t>
            </a:r>
            <a:r>
              <a:rPr lang="en-US" sz="3200" dirty="0">
                <a:solidFill>
                  <a:srgbClr val="FF66FF"/>
                </a:solidFill>
                <a:latin typeface="UTM Avo"/>
              </a:rPr>
              <a:t> </a:t>
            </a:r>
            <a:r>
              <a:rPr lang="en-US" sz="3200" dirty="0" err="1">
                <a:solidFill>
                  <a:srgbClr val="FF66FF"/>
                </a:solidFill>
                <a:latin typeface="UTM Avo"/>
              </a:rPr>
              <a:t>gì</a:t>
            </a:r>
            <a:r>
              <a:rPr lang="en-US" sz="3200" dirty="0">
                <a:solidFill>
                  <a:srgbClr val="FF66FF"/>
                </a:solidFill>
                <a:latin typeface="UTM Avo"/>
              </a:rPr>
              <a:t> </a:t>
            </a:r>
            <a:r>
              <a:rPr lang="en-US" sz="3200" dirty="0" err="1">
                <a:solidFill>
                  <a:srgbClr val="FF66FF"/>
                </a:solidFill>
                <a:latin typeface="UTM Avo"/>
              </a:rPr>
              <a:t>cũng</a:t>
            </a:r>
            <a:r>
              <a:rPr lang="en-US" sz="3200" dirty="0">
                <a:solidFill>
                  <a:srgbClr val="FF66FF"/>
                </a:solidFill>
                <a:latin typeface="UTM Avo"/>
              </a:rPr>
              <a:t> </a:t>
            </a:r>
            <a:r>
              <a:rPr lang="en-US" sz="3200" dirty="0" err="1">
                <a:solidFill>
                  <a:srgbClr val="FF66FF"/>
                </a:solidFill>
                <a:latin typeface="UTM Avo"/>
              </a:rPr>
              <a:t>có</a:t>
            </a:r>
            <a:r>
              <a:rPr lang="en-US" sz="3200" dirty="0">
                <a:solidFill>
                  <a:srgbClr val="FF66FF"/>
                </a:solidFill>
                <a:latin typeface="UTM Avo"/>
              </a:rPr>
              <a:t> </a:t>
            </a:r>
            <a:r>
              <a:rPr lang="en-US" sz="3200" dirty="0" err="1">
                <a:solidFill>
                  <a:srgbClr val="FF66FF"/>
                </a:solidFill>
                <a:latin typeface="UTM Avo"/>
              </a:rPr>
              <a:t>cuộc</a:t>
            </a:r>
            <a:r>
              <a:rPr lang="en-US" sz="3200" dirty="0">
                <a:solidFill>
                  <a:srgbClr val="FF66FF"/>
                </a:solidFill>
                <a:latin typeface="UTM Avo"/>
              </a:rPr>
              <a:t> </a:t>
            </a:r>
            <a:r>
              <a:rPr lang="en-US" sz="3200" dirty="0" err="1">
                <a:solidFill>
                  <a:srgbClr val="FF66FF"/>
                </a:solidFill>
                <a:latin typeface="UTM Avo"/>
              </a:rPr>
              <a:t>sống</a:t>
            </a:r>
            <a:r>
              <a:rPr lang="en-US" sz="3200" dirty="0">
                <a:solidFill>
                  <a:srgbClr val="FF66FF"/>
                </a:solidFill>
                <a:latin typeface="UTM Avo"/>
              </a:rPr>
              <a:t> sung </a:t>
            </a:r>
            <a:r>
              <a:rPr lang="en-US" sz="3200" dirty="0" err="1">
                <a:solidFill>
                  <a:srgbClr val="FF66FF"/>
                </a:solidFill>
                <a:latin typeface="UTM Avo"/>
              </a:rPr>
              <a:t>sướng</a:t>
            </a:r>
            <a:r>
              <a:rPr lang="en-US" sz="3200" dirty="0">
                <a:solidFill>
                  <a:srgbClr val="FF66FF"/>
                </a:solidFill>
                <a:latin typeface="UTM Avo"/>
              </a:rPr>
              <a:t>. </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sz="3600" b="1" i="1" dirty="0" err="1">
                <a:solidFill>
                  <a:srgbClr val="FF0000"/>
                </a:solidFill>
                <a:latin typeface="UTM Avo"/>
                <a:cs typeface="Times New Roman" panose="02020603050405020304" pitchFamily="18" charset="0"/>
              </a:rPr>
              <a:t>Câu</a:t>
            </a:r>
            <a:r>
              <a:rPr lang="en-US" sz="3600" b="1" i="1" dirty="0">
                <a:solidFill>
                  <a:srgbClr val="FF0000"/>
                </a:solidFill>
                <a:latin typeface="UTM Avo"/>
                <a:cs typeface="Times New Roman" panose="02020603050405020304" pitchFamily="18" charset="0"/>
              </a:rPr>
              <a:t> </a:t>
            </a:r>
            <a:r>
              <a:rPr lang="en-US" sz="3600" b="1" i="1" dirty="0" err="1">
                <a:solidFill>
                  <a:srgbClr val="FF0000"/>
                </a:solidFill>
                <a:latin typeface="UTM Avo"/>
                <a:cs typeface="Times New Roman" panose="02020603050405020304" pitchFamily="18" charset="0"/>
              </a:rPr>
              <a:t>hỏi</a:t>
            </a:r>
            <a:r>
              <a:rPr lang="en-US" sz="3600" b="1" i="1" dirty="0">
                <a:solidFill>
                  <a:srgbClr val="FF0000"/>
                </a:solidFill>
                <a:latin typeface="UTM Avo"/>
                <a:cs typeface="Times New Roman" panose="02020603050405020304" pitchFamily="18" charset="0"/>
              </a:rPr>
              <a:t> 3: </a:t>
            </a:r>
            <a:r>
              <a:rPr lang="en-US" sz="3600" dirty="0" err="1">
                <a:solidFill>
                  <a:srgbClr val="FF0000"/>
                </a:solidFill>
                <a:latin typeface="UTM Avo"/>
              </a:rPr>
              <a:t>Khi</a:t>
            </a:r>
            <a:r>
              <a:rPr lang="en-US" sz="3600" dirty="0">
                <a:solidFill>
                  <a:srgbClr val="FF0000"/>
                </a:solidFill>
                <a:latin typeface="UTM Avo"/>
              </a:rPr>
              <a:t> </a:t>
            </a:r>
            <a:r>
              <a:rPr lang="en-US" sz="3600" dirty="0" err="1">
                <a:solidFill>
                  <a:srgbClr val="FF0000"/>
                </a:solidFill>
                <a:latin typeface="UTM Avo"/>
              </a:rPr>
              <a:t>sa</a:t>
            </a:r>
            <a:r>
              <a:rPr lang="en-US" sz="3600" dirty="0">
                <a:solidFill>
                  <a:srgbClr val="FF0000"/>
                </a:solidFill>
                <a:latin typeface="UTM Avo"/>
              </a:rPr>
              <a:t> </a:t>
            </a:r>
            <a:r>
              <a:rPr lang="en-US" sz="3600" dirty="0" err="1">
                <a:solidFill>
                  <a:srgbClr val="FF0000"/>
                </a:solidFill>
                <a:latin typeface="UTM Avo"/>
              </a:rPr>
              <a:t>vào</a:t>
            </a:r>
            <a:r>
              <a:rPr lang="en-US" sz="3600" dirty="0">
                <a:solidFill>
                  <a:srgbClr val="FF0000"/>
                </a:solidFill>
                <a:latin typeface="UTM Avo"/>
              </a:rPr>
              <a:t> ổ </a:t>
            </a:r>
            <a:r>
              <a:rPr lang="en-US" sz="3600" dirty="0" err="1">
                <a:solidFill>
                  <a:srgbClr val="FF0000"/>
                </a:solidFill>
                <a:latin typeface="UTM Avo"/>
              </a:rPr>
              <a:t>cướp</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đã</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cách</a:t>
            </a:r>
            <a:r>
              <a:rPr lang="en-US" sz="3600" dirty="0">
                <a:solidFill>
                  <a:srgbClr val="FF0000"/>
                </a:solidFill>
                <a:latin typeface="UTM Avo"/>
              </a:rPr>
              <a:t> </a:t>
            </a:r>
            <a:r>
              <a:rPr lang="en-US" sz="3600" dirty="0" err="1">
                <a:solidFill>
                  <a:srgbClr val="FF0000"/>
                </a:solidFill>
                <a:latin typeface="UTM Avo"/>
              </a:rPr>
              <a:t>nào</a:t>
            </a:r>
            <a:r>
              <a:rPr lang="en-US" sz="3600" dirty="0">
                <a:solidFill>
                  <a:srgbClr val="FF0000"/>
                </a:solidFill>
                <a:latin typeface="UTM Avo"/>
              </a:rPr>
              <a:t> </a:t>
            </a:r>
            <a:r>
              <a:rPr lang="en-US" sz="3600" dirty="0" err="1">
                <a:solidFill>
                  <a:srgbClr val="FF0000"/>
                </a:solidFill>
                <a:latin typeface="UTM Avo"/>
              </a:rPr>
              <a:t>để</a:t>
            </a:r>
            <a:r>
              <a:rPr lang="en-US" sz="3600" dirty="0">
                <a:solidFill>
                  <a:srgbClr val="FF0000"/>
                </a:solidFill>
                <a:latin typeface="UTM Avo"/>
              </a:rPr>
              <a:t> </a:t>
            </a:r>
            <a:r>
              <a:rPr lang="en-US" sz="3600" dirty="0" err="1">
                <a:solidFill>
                  <a:srgbClr val="FF0000"/>
                </a:solidFill>
                <a:latin typeface="UTM Avo"/>
              </a:rPr>
              <a:t>thoát</a:t>
            </a:r>
            <a:r>
              <a:rPr lang="en-US" sz="3600" dirty="0">
                <a:solidFill>
                  <a:srgbClr val="FF0000"/>
                </a:solidFill>
                <a:latin typeface="UTM Avo"/>
              </a:rPr>
              <a:t> </a:t>
            </a:r>
            <a:r>
              <a:rPr lang="en-US" sz="3600" dirty="0" err="1">
                <a:solidFill>
                  <a:srgbClr val="FF0000"/>
                </a:solidFill>
                <a:latin typeface="UTM Avo"/>
              </a:rPr>
              <a:t>nạn</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2955746"/>
          </a:xfrm>
          <a:prstGeom prst="rect">
            <a:avLst/>
          </a:prstGeom>
          <a:noFill/>
        </p:spPr>
        <p:txBody>
          <a:bodyPr wrap="square" rtlCol="0">
            <a:spAutoFit/>
          </a:bodyPr>
          <a:lstStyle/>
          <a:p>
            <a:pPr algn="just">
              <a:lnSpc>
                <a:spcPct val="150000"/>
              </a:lnSpc>
            </a:pPr>
            <a:r>
              <a:rPr lang="en-US" sz="3200" dirty="0" err="1">
                <a:solidFill>
                  <a:srgbClr val="CC00CC"/>
                </a:solidFill>
                <a:latin typeface="UTM Avo"/>
              </a:rPr>
              <a:t>Hoàng</a:t>
            </a:r>
            <a:r>
              <a:rPr lang="en-US" sz="3200" dirty="0">
                <a:solidFill>
                  <a:srgbClr val="CC00CC"/>
                </a:solidFill>
                <a:latin typeface="UTM Avo"/>
              </a:rPr>
              <a:t> </a:t>
            </a:r>
            <a:r>
              <a:rPr lang="en-US" sz="3200" dirty="0" err="1">
                <a:solidFill>
                  <a:srgbClr val="CC00CC"/>
                </a:solidFill>
                <a:latin typeface="UTM Avo"/>
              </a:rPr>
              <a:t>tử</a:t>
            </a:r>
            <a:r>
              <a:rPr lang="en-US" sz="3200" dirty="0">
                <a:solidFill>
                  <a:srgbClr val="CC00CC"/>
                </a:solidFill>
                <a:latin typeface="UTM Avo"/>
              </a:rPr>
              <a:t> </a:t>
            </a:r>
            <a:r>
              <a:rPr lang="en-US" sz="3200" dirty="0" err="1">
                <a:solidFill>
                  <a:srgbClr val="CC00CC"/>
                </a:solidFill>
                <a:latin typeface="UTM Avo"/>
              </a:rPr>
              <a:t>bảo</a:t>
            </a:r>
            <a:r>
              <a:rPr lang="en-US" sz="3200" dirty="0">
                <a:solidFill>
                  <a:srgbClr val="CC00CC"/>
                </a:solidFill>
                <a:latin typeface="UTM Avo"/>
              </a:rPr>
              <a:t> </a:t>
            </a:r>
            <a:r>
              <a:rPr lang="en-US" sz="3200" dirty="0" err="1">
                <a:solidFill>
                  <a:srgbClr val="CC00CC"/>
                </a:solidFill>
                <a:latin typeface="UTM Avo"/>
              </a:rPr>
              <a:t>bọn</a:t>
            </a:r>
            <a:r>
              <a:rPr lang="en-US" sz="3200" dirty="0">
                <a:solidFill>
                  <a:srgbClr val="CC00CC"/>
                </a:solidFill>
                <a:latin typeface="UTM Avo"/>
              </a:rPr>
              <a:t> </a:t>
            </a:r>
            <a:r>
              <a:rPr lang="en-US" sz="3200" dirty="0" err="1">
                <a:solidFill>
                  <a:srgbClr val="CC00CC"/>
                </a:solidFill>
                <a:latin typeface="UTM Avo"/>
              </a:rPr>
              <a:t>cướp</a:t>
            </a:r>
            <a:r>
              <a:rPr lang="en-US" sz="3200" dirty="0">
                <a:solidFill>
                  <a:srgbClr val="CC00CC"/>
                </a:solidFill>
                <a:latin typeface="UTM Avo"/>
              </a:rPr>
              <a:t> </a:t>
            </a:r>
            <a:r>
              <a:rPr lang="en-US" sz="3200" dirty="0" err="1">
                <a:solidFill>
                  <a:srgbClr val="CC00CC"/>
                </a:solidFill>
                <a:latin typeface="UTM Avo"/>
              </a:rPr>
              <a:t>để</a:t>
            </a:r>
            <a:r>
              <a:rPr lang="en-US" sz="3200" dirty="0">
                <a:solidFill>
                  <a:srgbClr val="CC00CC"/>
                </a:solidFill>
                <a:latin typeface="UTM Avo"/>
              </a:rPr>
              <a:t> </a:t>
            </a:r>
            <a:r>
              <a:rPr lang="en-US" sz="3200" dirty="0" err="1">
                <a:solidFill>
                  <a:srgbClr val="CC00CC"/>
                </a:solidFill>
                <a:latin typeface="UTM Avo"/>
              </a:rPr>
              <a:t>chàng</a:t>
            </a:r>
            <a:r>
              <a:rPr lang="en-US" sz="3200" dirty="0">
                <a:solidFill>
                  <a:srgbClr val="CC00CC"/>
                </a:solidFill>
                <a:latin typeface="UTM Avo"/>
              </a:rPr>
              <a:t> </a:t>
            </a:r>
            <a:r>
              <a:rPr lang="en-US" sz="3200" dirty="0" err="1">
                <a:solidFill>
                  <a:srgbClr val="CC00CC"/>
                </a:solidFill>
                <a:latin typeface="UTM Avo"/>
              </a:rPr>
              <a:t>dệt</a:t>
            </a:r>
            <a:r>
              <a:rPr lang="en-US" sz="3200" dirty="0">
                <a:solidFill>
                  <a:srgbClr val="CC00CC"/>
                </a:solidFill>
                <a:latin typeface="UTM Avo"/>
              </a:rPr>
              <a:t> </a:t>
            </a:r>
            <a:r>
              <a:rPr lang="en-US" sz="3200" dirty="0" err="1">
                <a:solidFill>
                  <a:srgbClr val="CC00CC"/>
                </a:solidFill>
                <a:latin typeface="UTM Avo"/>
              </a:rPr>
              <a:t>thảm</a:t>
            </a:r>
            <a:r>
              <a:rPr lang="en-US" sz="3200" dirty="0">
                <a:solidFill>
                  <a:srgbClr val="CC00CC"/>
                </a:solidFill>
                <a:latin typeface="UTM Avo"/>
              </a:rPr>
              <a:t> </a:t>
            </a:r>
            <a:r>
              <a:rPr lang="en-US" sz="3200" dirty="0" err="1">
                <a:solidFill>
                  <a:srgbClr val="CC00CC"/>
                </a:solidFill>
                <a:latin typeface="UTM Avo"/>
              </a:rPr>
              <a:t>đem</a:t>
            </a:r>
            <a:r>
              <a:rPr lang="en-US" sz="3200" dirty="0">
                <a:solidFill>
                  <a:srgbClr val="CC00CC"/>
                </a:solidFill>
                <a:latin typeface="UTM Avo"/>
              </a:rPr>
              <a:t> </a:t>
            </a:r>
            <a:r>
              <a:rPr lang="en-US" sz="3200" dirty="0" err="1">
                <a:solidFill>
                  <a:srgbClr val="CC00CC"/>
                </a:solidFill>
                <a:latin typeface="UTM Avo"/>
              </a:rPr>
              <a:t>bán</a:t>
            </a:r>
            <a:r>
              <a:rPr lang="en-US" sz="3200" dirty="0">
                <a:solidFill>
                  <a:srgbClr val="CC00CC"/>
                </a:solidFill>
                <a:latin typeface="UTM Avo"/>
              </a:rPr>
              <a:t> </a:t>
            </a:r>
            <a:r>
              <a:rPr lang="en-US" sz="3200" dirty="0" err="1">
                <a:solidFill>
                  <a:srgbClr val="CC00CC"/>
                </a:solidFill>
                <a:latin typeface="UTM Avo"/>
              </a:rPr>
              <a:t>cho</a:t>
            </a:r>
            <a:r>
              <a:rPr lang="en-US" sz="3200" dirty="0">
                <a:solidFill>
                  <a:srgbClr val="CC00CC"/>
                </a:solidFill>
                <a:latin typeface="UTM Avo"/>
              </a:rPr>
              <a:t> </a:t>
            </a:r>
            <a:r>
              <a:rPr lang="en-US" sz="3200" dirty="0" err="1">
                <a:solidFill>
                  <a:srgbClr val="CC00CC"/>
                </a:solidFill>
                <a:latin typeface="UTM Avo"/>
              </a:rPr>
              <a:t>nhà</a:t>
            </a:r>
            <a:r>
              <a:rPr lang="en-US" sz="3200" dirty="0">
                <a:solidFill>
                  <a:srgbClr val="CC00CC"/>
                </a:solidFill>
                <a:latin typeface="UTM Avo"/>
              </a:rPr>
              <a:t> </a:t>
            </a:r>
            <a:r>
              <a:rPr lang="en-US" sz="3200" dirty="0" err="1">
                <a:solidFill>
                  <a:srgbClr val="CC00CC"/>
                </a:solidFill>
                <a:latin typeface="UTM Avo"/>
              </a:rPr>
              <a:t>vua</a:t>
            </a:r>
            <a:r>
              <a:rPr lang="en-US" sz="3200" dirty="0">
                <a:solidFill>
                  <a:srgbClr val="CC00CC"/>
                </a:solidFill>
                <a:latin typeface="UTM Avo"/>
              </a:rPr>
              <a:t>, qua </a:t>
            </a:r>
            <a:r>
              <a:rPr lang="en-US" sz="3200" dirty="0" err="1">
                <a:solidFill>
                  <a:srgbClr val="CC00CC"/>
                </a:solidFill>
                <a:latin typeface="UTM Avo"/>
              </a:rPr>
              <a:t>những</a:t>
            </a:r>
            <a:r>
              <a:rPr lang="en-US" sz="3200" dirty="0">
                <a:solidFill>
                  <a:srgbClr val="CC00CC"/>
                </a:solidFill>
                <a:latin typeface="UTM Avo"/>
              </a:rPr>
              <a:t> </a:t>
            </a:r>
            <a:r>
              <a:rPr lang="en-US" sz="3200" dirty="0" err="1">
                <a:solidFill>
                  <a:srgbClr val="CC00CC"/>
                </a:solidFill>
                <a:latin typeface="UTM Avo"/>
              </a:rPr>
              <a:t>hoa</a:t>
            </a:r>
            <a:r>
              <a:rPr lang="en-US" sz="3200" dirty="0">
                <a:solidFill>
                  <a:srgbClr val="CC00CC"/>
                </a:solidFill>
                <a:latin typeface="UTM Avo"/>
              </a:rPr>
              <a:t> </a:t>
            </a:r>
            <a:r>
              <a:rPr lang="en-US" sz="3200" dirty="0" err="1">
                <a:solidFill>
                  <a:srgbClr val="CC00CC"/>
                </a:solidFill>
                <a:latin typeface="UTM Avo"/>
              </a:rPr>
              <a:t>văn</a:t>
            </a:r>
            <a:r>
              <a:rPr lang="en-US" sz="3200" dirty="0">
                <a:solidFill>
                  <a:srgbClr val="CC00CC"/>
                </a:solidFill>
                <a:latin typeface="UTM Avo"/>
              </a:rPr>
              <a:t> </a:t>
            </a:r>
            <a:r>
              <a:rPr lang="en-US" sz="3200" dirty="0" err="1">
                <a:solidFill>
                  <a:srgbClr val="CC00CC"/>
                </a:solidFill>
                <a:latin typeface="UTM Avo"/>
              </a:rPr>
              <a:t>trên</a:t>
            </a:r>
            <a:r>
              <a:rPr lang="en-US" sz="3200" dirty="0">
                <a:solidFill>
                  <a:srgbClr val="CC00CC"/>
                </a:solidFill>
                <a:latin typeface="UTM Avo"/>
              </a:rPr>
              <a:t> </a:t>
            </a:r>
            <a:r>
              <a:rPr lang="en-US" sz="3200" dirty="0" err="1">
                <a:solidFill>
                  <a:srgbClr val="CC00CC"/>
                </a:solidFill>
                <a:latin typeface="UTM Avo"/>
              </a:rPr>
              <a:t>tấm</a:t>
            </a:r>
            <a:r>
              <a:rPr lang="en-US" sz="3200" dirty="0">
                <a:solidFill>
                  <a:srgbClr val="CC00CC"/>
                </a:solidFill>
                <a:latin typeface="UTM Avo"/>
              </a:rPr>
              <a:t> </a:t>
            </a:r>
            <a:r>
              <a:rPr lang="en-US" sz="3200" dirty="0" err="1">
                <a:solidFill>
                  <a:srgbClr val="CC00CC"/>
                </a:solidFill>
                <a:latin typeface="UTM Avo"/>
              </a:rPr>
              <a:t>thảm</a:t>
            </a:r>
            <a:r>
              <a:rPr lang="en-US" sz="3200" dirty="0">
                <a:solidFill>
                  <a:srgbClr val="CC00CC"/>
                </a:solidFill>
                <a:latin typeface="UTM Avo"/>
              </a:rPr>
              <a:t>, </a:t>
            </a:r>
            <a:r>
              <a:rPr lang="en-US" sz="3200" dirty="0" err="1">
                <a:solidFill>
                  <a:srgbClr val="CC00CC"/>
                </a:solidFill>
                <a:latin typeface="UTM Avo"/>
              </a:rPr>
              <a:t>chàng</a:t>
            </a:r>
            <a:r>
              <a:rPr lang="en-US" sz="3200" dirty="0">
                <a:solidFill>
                  <a:srgbClr val="CC00CC"/>
                </a:solidFill>
                <a:latin typeface="UTM Avo"/>
              </a:rPr>
              <a:t> </a:t>
            </a:r>
            <a:r>
              <a:rPr lang="en-US" sz="3200" dirty="0" err="1">
                <a:solidFill>
                  <a:srgbClr val="CC00CC"/>
                </a:solidFill>
                <a:latin typeface="UTM Avo"/>
              </a:rPr>
              <a:t>ngầm</a:t>
            </a:r>
            <a:r>
              <a:rPr lang="en-US" sz="3200" dirty="0">
                <a:solidFill>
                  <a:srgbClr val="CC00CC"/>
                </a:solidFill>
                <a:latin typeface="UTM Avo"/>
              </a:rPr>
              <a:t> </a:t>
            </a:r>
            <a:r>
              <a:rPr lang="en-US" sz="3200" dirty="0" err="1">
                <a:solidFill>
                  <a:srgbClr val="CC00CC"/>
                </a:solidFill>
                <a:latin typeface="UTM Avo"/>
              </a:rPr>
              <a:t>báo</a:t>
            </a:r>
            <a:r>
              <a:rPr lang="en-US" sz="3200" dirty="0">
                <a:solidFill>
                  <a:srgbClr val="CC00CC"/>
                </a:solidFill>
                <a:latin typeface="UTM Avo"/>
              </a:rPr>
              <a:t> tin </a:t>
            </a:r>
            <a:r>
              <a:rPr lang="en-US" sz="3200" dirty="0" err="1">
                <a:solidFill>
                  <a:srgbClr val="CC00CC"/>
                </a:solidFill>
                <a:latin typeface="UTM Avo"/>
              </a:rPr>
              <a:t>cho</a:t>
            </a:r>
            <a:r>
              <a:rPr lang="en-US" sz="3200" dirty="0">
                <a:solidFill>
                  <a:srgbClr val="CC00CC"/>
                </a:solidFill>
                <a:latin typeface="UTM Avo"/>
              </a:rPr>
              <a:t> </a:t>
            </a:r>
            <a:r>
              <a:rPr lang="en-US" sz="3200" dirty="0" err="1">
                <a:solidFill>
                  <a:srgbClr val="CC00CC"/>
                </a:solidFill>
                <a:latin typeface="UTM Avo"/>
              </a:rPr>
              <a:t>vợ</a:t>
            </a:r>
            <a:r>
              <a:rPr lang="en-US" sz="3200" dirty="0">
                <a:solidFill>
                  <a:srgbClr val="CC00CC"/>
                </a:solidFill>
                <a:latin typeface="UTM Avo"/>
              </a:rPr>
              <a:t> </a:t>
            </a:r>
            <a:r>
              <a:rPr lang="en-US" sz="3200" dirty="0" err="1">
                <a:solidFill>
                  <a:srgbClr val="CC00CC"/>
                </a:solidFill>
                <a:latin typeface="UTM Avo"/>
              </a:rPr>
              <a:t>và</a:t>
            </a:r>
            <a:r>
              <a:rPr lang="en-US" sz="3200" dirty="0">
                <a:solidFill>
                  <a:srgbClr val="CC00CC"/>
                </a:solidFill>
                <a:latin typeface="UTM Avo"/>
              </a:rPr>
              <a:t> </a:t>
            </a:r>
            <a:r>
              <a:rPr lang="en-US" sz="3200" dirty="0" err="1">
                <a:solidFill>
                  <a:srgbClr val="CC00CC"/>
                </a:solidFill>
                <a:latin typeface="UTM Avo"/>
              </a:rPr>
              <a:t>vua</a:t>
            </a:r>
            <a:r>
              <a:rPr lang="en-US" sz="3200" dirty="0">
                <a:solidFill>
                  <a:srgbClr val="CC00CC"/>
                </a:solidFill>
                <a:latin typeface="UTM Avo"/>
              </a:rPr>
              <a:t> cha </a:t>
            </a:r>
            <a:r>
              <a:rPr lang="en-US" sz="3200" dirty="0" err="1">
                <a:solidFill>
                  <a:srgbClr val="CC00CC"/>
                </a:solidFill>
                <a:latin typeface="UTM Avo"/>
              </a:rPr>
              <a:t>biết</a:t>
            </a:r>
            <a:r>
              <a:rPr lang="en-US" sz="3200" dirty="0">
                <a:solidFill>
                  <a:srgbClr val="CC00CC"/>
                </a:solidFill>
                <a:latin typeface="UTM Avo"/>
              </a:rPr>
              <a:t> </a:t>
            </a:r>
            <a:r>
              <a:rPr lang="en-US" sz="3200" dirty="0" err="1">
                <a:solidFill>
                  <a:srgbClr val="CC00CC"/>
                </a:solidFill>
                <a:latin typeface="UTM Avo"/>
              </a:rPr>
              <a:t>hoàn</a:t>
            </a:r>
            <a:r>
              <a:rPr lang="en-US" sz="3200" dirty="0">
                <a:solidFill>
                  <a:srgbClr val="CC00CC"/>
                </a:solidFill>
                <a:latin typeface="UTM Avo"/>
              </a:rPr>
              <a:t> </a:t>
            </a:r>
            <a:r>
              <a:rPr lang="en-US" sz="3200" dirty="0" err="1">
                <a:solidFill>
                  <a:srgbClr val="CC00CC"/>
                </a:solidFill>
                <a:latin typeface="UTM Avo"/>
              </a:rPr>
              <a:t>cảnh</a:t>
            </a:r>
            <a:r>
              <a:rPr lang="en-US" sz="3200" dirty="0">
                <a:solidFill>
                  <a:srgbClr val="CC00CC"/>
                </a:solidFill>
                <a:latin typeface="UTM Avo"/>
              </a:rPr>
              <a:t> </a:t>
            </a:r>
            <a:r>
              <a:rPr lang="en-US" sz="3200" dirty="0" err="1">
                <a:solidFill>
                  <a:srgbClr val="CC00CC"/>
                </a:solidFill>
                <a:latin typeface="UTM Avo"/>
              </a:rPr>
              <a:t>của</a:t>
            </a:r>
            <a:r>
              <a:rPr lang="en-US" sz="3200" dirty="0">
                <a:solidFill>
                  <a:srgbClr val="CC00CC"/>
                </a:solidFill>
                <a:latin typeface="UTM Avo"/>
              </a:rPr>
              <a:t> </a:t>
            </a:r>
            <a:r>
              <a:rPr lang="en-US" sz="3200" dirty="0" err="1">
                <a:solidFill>
                  <a:srgbClr val="CC00CC"/>
                </a:solidFill>
                <a:latin typeface="UTM Avo"/>
              </a:rPr>
              <a:t>mình</a:t>
            </a:r>
            <a:r>
              <a:rPr lang="en-US" sz="3200" dirty="0">
                <a:solidFill>
                  <a:srgbClr val="CC00CC"/>
                </a:solidFill>
                <a:latin typeface="UTM Avo"/>
              </a:rPr>
              <a:t>. </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altLang="en-US" sz="3600" b="1" i="1" dirty="0" err="1">
                <a:solidFill>
                  <a:srgbClr val="FF0000"/>
                </a:solidFill>
                <a:latin typeface="UTM Avo"/>
                <a:cs typeface="Times New Roman" pitchFamily="18" charset="0"/>
              </a:rPr>
              <a:t>Câu</a:t>
            </a:r>
            <a:r>
              <a:rPr lang="en-US" altLang="en-US" sz="3600" b="1" i="1" dirty="0">
                <a:solidFill>
                  <a:srgbClr val="FF0000"/>
                </a:solidFill>
                <a:latin typeface="UTM Avo"/>
                <a:cs typeface="Times New Roman" pitchFamily="18" charset="0"/>
              </a:rPr>
              <a:t> </a:t>
            </a:r>
            <a:r>
              <a:rPr lang="en-US" altLang="en-US" sz="3600" b="1" i="1" dirty="0" err="1">
                <a:solidFill>
                  <a:srgbClr val="FF0000"/>
                </a:solidFill>
                <a:latin typeface="UTM Avo"/>
                <a:cs typeface="Times New Roman" pitchFamily="18" charset="0"/>
              </a:rPr>
              <a:t>hỏi</a:t>
            </a:r>
            <a:r>
              <a:rPr lang="en-US" altLang="en-US" sz="3600" b="1" i="1" dirty="0">
                <a:solidFill>
                  <a:srgbClr val="FF0000"/>
                </a:solidFill>
                <a:latin typeface="UTM Avo"/>
                <a:cs typeface="Times New Roman" pitchFamily="18" charset="0"/>
              </a:rPr>
              <a:t> 4: </a:t>
            </a:r>
            <a:r>
              <a:rPr lang="en-US" sz="3600" dirty="0" err="1">
                <a:solidFill>
                  <a:srgbClr val="FF0000"/>
                </a:solidFill>
                <a:latin typeface="UTM Avo"/>
              </a:rPr>
              <a:t>Câu</a:t>
            </a:r>
            <a:r>
              <a:rPr lang="en-US" sz="3600" dirty="0">
                <a:solidFill>
                  <a:srgbClr val="FF0000"/>
                </a:solidFill>
                <a:latin typeface="UTM Avo"/>
              </a:rPr>
              <a:t> </a:t>
            </a:r>
            <a:r>
              <a:rPr lang="en-US" sz="3600" dirty="0" err="1">
                <a:solidFill>
                  <a:srgbClr val="FF0000"/>
                </a:solidFill>
                <a:latin typeface="UTM Avo"/>
              </a:rPr>
              <a:t>chuyện</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học</a:t>
            </a:r>
            <a:r>
              <a:rPr lang="en-US" sz="3600" dirty="0">
                <a:solidFill>
                  <a:srgbClr val="FF0000"/>
                </a:solidFill>
                <a:latin typeface="UTM Avo"/>
              </a:rPr>
              <a:t> </a:t>
            </a:r>
            <a:r>
              <a:rPr lang="en-US" sz="3600" dirty="0" err="1">
                <a:solidFill>
                  <a:srgbClr val="FF0000"/>
                </a:solidFill>
                <a:latin typeface="UTM Avo"/>
              </a:rPr>
              <a:t>nghề</a:t>
            </a:r>
            <a:r>
              <a:rPr lang="en-US" sz="3600" dirty="0">
                <a:solidFill>
                  <a:srgbClr val="FF0000"/>
                </a:solidFill>
                <a:latin typeface="UTM Avo"/>
              </a:rPr>
              <a:t> </a:t>
            </a:r>
            <a:r>
              <a:rPr lang="en-US" sz="3600" dirty="0" err="1">
                <a:solidFill>
                  <a:srgbClr val="FF0000"/>
                </a:solidFill>
                <a:latin typeface="UTM Avo"/>
              </a:rPr>
              <a:t>đem</a:t>
            </a:r>
            <a:r>
              <a:rPr lang="en-US" sz="3600" dirty="0">
                <a:solidFill>
                  <a:srgbClr val="FF0000"/>
                </a:solidFill>
                <a:latin typeface="UTM Avo"/>
              </a:rPr>
              <a:t> </a:t>
            </a:r>
            <a:r>
              <a:rPr lang="en-US" sz="3600" dirty="0" err="1">
                <a:solidFill>
                  <a:srgbClr val="FF0000"/>
                </a:solidFill>
                <a:latin typeface="UTM Avo"/>
              </a:rPr>
              <a:t>lại</a:t>
            </a:r>
            <a:r>
              <a:rPr lang="en-US" sz="3600" dirty="0">
                <a:solidFill>
                  <a:srgbClr val="FF0000"/>
                </a:solidFill>
                <a:latin typeface="UTM Avo"/>
              </a:rPr>
              <a:t> </a:t>
            </a:r>
            <a:r>
              <a:rPr lang="en-US" sz="3600" dirty="0" err="1">
                <a:solidFill>
                  <a:srgbClr val="FF0000"/>
                </a:solidFill>
                <a:latin typeface="UTM Avo"/>
              </a:rPr>
              <a:t>bài</a:t>
            </a:r>
            <a:r>
              <a:rPr lang="en-US" sz="3600" dirty="0">
                <a:solidFill>
                  <a:srgbClr val="FF0000"/>
                </a:solidFill>
                <a:latin typeface="UTM Avo"/>
              </a:rPr>
              <a:t> </a:t>
            </a:r>
            <a:r>
              <a:rPr lang="en-US" sz="3600" dirty="0" err="1">
                <a:solidFill>
                  <a:srgbClr val="FF0000"/>
                </a:solidFill>
                <a:latin typeface="UTM Avo"/>
              </a:rPr>
              <a:t>học</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r>
              <a:rPr lang="en-US" sz="3600" dirty="0" err="1">
                <a:solidFill>
                  <a:srgbClr val="FF0000"/>
                </a:solidFill>
                <a:latin typeface="UTM Avo"/>
              </a:rPr>
              <a:t>cho</a:t>
            </a:r>
            <a:r>
              <a:rPr lang="en-US" sz="3600" dirty="0">
                <a:solidFill>
                  <a:srgbClr val="FF0000"/>
                </a:solidFill>
                <a:latin typeface="UTM Avo"/>
              </a:rPr>
              <a:t> </a:t>
            </a:r>
            <a:r>
              <a:rPr lang="en-US" sz="3600" dirty="0" err="1">
                <a:solidFill>
                  <a:srgbClr val="FF0000"/>
                </a:solidFill>
                <a:latin typeface="UTM Avo"/>
              </a:rPr>
              <a:t>mỗi</a:t>
            </a:r>
            <a:r>
              <a:rPr lang="en-US" sz="3600" dirty="0">
                <a:solidFill>
                  <a:srgbClr val="FF0000"/>
                </a:solidFill>
                <a:latin typeface="UTM Avo"/>
              </a:rPr>
              <a:t> </a:t>
            </a:r>
            <a:r>
              <a:rPr lang="en-US" sz="3600" dirty="0" err="1">
                <a:solidFill>
                  <a:srgbClr val="FF0000"/>
                </a:solidFill>
                <a:latin typeface="UTM Avo"/>
              </a:rPr>
              <a:t>người</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3694409"/>
          </a:xfrm>
          <a:prstGeom prst="rect">
            <a:avLst/>
          </a:prstGeom>
          <a:noFill/>
        </p:spPr>
        <p:txBody>
          <a:bodyPr wrap="square" rtlCol="0">
            <a:spAutoFit/>
          </a:bodyPr>
          <a:lstStyle/>
          <a:p>
            <a:pPr algn="just">
              <a:lnSpc>
                <a:spcPct val="150000"/>
              </a:lnSpc>
            </a:pPr>
            <a:r>
              <a:rPr lang="en-US" sz="3200" dirty="0">
                <a:solidFill>
                  <a:srgbClr val="CC00CC"/>
                </a:solidFill>
                <a:latin typeface="UTM Avo"/>
              </a:rPr>
              <a:t>Ai </a:t>
            </a:r>
            <a:r>
              <a:rPr lang="en-US" sz="3200" dirty="0" err="1">
                <a:solidFill>
                  <a:srgbClr val="CC00CC"/>
                </a:solidFill>
                <a:latin typeface="UTM Avo"/>
              </a:rPr>
              <a:t>cũng</a:t>
            </a:r>
            <a:r>
              <a:rPr lang="en-US" sz="3200" dirty="0">
                <a:solidFill>
                  <a:srgbClr val="CC00CC"/>
                </a:solidFill>
                <a:latin typeface="UTM Avo"/>
              </a:rPr>
              <a:t> </a:t>
            </a:r>
            <a:r>
              <a:rPr lang="en-US" sz="3200" dirty="0" err="1">
                <a:solidFill>
                  <a:srgbClr val="CC00CC"/>
                </a:solidFill>
                <a:latin typeface="UTM Avo"/>
              </a:rPr>
              <a:t>phải</a:t>
            </a:r>
            <a:r>
              <a:rPr lang="en-US" sz="3200" dirty="0">
                <a:solidFill>
                  <a:srgbClr val="CC00CC"/>
                </a:solidFill>
                <a:latin typeface="UTM Avo"/>
              </a:rPr>
              <a:t> </a:t>
            </a:r>
            <a:r>
              <a:rPr lang="en-US" sz="3200" dirty="0" err="1">
                <a:solidFill>
                  <a:srgbClr val="CC00CC"/>
                </a:solidFill>
                <a:latin typeface="UTM Avo"/>
              </a:rPr>
              <a:t>có</a:t>
            </a:r>
            <a:r>
              <a:rPr lang="en-US" sz="3200" dirty="0">
                <a:solidFill>
                  <a:srgbClr val="CC00CC"/>
                </a:solidFill>
                <a:latin typeface="UTM Avo"/>
              </a:rPr>
              <a:t> </a:t>
            </a:r>
            <a:r>
              <a:rPr lang="en-US" sz="3200" dirty="0" err="1">
                <a:solidFill>
                  <a:srgbClr val="CC00CC"/>
                </a:solidFill>
                <a:latin typeface="UTM Avo"/>
              </a:rPr>
              <a:t>một</a:t>
            </a:r>
            <a:r>
              <a:rPr lang="en-US" sz="3200" dirty="0">
                <a:solidFill>
                  <a:srgbClr val="CC00CC"/>
                </a:solidFill>
                <a:latin typeface="UTM Avo"/>
              </a:rPr>
              <a:t> </a:t>
            </a: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a:t>
            </a:r>
          </a:p>
          <a:p>
            <a:pPr algn="just">
              <a:lnSpc>
                <a:spcPct val="150000"/>
              </a:lnSpc>
            </a:pPr>
            <a:r>
              <a:rPr lang="en-US" sz="3200" dirty="0" err="1">
                <a:solidFill>
                  <a:srgbClr val="CC00CC"/>
                </a:solidFill>
                <a:latin typeface="UTM Avo"/>
              </a:rPr>
              <a:t>Mỗi</a:t>
            </a:r>
            <a:r>
              <a:rPr lang="en-US" sz="3200" dirty="0">
                <a:solidFill>
                  <a:srgbClr val="CC00CC"/>
                </a:solidFill>
                <a:latin typeface="UTM Avo"/>
              </a:rPr>
              <a:t> </a:t>
            </a:r>
            <a:r>
              <a:rPr lang="en-US" sz="3200" dirty="0" err="1">
                <a:solidFill>
                  <a:srgbClr val="CC00CC"/>
                </a:solidFill>
                <a:latin typeface="UTM Avo"/>
              </a:rPr>
              <a:t>người</a:t>
            </a:r>
            <a:r>
              <a:rPr lang="en-US" sz="3200" dirty="0">
                <a:solidFill>
                  <a:srgbClr val="CC00CC"/>
                </a:solidFill>
                <a:latin typeface="UTM Avo"/>
              </a:rPr>
              <a:t> </a:t>
            </a:r>
            <a:r>
              <a:rPr lang="en-US" sz="3200" dirty="0" err="1">
                <a:solidFill>
                  <a:srgbClr val="CC00CC"/>
                </a:solidFill>
                <a:latin typeface="UTM Avo"/>
              </a:rPr>
              <a:t>cần</a:t>
            </a:r>
            <a:r>
              <a:rPr lang="en-US" sz="3200" dirty="0">
                <a:solidFill>
                  <a:srgbClr val="CC00CC"/>
                </a:solidFill>
                <a:latin typeface="UTM Avo"/>
              </a:rPr>
              <a:t> </a:t>
            </a:r>
            <a:r>
              <a:rPr lang="en-US" sz="3200" dirty="0" err="1">
                <a:solidFill>
                  <a:srgbClr val="CC00CC"/>
                </a:solidFill>
                <a:latin typeface="UTM Avo"/>
              </a:rPr>
              <a:t>học</a:t>
            </a:r>
            <a:r>
              <a:rPr lang="en-US" sz="3200" dirty="0">
                <a:solidFill>
                  <a:srgbClr val="CC00CC"/>
                </a:solidFill>
                <a:latin typeface="UTM Avo"/>
              </a:rPr>
              <a:t> </a:t>
            </a:r>
            <a:r>
              <a:rPr lang="en-US" sz="3200" dirty="0" err="1">
                <a:solidFill>
                  <a:srgbClr val="CC00CC"/>
                </a:solidFill>
                <a:latin typeface="UTM Avo"/>
              </a:rPr>
              <a:t>ít</a:t>
            </a:r>
            <a:r>
              <a:rPr lang="en-US" sz="3200" dirty="0">
                <a:solidFill>
                  <a:srgbClr val="CC00CC"/>
                </a:solidFill>
                <a:latin typeface="UTM Avo"/>
              </a:rPr>
              <a:t> </a:t>
            </a:r>
            <a:r>
              <a:rPr lang="en-US" sz="3200" dirty="0" err="1">
                <a:solidFill>
                  <a:srgbClr val="CC00CC"/>
                </a:solidFill>
                <a:latin typeface="UTM Avo"/>
              </a:rPr>
              <a:t>nhất</a:t>
            </a:r>
            <a:r>
              <a:rPr lang="en-US" sz="3200" dirty="0">
                <a:solidFill>
                  <a:srgbClr val="CC00CC"/>
                </a:solidFill>
                <a:latin typeface="UTM Avo"/>
              </a:rPr>
              <a:t> </a:t>
            </a:r>
            <a:r>
              <a:rPr lang="en-US" sz="3200" dirty="0" err="1">
                <a:solidFill>
                  <a:srgbClr val="CC00CC"/>
                </a:solidFill>
                <a:latin typeface="UTM Avo"/>
              </a:rPr>
              <a:t>một</a:t>
            </a:r>
            <a:r>
              <a:rPr lang="en-US" sz="3200" dirty="0">
                <a:solidFill>
                  <a:srgbClr val="CC00CC"/>
                </a:solidFill>
                <a:latin typeface="UTM Avo"/>
              </a:rPr>
              <a:t> </a:t>
            </a:r>
            <a:r>
              <a:rPr lang="en-US" sz="3200" dirty="0" err="1">
                <a:solidFill>
                  <a:srgbClr val="CC00CC"/>
                </a:solidFill>
                <a:latin typeface="UTM Avo"/>
              </a:rPr>
              <a:t>nghề</a:t>
            </a:r>
            <a:r>
              <a:rPr lang="en-US" sz="3200" dirty="0">
                <a:solidFill>
                  <a:srgbClr val="CC00CC"/>
                </a:solidFill>
                <a:latin typeface="UTM Avo"/>
              </a:rPr>
              <a:t>.</a:t>
            </a:r>
          </a:p>
          <a:p>
            <a:pPr algn="just">
              <a:lnSpc>
                <a:spcPct val="150000"/>
              </a:lnSpc>
            </a:pP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 </a:t>
            </a:r>
            <a:r>
              <a:rPr lang="en-US" sz="3200" dirty="0" err="1">
                <a:solidFill>
                  <a:srgbClr val="CC00CC"/>
                </a:solidFill>
                <a:latin typeface="UTM Avo"/>
              </a:rPr>
              <a:t>rất</a:t>
            </a:r>
            <a:r>
              <a:rPr lang="en-US" sz="3200" dirty="0">
                <a:solidFill>
                  <a:srgbClr val="CC00CC"/>
                </a:solidFill>
                <a:latin typeface="UTM Avo"/>
              </a:rPr>
              <a:t> </a:t>
            </a:r>
            <a:r>
              <a:rPr lang="en-US" sz="3200" dirty="0" err="1">
                <a:solidFill>
                  <a:srgbClr val="CC00CC"/>
                </a:solidFill>
                <a:latin typeface="UTM Avo"/>
              </a:rPr>
              <a:t>quan</a:t>
            </a:r>
            <a:r>
              <a:rPr lang="en-US" sz="3200" dirty="0">
                <a:solidFill>
                  <a:srgbClr val="CC00CC"/>
                </a:solidFill>
                <a:latin typeface="UTM Avo"/>
              </a:rPr>
              <a:t> </a:t>
            </a:r>
            <a:r>
              <a:rPr lang="en-US" sz="3200" dirty="0" err="1">
                <a:solidFill>
                  <a:srgbClr val="CC00CC"/>
                </a:solidFill>
                <a:latin typeface="UTM Avo"/>
              </a:rPr>
              <a:t>trọng</a:t>
            </a:r>
            <a:r>
              <a:rPr lang="en-US" sz="3200" dirty="0">
                <a:solidFill>
                  <a:srgbClr val="CC00CC"/>
                </a:solidFill>
                <a:latin typeface="UTM Avo"/>
              </a:rPr>
              <a:t>.</a:t>
            </a:r>
          </a:p>
          <a:p>
            <a:pPr algn="just">
              <a:lnSpc>
                <a:spcPct val="150000"/>
              </a:lnSpc>
            </a:pP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 </a:t>
            </a:r>
            <a:r>
              <a:rPr lang="en-US" sz="3200" dirty="0" err="1">
                <a:solidFill>
                  <a:srgbClr val="CC00CC"/>
                </a:solidFill>
                <a:latin typeface="UTM Avo"/>
              </a:rPr>
              <a:t>không</a:t>
            </a:r>
            <a:r>
              <a:rPr lang="en-US" sz="3200" dirty="0">
                <a:solidFill>
                  <a:srgbClr val="CC00CC"/>
                </a:solidFill>
                <a:latin typeface="UTM Avo"/>
              </a:rPr>
              <a:t> </a:t>
            </a:r>
            <a:r>
              <a:rPr lang="en-US" sz="3200" dirty="0" err="1">
                <a:solidFill>
                  <a:srgbClr val="CC00CC"/>
                </a:solidFill>
                <a:latin typeface="UTM Avo"/>
              </a:rPr>
              <a:t>chỉ</a:t>
            </a:r>
            <a:r>
              <a:rPr lang="en-US" sz="3200" dirty="0">
                <a:solidFill>
                  <a:srgbClr val="CC00CC"/>
                </a:solidFill>
                <a:latin typeface="UTM Avo"/>
              </a:rPr>
              <a:t> </a:t>
            </a:r>
            <a:r>
              <a:rPr lang="en-US" sz="3200" dirty="0" err="1">
                <a:solidFill>
                  <a:srgbClr val="CC00CC"/>
                </a:solidFill>
                <a:latin typeface="UTM Avo"/>
              </a:rPr>
              <a:t>nuôi</a:t>
            </a:r>
            <a:r>
              <a:rPr lang="en-US" sz="3200" dirty="0">
                <a:solidFill>
                  <a:srgbClr val="CC00CC"/>
                </a:solidFill>
                <a:latin typeface="UTM Avo"/>
              </a:rPr>
              <a:t> </a:t>
            </a:r>
            <a:r>
              <a:rPr lang="en-US" sz="3200" dirty="0" err="1">
                <a:solidFill>
                  <a:srgbClr val="CC00CC"/>
                </a:solidFill>
                <a:latin typeface="UTM Avo"/>
              </a:rPr>
              <a:t>sống</a:t>
            </a:r>
            <a:r>
              <a:rPr lang="en-US" sz="3200" dirty="0">
                <a:solidFill>
                  <a:srgbClr val="CC00CC"/>
                </a:solidFill>
                <a:latin typeface="UTM Avo"/>
              </a:rPr>
              <a:t> ta </a:t>
            </a:r>
            <a:r>
              <a:rPr lang="en-US" sz="3200" dirty="0" err="1">
                <a:solidFill>
                  <a:srgbClr val="CC00CC"/>
                </a:solidFill>
                <a:latin typeface="UTM Avo"/>
              </a:rPr>
              <a:t>mà</a:t>
            </a:r>
            <a:r>
              <a:rPr lang="en-US" sz="3200" dirty="0">
                <a:solidFill>
                  <a:srgbClr val="CC00CC"/>
                </a:solidFill>
                <a:latin typeface="UTM Avo"/>
              </a:rPr>
              <a:t> </a:t>
            </a:r>
            <a:r>
              <a:rPr lang="en-US" sz="3200" dirty="0" err="1">
                <a:solidFill>
                  <a:srgbClr val="CC00CC"/>
                </a:solidFill>
                <a:latin typeface="UTM Avo"/>
              </a:rPr>
              <a:t>còn</a:t>
            </a:r>
            <a:r>
              <a:rPr lang="en-US" sz="3200" dirty="0">
                <a:solidFill>
                  <a:srgbClr val="CC00CC"/>
                </a:solidFill>
                <a:latin typeface="UTM Avo"/>
              </a:rPr>
              <a:t> </a:t>
            </a:r>
            <a:r>
              <a:rPr lang="en-US" sz="3200" dirty="0" err="1">
                <a:solidFill>
                  <a:srgbClr val="CC00CC"/>
                </a:solidFill>
                <a:latin typeface="UTM Avo"/>
              </a:rPr>
              <a:t>có</a:t>
            </a:r>
            <a:r>
              <a:rPr lang="en-US" sz="3200" dirty="0">
                <a:solidFill>
                  <a:srgbClr val="CC00CC"/>
                </a:solidFill>
                <a:latin typeface="UTM Avo"/>
              </a:rPr>
              <a:t> </a:t>
            </a:r>
            <a:r>
              <a:rPr lang="en-US" sz="3200" dirty="0" err="1">
                <a:solidFill>
                  <a:srgbClr val="CC00CC"/>
                </a:solidFill>
                <a:latin typeface="UTM Avo"/>
              </a:rPr>
              <a:t>thể</a:t>
            </a:r>
            <a:r>
              <a:rPr lang="en-US" sz="3200" dirty="0">
                <a:solidFill>
                  <a:srgbClr val="CC00CC"/>
                </a:solidFill>
                <a:latin typeface="UTM Avo"/>
              </a:rPr>
              <a:t> </a:t>
            </a:r>
            <a:r>
              <a:rPr lang="en-US" sz="3200" dirty="0" err="1">
                <a:solidFill>
                  <a:srgbClr val="CC00CC"/>
                </a:solidFill>
                <a:latin typeface="UTM Avo"/>
              </a:rPr>
              <a:t>cứu</a:t>
            </a:r>
            <a:r>
              <a:rPr lang="en-US" sz="3200" dirty="0">
                <a:solidFill>
                  <a:srgbClr val="CC00CC"/>
                </a:solidFill>
                <a:latin typeface="UTM Avo"/>
              </a:rPr>
              <a:t> ta.</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02DA3C4-A9FE-F475-7BE2-30616BD04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18226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556</TotalTime>
  <Words>1422</Words>
  <Application>Microsoft Office PowerPoint</Application>
  <PresentationFormat>Widescreen</PresentationFormat>
  <Paragraphs>123</Paragraphs>
  <Slides>29</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Calibri</vt:lpstr>
      <vt:lpstr>Calibri Light</vt:lpstr>
      <vt:lpstr>Times New Roman</vt:lpstr>
      <vt:lpstr>UTM Avo</vt:lpstr>
      <vt:lpstr>UTM Azuki</vt:lpstr>
      <vt:lpstr>UTM Bienvenue</vt:lpstr>
      <vt:lpstr>UTM Ong Do Tre</vt:lpstr>
      <vt:lpstr>UTM Showcard</vt:lpstr>
      <vt:lpstr>UVF Salome</vt:lpstr>
      <vt:lpstr>1_Office Theme</vt:lpstr>
      <vt:lpstr>Custom Design</vt:lpstr>
      <vt:lpstr>Office Theme</vt:lpstr>
      <vt:lpstr>PowerPoint Presentation</vt:lpstr>
      <vt:lpstr>PowerPoint Presentation</vt:lpstr>
      <vt:lpstr>PowerPoint Presentation</vt:lpstr>
      <vt:lpstr>PowerPoint Presentation</vt:lpstr>
      <vt:lpstr>Câu hỏi 1: Bài Hoàng tử học nghề được chia thành bao nhiêu đoạn? Nêu tóm tắt nội dung đoạn 1.</vt:lpstr>
      <vt:lpstr>Câu hỏi 2:  Vì sao sứ giả ngạc nhiên khi cô gái hỏi hoàng tử làm nghề gì? </vt:lpstr>
      <vt:lpstr>Câu hỏi 3: Khi sa vào ổ cướp, hoàng tử đã làm cách nào để thoát nạn? </vt:lpstr>
      <vt:lpstr>Câu hỏi 4: Câu chuyện Hoàng tử học nghề đem lại bài học gì cho mỗi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118</cp:revision>
  <dcterms:created xsi:type="dcterms:W3CDTF">2023-03-05T01:12:00Z</dcterms:created>
  <dcterms:modified xsi:type="dcterms:W3CDTF">2024-11-25T11:07:00Z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