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3.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33" r:id="rId3"/>
    <p:sldMasterId id="2147483745" r:id="rId4"/>
    <p:sldMasterId id="2147483757" r:id="rId5"/>
    <p:sldMasterId id="2147483769" r:id="rId6"/>
    <p:sldMasterId id="2147483781" r:id="rId7"/>
    <p:sldMasterId id="2147483784" r:id="rId8"/>
  </p:sldMasterIdLst>
  <p:notesMasterIdLst>
    <p:notesMasterId r:id="rId30"/>
  </p:notesMasterIdLst>
  <p:sldIdLst>
    <p:sldId id="440" r:id="rId9"/>
    <p:sldId id="339" r:id="rId10"/>
    <p:sldId id="341" r:id="rId11"/>
    <p:sldId id="369" r:id="rId12"/>
    <p:sldId id="342" r:id="rId13"/>
    <p:sldId id="370" r:id="rId14"/>
    <p:sldId id="357" r:id="rId15"/>
    <p:sldId id="344" r:id="rId16"/>
    <p:sldId id="360" r:id="rId17"/>
    <p:sldId id="375" r:id="rId18"/>
    <p:sldId id="359" r:id="rId19"/>
    <p:sldId id="365" r:id="rId20"/>
    <p:sldId id="367" r:id="rId21"/>
    <p:sldId id="366" r:id="rId22"/>
    <p:sldId id="368" r:id="rId23"/>
    <p:sldId id="323" r:id="rId24"/>
    <p:sldId id="325" r:id="rId25"/>
    <p:sldId id="374" r:id="rId26"/>
    <p:sldId id="363" r:id="rId27"/>
    <p:sldId id="354" r:id="rId28"/>
    <p:sldId id="3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76" autoAdjust="0"/>
  </p:normalViewPr>
  <p:slideViewPr>
    <p:cSldViewPr snapToGrid="0">
      <p:cViewPr varScale="1">
        <p:scale>
          <a:sx n="52" d="100"/>
          <a:sy n="52" d="100"/>
        </p:scale>
        <p:origin x="12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AF2D3-4304-4A7C-9D30-2DA1AAEFF16E}"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10944-EFAD-4105-AF43-BC599D13DB9D}" type="slidenum">
              <a:rPr lang="en-US" smtClean="0"/>
              <a:t>‹#›</a:t>
            </a:fld>
            <a:endParaRPr lang="en-US"/>
          </a:p>
        </p:txBody>
      </p:sp>
    </p:spTree>
    <p:extLst>
      <p:ext uri="{BB962C8B-B14F-4D97-AF65-F5344CB8AC3E}">
        <p14:creationId xmlns:p14="http://schemas.microsoft.com/office/powerpoint/2010/main" val="118304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Hỏi</a:t>
            </a:r>
            <a:r>
              <a:rPr lang="en-US" b="1" dirty="0"/>
              <a:t>:  </a:t>
            </a:r>
            <a:r>
              <a:rPr lang="en-US" b="1" dirty="0" err="1"/>
              <a:t>Cảm</a:t>
            </a:r>
            <a:r>
              <a:rPr lang="en-US" b="1" dirty="0"/>
              <a:t> </a:t>
            </a:r>
            <a:r>
              <a:rPr lang="en-US" b="1" dirty="0" err="1"/>
              <a:t>xúc</a:t>
            </a:r>
            <a:r>
              <a:rPr lang="en-US" b="1" dirty="0"/>
              <a:t> </a:t>
            </a:r>
            <a:r>
              <a:rPr lang="en-US" b="1" dirty="0" err="1"/>
              <a:t>của</a:t>
            </a:r>
            <a:r>
              <a:rPr lang="en-US" b="1" dirty="0"/>
              <a:t> </a:t>
            </a:r>
            <a:r>
              <a:rPr lang="en-US" b="1" dirty="0" err="1"/>
              <a:t>bạn</a:t>
            </a:r>
            <a:r>
              <a:rPr lang="en-US" b="1" dirty="0"/>
              <a:t> </a:t>
            </a:r>
            <a:r>
              <a:rPr lang="en-US" b="1" dirty="0" err="1"/>
              <a:t>nhỏ</a:t>
            </a:r>
            <a:r>
              <a:rPr lang="en-US" b="1" dirty="0"/>
              <a:t> </a:t>
            </a:r>
            <a:r>
              <a:rPr lang="en-US" b="1" dirty="0" err="1"/>
              <a:t>trong</a:t>
            </a:r>
            <a:r>
              <a:rPr lang="en-US" b="1" dirty="0"/>
              <a:t> </a:t>
            </a:r>
            <a:r>
              <a:rPr lang="en-US" b="1" dirty="0" err="1"/>
              <a:t>bài</a:t>
            </a:r>
            <a:r>
              <a:rPr lang="en-US" b="1" dirty="0"/>
              <a:t> </a:t>
            </a:r>
            <a:r>
              <a:rPr lang="en-US" b="1" dirty="0" err="1"/>
              <a:t>hát</a:t>
            </a:r>
            <a:r>
              <a:rPr lang="en-US" b="1" dirty="0"/>
              <a:t> </a:t>
            </a:r>
            <a:r>
              <a:rPr lang="en-US" b="1" dirty="0" err="1"/>
              <a:t>thế</a:t>
            </a:r>
            <a:r>
              <a:rPr lang="en-US" b="1" dirty="0"/>
              <a:t> </a:t>
            </a:r>
            <a:r>
              <a:rPr lang="en-US" b="1" dirty="0" err="1"/>
              <a:t>nào</a:t>
            </a:r>
            <a:r>
              <a:rPr lang="en-US" b="1" dirty="0"/>
              <a:t>?  (</a:t>
            </a:r>
            <a:r>
              <a:rPr lang="vi-VN" b="1" dirty="0"/>
              <a:t>Bạn nhỏ </a:t>
            </a:r>
            <a:r>
              <a:rPr lang="vi-VN" b="1" i="1" dirty="0"/>
              <a:t>vui </a:t>
            </a:r>
            <a:r>
              <a:rPr lang="vi-VN" b="1" dirty="0"/>
              <a:t>và </a:t>
            </a:r>
            <a:r>
              <a:rPr lang="vi-VN" b="1" i="1" dirty="0"/>
              <a:t>thích thú </a:t>
            </a:r>
            <a:r>
              <a:rPr lang="vi-VN" b="1" dirty="0"/>
              <a:t>khi được đi chơi thuyền trong Thảo Cầm Viên.</a:t>
            </a:r>
            <a:r>
              <a:rPr lang="en-US" b="1"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8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52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222B-B7AF-25CE-B7FC-9509E4F3F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90A1B-3FE3-BAA6-2794-A662969179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15F01-AE14-3CF9-B6DE-894B8FEC12D7}"/>
              </a:ext>
            </a:extLst>
          </p:cNvPr>
          <p:cNvSpPr>
            <a:spLocks noGrp="1"/>
          </p:cNvSpPr>
          <p:nvPr>
            <p:ph type="body" idx="1"/>
          </p:nvPr>
        </p:nvSpPr>
        <p:spPr/>
        <p:txBody>
          <a:bodyPr/>
          <a:lstStyle/>
          <a:p>
            <a:r>
              <a:rPr lang="en-US" b="1" dirty="0"/>
              <a:t> </a:t>
            </a:r>
          </a:p>
        </p:txBody>
      </p:sp>
      <p:sp>
        <p:nvSpPr>
          <p:cNvPr id="4" name="Slide Number Placeholder 3">
            <a:extLst>
              <a:ext uri="{FF2B5EF4-FFF2-40B4-BE49-F238E27FC236}">
                <a16:creationId xmlns:a16="http://schemas.microsoft.com/office/drawing/2014/main" id="{281EF532-2949-8C71-023C-E1105D8953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19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85BCC-E2AE-9B8E-B48B-610A10F64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85304-977D-B612-79C5-225372B1F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530E3-5E98-0C19-4ADE-12778EB7D4E8}"/>
              </a:ext>
            </a:extLst>
          </p:cNvPr>
          <p:cNvSpPr>
            <a:spLocks noGrp="1"/>
          </p:cNvSpPr>
          <p:nvPr>
            <p:ph type="body" idx="1"/>
          </p:nvPr>
        </p:nvSpPr>
        <p:spPr/>
        <p:txBody>
          <a:bodyPr/>
          <a:lstStyle/>
          <a:p>
            <a:pPr algn="just"/>
            <a:r>
              <a:rPr lang="en-US" b="1" dirty="0"/>
              <a:t>       </a:t>
            </a:r>
            <a:r>
              <a:rPr lang="en-US" b="1" dirty="0" err="1"/>
              <a:t>Suy</a:t>
            </a:r>
            <a:r>
              <a:rPr lang="en-US" b="1" dirty="0"/>
              <a:t> </a:t>
            </a:r>
            <a:r>
              <a:rPr lang="en-US" b="1" dirty="0" err="1"/>
              <a:t>nghĩ</a:t>
            </a:r>
            <a:r>
              <a:rPr lang="en-US" b="1" dirty="0"/>
              <a:t> </a:t>
            </a:r>
            <a:r>
              <a:rPr lang="en-US" b="1" dirty="0" err="1"/>
              <a:t>và</a:t>
            </a:r>
            <a:r>
              <a:rPr lang="en-US" b="1" dirty="0"/>
              <a:t> </a:t>
            </a:r>
            <a:r>
              <a:rPr lang="en-US" b="1" dirty="0" err="1"/>
              <a:t>viết</a:t>
            </a:r>
            <a:r>
              <a:rPr lang="en-US" b="1" dirty="0"/>
              <a:t> </a:t>
            </a:r>
            <a:r>
              <a:rPr lang="en-US" b="1" dirty="0" err="1"/>
              <a:t>lên</a:t>
            </a:r>
            <a:r>
              <a:rPr lang="en-US" b="1" dirty="0"/>
              <a:t> </a:t>
            </a:r>
            <a:r>
              <a:rPr lang="en-US" b="1" dirty="0" err="1"/>
              <a:t>những</a:t>
            </a:r>
            <a:r>
              <a:rPr lang="en-US" b="1" dirty="0"/>
              <a:t> </a:t>
            </a:r>
            <a:r>
              <a:rPr lang="en-US" b="1" dirty="0" err="1"/>
              <a:t>mảnh</a:t>
            </a:r>
            <a:r>
              <a:rPr lang="en-US" b="1" dirty="0"/>
              <a:t> </a:t>
            </a:r>
            <a:r>
              <a:rPr lang="en-US" b="1" dirty="0" err="1"/>
              <a:t>giấy</a:t>
            </a:r>
            <a:r>
              <a:rPr lang="en-US" b="1" dirty="0"/>
              <a:t> </a:t>
            </a:r>
            <a:r>
              <a:rPr lang="en-US" b="1" dirty="0" err="1"/>
              <a:t>màu</a:t>
            </a:r>
            <a:r>
              <a:rPr lang="en-US" b="1" dirty="0"/>
              <a:t> </a:t>
            </a:r>
            <a:r>
              <a:rPr lang="en-US" b="1" dirty="0" err="1"/>
              <a:t>những</a:t>
            </a:r>
            <a:r>
              <a:rPr lang="en-US" b="1" dirty="0"/>
              <a:t> </a:t>
            </a:r>
            <a:r>
              <a:rPr lang="en-US" b="1" dirty="0" err="1"/>
              <a:t>thông</a:t>
            </a:r>
            <a:r>
              <a:rPr lang="en-US" b="1" dirty="0"/>
              <a:t> </a:t>
            </a:r>
            <a:r>
              <a:rPr lang="en-US" b="1" dirty="0" err="1"/>
              <a:t>điệp</a:t>
            </a:r>
            <a:r>
              <a:rPr lang="en-US" b="1" dirty="0"/>
              <a:t> </a:t>
            </a:r>
            <a:r>
              <a:rPr lang="en-US" b="1" dirty="0" err="1"/>
              <a:t>về</a:t>
            </a:r>
            <a:r>
              <a:rPr lang="en-US" b="1" dirty="0"/>
              <a:t> </a:t>
            </a:r>
            <a:r>
              <a:rPr lang="en-US" b="1" dirty="0" err="1"/>
              <a:t>cách</a:t>
            </a:r>
            <a:r>
              <a:rPr lang="en-US" b="1" dirty="0"/>
              <a:t> </a:t>
            </a:r>
            <a:r>
              <a:rPr lang="en-US" b="1" dirty="0" err="1"/>
              <a:t>kiểm</a:t>
            </a:r>
            <a:r>
              <a:rPr lang="en-US" b="1" dirty="0"/>
              <a:t> </a:t>
            </a:r>
            <a:r>
              <a:rPr lang="en-US" b="1" dirty="0" err="1"/>
              <a:t>soát</a:t>
            </a:r>
            <a:r>
              <a:rPr lang="en-US" b="1" dirty="0"/>
              <a:t> </a:t>
            </a:r>
            <a:r>
              <a:rPr lang="en-US" b="1" dirty="0" err="1"/>
              <a:t>cảm</a:t>
            </a:r>
            <a:r>
              <a:rPr lang="en-US" b="1" dirty="0"/>
              <a:t> </a:t>
            </a:r>
            <a:r>
              <a:rPr lang="en-US" b="1" dirty="0" err="1"/>
              <a:t>xúc</a:t>
            </a:r>
            <a:r>
              <a:rPr lang="en-US" b="1" dirty="0"/>
              <a:t> </a:t>
            </a:r>
            <a:r>
              <a:rPr lang="en-US" b="1" dirty="0" err="1"/>
              <a:t>của</a:t>
            </a:r>
            <a:r>
              <a:rPr lang="en-US" b="1" dirty="0"/>
              <a:t> </a:t>
            </a:r>
            <a:r>
              <a:rPr lang="en-US" b="1" dirty="0" err="1"/>
              <a:t>bản</a:t>
            </a:r>
            <a:r>
              <a:rPr lang="en-US" b="1" dirty="0"/>
              <a:t> </a:t>
            </a:r>
            <a:r>
              <a:rPr lang="en-US" b="1" dirty="0" err="1"/>
              <a:t>thân</a:t>
            </a:r>
            <a:r>
              <a:rPr lang="en-US" b="1" dirty="0"/>
              <a:t> </a:t>
            </a:r>
            <a:r>
              <a:rPr lang="en-US" b="1" dirty="0" err="1"/>
              <a:t>để</a:t>
            </a:r>
            <a:r>
              <a:rPr lang="en-US" b="1" dirty="0"/>
              <a:t> </a:t>
            </a:r>
            <a:r>
              <a:rPr lang="en-US" b="1" dirty="0" err="1"/>
              <a:t>gửi</a:t>
            </a:r>
            <a:r>
              <a:rPr lang="en-US" b="1" dirty="0"/>
              <a:t> </a:t>
            </a:r>
            <a:r>
              <a:rPr lang="en-US" b="1" dirty="0" err="1"/>
              <a:t>tới</a:t>
            </a:r>
            <a:r>
              <a:rPr lang="en-US" b="1" dirty="0"/>
              <a:t> </a:t>
            </a:r>
            <a:r>
              <a:rPr lang="en-US" b="1" dirty="0" err="1"/>
              <a:t>các</a:t>
            </a:r>
            <a:r>
              <a:rPr lang="en-US" b="1" dirty="0"/>
              <a:t> </a:t>
            </a:r>
            <a:r>
              <a:rPr lang="en-US" b="1" dirty="0" err="1"/>
              <a:t>bạn</a:t>
            </a:r>
            <a:r>
              <a:rPr lang="en-US" b="1" dirty="0"/>
              <a:t> </a:t>
            </a:r>
            <a:r>
              <a:rPr lang="en-US" b="1" dirty="0" err="1"/>
              <a:t>trong</a:t>
            </a:r>
            <a:r>
              <a:rPr lang="en-US" b="1" dirty="0"/>
              <a:t> </a:t>
            </a:r>
            <a:r>
              <a:rPr lang="en-US" b="1" dirty="0" err="1"/>
              <a:t>lớp</a:t>
            </a:r>
            <a:r>
              <a:rPr lang="en-US" b="1" dirty="0"/>
              <a:t>. Sau </a:t>
            </a:r>
            <a:r>
              <a:rPr lang="en-US" b="1" dirty="0" err="1"/>
              <a:t>đó</a:t>
            </a:r>
            <a:r>
              <a:rPr lang="en-US" b="1" dirty="0"/>
              <a:t> </a:t>
            </a:r>
            <a:r>
              <a:rPr lang="en-US" b="1" dirty="0" err="1"/>
              <a:t>các</a:t>
            </a:r>
            <a:r>
              <a:rPr lang="en-US" b="1" dirty="0"/>
              <a:t> </a:t>
            </a:r>
            <a:r>
              <a:rPr lang="en-US" b="1" dirty="0" err="1"/>
              <a:t>em</a:t>
            </a:r>
            <a:r>
              <a:rPr lang="en-US" b="1" dirty="0"/>
              <a:t> </a:t>
            </a:r>
            <a:r>
              <a:rPr lang="en-US" b="1" dirty="0" err="1"/>
              <a:t>có</a:t>
            </a:r>
            <a:r>
              <a:rPr lang="en-US" b="1" dirty="0"/>
              <a:t> </a:t>
            </a:r>
            <a:r>
              <a:rPr lang="en-US" b="1" dirty="0" err="1"/>
              <a:t>thể</a:t>
            </a:r>
            <a:r>
              <a:rPr lang="en-US" b="1" dirty="0"/>
              <a:t> </a:t>
            </a:r>
            <a:r>
              <a:rPr lang="en-US" b="1" dirty="0" err="1"/>
              <a:t>trang</a:t>
            </a:r>
            <a:r>
              <a:rPr lang="en-US" b="1" dirty="0"/>
              <a:t> </a:t>
            </a:r>
            <a:r>
              <a:rPr lang="en-US" b="1" dirty="0" err="1"/>
              <a:t>trí</a:t>
            </a:r>
            <a:r>
              <a:rPr lang="en-US" b="1" dirty="0"/>
              <a:t> </a:t>
            </a:r>
            <a:r>
              <a:rPr lang="en-US" b="1" dirty="0" err="1"/>
              <a:t>cho</a:t>
            </a:r>
            <a:r>
              <a:rPr lang="en-US" b="1" dirty="0"/>
              <a:t> </a:t>
            </a:r>
            <a:r>
              <a:rPr lang="en-US" b="1" dirty="0" err="1"/>
              <a:t>các</a:t>
            </a:r>
            <a:r>
              <a:rPr lang="en-US" b="1" dirty="0"/>
              <a:t> </a:t>
            </a:r>
            <a:r>
              <a:rPr lang="en-US" b="1" dirty="0" err="1"/>
              <a:t>thông</a:t>
            </a:r>
            <a:r>
              <a:rPr lang="en-US" b="1" dirty="0"/>
              <a:t> </a:t>
            </a:r>
            <a:r>
              <a:rPr lang="en-US" b="1" dirty="0" err="1"/>
              <a:t>điệp</a:t>
            </a:r>
            <a:r>
              <a:rPr lang="en-US" b="1" dirty="0"/>
              <a:t> </a:t>
            </a:r>
            <a:r>
              <a:rPr lang="en-US" b="1" dirty="0" err="1"/>
              <a:t>thật</a:t>
            </a:r>
            <a:r>
              <a:rPr lang="en-US" b="1" dirty="0"/>
              <a:t> </a:t>
            </a:r>
            <a:r>
              <a:rPr lang="en-US" b="1" dirty="0" err="1"/>
              <a:t>sinh</a:t>
            </a:r>
            <a:r>
              <a:rPr lang="en-US" b="1" dirty="0"/>
              <a:t> </a:t>
            </a:r>
            <a:r>
              <a:rPr lang="en-US" b="1" dirty="0" err="1"/>
              <a:t>động</a:t>
            </a:r>
            <a:r>
              <a:rPr lang="en-US" b="1" dirty="0"/>
              <a:t>.</a:t>
            </a:r>
          </a:p>
        </p:txBody>
      </p:sp>
      <p:sp>
        <p:nvSpPr>
          <p:cNvPr id="4" name="Slide Number Placeholder 3">
            <a:extLst>
              <a:ext uri="{FF2B5EF4-FFF2-40B4-BE49-F238E27FC236}">
                <a16:creationId xmlns:a16="http://schemas.microsoft.com/office/drawing/2014/main" id="{7FF853BE-551C-D776-C75A-1C463449A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095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492D-F79D-26A5-1577-39BC4FBB2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7B466-F284-983F-D4CC-8622E7C52A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F5FF2-51A0-E1AF-DD1C-202B48F4B1DB}"/>
              </a:ext>
            </a:extLst>
          </p:cNvPr>
          <p:cNvSpPr>
            <a:spLocks noGrp="1"/>
          </p:cNvSpPr>
          <p:nvPr>
            <p:ph type="body" idx="1"/>
          </p:nvPr>
        </p:nvSpPr>
        <p:spPr/>
        <p:txBody>
          <a:bodyPr/>
          <a:lstStyle/>
          <a:p>
            <a:pPr algn="just"/>
            <a:r>
              <a:rPr lang="en-US" b="1" dirty="0"/>
              <a:t>                        </a:t>
            </a:r>
            <a:r>
              <a:rPr lang="en-US" b="1" dirty="0" err="1"/>
              <a:t>Các</a:t>
            </a:r>
            <a:r>
              <a:rPr lang="en-US" b="1" dirty="0"/>
              <a:t> </a:t>
            </a:r>
            <a:r>
              <a:rPr lang="en-US" b="1" dirty="0" err="1"/>
              <a:t>em</a:t>
            </a:r>
            <a:r>
              <a:rPr lang="en-US" b="1" dirty="0"/>
              <a:t> </a:t>
            </a:r>
            <a:r>
              <a:rPr lang="en-US" b="1" dirty="0" err="1"/>
              <a:t>hãy</a:t>
            </a:r>
            <a:r>
              <a:rPr lang="en-US" b="1" dirty="0"/>
              <a:t> chia </a:t>
            </a:r>
            <a:r>
              <a:rPr lang="en-US" b="1" dirty="0" err="1"/>
              <a:t>sẻ</a:t>
            </a:r>
            <a:r>
              <a:rPr lang="en-US" b="1" dirty="0"/>
              <a:t> </a:t>
            </a:r>
            <a:r>
              <a:rPr lang="en-US" b="1" dirty="0" err="1"/>
              <a:t>về</a:t>
            </a:r>
            <a:r>
              <a:rPr lang="en-US" b="1" dirty="0"/>
              <a:t> </a:t>
            </a:r>
            <a:r>
              <a:rPr lang="en-US" b="1" dirty="0" err="1"/>
              <a:t>những</a:t>
            </a:r>
            <a:r>
              <a:rPr lang="en-US" b="1" dirty="0"/>
              <a:t> </a:t>
            </a:r>
            <a:r>
              <a:rPr lang="en-US" b="1" dirty="0" err="1"/>
              <a:t>điều</a:t>
            </a:r>
            <a:r>
              <a:rPr lang="en-US" b="1" dirty="0"/>
              <a:t> </a:t>
            </a:r>
            <a:r>
              <a:rPr lang="en-US" b="1" dirty="0" err="1"/>
              <a:t>đã</a:t>
            </a:r>
            <a:r>
              <a:rPr lang="en-US" b="1" dirty="0"/>
              <a:t> </a:t>
            </a:r>
            <a:r>
              <a:rPr lang="en-US" b="1" dirty="0" err="1"/>
              <a:t>viết</a:t>
            </a:r>
            <a:r>
              <a:rPr lang="en-US" b="1" dirty="0"/>
              <a:t> </a:t>
            </a:r>
            <a:r>
              <a:rPr lang="en-US" b="1" dirty="0" err="1"/>
              <a:t>với</a:t>
            </a:r>
            <a:r>
              <a:rPr lang="en-US" b="1" dirty="0"/>
              <a:t> </a:t>
            </a:r>
            <a:r>
              <a:rPr lang="en-US" b="1" dirty="0" err="1"/>
              <a:t>bạn</a:t>
            </a:r>
            <a:r>
              <a:rPr lang="en-US" b="1" dirty="0"/>
              <a:t> </a:t>
            </a:r>
            <a:r>
              <a:rPr lang="en-US" b="1" dirty="0" err="1"/>
              <a:t>cùng</a:t>
            </a:r>
            <a:r>
              <a:rPr lang="en-US" b="1" dirty="0"/>
              <a:t> </a:t>
            </a:r>
            <a:r>
              <a:rPr lang="en-US" b="1" dirty="0" err="1"/>
              <a:t>bàn</a:t>
            </a:r>
            <a:r>
              <a:rPr lang="en-US" b="1" dirty="0"/>
              <a:t>.</a:t>
            </a:r>
          </a:p>
        </p:txBody>
      </p:sp>
      <p:sp>
        <p:nvSpPr>
          <p:cNvPr id="4" name="Slide Number Placeholder 3">
            <a:extLst>
              <a:ext uri="{FF2B5EF4-FFF2-40B4-BE49-F238E27FC236}">
                <a16:creationId xmlns:a16="http://schemas.microsoft.com/office/drawing/2014/main" id="{74BC90EE-334E-AEA4-1BC8-500C656E1A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4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5A3AD-20DA-D7EA-BC23-5D1A5DA12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9C022-11A5-5D10-E498-F92DA74D2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AB930B-766E-00E4-A694-F2611C1096A3}"/>
              </a:ext>
            </a:extLst>
          </p:cNvPr>
          <p:cNvSpPr>
            <a:spLocks noGrp="1"/>
          </p:cNvSpPr>
          <p:nvPr>
            <p:ph type="body" idx="1"/>
          </p:nvPr>
        </p:nvSpPr>
        <p:spPr/>
        <p:txBody>
          <a:bodyPr/>
          <a:lstStyle/>
          <a:p>
            <a:r>
              <a:rPr lang="en-US" b="1"/>
              <a:t> </a:t>
            </a:r>
            <a:r>
              <a:rPr lang="vi-VN" b="1"/>
              <a:t>Mỗi </a:t>
            </a:r>
            <a:r>
              <a:rPr lang="vi-VN" b="1" dirty="0"/>
              <a:t>khi các em gặp tình huống làm nảy sinh những cảm xúc không mong muốn, các em có thể đến góc Giải toả cảm xúc để đọc các thông điệp, đón nhận tình cảm của bạn bè, giúp mình bình tĩnh, thư thái hơn. Vận dụng các thông điệp hợp lí trong các tình huống trong cuộc sống.</a:t>
            </a:r>
            <a:endParaRPr lang="en-US" b="1" dirty="0"/>
          </a:p>
        </p:txBody>
      </p:sp>
      <p:sp>
        <p:nvSpPr>
          <p:cNvPr id="4" name="Slide Number Placeholder 3">
            <a:extLst>
              <a:ext uri="{FF2B5EF4-FFF2-40B4-BE49-F238E27FC236}">
                <a16:creationId xmlns:a16="http://schemas.microsoft.com/office/drawing/2014/main" id="{CD849727-3A86-8E00-DFC6-47633D18D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290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AC37-2B20-3864-69C7-0D7FB4B81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BAFF6-5389-217A-1E1B-80244D2AD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51B9B-3D2C-387C-4503-9106FB044DB4}"/>
              </a:ext>
            </a:extLst>
          </p:cNvPr>
          <p:cNvSpPr>
            <a:spLocks noGrp="1"/>
          </p:cNvSpPr>
          <p:nvPr>
            <p:ph type="body" idx="1"/>
          </p:nvPr>
        </p:nvSpPr>
        <p:spPr/>
        <p:txBody>
          <a:bodyPr/>
          <a:lstStyle/>
          <a:p>
            <a:r>
              <a:rPr lang="en-US" b="1" dirty="0"/>
              <a:t>  </a:t>
            </a:r>
          </a:p>
        </p:txBody>
      </p:sp>
      <p:sp>
        <p:nvSpPr>
          <p:cNvPr id="4" name="Slide Number Placeholder 3">
            <a:extLst>
              <a:ext uri="{FF2B5EF4-FFF2-40B4-BE49-F238E27FC236}">
                <a16:creationId xmlns:a16="http://schemas.microsoft.com/office/drawing/2014/main" id="{1017D869-64C5-CCB6-28BA-51314D75CF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92404-A432-4657-89A3-5FD66FE3A6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16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1"/>
                </a:solidFill>
                <a:latin typeface="Calibri" pitchFamily="34" charset="0"/>
              </a:defRPr>
            </a:lvl1pPr>
            <a:lvl2pPr marL="742950" indent="-285750">
              <a:defRPr sz="2900">
                <a:solidFill>
                  <a:schemeClr val="tx1"/>
                </a:solidFill>
                <a:latin typeface="Calibri" pitchFamily="34" charset="0"/>
              </a:defRPr>
            </a:lvl2pPr>
            <a:lvl3pPr marL="1143000" indent="-228600">
              <a:defRPr sz="2900">
                <a:solidFill>
                  <a:schemeClr val="tx1"/>
                </a:solidFill>
                <a:latin typeface="Calibri" pitchFamily="34" charset="0"/>
              </a:defRPr>
            </a:lvl3pPr>
            <a:lvl4pPr marL="1600200" indent="-228600">
              <a:defRPr sz="2900">
                <a:solidFill>
                  <a:schemeClr val="tx1"/>
                </a:solidFill>
                <a:latin typeface="Calibri" pitchFamily="34" charset="0"/>
              </a:defRPr>
            </a:lvl4pPr>
            <a:lvl5pPr marL="2057400" indent="-228600">
              <a:defRPr sz="2900">
                <a:solidFill>
                  <a:schemeClr val="tx1"/>
                </a:solidFill>
                <a:latin typeface="Calibri" pitchFamily="34" charset="0"/>
              </a:defRPr>
            </a:lvl5pPr>
            <a:lvl6pPr marL="2514600" indent="-228600" defTabSz="1450975" eaLnBrk="0" fontAlgn="base" hangingPunct="0">
              <a:spcBef>
                <a:spcPct val="0"/>
              </a:spcBef>
              <a:spcAft>
                <a:spcPct val="0"/>
              </a:spcAft>
              <a:defRPr sz="2900">
                <a:solidFill>
                  <a:schemeClr val="tx1"/>
                </a:solidFill>
                <a:latin typeface="Calibri" pitchFamily="34" charset="0"/>
              </a:defRPr>
            </a:lvl6pPr>
            <a:lvl7pPr marL="2971800" indent="-228600" defTabSz="1450975" eaLnBrk="0" fontAlgn="base" hangingPunct="0">
              <a:spcBef>
                <a:spcPct val="0"/>
              </a:spcBef>
              <a:spcAft>
                <a:spcPct val="0"/>
              </a:spcAft>
              <a:defRPr sz="2900">
                <a:solidFill>
                  <a:schemeClr val="tx1"/>
                </a:solidFill>
                <a:latin typeface="Calibri" pitchFamily="34" charset="0"/>
              </a:defRPr>
            </a:lvl7pPr>
            <a:lvl8pPr marL="3429000" indent="-228600" defTabSz="1450975" eaLnBrk="0" fontAlgn="base" hangingPunct="0">
              <a:spcBef>
                <a:spcPct val="0"/>
              </a:spcBef>
              <a:spcAft>
                <a:spcPct val="0"/>
              </a:spcAft>
              <a:defRPr sz="2900">
                <a:solidFill>
                  <a:schemeClr val="tx1"/>
                </a:solidFill>
                <a:latin typeface="Calibri" pitchFamily="34" charset="0"/>
              </a:defRPr>
            </a:lvl8pPr>
            <a:lvl9pPr marL="3886200" indent="-228600" defTabSz="1450975" eaLnBrk="0" fontAlgn="base" hangingPunct="0">
              <a:spcBef>
                <a:spcPct val="0"/>
              </a:spcBef>
              <a:spcAft>
                <a:spcPct val="0"/>
              </a:spcAft>
              <a:defRPr sz="2900">
                <a:solidFill>
                  <a:schemeClr val="tx1"/>
                </a:solidFill>
                <a:latin typeface="Calibri" pitchFamily="34" charset="0"/>
              </a:defRPr>
            </a:lvl9pPr>
          </a:lstStyle>
          <a:p>
            <a:pPr marL="0" marR="0" lvl="0" indent="0" algn="r" defTabSz="912193" rtl="0" eaLnBrk="1" fontAlgn="auto" latinLnBrk="0" hangingPunct="1">
              <a:lnSpc>
                <a:spcPct val="100000"/>
              </a:lnSpc>
              <a:spcBef>
                <a:spcPts val="0"/>
              </a:spcBef>
              <a:spcAft>
                <a:spcPts val="0"/>
              </a:spcAft>
              <a:buClrTx/>
              <a:buSzTx/>
              <a:buFontTx/>
              <a:buNone/>
              <a:tabLst/>
              <a:defRPr/>
            </a:pPr>
            <a:fld id="{27E38E63-8096-4812-9B9D-353210762AE5}"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2193"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3645714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459831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6690225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577934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006190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58362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050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0588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159283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47292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462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47742236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2430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251530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11/25/2024</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26418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5831227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280342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92970248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19570064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413017204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6300875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2728450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08988170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357169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521250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6661036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005043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486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552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392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118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5694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90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17336240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430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19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05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577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03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575080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74372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F56498-6282-45C9-932B-68C8C0D343A7}"/>
              </a:ext>
            </a:extLst>
          </p:cNvPr>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F72E843B-C634-481D-B38A-6E4CA140FC8C}"/>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98085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30199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5F6FEE-AAB2-442B-8A4A-81EC48F9DEFB}"/>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3BEF75E-4CBA-4D9E-A8F4-5D49C0DD5A5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07D0E3-069A-4DBC-8B62-247D83B913E4}"/>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0B2A748-339C-442D-857A-08C62C04F738}"/>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8B0C134-504B-4646-A456-D066391303B5}"/>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8" name="页脚占位符 7">
            <a:extLst>
              <a:ext uri="{FF2B5EF4-FFF2-40B4-BE49-F238E27FC236}">
                <a16:creationId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34459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9079132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4" name="页脚占位符 3">
            <a:extLst>
              <a:ext uri="{FF2B5EF4-FFF2-40B4-BE49-F238E27FC236}">
                <a16:creationId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118002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3" name="页脚占位符 2">
            <a:extLst>
              <a:ext uri="{FF2B5EF4-FFF2-40B4-BE49-F238E27FC236}">
                <a16:creationId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660258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52917AE-55A0-4BAC-9794-7B099A91ED7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560831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B67EE174-6AA9-49B9-AEAB-2439B0FE1A7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6" name="页脚占位符 5">
            <a:extLst>
              <a:ext uri="{FF2B5EF4-FFF2-40B4-BE49-F238E27FC236}">
                <a16:creationId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725727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4218222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19695C0-2E4D-47A8-80F8-6E321AB7A41E}"/>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7C46311-463D-48B4-A3EF-6DD7A0E71486}"/>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103754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012D2614-08DD-4D87-BD33-293A527FED87}" type="datetimeFigureOut">
              <a:rPr lang="en-US">
                <a:solidFill>
                  <a:srgbClr val="000000"/>
                </a:solidFill>
              </a:rPr>
              <a:pPr>
                <a:defRPr/>
              </a:pPr>
              <a:t>11/25/2024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2ADB56-8431-4528-A42C-05CA884955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22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85AF45E-6AA8-4686-ADA4-2A803F9F9D6A}" type="datetimeFigureOut">
              <a:rPr lang="en-US">
                <a:solidFill>
                  <a:srgbClr val="000000"/>
                </a:solidFill>
              </a:rPr>
              <a:pPr>
                <a:defRPr/>
              </a:pPr>
              <a:t>11/25/2024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C6E98-B1DE-4ECD-A94B-D3AF2FA77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499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46D4A4E-5F3A-4A1D-941F-01D3BD54C2BB}" type="datetimeFigureOut">
              <a:rPr lang="en-US">
                <a:solidFill>
                  <a:srgbClr val="000000"/>
                </a:solidFill>
              </a:rPr>
              <a:pPr>
                <a:defRPr/>
              </a:pPr>
              <a:t>11/25/2024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703765-BA78-4B2A-AA1E-F251E5164F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880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5A7D43D-F986-4DF7-8D5D-29587FD9BE83}" type="datetimeFigureOut">
              <a:rPr lang="en-US">
                <a:solidFill>
                  <a:srgbClr val="000000"/>
                </a:solidFill>
              </a:rPr>
              <a:pPr>
                <a:defRPr/>
              </a:pPr>
              <a:t>11/25/2024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3DB722-9E1F-44B1-A644-312F54C4C4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203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641583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B0A298B-5DC6-48A2-BD0E-505577DAB395}" type="datetimeFigureOut">
              <a:rPr lang="en-US">
                <a:solidFill>
                  <a:srgbClr val="000000"/>
                </a:solidFill>
              </a:rPr>
              <a:pPr>
                <a:defRPr/>
              </a:pPr>
              <a:t>11/25/2024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F19355-8E00-4495-8109-9B53CD0535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316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35EDFEAF-D10B-4421-B005-344FC71F71DD}" type="datetimeFigureOut">
              <a:rPr lang="en-US">
                <a:solidFill>
                  <a:srgbClr val="000000"/>
                </a:solidFill>
              </a:rPr>
              <a:pPr>
                <a:defRPr/>
              </a:pPr>
              <a:t>11/25/2024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C8B877-4D14-4C21-A1FC-2A7F990244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07347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E2E3729-3FDF-48B3-A252-1F3A690066CF}" type="datetimeFigureOut">
              <a:rPr lang="en-US">
                <a:solidFill>
                  <a:srgbClr val="000000"/>
                </a:solidFill>
              </a:rPr>
              <a:pPr>
                <a:defRPr/>
              </a:pPr>
              <a:t>11/25/2024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2C550F-5E8B-4B88-8CD6-9F81ACAE22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7406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AC5D0BB-7F5E-44CB-9D65-F4F732E50676}" type="datetimeFigureOut">
              <a:rPr lang="en-US">
                <a:solidFill>
                  <a:srgbClr val="000000"/>
                </a:solidFill>
              </a:rPr>
              <a:pPr>
                <a:defRPr/>
              </a:pPr>
              <a:t>11/25/2024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4CB69A-0515-452C-9D26-5CCC66DA43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4010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711F3EC-9DC0-4656-87AE-A5A4E50D01B9}" type="datetimeFigureOut">
              <a:rPr lang="en-US">
                <a:solidFill>
                  <a:srgbClr val="000000"/>
                </a:solidFill>
              </a:rPr>
              <a:pPr>
                <a:defRPr/>
              </a:pPr>
              <a:t>11/25/2024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20790E-6643-49B0-8E46-E8B17595A1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450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451F612-5895-4DA5-8F75-1D0EF5572631}" type="datetimeFigureOut">
              <a:rPr lang="en-US">
                <a:solidFill>
                  <a:srgbClr val="000000"/>
                </a:solidFill>
              </a:rPr>
              <a:pPr>
                <a:defRPr/>
              </a:pPr>
              <a:t>11/25/2024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A6B1A-6FDB-4B1B-AC0F-4829E08F0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716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943DF18-D63E-40A2-8925-5264636F4E66}" type="datetimeFigureOut">
              <a:rPr lang="en-US">
                <a:solidFill>
                  <a:srgbClr val="000000"/>
                </a:solidFill>
              </a:rPr>
              <a:pPr>
                <a:defRPr/>
              </a:pPr>
              <a:t>11/25/2024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9CD4C6-B9F4-44C5-9FC4-FDD889F09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1843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6803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163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021" indent="0" algn="ctr">
              <a:buNone/>
              <a:defRPr>
                <a:solidFill>
                  <a:schemeClr val="tx1">
                    <a:tint val="75000"/>
                  </a:schemeClr>
                </a:solidFill>
              </a:defRPr>
            </a:lvl2pPr>
            <a:lvl3pPr marL="1086042" indent="0" algn="ctr">
              <a:buNone/>
              <a:defRPr>
                <a:solidFill>
                  <a:schemeClr val="tx1">
                    <a:tint val="75000"/>
                  </a:schemeClr>
                </a:solidFill>
              </a:defRPr>
            </a:lvl3pPr>
            <a:lvl4pPr marL="1629070" indent="0" algn="ctr">
              <a:buNone/>
              <a:defRPr>
                <a:solidFill>
                  <a:schemeClr val="tx1">
                    <a:tint val="75000"/>
                  </a:schemeClr>
                </a:solidFill>
              </a:defRPr>
            </a:lvl4pPr>
            <a:lvl5pPr marL="2172090" indent="0" algn="ctr">
              <a:buNone/>
              <a:defRPr>
                <a:solidFill>
                  <a:schemeClr val="tx1">
                    <a:tint val="75000"/>
                  </a:schemeClr>
                </a:solidFill>
              </a:defRPr>
            </a:lvl5pPr>
            <a:lvl6pPr marL="2715109" indent="0" algn="ctr">
              <a:buNone/>
              <a:defRPr>
                <a:solidFill>
                  <a:schemeClr val="tx1">
                    <a:tint val="75000"/>
                  </a:schemeClr>
                </a:solidFill>
              </a:defRPr>
            </a:lvl6pPr>
            <a:lvl7pPr marL="3258132" indent="0" algn="ctr">
              <a:buNone/>
              <a:defRPr>
                <a:solidFill>
                  <a:schemeClr val="tx1">
                    <a:tint val="75000"/>
                  </a:schemeClr>
                </a:solidFill>
              </a:defRPr>
            </a:lvl7pPr>
            <a:lvl8pPr marL="3801152" indent="0" algn="ctr">
              <a:buNone/>
              <a:defRPr>
                <a:solidFill>
                  <a:schemeClr val="tx1">
                    <a:tint val="75000"/>
                  </a:schemeClr>
                </a:solidFill>
              </a:defRPr>
            </a:lvl8pPr>
            <a:lvl9pPr marL="43441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B4A2DF-B85E-4994-BD9B-D5A11FCE401C}"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2B845B-77CD-4643-84C6-D6F8B4E2318F}" type="slidenum">
              <a:rPr lang="en-US"/>
              <a:pPr>
                <a:defRPr/>
              </a:pPr>
              <a:t>‹#›</a:t>
            </a:fld>
            <a:endParaRPr lang="en-US"/>
          </a:p>
        </p:txBody>
      </p:sp>
    </p:spTree>
    <p:extLst>
      <p:ext uri="{BB962C8B-B14F-4D97-AF65-F5344CB8AC3E}">
        <p14:creationId xmlns:p14="http://schemas.microsoft.com/office/powerpoint/2010/main" val="299009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8296145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DA5177-4EAC-4C51-9E5E-821087FB55C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B23CAD-52FE-4E16-9FF3-CACB82EF69D5}" type="slidenum">
              <a:rPr lang="en-US"/>
              <a:pPr>
                <a:defRPr/>
              </a:pPr>
              <a:t>‹#›</a:t>
            </a:fld>
            <a:endParaRPr lang="en-US"/>
          </a:p>
        </p:txBody>
      </p:sp>
    </p:spTree>
    <p:extLst>
      <p:ext uri="{BB962C8B-B14F-4D97-AF65-F5344CB8AC3E}">
        <p14:creationId xmlns:p14="http://schemas.microsoft.com/office/powerpoint/2010/main" val="3588910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3021" indent="0">
              <a:buNone/>
              <a:defRPr sz="2200">
                <a:solidFill>
                  <a:schemeClr val="tx1">
                    <a:tint val="75000"/>
                  </a:schemeClr>
                </a:solidFill>
              </a:defRPr>
            </a:lvl2pPr>
            <a:lvl3pPr marL="1086042" indent="0">
              <a:buNone/>
              <a:defRPr sz="1900">
                <a:solidFill>
                  <a:schemeClr val="tx1">
                    <a:tint val="75000"/>
                  </a:schemeClr>
                </a:solidFill>
              </a:defRPr>
            </a:lvl3pPr>
            <a:lvl4pPr marL="1629070" indent="0">
              <a:buNone/>
              <a:defRPr sz="1600">
                <a:solidFill>
                  <a:schemeClr val="tx1">
                    <a:tint val="75000"/>
                  </a:schemeClr>
                </a:solidFill>
              </a:defRPr>
            </a:lvl4pPr>
            <a:lvl5pPr marL="2172090" indent="0">
              <a:buNone/>
              <a:defRPr sz="1600">
                <a:solidFill>
                  <a:schemeClr val="tx1">
                    <a:tint val="75000"/>
                  </a:schemeClr>
                </a:solidFill>
              </a:defRPr>
            </a:lvl5pPr>
            <a:lvl6pPr marL="2715109" indent="0">
              <a:buNone/>
              <a:defRPr sz="1600">
                <a:solidFill>
                  <a:schemeClr val="tx1">
                    <a:tint val="75000"/>
                  </a:schemeClr>
                </a:solidFill>
              </a:defRPr>
            </a:lvl6pPr>
            <a:lvl7pPr marL="3258132" indent="0">
              <a:buNone/>
              <a:defRPr sz="1600">
                <a:solidFill>
                  <a:schemeClr val="tx1">
                    <a:tint val="75000"/>
                  </a:schemeClr>
                </a:solidFill>
              </a:defRPr>
            </a:lvl7pPr>
            <a:lvl8pPr marL="3801152" indent="0">
              <a:buNone/>
              <a:defRPr sz="1600">
                <a:solidFill>
                  <a:schemeClr val="tx1">
                    <a:tint val="75000"/>
                  </a:schemeClr>
                </a:solidFill>
              </a:defRPr>
            </a:lvl8pPr>
            <a:lvl9pPr marL="434417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D57C420-C2A2-4FC6-A1CD-B06C9F849E48}"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5356E4-850D-4DA2-B39F-5108F5DA99B0}" type="slidenum">
              <a:rPr lang="en-US"/>
              <a:pPr>
                <a:defRPr/>
              </a:pPr>
              <a:t>‹#›</a:t>
            </a:fld>
            <a:endParaRPr lang="en-US"/>
          </a:p>
        </p:txBody>
      </p:sp>
    </p:spTree>
    <p:extLst>
      <p:ext uri="{BB962C8B-B14F-4D97-AF65-F5344CB8AC3E}">
        <p14:creationId xmlns:p14="http://schemas.microsoft.com/office/powerpoint/2010/main" val="21558174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682028A-CF6A-481E-A149-FC4A45848E3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3C5A23-809A-4CB7-97C7-671F3EE180BE}" type="slidenum">
              <a:rPr lang="en-US"/>
              <a:pPr>
                <a:defRPr/>
              </a:pPr>
              <a:t>‹#›</a:t>
            </a:fld>
            <a:endParaRPr lang="en-US"/>
          </a:p>
        </p:txBody>
      </p:sp>
    </p:spTree>
    <p:extLst>
      <p:ext uri="{BB962C8B-B14F-4D97-AF65-F5344CB8AC3E}">
        <p14:creationId xmlns:p14="http://schemas.microsoft.com/office/powerpoint/2010/main" val="17261263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7" y="1535113"/>
            <a:ext cx="5386917" cy="639762"/>
          </a:xfrm>
        </p:spPr>
        <p:txBody>
          <a:bodyPr anchor="b"/>
          <a:lstStyle>
            <a:lvl1pPr marL="0" indent="0">
              <a:buNone/>
              <a:defRPr sz="2800" b="1"/>
            </a:lvl1pPr>
            <a:lvl2pPr marL="543021" indent="0">
              <a:buNone/>
              <a:defRPr sz="2400" b="1"/>
            </a:lvl2pPr>
            <a:lvl3pPr marL="1086042" indent="0">
              <a:buNone/>
              <a:defRPr sz="2200" b="1"/>
            </a:lvl3pPr>
            <a:lvl4pPr marL="1629070" indent="0">
              <a:buNone/>
              <a:defRPr sz="1900" b="1"/>
            </a:lvl4pPr>
            <a:lvl5pPr marL="2172090" indent="0">
              <a:buNone/>
              <a:defRPr sz="1900" b="1"/>
            </a:lvl5pPr>
            <a:lvl6pPr marL="2715109" indent="0">
              <a:buNone/>
              <a:defRPr sz="1900" b="1"/>
            </a:lvl6pPr>
            <a:lvl7pPr marL="3258132" indent="0">
              <a:buNone/>
              <a:defRPr sz="1900" b="1"/>
            </a:lvl7pPr>
            <a:lvl8pPr marL="3801152" indent="0">
              <a:buNone/>
              <a:defRPr sz="1900" b="1"/>
            </a:lvl8pPr>
            <a:lvl9pPr marL="4344176"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7"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43021" indent="0">
              <a:buNone/>
              <a:defRPr sz="2400" b="1"/>
            </a:lvl2pPr>
            <a:lvl3pPr marL="1086042" indent="0">
              <a:buNone/>
              <a:defRPr sz="2200" b="1"/>
            </a:lvl3pPr>
            <a:lvl4pPr marL="1629070" indent="0">
              <a:buNone/>
              <a:defRPr sz="1900" b="1"/>
            </a:lvl4pPr>
            <a:lvl5pPr marL="2172090" indent="0">
              <a:buNone/>
              <a:defRPr sz="1900" b="1"/>
            </a:lvl5pPr>
            <a:lvl6pPr marL="2715109" indent="0">
              <a:buNone/>
              <a:defRPr sz="1900" b="1"/>
            </a:lvl6pPr>
            <a:lvl7pPr marL="3258132" indent="0">
              <a:buNone/>
              <a:defRPr sz="1900" b="1"/>
            </a:lvl7pPr>
            <a:lvl8pPr marL="3801152" indent="0">
              <a:buNone/>
              <a:defRPr sz="1900" b="1"/>
            </a:lvl8pPr>
            <a:lvl9pPr marL="4344176"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9B26FC7-CD73-4CE1-BB3F-5BEE54231D50}" type="datetimeFigureOut">
              <a:rPr lang="en-US">
                <a:solidFill>
                  <a:prstClr val="black">
                    <a:tint val="75000"/>
                  </a:prstClr>
                </a:solidFill>
              </a:rPr>
              <a:pPr>
                <a:defRPr/>
              </a:pPr>
              <a:t>11/25/2024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C2C00A5-EBB5-4A99-8A62-71C5BFC52E24}" type="slidenum">
              <a:rPr lang="en-US"/>
              <a:pPr>
                <a:defRPr/>
              </a:pPr>
              <a:t>‹#›</a:t>
            </a:fld>
            <a:endParaRPr lang="en-US"/>
          </a:p>
        </p:txBody>
      </p:sp>
    </p:spTree>
    <p:extLst>
      <p:ext uri="{BB962C8B-B14F-4D97-AF65-F5344CB8AC3E}">
        <p14:creationId xmlns:p14="http://schemas.microsoft.com/office/powerpoint/2010/main" val="533801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7F3B3ED-C6B5-4CCB-B604-24CB84AFE55F}" type="datetimeFigureOut">
              <a:rPr lang="en-US">
                <a:solidFill>
                  <a:prstClr val="black">
                    <a:tint val="75000"/>
                  </a:prstClr>
                </a:solidFill>
              </a:rPr>
              <a:pPr>
                <a:defRPr/>
              </a:pPr>
              <a:t>11/25/2024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29A798-AC27-459E-B421-694DBAD459AC}" type="slidenum">
              <a:rPr lang="en-US"/>
              <a:pPr>
                <a:defRPr/>
              </a:pPr>
              <a:t>‹#›</a:t>
            </a:fld>
            <a:endParaRPr lang="en-US"/>
          </a:p>
        </p:txBody>
      </p:sp>
    </p:spTree>
    <p:extLst>
      <p:ext uri="{BB962C8B-B14F-4D97-AF65-F5344CB8AC3E}">
        <p14:creationId xmlns:p14="http://schemas.microsoft.com/office/powerpoint/2010/main" val="1795241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5E4017-3EE7-41B7-88DC-C601F947817C}" type="datetimeFigureOut">
              <a:rPr lang="en-US">
                <a:solidFill>
                  <a:prstClr val="black">
                    <a:tint val="75000"/>
                  </a:prstClr>
                </a:solidFill>
              </a:rPr>
              <a:pPr>
                <a:defRPr/>
              </a:pPr>
              <a:t>11/25/2024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2F0384D-9285-4F2A-8978-61932877A1B7}" type="slidenum">
              <a:rPr lang="en-US"/>
              <a:pPr>
                <a:defRPr/>
              </a:pPr>
              <a:t>‹#›</a:t>
            </a:fld>
            <a:endParaRPr lang="en-US"/>
          </a:p>
        </p:txBody>
      </p:sp>
    </p:spTree>
    <p:extLst>
      <p:ext uri="{BB962C8B-B14F-4D97-AF65-F5344CB8AC3E}">
        <p14:creationId xmlns:p14="http://schemas.microsoft.com/office/powerpoint/2010/main" val="34425885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49" y="273067"/>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17"/>
            <a:ext cx="4011084" cy="4691063"/>
          </a:xfrm>
        </p:spPr>
        <p:txBody>
          <a:bodyPr/>
          <a:lstStyle>
            <a:lvl1pPr marL="0" indent="0">
              <a:buNone/>
              <a:defRPr sz="1600"/>
            </a:lvl1pPr>
            <a:lvl2pPr marL="543021" indent="0">
              <a:buNone/>
              <a:defRPr sz="1400"/>
            </a:lvl2pPr>
            <a:lvl3pPr marL="1086042" indent="0">
              <a:buNone/>
              <a:defRPr sz="1200"/>
            </a:lvl3pPr>
            <a:lvl4pPr marL="1629070" indent="0">
              <a:buNone/>
              <a:defRPr sz="1000"/>
            </a:lvl4pPr>
            <a:lvl5pPr marL="2172090" indent="0">
              <a:buNone/>
              <a:defRPr sz="1000"/>
            </a:lvl5pPr>
            <a:lvl6pPr marL="2715109" indent="0">
              <a:buNone/>
              <a:defRPr sz="1000"/>
            </a:lvl6pPr>
            <a:lvl7pPr marL="3258132" indent="0">
              <a:buNone/>
              <a:defRPr sz="1000"/>
            </a:lvl7pPr>
            <a:lvl8pPr marL="3801152" indent="0">
              <a:buNone/>
              <a:defRPr sz="1000"/>
            </a:lvl8pPr>
            <a:lvl9pPr marL="4344176"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CFE8F-5570-445C-A26C-7EC098008601}"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3D4AB35-3E6A-4715-AC98-CB0608478FFF}" type="slidenum">
              <a:rPr lang="en-US"/>
              <a:pPr>
                <a:defRPr/>
              </a:pPr>
              <a:t>‹#›</a:t>
            </a:fld>
            <a:endParaRPr lang="en-US"/>
          </a:p>
        </p:txBody>
      </p:sp>
    </p:spTree>
    <p:extLst>
      <p:ext uri="{BB962C8B-B14F-4D97-AF65-F5344CB8AC3E}">
        <p14:creationId xmlns:p14="http://schemas.microsoft.com/office/powerpoint/2010/main" val="19993481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rtlCol="0">
            <a:normAutofit/>
          </a:bodyPr>
          <a:lstStyle>
            <a:lvl1pPr marL="0" indent="0">
              <a:buNone/>
              <a:defRPr sz="3800"/>
            </a:lvl1pPr>
            <a:lvl2pPr marL="543021" indent="0">
              <a:buNone/>
              <a:defRPr sz="3300"/>
            </a:lvl2pPr>
            <a:lvl3pPr marL="1086042" indent="0">
              <a:buNone/>
              <a:defRPr sz="2800"/>
            </a:lvl3pPr>
            <a:lvl4pPr marL="1629070" indent="0">
              <a:buNone/>
              <a:defRPr sz="2400"/>
            </a:lvl4pPr>
            <a:lvl5pPr marL="2172090" indent="0">
              <a:buNone/>
              <a:defRPr sz="2400"/>
            </a:lvl5pPr>
            <a:lvl6pPr marL="2715109" indent="0">
              <a:buNone/>
              <a:defRPr sz="2400"/>
            </a:lvl6pPr>
            <a:lvl7pPr marL="3258132" indent="0">
              <a:buNone/>
              <a:defRPr sz="2400"/>
            </a:lvl7pPr>
            <a:lvl8pPr marL="3801152" indent="0">
              <a:buNone/>
              <a:defRPr sz="2400"/>
            </a:lvl8pPr>
            <a:lvl9pPr marL="4344176" indent="0">
              <a:buNone/>
              <a:defRPr sz="2400"/>
            </a:lvl9pPr>
          </a:lstStyle>
          <a:p>
            <a:pPr lvl="0"/>
            <a:endParaRPr lang="en-US"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021" indent="0">
              <a:buNone/>
              <a:defRPr sz="1400"/>
            </a:lvl2pPr>
            <a:lvl3pPr marL="1086042" indent="0">
              <a:buNone/>
              <a:defRPr sz="1200"/>
            </a:lvl3pPr>
            <a:lvl4pPr marL="1629070" indent="0">
              <a:buNone/>
              <a:defRPr sz="1000"/>
            </a:lvl4pPr>
            <a:lvl5pPr marL="2172090" indent="0">
              <a:buNone/>
              <a:defRPr sz="1000"/>
            </a:lvl5pPr>
            <a:lvl6pPr marL="2715109" indent="0">
              <a:buNone/>
              <a:defRPr sz="1000"/>
            </a:lvl6pPr>
            <a:lvl7pPr marL="3258132" indent="0">
              <a:buNone/>
              <a:defRPr sz="1000"/>
            </a:lvl7pPr>
            <a:lvl8pPr marL="3801152" indent="0">
              <a:buNone/>
              <a:defRPr sz="1000"/>
            </a:lvl8pPr>
            <a:lvl9pPr marL="4344176"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BA16BC-D564-4EAE-8C9C-46D34E587BAC}" type="datetimeFigureOut">
              <a:rPr lang="en-US">
                <a:solidFill>
                  <a:prstClr val="black">
                    <a:tint val="75000"/>
                  </a:prstClr>
                </a:solidFill>
              </a:rPr>
              <a:pPr>
                <a:defRPr/>
              </a:pPr>
              <a:t>11/25/2024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BBB1D40-C73B-44D1-8221-36FA41C1B5F6}" type="slidenum">
              <a:rPr lang="en-US"/>
              <a:pPr>
                <a:defRPr/>
              </a:pPr>
              <a:t>‹#›</a:t>
            </a:fld>
            <a:endParaRPr lang="en-US"/>
          </a:p>
        </p:txBody>
      </p:sp>
    </p:spTree>
    <p:extLst>
      <p:ext uri="{BB962C8B-B14F-4D97-AF65-F5344CB8AC3E}">
        <p14:creationId xmlns:p14="http://schemas.microsoft.com/office/powerpoint/2010/main" val="28109590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B3C9B8-3EAD-4909-B6F3-D5588F3D83D5}"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E5D16E-9FC9-459F-9D9D-8AE0B2EE2DCB}" type="slidenum">
              <a:rPr lang="en-US"/>
              <a:pPr>
                <a:defRPr/>
              </a:pPr>
              <a:t>‹#›</a:t>
            </a:fld>
            <a:endParaRPr lang="en-US"/>
          </a:p>
        </p:txBody>
      </p:sp>
    </p:spTree>
    <p:extLst>
      <p:ext uri="{BB962C8B-B14F-4D97-AF65-F5344CB8AC3E}">
        <p14:creationId xmlns:p14="http://schemas.microsoft.com/office/powerpoint/2010/main" val="26002336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3FFC29-899A-41A2-AD94-CA8AA1673C26}"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7ACA84-1CB6-42BC-AD52-BBA7D81047BA}" type="slidenum">
              <a:rPr lang="en-US"/>
              <a:pPr>
                <a:defRPr/>
              </a:pPr>
              <a:t>‹#›</a:t>
            </a:fld>
            <a:endParaRPr lang="en-US"/>
          </a:p>
        </p:txBody>
      </p:sp>
    </p:spTree>
    <p:extLst>
      <p:ext uri="{BB962C8B-B14F-4D97-AF65-F5344CB8AC3E}">
        <p14:creationId xmlns:p14="http://schemas.microsoft.com/office/powerpoint/2010/main" val="383301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4428656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2024/11/25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15231236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578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9621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5EF71113-9E20-3F66-CA23-E3B0C113FE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461" y="0"/>
            <a:ext cx="1469865" cy="1469865"/>
          </a:xfrm>
          <a:prstGeom prst="rect">
            <a:avLst/>
          </a:prstGeom>
        </p:spPr>
      </p:pic>
    </p:spTree>
    <p:extLst>
      <p:ext uri="{BB962C8B-B14F-4D97-AF65-F5344CB8AC3E}">
        <p14:creationId xmlns:p14="http://schemas.microsoft.com/office/powerpoint/2010/main" val="213220527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4071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77307B7-6DCA-49DA-B0F7-BEEAF8CF2EC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B604CF-AE26-40B7-A40A-88DF8D1F6C1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BAA4CD5-4A2C-483E-934D-5884BF113CC6}" type="datetimeFigureOut">
              <a:rPr lang="zh-CN" altLang="en-US" smtClean="0"/>
              <a:t>2024/11/25</a:t>
            </a:fld>
            <a:endParaRPr lang="zh-CN" altLang="en-US"/>
          </a:p>
        </p:txBody>
      </p:sp>
      <p:sp>
        <p:nvSpPr>
          <p:cNvPr id="5" name="页脚占位符 4">
            <a:extLst>
              <a:ext uri="{FF2B5EF4-FFF2-40B4-BE49-F238E27FC236}">
                <a16:creationId xmlns:a16="http://schemas.microsoft.com/office/drawing/2014/main" id="{69B3C497-A4C5-4AB8-96E7-21144E1A580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2E9D77F-233D-4C89-9FFC-7A29A0265A2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9397981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Arial" pitchFamily="34" charset="0"/>
              </a:defRPr>
            </a:lvl1pPr>
          </a:lstStyle>
          <a:p>
            <a:pPr fontAlgn="base">
              <a:spcBef>
                <a:spcPct val="0"/>
              </a:spcBef>
              <a:spcAft>
                <a:spcPct val="0"/>
              </a:spcAft>
              <a:defRPr/>
            </a:pPr>
            <a:fld id="{E212CFAD-CDA9-4422-90F2-3B90065E88EC}" type="datetimeFigureOut">
              <a:rPr lang="en-US">
                <a:solidFill>
                  <a:srgbClr val="000000"/>
                </a:solidFill>
              </a:rPr>
              <a:pPr fontAlgn="base">
                <a:spcBef>
                  <a:spcPct val="0"/>
                </a:spcBef>
                <a:spcAft>
                  <a:spcPct val="0"/>
                </a:spcAft>
                <a:defRPr/>
              </a:pPr>
              <a:t>11/25/2024</a:t>
            </a:fld>
            <a:endParaRPr lang="en-US">
              <a:solidFill>
                <a:srgbClr val="000000"/>
              </a:solidFill>
            </a:endParaRPr>
          </a:p>
        </p:txBody>
      </p:sp>
      <p:sp>
        <p:nvSpPr>
          <p:cNvPr id="942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942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cs typeface="Arial" pitchFamily="34" charset="0"/>
              </a:defRPr>
            </a:lvl1pPr>
          </a:lstStyle>
          <a:p>
            <a:pPr fontAlgn="base">
              <a:spcBef>
                <a:spcPct val="0"/>
              </a:spcBef>
              <a:spcAft>
                <a:spcPct val="0"/>
              </a:spcAft>
              <a:defRPr/>
            </a:pPr>
            <a:fld id="{018EA09D-FF80-400B-A863-69194A42A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33704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785470"/>
      </p:ext>
    </p:extLst>
  </p:cSld>
  <p:clrMap bg1="lt1" tx1="dk1" bg2="lt2" tx2="dk2" accent1="accent1" accent2="accent2" accent3="accent3" accent4="accent4" accent5="accent5" accent6="accent6" hlink="hlink" folHlink="folHlink"/>
  <p:sldLayoutIdLst>
    <p:sldLayoutId id="2147483782" r:id="rId1"/>
    <p:sldLayoutId id="214748378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10017" y="275035"/>
            <a:ext cx="109719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598" tIns="54301" rIns="108598" bIns="54301"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10017" y="1600200"/>
            <a:ext cx="10971967" cy="4525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598" tIns="54301" rIns="108598" bIns="5430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10016" y="6356764"/>
            <a:ext cx="2844364" cy="364331"/>
          </a:xfrm>
          <a:prstGeom prst="rect">
            <a:avLst/>
          </a:prstGeom>
        </p:spPr>
        <p:txBody>
          <a:bodyPr vert="horz" lIns="108598" tIns="54301" rIns="108598" bIns="54301" rtlCol="0" anchor="ctr"/>
          <a:lstStyle>
            <a:lvl1pPr algn="l" defTabSz="1086042" eaLnBrk="1" fontAlgn="auto" hangingPunct="1">
              <a:spcBef>
                <a:spcPts val="0"/>
              </a:spcBef>
              <a:spcAft>
                <a:spcPts val="0"/>
              </a:spcAft>
              <a:defRPr sz="1400">
                <a:solidFill>
                  <a:schemeClr val="tx1">
                    <a:tint val="75000"/>
                  </a:schemeClr>
                </a:solidFill>
                <a:latin typeface="+mn-lt"/>
              </a:defRPr>
            </a:lvl1pPr>
          </a:lstStyle>
          <a:p>
            <a:pPr>
              <a:defRPr/>
            </a:pPr>
            <a:fld id="{6836FB04-598E-4872-93D1-239EBD5BF117}" type="datetimeFigureOut">
              <a:rPr lang="en-US">
                <a:solidFill>
                  <a:prstClr val="black">
                    <a:tint val="75000"/>
                  </a:prstClr>
                </a:solidFill>
              </a:rPr>
              <a:pPr>
                <a:defRPr/>
              </a:pPr>
              <a:t>11/25/2024</a:t>
            </a:fld>
            <a:endParaRPr lang="en-US">
              <a:solidFill>
                <a:prstClr val="black">
                  <a:tint val="75000"/>
                </a:prstClr>
              </a:solidFill>
            </a:endParaRPr>
          </a:p>
        </p:txBody>
      </p:sp>
      <p:sp>
        <p:nvSpPr>
          <p:cNvPr id="5" name="Footer Placeholder 4"/>
          <p:cNvSpPr>
            <a:spLocks noGrp="1"/>
          </p:cNvSpPr>
          <p:nvPr>
            <p:ph type="ftr" sz="quarter" idx="3"/>
          </p:nvPr>
        </p:nvSpPr>
        <p:spPr>
          <a:xfrm>
            <a:off x="4165472" y="6356764"/>
            <a:ext cx="3861057" cy="364331"/>
          </a:xfrm>
          <a:prstGeom prst="rect">
            <a:avLst/>
          </a:prstGeom>
        </p:spPr>
        <p:txBody>
          <a:bodyPr vert="horz" lIns="108598" tIns="54301" rIns="108598" bIns="54301" rtlCol="0" anchor="ctr"/>
          <a:lstStyle>
            <a:lvl1pPr algn="ctr" defTabSz="1086042" eaLnBrk="1" fontAlgn="auto" hangingPunct="1">
              <a:spcBef>
                <a:spcPts val="0"/>
              </a:spcBef>
              <a:spcAft>
                <a:spcPts val="0"/>
              </a:spcAft>
              <a:defRPr sz="14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20" y="6356764"/>
            <a:ext cx="2844364" cy="364331"/>
          </a:xfrm>
          <a:prstGeom prst="rect">
            <a:avLst/>
          </a:prstGeom>
        </p:spPr>
        <p:txBody>
          <a:bodyPr vert="horz" wrap="square" lIns="108598" tIns="54301" rIns="108598" bIns="54301" numCol="1" anchor="ctr" anchorCtr="0" compatLnSpc="1">
            <a:prstTxWarp prst="textNoShape">
              <a:avLst/>
            </a:prstTxWarp>
          </a:bodyPr>
          <a:lstStyle>
            <a:lvl1pPr algn="r" eaLnBrk="1" hangingPunct="1">
              <a:defRPr sz="1400" smtClean="0">
                <a:solidFill>
                  <a:srgbClr val="898989"/>
                </a:solidFill>
              </a:defRPr>
            </a:lvl1pPr>
          </a:lstStyle>
          <a:p>
            <a:pPr defTabSz="1084884" fontAlgn="base">
              <a:spcBef>
                <a:spcPct val="0"/>
              </a:spcBef>
              <a:spcAft>
                <a:spcPct val="0"/>
              </a:spcAft>
              <a:defRPr/>
            </a:pPr>
            <a:fld id="{F71715CA-469E-476A-A98A-1B85DED646B6}" type="slidenum">
              <a:rPr lang="en-US" smtClean="0"/>
              <a:pPr defTabSz="1084884" fontAlgn="base">
                <a:spcBef>
                  <a:spcPct val="0"/>
                </a:spcBef>
                <a:spcAft>
                  <a:spcPct val="0"/>
                </a:spcAft>
                <a:defRPr/>
              </a:pPr>
              <a:t>‹#›</a:t>
            </a:fld>
            <a:endParaRPr lang="en-US"/>
          </a:p>
        </p:txBody>
      </p:sp>
    </p:spTree>
    <p:extLst>
      <p:ext uri="{BB962C8B-B14F-4D97-AF65-F5344CB8AC3E}">
        <p14:creationId xmlns:p14="http://schemas.microsoft.com/office/powerpoint/2010/main" val="136261149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1084884" rtl="0" eaLnBrk="0" fontAlgn="base" hangingPunct="0">
        <a:spcBef>
          <a:spcPct val="0"/>
        </a:spcBef>
        <a:spcAft>
          <a:spcPct val="0"/>
        </a:spcAft>
        <a:defRPr sz="5200" kern="1200">
          <a:solidFill>
            <a:schemeClr val="tx1"/>
          </a:solidFill>
          <a:latin typeface="+mj-lt"/>
          <a:ea typeface="+mj-ea"/>
          <a:cs typeface="+mj-cs"/>
        </a:defRPr>
      </a:lvl1pPr>
      <a:lvl2pPr algn="ctr" defTabSz="1084884" rtl="0" eaLnBrk="0" fontAlgn="base" hangingPunct="0">
        <a:spcBef>
          <a:spcPct val="0"/>
        </a:spcBef>
        <a:spcAft>
          <a:spcPct val="0"/>
        </a:spcAft>
        <a:defRPr sz="5200">
          <a:solidFill>
            <a:schemeClr val="tx1"/>
          </a:solidFill>
          <a:latin typeface="Calibri" panose="020F0502020204030204" pitchFamily="34" charset="0"/>
        </a:defRPr>
      </a:lvl2pPr>
      <a:lvl3pPr algn="ctr" defTabSz="1084884" rtl="0" eaLnBrk="0" fontAlgn="base" hangingPunct="0">
        <a:spcBef>
          <a:spcPct val="0"/>
        </a:spcBef>
        <a:spcAft>
          <a:spcPct val="0"/>
        </a:spcAft>
        <a:defRPr sz="5200">
          <a:solidFill>
            <a:schemeClr val="tx1"/>
          </a:solidFill>
          <a:latin typeface="Calibri" panose="020F0502020204030204" pitchFamily="34" charset="0"/>
        </a:defRPr>
      </a:lvl3pPr>
      <a:lvl4pPr algn="ctr" defTabSz="1084884" rtl="0" eaLnBrk="0" fontAlgn="base" hangingPunct="0">
        <a:spcBef>
          <a:spcPct val="0"/>
        </a:spcBef>
        <a:spcAft>
          <a:spcPct val="0"/>
        </a:spcAft>
        <a:defRPr sz="5200">
          <a:solidFill>
            <a:schemeClr val="tx1"/>
          </a:solidFill>
          <a:latin typeface="Calibri" panose="020F0502020204030204" pitchFamily="34" charset="0"/>
        </a:defRPr>
      </a:lvl4pPr>
      <a:lvl5pPr algn="ctr" defTabSz="1084884" rtl="0" eaLnBrk="0" fontAlgn="base" hangingPunct="0">
        <a:spcBef>
          <a:spcPct val="0"/>
        </a:spcBef>
        <a:spcAft>
          <a:spcPct val="0"/>
        </a:spcAft>
        <a:defRPr sz="5200">
          <a:solidFill>
            <a:schemeClr val="tx1"/>
          </a:solidFill>
          <a:latin typeface="Calibri" panose="020F0502020204030204" pitchFamily="34" charset="0"/>
        </a:defRPr>
      </a:lvl5pPr>
      <a:lvl6pPr marL="341844" algn="ctr" defTabSz="1084884" rtl="0" fontAlgn="base">
        <a:spcBef>
          <a:spcPct val="0"/>
        </a:spcBef>
        <a:spcAft>
          <a:spcPct val="0"/>
        </a:spcAft>
        <a:defRPr sz="5200">
          <a:solidFill>
            <a:schemeClr val="tx1"/>
          </a:solidFill>
          <a:latin typeface="Calibri" panose="020F0502020204030204" pitchFamily="34" charset="0"/>
        </a:defRPr>
      </a:lvl6pPr>
      <a:lvl7pPr marL="683694" algn="ctr" defTabSz="1084884" rtl="0" fontAlgn="base">
        <a:spcBef>
          <a:spcPct val="0"/>
        </a:spcBef>
        <a:spcAft>
          <a:spcPct val="0"/>
        </a:spcAft>
        <a:defRPr sz="5200">
          <a:solidFill>
            <a:schemeClr val="tx1"/>
          </a:solidFill>
          <a:latin typeface="Calibri" panose="020F0502020204030204" pitchFamily="34" charset="0"/>
        </a:defRPr>
      </a:lvl7pPr>
      <a:lvl8pPr marL="1025538" algn="ctr" defTabSz="1084884" rtl="0" fontAlgn="base">
        <a:spcBef>
          <a:spcPct val="0"/>
        </a:spcBef>
        <a:spcAft>
          <a:spcPct val="0"/>
        </a:spcAft>
        <a:defRPr sz="5200">
          <a:solidFill>
            <a:schemeClr val="tx1"/>
          </a:solidFill>
          <a:latin typeface="Calibri" panose="020F0502020204030204" pitchFamily="34" charset="0"/>
        </a:defRPr>
      </a:lvl8pPr>
      <a:lvl9pPr marL="1367383" algn="ctr" defTabSz="1084884" rtl="0" fontAlgn="base">
        <a:spcBef>
          <a:spcPct val="0"/>
        </a:spcBef>
        <a:spcAft>
          <a:spcPct val="0"/>
        </a:spcAft>
        <a:defRPr sz="5200">
          <a:solidFill>
            <a:schemeClr val="tx1"/>
          </a:solidFill>
          <a:latin typeface="Calibri" panose="020F0502020204030204" pitchFamily="34" charset="0"/>
        </a:defRPr>
      </a:lvl9pPr>
    </p:titleStyle>
    <p:bodyStyle>
      <a:lvl1pPr marL="407134" indent="-407134" algn="l" defTabSz="1084884" rtl="0" eaLnBrk="0" fontAlgn="base" hangingPunct="0">
        <a:spcBef>
          <a:spcPct val="20000"/>
        </a:spcBef>
        <a:spcAft>
          <a:spcPct val="0"/>
        </a:spcAft>
        <a:buFont typeface="Arial" charset="0"/>
        <a:buChar char="•"/>
        <a:defRPr sz="3800" kern="1200">
          <a:solidFill>
            <a:schemeClr val="tx1"/>
          </a:solidFill>
          <a:latin typeface="+mn-lt"/>
          <a:ea typeface="+mn-ea"/>
          <a:cs typeface="+mn-cs"/>
        </a:defRPr>
      </a:lvl1pPr>
      <a:lvl2pPr marL="881915" indent="-338291" algn="l" defTabSz="1084884" rtl="0" eaLnBrk="0" fontAlgn="base" hangingPunct="0">
        <a:spcBef>
          <a:spcPct val="20000"/>
        </a:spcBef>
        <a:spcAft>
          <a:spcPct val="0"/>
        </a:spcAft>
        <a:buFont typeface="Arial" charset="0"/>
        <a:buChar char="–"/>
        <a:defRPr sz="3300" kern="1200">
          <a:solidFill>
            <a:schemeClr val="tx1"/>
          </a:solidFill>
          <a:latin typeface="+mn-lt"/>
          <a:ea typeface="+mn-ea"/>
          <a:cs typeface="+mn-cs"/>
        </a:defRPr>
      </a:lvl2pPr>
      <a:lvl3pPr marL="1356701" indent="-270631" algn="l" defTabSz="1084884"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900330" indent="-270631" algn="l" defTabSz="1084884"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442773" indent="-270631" algn="l" defTabSz="1084884" rtl="0" eaLnBrk="0" fontAlgn="base" hangingPunct="0">
        <a:spcBef>
          <a:spcPct val="20000"/>
        </a:spcBef>
        <a:spcAft>
          <a:spcPct val="0"/>
        </a:spcAft>
        <a:buFont typeface="Arial" charset="0"/>
        <a:buChar char="»"/>
        <a:defRPr sz="2400" kern="1200">
          <a:solidFill>
            <a:schemeClr val="tx1"/>
          </a:solidFill>
          <a:latin typeface="+mn-lt"/>
          <a:ea typeface="+mn-ea"/>
          <a:cs typeface="+mn-cs"/>
        </a:defRPr>
      </a:lvl5pPr>
      <a:lvl6pPr marL="2986621" indent="-271515" algn="l" defTabSz="108604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9644" indent="-271515" algn="l" defTabSz="108604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2665" indent="-271515" algn="l" defTabSz="108604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5690" indent="-271515" algn="l" defTabSz="108604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042" rtl="0" eaLnBrk="1" latinLnBrk="0" hangingPunct="1">
        <a:defRPr sz="2200" kern="1200">
          <a:solidFill>
            <a:schemeClr val="tx1"/>
          </a:solidFill>
          <a:latin typeface="+mn-lt"/>
          <a:ea typeface="+mn-ea"/>
          <a:cs typeface="+mn-cs"/>
        </a:defRPr>
      </a:lvl1pPr>
      <a:lvl2pPr marL="543021" algn="l" defTabSz="1086042" rtl="0" eaLnBrk="1" latinLnBrk="0" hangingPunct="1">
        <a:defRPr sz="2200" kern="1200">
          <a:solidFill>
            <a:schemeClr val="tx1"/>
          </a:solidFill>
          <a:latin typeface="+mn-lt"/>
          <a:ea typeface="+mn-ea"/>
          <a:cs typeface="+mn-cs"/>
        </a:defRPr>
      </a:lvl2pPr>
      <a:lvl3pPr marL="1086042" algn="l" defTabSz="1086042" rtl="0" eaLnBrk="1" latinLnBrk="0" hangingPunct="1">
        <a:defRPr sz="2200" kern="1200">
          <a:solidFill>
            <a:schemeClr val="tx1"/>
          </a:solidFill>
          <a:latin typeface="+mn-lt"/>
          <a:ea typeface="+mn-ea"/>
          <a:cs typeface="+mn-cs"/>
        </a:defRPr>
      </a:lvl3pPr>
      <a:lvl4pPr marL="1629070" algn="l" defTabSz="1086042" rtl="0" eaLnBrk="1" latinLnBrk="0" hangingPunct="1">
        <a:defRPr sz="2200" kern="1200">
          <a:solidFill>
            <a:schemeClr val="tx1"/>
          </a:solidFill>
          <a:latin typeface="+mn-lt"/>
          <a:ea typeface="+mn-ea"/>
          <a:cs typeface="+mn-cs"/>
        </a:defRPr>
      </a:lvl4pPr>
      <a:lvl5pPr marL="2172090" algn="l" defTabSz="1086042" rtl="0" eaLnBrk="1" latinLnBrk="0" hangingPunct="1">
        <a:defRPr sz="2200" kern="1200">
          <a:solidFill>
            <a:schemeClr val="tx1"/>
          </a:solidFill>
          <a:latin typeface="+mn-lt"/>
          <a:ea typeface="+mn-ea"/>
          <a:cs typeface="+mn-cs"/>
        </a:defRPr>
      </a:lvl5pPr>
      <a:lvl6pPr marL="2715109" algn="l" defTabSz="1086042" rtl="0" eaLnBrk="1" latinLnBrk="0" hangingPunct="1">
        <a:defRPr sz="2200" kern="1200">
          <a:solidFill>
            <a:schemeClr val="tx1"/>
          </a:solidFill>
          <a:latin typeface="+mn-lt"/>
          <a:ea typeface="+mn-ea"/>
          <a:cs typeface="+mn-cs"/>
        </a:defRPr>
      </a:lvl6pPr>
      <a:lvl7pPr marL="3258132" algn="l" defTabSz="1086042" rtl="0" eaLnBrk="1" latinLnBrk="0" hangingPunct="1">
        <a:defRPr sz="2200" kern="1200">
          <a:solidFill>
            <a:schemeClr val="tx1"/>
          </a:solidFill>
          <a:latin typeface="+mn-lt"/>
          <a:ea typeface="+mn-ea"/>
          <a:cs typeface="+mn-cs"/>
        </a:defRPr>
      </a:lvl7pPr>
      <a:lvl8pPr marL="3801152" algn="l" defTabSz="1086042" rtl="0" eaLnBrk="1" latinLnBrk="0" hangingPunct="1">
        <a:defRPr sz="2200" kern="1200">
          <a:solidFill>
            <a:schemeClr val="tx1"/>
          </a:solidFill>
          <a:latin typeface="+mn-lt"/>
          <a:ea typeface="+mn-ea"/>
          <a:cs typeface="+mn-cs"/>
        </a:defRPr>
      </a:lvl8pPr>
      <a:lvl9pPr marL="4344176" algn="l" defTabSz="1086042"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bin"/><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25.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25.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image" Target="../media/image27.gif"/><Relationship Id="rId1" Type="http://schemas.openxmlformats.org/officeDocument/2006/relationships/slideLayout" Target="../slideLayouts/slideLayout6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gif"/><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gif"/></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4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image" Target="../media/image6.jpg"/><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jp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5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5.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3BF20C-3467-BE19-EEAD-D258A070C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19"/>
            <a:ext cx="12319856" cy="6929919"/>
          </a:xfrm>
          <a:prstGeom prst="rect">
            <a:avLst/>
          </a:prstGeom>
        </p:spPr>
      </p:pic>
      <p:sp>
        <p:nvSpPr>
          <p:cNvPr id="3" name="Rectangle 2">
            <a:extLst>
              <a:ext uri="{FF2B5EF4-FFF2-40B4-BE49-F238E27FC236}">
                <a16:creationId xmlns:a16="http://schemas.microsoft.com/office/drawing/2014/main" id="{B14DDBA7-3D85-E162-0B7C-675D00F1FCA7}"/>
              </a:ext>
            </a:extLst>
          </p:cNvPr>
          <p:cNvSpPr/>
          <p:nvPr/>
        </p:nvSpPr>
        <p:spPr>
          <a:xfrm>
            <a:off x="400692" y="591905"/>
            <a:ext cx="11363217" cy="193899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a:ln/>
                <a:solidFill>
                  <a:schemeClr val="accent4"/>
                </a:solidFill>
              </a:rPr>
              <a:t>CHÀO MỪNG QUÝ THẦY CÔ </a:t>
            </a:r>
          </a:p>
          <a:p>
            <a:pPr algn="ctr"/>
            <a:r>
              <a:rPr lang="en-US" sz="6000" b="1" dirty="0">
                <a:ln/>
                <a:solidFill>
                  <a:schemeClr val="accent4"/>
                </a:solidFill>
              </a:rPr>
              <a:t>VỀ DỰ GIỜ THĂM LỚP</a:t>
            </a:r>
          </a:p>
        </p:txBody>
      </p:sp>
      <p:sp>
        <p:nvSpPr>
          <p:cNvPr id="4" name="TextBox 3">
            <a:extLst>
              <a:ext uri="{FF2B5EF4-FFF2-40B4-BE49-F238E27FC236}">
                <a16:creationId xmlns:a16="http://schemas.microsoft.com/office/drawing/2014/main" id="{D8687CDC-EE20-B6AD-D6E5-26A07DF2B563}"/>
              </a:ext>
            </a:extLst>
          </p:cNvPr>
          <p:cNvSpPr txBox="1"/>
          <p:nvPr/>
        </p:nvSpPr>
        <p:spPr>
          <a:xfrm>
            <a:off x="2943922" y="3630816"/>
            <a:ext cx="7296281"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GIÁO VIÊN: LÊ THỊ BÍCH UYÊN</a:t>
            </a:r>
          </a:p>
        </p:txBody>
      </p:sp>
    </p:spTree>
    <p:extLst>
      <p:ext uri="{BB962C8B-B14F-4D97-AF65-F5344CB8AC3E}">
        <p14:creationId xmlns:p14="http://schemas.microsoft.com/office/powerpoint/2010/main" val="7683354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4D76EBFF-38D6-C552-8B75-C0B42ABFC7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99D19-46EA-24F8-01AC-3248809E4E35}"/>
              </a:ext>
            </a:extLst>
          </p:cNvPr>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827A807A-FEB2-2D49-20CB-02B6731F2838}"/>
              </a:ext>
            </a:extLst>
          </p:cNvPr>
          <p:cNvSpPr>
            <a:spLocks noGrp="1"/>
          </p:cNvSpPr>
          <p:nvPr>
            <p:ph idx="1"/>
          </p:nvPr>
        </p:nvSpPr>
        <p:spPr>
          <a:xfrm>
            <a:off x="3940124" y="573257"/>
            <a:ext cx="4739640" cy="457200"/>
          </a:xfrm>
        </p:spPr>
        <p:txBody>
          <a:bodyPr>
            <a:noAutofit/>
          </a:bodyPr>
          <a:lstStyle/>
          <a:p>
            <a:pPr marL="0" indent="0">
              <a:buNone/>
            </a:pPr>
            <a:r>
              <a:rPr lang="en-US" sz="2800" b="1"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3B861F49-5FCE-8B3F-0A02-282C4A5A1B38}"/>
              </a:ext>
            </a:extLst>
          </p:cNvPr>
          <p:cNvSpPr/>
          <p:nvPr/>
        </p:nvSpPr>
        <p:spPr>
          <a:xfrm>
            <a:off x="1553308" y="2350930"/>
            <a:ext cx="8932984" cy="2798691"/>
          </a:xfrm>
          <a:prstGeom prst="cloud">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147BDE0-6E01-5C04-3CF6-D8A663256740}"/>
              </a:ext>
            </a:extLst>
          </p:cNvPr>
          <p:cNvSpPr/>
          <p:nvPr/>
        </p:nvSpPr>
        <p:spPr>
          <a:xfrm>
            <a:off x="2430780" y="1080685"/>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Sinh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Góc</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toả</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xúc</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86BB1C86-37B9-7260-23BE-D0EAE90C887C}"/>
              </a:ext>
            </a:extLst>
          </p:cNvPr>
          <p:cNvSpPr/>
          <p:nvPr/>
        </p:nvSpPr>
        <p:spPr>
          <a:xfrm>
            <a:off x="2895600" y="3289068"/>
            <a:ext cx="72390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Kế</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hoạch</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hoạt</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động</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tuần</a:t>
            </a:r>
            <a:r>
              <a:rPr lang="en-US" sz="4000" b="1" i="1" dirty="0">
                <a:solidFill>
                  <a:srgbClr val="0000D0"/>
                </a:solidFill>
                <a:latin typeface="Arial" panose="020B0604020202020204" pitchFamily="34" charset="0"/>
                <a:cs typeface="Arial" panose="020B0604020202020204" pitchFamily="34" charset="0"/>
              </a:rPr>
              <a:t> 9  </a:t>
            </a:r>
            <a:endParaRPr 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8630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B8C5A22A-B495-7892-9398-D0AF5A143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32BFD-9474-700A-FDD4-C63BB5FFA03D}"/>
              </a:ext>
            </a:extLst>
          </p:cNvPr>
          <p:cNvSpPr>
            <a:spLocks noGrp="1"/>
          </p:cNvSpPr>
          <p:nvPr>
            <p:ph type="title"/>
          </p:nvPr>
        </p:nvSpPr>
        <p:spPr>
          <a:xfrm>
            <a:off x="1905000" y="762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4B38EED3-C62D-A6B8-84FE-C8E5E5154615}"/>
              </a:ext>
            </a:extLst>
          </p:cNvPr>
          <p:cNvSpPr>
            <a:spLocks noGrp="1"/>
          </p:cNvSpPr>
          <p:nvPr>
            <p:ph idx="1"/>
          </p:nvPr>
        </p:nvSpPr>
        <p:spPr>
          <a:xfrm>
            <a:off x="3616568" y="499404"/>
            <a:ext cx="4416083"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FB5C846-CE97-9FF3-7AF5-A1547060463C}"/>
              </a:ext>
            </a:extLst>
          </p:cNvPr>
          <p:cNvSpPr/>
          <p:nvPr/>
        </p:nvSpPr>
        <p:spPr>
          <a:xfrm>
            <a:off x="2400300" y="902681"/>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F14B635-4619-769F-8BFB-D4C4B58E1CB8}"/>
              </a:ext>
            </a:extLst>
          </p:cNvPr>
          <p:cNvSpPr/>
          <p:nvPr/>
        </p:nvSpPr>
        <p:spPr>
          <a:xfrm>
            <a:off x="1000897" y="2199503"/>
            <a:ext cx="9650627" cy="3571102"/>
          </a:xfrm>
          <a:prstGeom prst="roundRect">
            <a:avLst/>
          </a:prstGeom>
          <a:solidFill>
            <a:srgbClr val="FFB0BB">
              <a:alpha val="75000"/>
            </a:srgbClr>
          </a:solidFill>
          <a:ln w="76200" cap="flat" cmpd="sng" algn="ctr">
            <a:solidFill>
              <a:srgbClr val="FD073C"/>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endParaRPr>
          </a:p>
        </p:txBody>
      </p:sp>
      <p:sp>
        <p:nvSpPr>
          <p:cNvPr id="7" name="Rectangle 6">
            <a:extLst>
              <a:ext uri="{FF2B5EF4-FFF2-40B4-BE49-F238E27FC236}">
                <a16:creationId xmlns:a16="http://schemas.microsoft.com/office/drawing/2014/main" id="{F0824249-0809-224C-107B-314F79CE8C31}"/>
              </a:ext>
            </a:extLst>
          </p:cNvPr>
          <p:cNvSpPr/>
          <p:nvPr/>
        </p:nvSpPr>
        <p:spPr>
          <a:xfrm>
            <a:off x="1540476" y="2325844"/>
            <a:ext cx="8740346" cy="3046988"/>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prstClr val="black"/>
                </a:solidFill>
                <a:latin typeface="Times New Roman"/>
                <a:ea typeface="Times New Roman"/>
                <a:cs typeface="Times New Roman"/>
              </a:rPr>
              <a:t>     </a:t>
            </a:r>
            <a:r>
              <a:rPr lang="en-US" sz="2400" b="1" dirty="0">
                <a:solidFill>
                  <a:srgbClr val="0033CC"/>
                </a:solidFill>
                <a:latin typeface="Arial" panose="020B0604020202020204" pitchFamily="34" charset="0"/>
                <a:ea typeface="Times New Roman"/>
                <a:cs typeface="Arial" panose="020B0604020202020204" pitchFamily="34" charset="0"/>
              </a:rPr>
              <a:t>KẾ HOẠCH HOẠT ĐỘNG TUẦN  9</a:t>
            </a:r>
          </a:p>
          <a:p>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Chấp</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hành</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đúng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nội</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quy</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của</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trường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của</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lớp</a:t>
            </a:r>
            <a:r>
              <a:rPr lang="en-US" sz="2600" b="1" dirty="0">
                <a:solidFill>
                  <a:prstClr val="black"/>
                </a:solidFill>
                <a:latin typeface="Arial" panose="020B0604020202020204" pitchFamily="34" charset="0"/>
                <a:ea typeface="Times New Roman"/>
                <a:cs typeface="Arial" panose="020B0604020202020204" pitchFamily="34" charset="0"/>
              </a:rPr>
              <a:t>.</a:t>
            </a:r>
          </a:p>
          <a:p>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Thực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hiện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đúng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tác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phong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của</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người</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Đội</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viên</a:t>
            </a:r>
            <a:r>
              <a:rPr lang="en-US" sz="2600" b="1" dirty="0">
                <a:solidFill>
                  <a:prstClr val="black"/>
                </a:solidFill>
                <a:latin typeface="Arial" panose="020B0604020202020204" pitchFamily="34" charset="0"/>
                <a:ea typeface="Times New Roman"/>
                <a:cs typeface="Arial" panose="020B0604020202020204" pitchFamily="34" charset="0"/>
              </a:rPr>
              <a:t>.</a:t>
            </a:r>
          </a:p>
          <a:p>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Tích</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cực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ôn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tập</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kiến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thức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để</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kiểm</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tra</a:t>
            </a:r>
            <a:r>
              <a:rPr lang="en-US" sz="2600" b="1" dirty="0">
                <a:solidFill>
                  <a:prstClr val="black"/>
                </a:solidFill>
                <a:latin typeface="Arial" panose="020B0604020202020204" pitchFamily="34" charset="0"/>
                <a:ea typeface="Times New Roman"/>
                <a:cs typeface="Arial" panose="020B0604020202020204" pitchFamily="34" charset="0"/>
              </a:rPr>
              <a:t> GHKI.</a:t>
            </a:r>
          </a:p>
          <a:p>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Tiếp</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tục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thực</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hiện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tốt</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phong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trào</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đôi</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bạn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cùng</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tiến</a:t>
            </a:r>
            <a:r>
              <a:rPr lang="en-US" sz="2600" b="1" dirty="0">
                <a:solidFill>
                  <a:prstClr val="black"/>
                </a:solidFill>
                <a:latin typeface="Arial" panose="020B0604020202020204" pitchFamily="34" charset="0"/>
                <a:ea typeface="Times New Roman"/>
                <a:cs typeface="Arial" panose="020B0604020202020204" pitchFamily="34" charset="0"/>
              </a:rPr>
              <a:t>.</a:t>
            </a:r>
          </a:p>
          <a:p>
            <a:r>
              <a:rPr lang="en-US" sz="2600" b="1" dirty="0">
                <a:solidFill>
                  <a:prstClr val="black"/>
                </a:solidFill>
                <a:latin typeface="Arial" panose="020B0604020202020204" pitchFamily="34" charset="0"/>
                <a:ea typeface="Times New Roman"/>
                <a:cs typeface="Arial" panose="020B0604020202020204" pitchFamily="34" charset="0"/>
              </a:rPr>
              <a:t>- Sinh </a:t>
            </a:r>
            <a:r>
              <a:rPr lang="en-US" sz="2600" b="1" dirty="0" err="1">
                <a:solidFill>
                  <a:prstClr val="black"/>
                </a:solidFill>
                <a:latin typeface="Arial" panose="020B0604020202020204" pitchFamily="34" charset="0"/>
                <a:ea typeface="Times New Roman"/>
                <a:cs typeface="Arial" panose="020B0604020202020204" pitchFamily="34" charset="0"/>
              </a:rPr>
              <a:t>hoạt</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Đội</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theo</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chủ</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điểm</a:t>
            </a:r>
            <a:r>
              <a:rPr lang="en-US" sz="2600" b="1" dirty="0">
                <a:solidFill>
                  <a:prstClr val="black"/>
                </a:solidFill>
                <a:latin typeface="Arial" panose="020B0604020202020204" pitchFamily="34" charset="0"/>
                <a:ea typeface="Times New Roman"/>
                <a:cs typeface="Arial" panose="020B0604020202020204" pitchFamily="34" charset="0"/>
              </a:rPr>
              <a:t>.</a:t>
            </a:r>
          </a:p>
          <a:p>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Chấp</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hành</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tốt</a:t>
            </a:r>
            <a:r>
              <a:rPr lang="en-US" sz="2600" b="1" dirty="0">
                <a:solidFill>
                  <a:prstClr val="black"/>
                </a:solidFill>
                <a:latin typeface="Arial" panose="020B0604020202020204" pitchFamily="34" charset="0"/>
                <a:ea typeface="Times New Roman"/>
                <a:cs typeface="Arial" panose="020B0604020202020204" pitchFamily="34" charset="0"/>
              </a:rPr>
              <a:t> An </a:t>
            </a:r>
            <a:r>
              <a:rPr lang="en-US" sz="2600" b="1" dirty="0" err="1">
                <a:solidFill>
                  <a:prstClr val="black"/>
                </a:solidFill>
                <a:latin typeface="Arial" panose="020B0604020202020204" pitchFamily="34" charset="0"/>
                <a:ea typeface="Times New Roman"/>
                <a:cs typeface="Arial" panose="020B0604020202020204" pitchFamily="34" charset="0"/>
              </a:rPr>
              <a:t>toàn</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giao</a:t>
            </a:r>
            <a:r>
              <a:rPr lang="en-US" sz="2600" b="1" dirty="0">
                <a:solidFill>
                  <a:prstClr val="black"/>
                </a:solidFill>
                <a:latin typeface="Arial" panose="020B0604020202020204" pitchFamily="34" charset="0"/>
                <a:ea typeface="Times New Roman"/>
                <a:cs typeface="Arial" panose="020B0604020202020204" pitchFamily="34" charset="0"/>
              </a:rPr>
              <a:t> </a:t>
            </a:r>
            <a:r>
              <a:rPr lang="en-US" sz="2600" b="1" dirty="0" err="1">
                <a:solidFill>
                  <a:prstClr val="black"/>
                </a:solidFill>
                <a:latin typeface="Arial" panose="020B0604020202020204" pitchFamily="34" charset="0"/>
                <a:ea typeface="Times New Roman"/>
                <a:cs typeface="Arial" panose="020B0604020202020204" pitchFamily="34" charset="0"/>
              </a:rPr>
              <a:t>thông</a:t>
            </a:r>
            <a:r>
              <a:rPr lang="en-US" sz="2600" b="1" dirty="0">
                <a:solidFill>
                  <a:prstClr val="black"/>
                </a:solidFill>
                <a:latin typeface="Arial" panose="020B0604020202020204" pitchFamily="34" charset="0"/>
                <a:ea typeface="Times New Roman"/>
                <a:cs typeface="Arial" panose="020B0604020202020204" pitchFamily="34" charset="0"/>
              </a:rPr>
              <a:t>.</a:t>
            </a:r>
          </a:p>
        </p:txBody>
      </p:sp>
    </p:spTree>
    <p:extLst>
      <p:ext uri="{BB962C8B-B14F-4D97-AF65-F5344CB8AC3E}">
        <p14:creationId xmlns:p14="http://schemas.microsoft.com/office/powerpoint/2010/main" val="26012456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77CA25F1-E56B-C23C-F775-E499B6BFB8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3848100" y="3362782"/>
            <a:ext cx="4830990" cy="28577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6975ED3-9B19-2F33-7953-C878D04CF164}"/>
              </a:ext>
            </a:extLst>
          </p:cNvPr>
          <p:cNvSpPr txBox="1">
            <a:spLocks/>
          </p:cNvSpPr>
          <p:nvPr/>
        </p:nvSpPr>
        <p:spPr>
          <a:xfrm>
            <a:off x="1905000" y="0"/>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prstClr val="black"/>
                </a:solidFill>
                <a:latin typeface="Arial" panose="020B0604020202020204" pitchFamily="34" charset="0"/>
                <a:cs typeface="Arial" panose="020B0604020202020204" pitchFamily="34" charset="0"/>
              </a:rPr>
              <a:t>Thứ</a:t>
            </a:r>
            <a:r>
              <a:rPr lang="en-US" sz="2800" b="1" dirty="0">
                <a:solidFill>
                  <a:prstClr val="black"/>
                </a:solidFill>
                <a:latin typeface="Arial" panose="020B0604020202020204" pitchFamily="34" charset="0"/>
                <a:cs typeface="Arial" panose="020B0604020202020204" pitchFamily="34" charset="0"/>
              </a:rPr>
              <a:t> Hai </a:t>
            </a:r>
            <a:r>
              <a:rPr lang="en-US" sz="2800" b="1" dirty="0" err="1">
                <a:solidFill>
                  <a:prstClr val="black"/>
                </a:solidFill>
                <a:latin typeface="Arial" panose="020B0604020202020204" pitchFamily="34" charset="0"/>
                <a:cs typeface="Arial" panose="020B0604020202020204" pitchFamily="34" charset="0"/>
              </a:rPr>
              <a:t>ngày</a:t>
            </a:r>
            <a:r>
              <a:rPr lang="en-US" sz="2800" b="1" dirty="0">
                <a:solidFill>
                  <a:prstClr val="black"/>
                </a:solidFill>
                <a:latin typeface="Arial" panose="020B0604020202020204" pitchFamily="34" charset="0"/>
                <a:cs typeface="Arial" panose="020B0604020202020204" pitchFamily="34" charset="0"/>
              </a:rPr>
              <a:t> 01 </a:t>
            </a:r>
            <a:r>
              <a:rPr lang="en-US" sz="2800" b="1" dirty="0" err="1">
                <a:solidFill>
                  <a:prstClr val="black"/>
                </a:solidFill>
                <a:latin typeface="Arial" panose="020B0604020202020204" pitchFamily="34" charset="0"/>
                <a:cs typeface="Arial" panose="020B0604020202020204" pitchFamily="34" charset="0"/>
              </a:rPr>
              <a:t>tháng</a:t>
            </a:r>
            <a:r>
              <a:rPr lang="en-US" sz="2800" b="1" dirty="0">
                <a:solidFill>
                  <a:prstClr val="black"/>
                </a:solidFill>
                <a:latin typeface="Arial" panose="020B0604020202020204" pitchFamily="34" charset="0"/>
                <a:cs typeface="Arial" panose="020B0604020202020204" pitchFamily="34" charset="0"/>
              </a:rPr>
              <a:t> 11 </a:t>
            </a:r>
            <a:r>
              <a:rPr lang="en-US" sz="2800" b="1" dirty="0" err="1">
                <a:solidFill>
                  <a:prstClr val="black"/>
                </a:solidFill>
                <a:latin typeface="Arial" panose="020B0604020202020204" pitchFamily="34" charset="0"/>
                <a:cs typeface="Arial" panose="020B0604020202020204" pitchFamily="34" charset="0"/>
              </a:rPr>
              <a:t>năm</a:t>
            </a:r>
            <a:r>
              <a:rPr lang="en-US" sz="2800" b="1" dirty="0">
                <a:solidFill>
                  <a:prstClr val="black"/>
                </a:solidFill>
                <a:latin typeface="Arial" panose="020B0604020202020204" pitchFamily="34" charset="0"/>
                <a:cs typeface="Arial" panose="020B0604020202020204" pitchFamily="34" charset="0"/>
              </a:rPr>
              <a:t> 2024</a:t>
            </a:r>
          </a:p>
        </p:txBody>
      </p:sp>
      <p:sp>
        <p:nvSpPr>
          <p:cNvPr id="6" name="Content Placeholder 2">
            <a:extLst>
              <a:ext uri="{FF2B5EF4-FFF2-40B4-BE49-F238E27FC236}">
                <a16:creationId xmlns:a16="http://schemas.microsoft.com/office/drawing/2014/main" id="{7F2FD834-C1B3-0665-2567-E655A61D5B3A}"/>
              </a:ext>
            </a:extLst>
          </p:cNvPr>
          <p:cNvSpPr txBox="1">
            <a:spLocks/>
          </p:cNvSpPr>
          <p:nvPr/>
        </p:nvSpPr>
        <p:spPr>
          <a:xfrm>
            <a:off x="4038599" y="457200"/>
            <a:ext cx="4402015"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Hoạt</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động</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trải</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nghiệm</a:t>
            </a:r>
            <a:endParaRPr lang="en-US" sz="2800" b="1" u="sng" dirty="0">
              <a:solidFill>
                <a:prstClr val="black"/>
              </a:solidFill>
              <a:latin typeface="Arial" panose="020B0604020202020204" pitchFamily="34" charset="0"/>
              <a:cs typeface="Arial" panose="020B0604020202020204" pitchFamily="34" charset="0"/>
            </a:endParaRPr>
          </a:p>
          <a:p>
            <a:pPr marL="0" indent="0">
              <a:buNone/>
            </a:pPr>
            <a:endParaRPr lang="en-US" sz="2800" dirty="0">
              <a:solidFill>
                <a:prstClr val="black"/>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B2954F6-5F48-6560-36E4-04D8429BFADE}"/>
              </a:ext>
            </a:extLst>
          </p:cNvPr>
          <p:cNvSpPr/>
          <p:nvPr/>
        </p:nvSpPr>
        <p:spPr>
          <a:xfrm>
            <a:off x="2400300" y="1001152"/>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A2C8E2A-DEAA-3B04-9522-31D96604AFE0}"/>
              </a:ext>
            </a:extLst>
          </p:cNvPr>
          <p:cNvSpPr/>
          <p:nvPr/>
        </p:nvSpPr>
        <p:spPr>
          <a:xfrm>
            <a:off x="2552700" y="2209801"/>
            <a:ext cx="72390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i="1" dirty="0">
                <a:solidFill>
                  <a:srgbClr val="0000D0"/>
                </a:solidFill>
                <a:latin typeface="Arial" panose="020B0604020202020204" pitchFamily="34" charset="0"/>
                <a:cs typeface="Arial" panose="020B0604020202020204" pitchFamily="34" charset="0"/>
              </a:rPr>
              <a:t>3. </a:t>
            </a:r>
            <a:r>
              <a:rPr lang="en-US" sz="3200" b="1" i="1" dirty="0" err="1">
                <a:solidFill>
                  <a:srgbClr val="0000D0"/>
                </a:solidFill>
                <a:latin typeface="Arial" panose="020B0604020202020204" pitchFamily="34" charset="0"/>
                <a:cs typeface="Arial" panose="020B0604020202020204" pitchFamily="34" charset="0"/>
              </a:rPr>
              <a:t>Thiết</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kế</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góc</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Giải</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toả</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cảm</a:t>
            </a:r>
            <a:r>
              <a:rPr lang="en-US" sz="3200" b="1" i="1" dirty="0">
                <a:solidFill>
                  <a:srgbClr val="0000D0"/>
                </a:solidFill>
                <a:latin typeface="Arial" panose="020B0604020202020204" pitchFamily="34" charset="0"/>
                <a:cs typeface="Arial" panose="020B0604020202020204" pitchFamily="34" charset="0"/>
              </a:rPr>
              <a:t> </a:t>
            </a:r>
            <a:r>
              <a:rPr lang="en-US" sz="3200" b="1" i="1" dirty="0" err="1">
                <a:solidFill>
                  <a:srgbClr val="0000D0"/>
                </a:solidFill>
                <a:latin typeface="Arial" panose="020B0604020202020204" pitchFamily="34" charset="0"/>
                <a:cs typeface="Arial" panose="020B0604020202020204" pitchFamily="34" charset="0"/>
              </a:rPr>
              <a:t>xúc</a:t>
            </a:r>
            <a:r>
              <a:rPr lang="en-US" sz="3200" b="1" i="1" dirty="0">
                <a:solidFill>
                  <a:srgbClr val="0000D0"/>
                </a:solidFill>
                <a:latin typeface="Arial" panose="020B0604020202020204" pitchFamily="34" charset="0"/>
                <a:cs typeface="Arial" panose="020B0604020202020204" pitchFamily="34" charset="0"/>
              </a:rPr>
              <a:t>   </a:t>
            </a:r>
            <a:endParaRPr lang="en-US" sz="3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027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B2E47C2C-F650-F796-FF99-C9A1151AF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97A53-5E92-B896-3F18-9EF2DA0969E3}"/>
              </a:ext>
            </a:extLst>
          </p:cNvPr>
          <p:cNvSpPr>
            <a:spLocks noGrp="1"/>
          </p:cNvSpPr>
          <p:nvPr>
            <p:ph type="title"/>
          </p:nvPr>
        </p:nvSpPr>
        <p:spPr>
          <a:xfrm>
            <a:off x="1905000" y="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00383141-4A97-95EC-A925-321E4FFC79AA}"/>
              </a:ext>
            </a:extLst>
          </p:cNvPr>
          <p:cNvSpPr>
            <a:spLocks noGrp="1"/>
          </p:cNvSpPr>
          <p:nvPr>
            <p:ph idx="1"/>
          </p:nvPr>
        </p:nvSpPr>
        <p:spPr>
          <a:xfrm>
            <a:off x="3602501" y="381000"/>
            <a:ext cx="4387948"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EE5F059-A309-E961-A9C1-476047042153}"/>
              </a:ext>
            </a:extLst>
          </p:cNvPr>
          <p:cNvSpPr/>
          <p:nvPr/>
        </p:nvSpPr>
        <p:spPr>
          <a:xfrm>
            <a:off x="2400300" y="854616"/>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graphicFrame>
        <p:nvGraphicFramePr>
          <p:cNvPr id="6" name="Object 5">
            <a:extLst>
              <a:ext uri="{FF2B5EF4-FFF2-40B4-BE49-F238E27FC236}">
                <a16:creationId xmlns:a16="http://schemas.microsoft.com/office/drawing/2014/main" id="{C7493DCC-698B-8856-2A54-46E2055A30DE}"/>
              </a:ext>
            </a:extLst>
          </p:cNvPr>
          <p:cNvGraphicFramePr>
            <a:graphicFrameLocks noChangeAspect="1"/>
          </p:cNvGraphicFramePr>
          <p:nvPr>
            <p:extLst>
              <p:ext uri="{D42A27DB-BD31-4B8C-83A1-F6EECF244321}">
                <p14:modId xmlns:p14="http://schemas.microsoft.com/office/powerpoint/2010/main" val="2621239253"/>
              </p:ext>
            </p:extLst>
          </p:nvPr>
        </p:nvGraphicFramePr>
        <p:xfrm>
          <a:off x="0" y="3053805"/>
          <a:ext cx="12192000" cy="3804196"/>
        </p:xfrm>
        <a:graphic>
          <a:graphicData uri="http://schemas.openxmlformats.org/presentationml/2006/ole">
            <mc:AlternateContent xmlns:mc="http://schemas.openxmlformats.org/markup-compatibility/2006">
              <mc:Choice xmlns:v="urn:schemas-microsoft-com:vml" Requires="v">
                <p:oleObj name="Bitmap Image" r:id="rId4" imgW="11010960" imgH="4800600" progId="Paint.Picture">
                  <p:embed/>
                </p:oleObj>
              </mc:Choice>
              <mc:Fallback>
                <p:oleObj name="Bitmap Image" r:id="rId4" imgW="11010960" imgH="4800600" progId="Paint.Picture">
                  <p:embed/>
                  <p:pic>
                    <p:nvPicPr>
                      <p:cNvPr id="6" name="Object 5">
                        <a:extLst>
                          <a:ext uri="{FF2B5EF4-FFF2-40B4-BE49-F238E27FC236}">
                            <a16:creationId xmlns:a16="http://schemas.microsoft.com/office/drawing/2014/main" id="{C7493DCC-698B-8856-2A54-46E2055A30DE}"/>
                          </a:ext>
                        </a:extLst>
                      </p:cNvPr>
                      <p:cNvPicPr/>
                      <p:nvPr/>
                    </p:nvPicPr>
                    <p:blipFill>
                      <a:blip r:embed="rId5"/>
                      <a:stretch>
                        <a:fillRect/>
                      </a:stretch>
                    </p:blipFill>
                    <p:spPr>
                      <a:xfrm>
                        <a:off x="0" y="3053805"/>
                        <a:ext cx="12192000" cy="3804196"/>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A98B1CDF-7CEB-1944-BF39-452F24FA8267}"/>
              </a:ext>
            </a:extLst>
          </p:cNvPr>
          <p:cNvSpPr/>
          <p:nvPr/>
        </p:nvSpPr>
        <p:spPr>
          <a:xfrm>
            <a:off x="1676400" y="1484144"/>
            <a:ext cx="8839200" cy="156966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vi-VN" sz="3200" b="1" dirty="0">
                <a:solidFill>
                  <a:srgbClr val="0000D0"/>
                </a:solidFill>
                <a:latin typeface="Arial" panose="020B0604020202020204" pitchFamily="34" charset="0"/>
                <a:cs typeface="Arial" panose="020B0604020202020204" pitchFamily="34" charset="0"/>
              </a:rPr>
              <a:t>Bước 1. Viết những thông điệp về cách kiểm soát cảm xúc của bản thân gửi tới các bạn trong lớp</a:t>
            </a:r>
            <a:r>
              <a:rPr lang="en-US" sz="3200" b="1" dirty="0">
                <a:solidFill>
                  <a:srgbClr val="0000D0"/>
                </a:solidFill>
                <a:latin typeface="Calibri"/>
                <a:cs typeface="Arial" panose="020B0604020202020204" pitchFamily="34" charset="0"/>
              </a:rPr>
              <a:t>.  </a:t>
            </a:r>
            <a:endParaRPr lang="en-US" sz="3200" b="1"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2704303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93CB4777-FE7C-9B33-168D-C38F7A20C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C26BA-387E-981F-6BDA-FC387A45FD32}"/>
              </a:ext>
            </a:extLst>
          </p:cNvPr>
          <p:cNvSpPr>
            <a:spLocks noGrp="1"/>
          </p:cNvSpPr>
          <p:nvPr>
            <p:ph type="title"/>
          </p:nvPr>
        </p:nvSpPr>
        <p:spPr>
          <a:xfrm>
            <a:off x="1905000" y="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EBDD402F-53DE-FCA7-70CE-F72DB2553A8B}"/>
              </a:ext>
            </a:extLst>
          </p:cNvPr>
          <p:cNvSpPr>
            <a:spLocks noGrp="1"/>
          </p:cNvSpPr>
          <p:nvPr>
            <p:ph idx="1"/>
          </p:nvPr>
        </p:nvSpPr>
        <p:spPr>
          <a:xfrm>
            <a:off x="3715043" y="381000"/>
            <a:ext cx="4472354"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2E82F98-2DCB-8E85-AE19-B94F75726137}"/>
              </a:ext>
            </a:extLst>
          </p:cNvPr>
          <p:cNvSpPr/>
          <p:nvPr/>
        </p:nvSpPr>
        <p:spPr>
          <a:xfrm>
            <a:off x="2400300" y="868682"/>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002CBF0-79A4-07E3-F6D1-9B44AD59B43E}"/>
              </a:ext>
            </a:extLst>
          </p:cNvPr>
          <p:cNvGrpSpPr/>
          <p:nvPr/>
        </p:nvGrpSpPr>
        <p:grpSpPr>
          <a:xfrm>
            <a:off x="365760" y="1778288"/>
            <a:ext cx="11606784" cy="4171408"/>
            <a:chOff x="204744" y="1778287"/>
            <a:chExt cx="8866144" cy="3301425"/>
          </a:xfrm>
        </p:grpSpPr>
        <p:graphicFrame>
          <p:nvGraphicFramePr>
            <p:cNvPr id="6" name="Object 5">
              <a:extLst>
                <a:ext uri="{FF2B5EF4-FFF2-40B4-BE49-F238E27FC236}">
                  <a16:creationId xmlns:a16="http://schemas.microsoft.com/office/drawing/2014/main" id="{24426C8F-1963-E397-9799-1B3EDBF6BA8F}"/>
                </a:ext>
              </a:extLst>
            </p:cNvPr>
            <p:cNvGraphicFramePr>
              <a:graphicFrameLocks noChangeAspect="1"/>
            </p:cNvGraphicFramePr>
            <p:nvPr/>
          </p:nvGraphicFramePr>
          <p:xfrm>
            <a:off x="204744" y="1778287"/>
            <a:ext cx="8866144" cy="3301425"/>
          </p:xfrm>
          <a:graphic>
            <a:graphicData uri="http://schemas.openxmlformats.org/presentationml/2006/ole">
              <mc:AlternateContent xmlns:mc="http://schemas.openxmlformats.org/markup-compatibility/2006">
                <mc:Choice xmlns:v="urn:schemas-microsoft-com:vml" Requires="v">
                  <p:oleObj name="Bitmap Image" r:id="rId4" imgW="16421040" imgH="6657840" progId="Paint.Picture">
                    <p:embed/>
                  </p:oleObj>
                </mc:Choice>
                <mc:Fallback>
                  <p:oleObj name="Bitmap Image" r:id="rId4" imgW="16421040" imgH="6657840" progId="Paint.Picture">
                    <p:embed/>
                    <p:pic>
                      <p:nvPicPr>
                        <p:cNvPr id="6" name="Object 5">
                          <a:extLst>
                            <a:ext uri="{FF2B5EF4-FFF2-40B4-BE49-F238E27FC236}">
                              <a16:creationId xmlns:a16="http://schemas.microsoft.com/office/drawing/2014/main" id="{24426C8F-1963-E397-9799-1B3EDBF6BA8F}"/>
                            </a:ext>
                          </a:extLst>
                        </p:cNvPr>
                        <p:cNvPicPr/>
                        <p:nvPr/>
                      </p:nvPicPr>
                      <p:blipFill>
                        <a:blip r:embed="rId5"/>
                        <a:stretch>
                          <a:fillRect/>
                        </a:stretch>
                      </p:blipFill>
                      <p:spPr>
                        <a:xfrm>
                          <a:off x="204744" y="1778287"/>
                          <a:ext cx="8866144" cy="3301425"/>
                        </a:xfrm>
                        <a:prstGeom prst="rect">
                          <a:avLst/>
                        </a:prstGeom>
                        <a:ln>
                          <a:solidFill>
                            <a:srgbClr val="E51BCD"/>
                          </a:solidFill>
                        </a:ln>
                      </p:spPr>
                    </p:pic>
                  </p:oleObj>
                </mc:Fallback>
              </mc:AlternateContent>
            </a:graphicData>
          </a:graphic>
        </p:graphicFrame>
        <p:sp>
          <p:nvSpPr>
            <p:cNvPr id="7" name="Rectangle 6">
              <a:extLst>
                <a:ext uri="{FF2B5EF4-FFF2-40B4-BE49-F238E27FC236}">
                  <a16:creationId xmlns:a16="http://schemas.microsoft.com/office/drawing/2014/main" id="{A98B1CDF-7CEB-1944-BF39-452F24FA8267}"/>
                </a:ext>
              </a:extLst>
            </p:cNvPr>
            <p:cNvSpPr/>
            <p:nvPr/>
          </p:nvSpPr>
          <p:spPr>
            <a:xfrm>
              <a:off x="228600" y="1828800"/>
              <a:ext cx="4724400" cy="2142305"/>
            </a:xfrm>
            <a:prstGeom prst="rect">
              <a:avLst/>
            </a:prstGeom>
            <a:solidFill>
              <a:schemeClr val="bg1">
                <a:lumMod val="85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b="1" dirty="0">
                  <a:solidFill>
                    <a:srgbClr val="0000D0"/>
                  </a:solidFill>
                  <a:latin typeface="Arial" panose="020B0604020202020204" pitchFamily="34" charset="0"/>
                  <a:cs typeface="Arial" panose="020B0604020202020204" pitchFamily="34" charset="0"/>
                </a:rPr>
                <a:t>Bước </a:t>
              </a:r>
              <a:r>
                <a:rPr lang="en-US" sz="3200" b="1" dirty="0">
                  <a:solidFill>
                    <a:srgbClr val="0000D0"/>
                  </a:solidFill>
                  <a:latin typeface="Calibri"/>
                  <a:cs typeface="Arial" panose="020B0604020202020204" pitchFamily="34" charset="0"/>
                </a:rPr>
                <a:t>2</a:t>
              </a:r>
              <a:r>
                <a:rPr lang="vi-VN" sz="3200" b="1" dirty="0">
                  <a:solidFill>
                    <a:srgbClr val="0000D0"/>
                  </a:solidFill>
                  <a:latin typeface="Arial" panose="020B0604020202020204" pitchFamily="34" charset="0"/>
                  <a:cs typeface="Arial" panose="020B0604020202020204" pitchFamily="34" charset="0"/>
                </a:rPr>
                <a:t>.</a:t>
              </a:r>
              <a:r>
                <a:rPr lang="en-US" sz="3200" b="1" dirty="0">
                  <a:solidFill>
                    <a:srgbClr val="0000D0"/>
                  </a:solidFill>
                  <a:latin typeface="Calibri"/>
                  <a:cs typeface="Arial" panose="020B0604020202020204" pitchFamily="34" charset="0"/>
                </a:rPr>
                <a:t> </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Chia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sẻ</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về</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những</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điều</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đã</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viết</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và</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đặt</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vào</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góc</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Giải</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tỏa</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cảm</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xúc</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a:t>
              </a:r>
              <a:r>
                <a:rPr lang="vi-VN" sz="3200" b="1" i="1" dirty="0">
                  <a:solidFill>
                    <a:srgbClr val="0000D0"/>
                  </a:solidFill>
                  <a:latin typeface="Arial" panose="020B0604020202020204" pitchFamily="34" charset="0"/>
                  <a:cs typeface="Arial" panose="020B0604020202020204" pitchFamily="34" charset="0"/>
                </a:rPr>
                <a:t> </a:t>
              </a:r>
              <a:r>
                <a:rPr lang="en-US" sz="3200" b="1" i="1" dirty="0">
                  <a:solidFill>
                    <a:srgbClr val="0000D0"/>
                  </a:solidFill>
                  <a:latin typeface="Arial" panose="020B0604020202020204" pitchFamily="34" charset="0"/>
                  <a:cs typeface="Arial" panose="020B0604020202020204" pitchFamily="34" charset="0"/>
                </a:rPr>
                <a:t> </a:t>
              </a:r>
            </a:p>
            <a:p>
              <a:pPr algn="just"/>
              <a:endParaRPr lang="en-US" sz="3200" b="1" dirty="0">
                <a:solidFill>
                  <a:prstClr val="black"/>
                </a:solidFill>
                <a:latin typeface="Calibri"/>
                <a:cs typeface="Arial" panose="020B0604020202020204" pitchFamily="34" charset="0"/>
              </a:endParaRPr>
            </a:p>
          </p:txBody>
        </p:sp>
      </p:grpSp>
    </p:spTree>
    <p:extLst>
      <p:ext uri="{BB962C8B-B14F-4D97-AF65-F5344CB8AC3E}">
        <p14:creationId xmlns:p14="http://schemas.microsoft.com/office/powerpoint/2010/main" val="10261694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049A6838-79C5-EAB2-015E-D0476115D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BB8A9-B7F2-1045-DA43-8797056EFAA0}"/>
              </a:ext>
            </a:extLst>
          </p:cNvPr>
          <p:cNvSpPr>
            <a:spLocks noGrp="1"/>
          </p:cNvSpPr>
          <p:nvPr>
            <p:ph type="title"/>
          </p:nvPr>
        </p:nvSpPr>
        <p:spPr>
          <a:xfrm>
            <a:off x="1905000" y="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D0C5B93F-5464-B377-9178-7B087D6A275A}"/>
              </a:ext>
            </a:extLst>
          </p:cNvPr>
          <p:cNvSpPr>
            <a:spLocks noGrp="1"/>
          </p:cNvSpPr>
          <p:nvPr>
            <p:ph idx="1"/>
          </p:nvPr>
        </p:nvSpPr>
        <p:spPr>
          <a:xfrm>
            <a:off x="3855717" y="381000"/>
            <a:ext cx="4458286"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25A34EB-8346-ABE4-8937-394F6A834E17}"/>
              </a:ext>
            </a:extLst>
          </p:cNvPr>
          <p:cNvSpPr/>
          <p:nvPr/>
        </p:nvSpPr>
        <p:spPr>
          <a:xfrm>
            <a:off x="2400300" y="939017"/>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CBEA1F5-1434-E2BE-7938-E1C6AC3AAA6F}"/>
              </a:ext>
            </a:extLst>
          </p:cNvPr>
          <p:cNvGrpSpPr/>
          <p:nvPr/>
        </p:nvGrpSpPr>
        <p:grpSpPr>
          <a:xfrm>
            <a:off x="402336" y="1778288"/>
            <a:ext cx="11533632" cy="3936713"/>
            <a:chOff x="204744" y="1778287"/>
            <a:chExt cx="8866144" cy="3301425"/>
          </a:xfrm>
        </p:grpSpPr>
        <p:graphicFrame>
          <p:nvGraphicFramePr>
            <p:cNvPr id="6" name="Object 5">
              <a:extLst>
                <a:ext uri="{FF2B5EF4-FFF2-40B4-BE49-F238E27FC236}">
                  <a16:creationId xmlns:a16="http://schemas.microsoft.com/office/drawing/2014/main" id="{8C3CEAA8-DB26-B172-7418-33413F9A30C6}"/>
                </a:ext>
              </a:extLst>
            </p:cNvPr>
            <p:cNvGraphicFramePr>
              <a:graphicFrameLocks noChangeAspect="1"/>
            </p:cNvGraphicFramePr>
            <p:nvPr/>
          </p:nvGraphicFramePr>
          <p:xfrm>
            <a:off x="204744" y="1778287"/>
            <a:ext cx="8866144" cy="3301425"/>
          </p:xfrm>
          <a:graphic>
            <a:graphicData uri="http://schemas.openxmlformats.org/presentationml/2006/ole">
              <mc:AlternateContent xmlns:mc="http://schemas.openxmlformats.org/markup-compatibility/2006">
                <mc:Choice xmlns:v="urn:schemas-microsoft-com:vml" Requires="v">
                  <p:oleObj name="Bitmap Image" r:id="rId4" imgW="16421040" imgH="6657840" progId="Paint.Picture">
                    <p:embed/>
                  </p:oleObj>
                </mc:Choice>
                <mc:Fallback>
                  <p:oleObj name="Bitmap Image" r:id="rId4" imgW="16421040" imgH="6657840" progId="Paint.Picture">
                    <p:embed/>
                    <p:pic>
                      <p:nvPicPr>
                        <p:cNvPr id="6" name="Object 5">
                          <a:extLst>
                            <a:ext uri="{FF2B5EF4-FFF2-40B4-BE49-F238E27FC236}">
                              <a16:creationId xmlns:a16="http://schemas.microsoft.com/office/drawing/2014/main" id="{8C3CEAA8-DB26-B172-7418-33413F9A30C6}"/>
                            </a:ext>
                          </a:extLst>
                        </p:cNvPr>
                        <p:cNvPicPr/>
                        <p:nvPr/>
                      </p:nvPicPr>
                      <p:blipFill>
                        <a:blip r:embed="rId5"/>
                        <a:stretch>
                          <a:fillRect/>
                        </a:stretch>
                      </p:blipFill>
                      <p:spPr>
                        <a:xfrm>
                          <a:off x="204744" y="1778287"/>
                          <a:ext cx="8866144" cy="3301425"/>
                        </a:xfrm>
                        <a:prstGeom prst="rect">
                          <a:avLst/>
                        </a:prstGeom>
                        <a:ln>
                          <a:solidFill>
                            <a:srgbClr val="E51BCD"/>
                          </a:solidFill>
                        </a:ln>
                      </p:spPr>
                    </p:pic>
                  </p:oleObj>
                </mc:Fallback>
              </mc:AlternateContent>
            </a:graphicData>
          </a:graphic>
        </p:graphicFrame>
        <p:sp>
          <p:nvSpPr>
            <p:cNvPr id="7" name="Rectangle 6">
              <a:extLst>
                <a:ext uri="{FF2B5EF4-FFF2-40B4-BE49-F238E27FC236}">
                  <a16:creationId xmlns:a16="http://schemas.microsoft.com/office/drawing/2014/main" id="{4269C27E-2BB4-CAB4-3822-2F088705768F}"/>
                </a:ext>
              </a:extLst>
            </p:cNvPr>
            <p:cNvSpPr/>
            <p:nvPr/>
          </p:nvSpPr>
          <p:spPr>
            <a:xfrm>
              <a:off x="228600" y="1828800"/>
              <a:ext cx="4709128" cy="2142305"/>
            </a:xfrm>
            <a:prstGeom prst="rect">
              <a:avLst/>
            </a:prstGeom>
            <a:solidFill>
              <a:schemeClr val="bg1">
                <a:lumMod val="85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vi-VN" sz="3200" b="1" dirty="0">
                  <a:solidFill>
                    <a:srgbClr val="0000D0"/>
                  </a:solidFill>
                  <a:latin typeface="Arial" panose="020B0604020202020204" pitchFamily="34" charset="0"/>
                  <a:cs typeface="Arial" panose="020B0604020202020204" pitchFamily="34" charset="0"/>
                </a:rPr>
                <a:t>Bước </a:t>
              </a:r>
              <a:r>
                <a:rPr lang="en-US" sz="3200" b="1" dirty="0">
                  <a:solidFill>
                    <a:srgbClr val="0000D0"/>
                  </a:solidFill>
                  <a:latin typeface="Calibri"/>
                  <a:cs typeface="Arial" panose="020B0604020202020204" pitchFamily="34" charset="0"/>
                </a:rPr>
                <a:t>3</a:t>
              </a:r>
              <a:r>
                <a:rPr lang="vi-VN" sz="3200" b="1" dirty="0">
                  <a:solidFill>
                    <a:srgbClr val="0000D0"/>
                  </a:solidFill>
                  <a:latin typeface="Arial" panose="020B0604020202020204" pitchFamily="34" charset="0"/>
                  <a:cs typeface="Arial" panose="020B0604020202020204" pitchFamily="34" charset="0"/>
                </a:rPr>
                <a:t>.</a:t>
              </a:r>
              <a:r>
                <a:rPr lang="en-US" sz="3200" b="1" dirty="0">
                  <a:solidFill>
                    <a:srgbClr val="0000D0"/>
                  </a:solidFill>
                  <a:latin typeface="Calibri"/>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Thảo</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luận</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về</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cách</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sử</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dụng</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góc</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Giải</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tỏa</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cảm</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0033CC"/>
                  </a:solidFill>
                  <a:latin typeface="Arial" panose="020B0604020202020204" pitchFamily="34" charset="0"/>
                  <a:ea typeface="Times New Roman" panose="02020603050405020304" pitchFamily="18" charset="0"/>
                  <a:cs typeface="Arial" panose="020B0604020202020204" pitchFamily="34" charset="0"/>
                </a:rPr>
                <a:t>xúc</a:t>
              </a:r>
              <a:r>
                <a:rPr lang="en-US" sz="3200" b="1" i="1" dirty="0">
                  <a:solidFill>
                    <a:srgbClr val="0033CC"/>
                  </a:solidFill>
                  <a:latin typeface="Arial" panose="020B0604020202020204" pitchFamily="34" charset="0"/>
                  <a:ea typeface="Times New Roman" panose="02020603050405020304" pitchFamily="18" charset="0"/>
                  <a:cs typeface="Arial" panose="020B0604020202020204" pitchFamily="34" charset="0"/>
                </a:rPr>
                <a:t>.</a:t>
              </a:r>
              <a:r>
                <a:rPr lang="vi-VN" sz="3200" b="1" i="1" dirty="0">
                  <a:solidFill>
                    <a:srgbClr val="0000D0"/>
                  </a:solidFill>
                  <a:latin typeface="Arial" panose="020B0604020202020204" pitchFamily="34" charset="0"/>
                  <a:cs typeface="Arial" panose="020B0604020202020204" pitchFamily="34" charset="0"/>
                </a:rPr>
                <a:t> </a:t>
              </a:r>
              <a:endParaRPr lang="en-US" sz="3200" b="1" i="1" dirty="0">
                <a:solidFill>
                  <a:srgbClr val="0000D0"/>
                </a:solidFill>
                <a:latin typeface="Arial" panose="020B0604020202020204" pitchFamily="34" charset="0"/>
                <a:cs typeface="Arial" panose="020B0604020202020204" pitchFamily="34" charset="0"/>
              </a:endParaRPr>
            </a:p>
            <a:p>
              <a:pPr algn="just">
                <a:defRPr/>
              </a:pPr>
              <a:endParaRPr lang="en-US" sz="3200" b="1" i="1" dirty="0">
                <a:solidFill>
                  <a:srgbClr val="0000D0"/>
                </a:solidFill>
                <a:latin typeface="Arial" panose="020B0604020202020204" pitchFamily="34" charset="0"/>
                <a:cs typeface="Arial" panose="020B0604020202020204" pitchFamily="34" charset="0"/>
              </a:endParaRPr>
            </a:p>
            <a:p>
              <a:pPr algn="just">
                <a:defRPr/>
              </a:pPr>
              <a:r>
                <a:rPr lang="en-US" sz="3200" b="1" i="1" dirty="0">
                  <a:solidFill>
                    <a:srgbClr val="0000D0"/>
                  </a:solidFill>
                  <a:latin typeface="Arial" panose="020B0604020202020204" pitchFamily="34" charset="0"/>
                  <a:cs typeface="Arial" panose="020B0604020202020204" pitchFamily="34" charset="0"/>
                </a:rPr>
                <a:t> </a:t>
              </a:r>
            </a:p>
            <a:p>
              <a:pPr algn="just">
                <a:defRPr/>
              </a:pPr>
              <a:endParaRPr lang="en-US" sz="3200" b="1" dirty="0">
                <a:solidFill>
                  <a:prstClr val="black"/>
                </a:solidFill>
                <a:latin typeface="Calibri"/>
                <a:cs typeface="Arial" panose="020B0604020202020204" pitchFamily="34" charset="0"/>
              </a:endParaRPr>
            </a:p>
          </p:txBody>
        </p:sp>
      </p:grpSp>
    </p:spTree>
    <p:extLst>
      <p:ext uri="{BB962C8B-B14F-4D97-AF65-F5344CB8AC3E}">
        <p14:creationId xmlns:p14="http://schemas.microsoft.com/office/powerpoint/2010/main" val="4338295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2" y="0"/>
            <a:ext cx="12192000" cy="6858000"/>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5648A39A-B742-1BE4-5799-77129BCFE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973" y="1694863"/>
            <a:ext cx="7952053" cy="2640330"/>
          </a:xfrm>
          <a:prstGeom prst="rect">
            <a:avLst/>
          </a:prstGeom>
        </p:spPr>
      </p:pic>
      <p:sp>
        <p:nvSpPr>
          <p:cNvPr id="2" name="Title 1">
            <a:extLst>
              <a:ext uri="{FF2B5EF4-FFF2-40B4-BE49-F238E27FC236}">
                <a16:creationId xmlns:a16="http://schemas.microsoft.com/office/drawing/2014/main" id="{8DC7CBED-E160-FF67-3E4B-6A59DDC7A326}"/>
              </a:ext>
            </a:extLst>
          </p:cNvPr>
          <p:cNvSpPr>
            <a:spLocks noGrp="1"/>
          </p:cNvSpPr>
          <p:nvPr/>
        </p:nvSpPr>
        <p:spPr>
          <a:xfrm>
            <a:off x="1842426" y="176974"/>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5196DE48-C43D-1D96-C0B8-8C7CA6CE9B06}"/>
              </a:ext>
            </a:extLst>
          </p:cNvPr>
          <p:cNvSpPr>
            <a:spLocks noGrp="1"/>
          </p:cNvSpPr>
          <p:nvPr/>
        </p:nvSpPr>
        <p:spPr>
          <a:xfrm>
            <a:off x="3976026" y="600178"/>
            <a:ext cx="4436454"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93B9A3C-9485-5161-12FB-CDC930D98F9D}"/>
              </a:ext>
            </a:extLst>
          </p:cNvPr>
          <p:cNvSpPr/>
          <p:nvPr/>
        </p:nvSpPr>
        <p:spPr>
          <a:xfrm>
            <a:off x="2337725" y="1059727"/>
            <a:ext cx="8229599"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Sinh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lớp</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Góc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Giải</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toả</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xúc</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1292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9880" y="1896090"/>
            <a:ext cx="9588843" cy="4715725"/>
            <a:chOff x="-21" y="720"/>
            <a:chExt cx="5627" cy="4292"/>
          </a:xfrm>
        </p:grpSpPr>
        <p:grpSp>
          <p:nvGrpSpPr>
            <p:cNvPr id="2060" name="Group 3"/>
            <p:cNvGrpSpPr>
              <a:grpSpLocks/>
            </p:cNvGrpSpPr>
            <p:nvPr/>
          </p:nvGrpSpPr>
          <p:grpSpPr bwMode="auto">
            <a:xfrm rot="10800000">
              <a:off x="-21" y="720"/>
              <a:ext cx="5627" cy="4292"/>
              <a:chOff x="-1151" y="76"/>
              <a:chExt cx="7587" cy="4292"/>
            </a:xfrm>
          </p:grpSpPr>
          <p:sp>
            <p:nvSpPr>
              <p:cNvPr id="2070" name="Oval 4"/>
              <p:cNvSpPr>
                <a:spLocks noChangeArrowheads="1"/>
              </p:cNvSpPr>
              <p:nvPr/>
            </p:nvSpPr>
            <p:spPr bwMode="auto">
              <a:xfrm>
                <a:off x="-1151" y="76"/>
                <a:ext cx="7587" cy="4037"/>
              </a:xfrm>
              <a:prstGeom prst="ellipse">
                <a:avLst/>
              </a:prstGeom>
              <a:solidFill>
                <a:srgbClr val="FFCCCC"/>
              </a:solidFill>
              <a:ln w="9525">
                <a:solidFill>
                  <a:schemeClr val="tx1"/>
                </a:solidFill>
                <a:round/>
                <a:headEnd/>
                <a:tailEnd/>
              </a:ln>
            </p:spPr>
            <p:txBody>
              <a:bodyPr wrap="none" anchor="ctr"/>
              <a:lstStyle/>
              <a:p>
                <a:pPr algn="ctr" eaLnBrk="0" fontAlgn="base" hangingPunct="0">
                  <a:spcBef>
                    <a:spcPct val="0"/>
                  </a:spcBef>
                  <a:spcAft>
                    <a:spcPct val="0"/>
                  </a:spcAft>
                  <a:buFontTx/>
                  <a:buChar char="-"/>
                </a:pPr>
                <a:endParaRPr lang="en-US" sz="2800" b="1" dirty="0">
                  <a:solidFill>
                    <a:srgbClr val="0000FF"/>
                  </a:solidFill>
                  <a:latin typeface="Times New Roman" pitchFamily="18" charset="0"/>
                  <a:cs typeface="Arial"/>
                </a:endParaRPr>
              </a:p>
              <a:p>
                <a:pPr algn="ctr" eaLnBrk="0" fontAlgn="base" hangingPunct="0">
                  <a:spcBef>
                    <a:spcPct val="0"/>
                  </a:spcBef>
                  <a:spcAft>
                    <a:spcPct val="0"/>
                  </a:spcAft>
                  <a:buFontTx/>
                  <a:buChar char="-"/>
                </a:pPr>
                <a:endParaRPr lang="en-US" sz="2800" b="1" dirty="0">
                  <a:solidFill>
                    <a:srgbClr val="0000FF"/>
                  </a:solidFill>
                  <a:latin typeface="Times New Roman" pitchFamily="18" charset="0"/>
                  <a:cs typeface="Arial"/>
                </a:endParaRPr>
              </a:p>
              <a:p>
                <a:pPr algn="ctr" eaLnBrk="0" fontAlgn="base" hangingPunct="0">
                  <a:spcBef>
                    <a:spcPct val="0"/>
                  </a:spcBef>
                  <a:spcAft>
                    <a:spcPct val="0"/>
                  </a:spcAft>
                </a:pPr>
                <a:endParaRPr lang="en-US" sz="2800" b="1" dirty="0">
                  <a:solidFill>
                    <a:srgbClr val="0000FF"/>
                  </a:solidFill>
                  <a:latin typeface="Times New Roman" pitchFamily="18" charset="0"/>
                  <a:cs typeface="Arial"/>
                </a:endParaRPr>
              </a:p>
            </p:txBody>
          </p:sp>
          <p:grpSp>
            <p:nvGrpSpPr>
              <p:cNvPr id="2071" name="Group 5"/>
              <p:cNvGrpSpPr>
                <a:grpSpLocks/>
              </p:cNvGrpSpPr>
              <p:nvPr/>
            </p:nvGrpSpPr>
            <p:grpSpPr bwMode="auto">
              <a:xfrm>
                <a:off x="490" y="3024"/>
                <a:ext cx="4790" cy="1344"/>
                <a:chOff x="490" y="3024"/>
                <a:chExt cx="4790" cy="1344"/>
              </a:xfrm>
            </p:grpSpPr>
            <p:pic>
              <p:nvPicPr>
                <p:cNvPr id="2072" name="Picture 6" descr="daisy_button_pink_hb"/>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4" y="3312"/>
                  <a:ext cx="2208"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7" descr="daisy_button_white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04" y="3360"/>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8" descr="daisy_button_pink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4" y="3696"/>
                  <a:ext cx="672"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5" name="Picture 9" descr="daisy_button_pink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84" y="3792"/>
                  <a:ext cx="57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10"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 y="3456"/>
                  <a:ext cx="528"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11" descr="daisy_button_blue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320" y="3264"/>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 name="Picture 12"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0" y="3264"/>
                  <a:ext cx="43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 name="Picture 13"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8" y="3024"/>
                  <a:ext cx="432"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0" name="Picture 14"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96" y="3456"/>
                  <a:ext cx="48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1" name="Picture 15"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0" y="3312"/>
                  <a:ext cx="432"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2" name="Picture 16" descr="daisy_button_pink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0" y="3120"/>
                  <a:ext cx="47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061" name="Group 17"/>
            <p:cNvGrpSpPr>
              <a:grpSpLocks/>
            </p:cNvGrpSpPr>
            <p:nvPr/>
          </p:nvGrpSpPr>
          <p:grpSpPr bwMode="auto">
            <a:xfrm rot="9340896">
              <a:off x="384" y="1324"/>
              <a:ext cx="1392" cy="884"/>
              <a:chOff x="96" y="3553"/>
              <a:chExt cx="1104" cy="671"/>
            </a:xfrm>
          </p:grpSpPr>
          <p:pic>
            <p:nvPicPr>
              <p:cNvPr id="2067" name="Picture 18" descr="!hp8ls2l"/>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246" y="3553"/>
                <a:ext cx="954"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 name="Picture 19" descr="!dk8_1l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96" y="3753"/>
                <a:ext cx="480"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Picture 20" descr="ROSE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28" y="3661"/>
                <a:ext cx="33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62" name="Group 21"/>
            <p:cNvGrpSpPr>
              <a:grpSpLocks/>
            </p:cNvGrpSpPr>
            <p:nvPr/>
          </p:nvGrpSpPr>
          <p:grpSpPr bwMode="auto">
            <a:xfrm rot="-9020166">
              <a:off x="3504" y="1392"/>
              <a:ext cx="1392" cy="816"/>
              <a:chOff x="4656" y="3216"/>
              <a:chExt cx="1104" cy="651"/>
            </a:xfrm>
          </p:grpSpPr>
          <p:grpSp>
            <p:nvGrpSpPr>
              <p:cNvPr id="2063" name="Group 22"/>
              <p:cNvGrpSpPr>
                <a:grpSpLocks/>
              </p:cNvGrpSpPr>
              <p:nvPr/>
            </p:nvGrpSpPr>
            <p:grpSpPr bwMode="auto">
              <a:xfrm>
                <a:off x="4656" y="3216"/>
                <a:ext cx="1104" cy="651"/>
                <a:chOff x="1296" y="3577"/>
                <a:chExt cx="1104" cy="651"/>
              </a:xfrm>
            </p:grpSpPr>
            <p:pic>
              <p:nvPicPr>
                <p:cNvPr id="2065" name="Picture 23" descr="!hp8ls2l"/>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296" y="3577"/>
                  <a:ext cx="960"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24" descr="!dk8_1la"/>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872" y="3710"/>
                  <a:ext cx="5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4" name="Picture 25" descr="ROSE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944" y="3360"/>
                <a:ext cx="336"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052" name="Picture 26" descr="PHAO HOA"/>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413151" y="1175925"/>
            <a:ext cx="1371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7" descr="PHAO HOA"/>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07350" y="1134595"/>
            <a:ext cx="1500826" cy="163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8" name="WordArt 28"/>
          <p:cNvSpPr>
            <a:spLocks noChangeArrowheads="1" noChangeShapeType="1" noTextEdit="1"/>
          </p:cNvSpPr>
          <p:nvPr/>
        </p:nvSpPr>
        <p:spPr bwMode="auto">
          <a:xfrm>
            <a:off x="4394375" y="3124910"/>
            <a:ext cx="3663950" cy="1371600"/>
          </a:xfrm>
          <a:prstGeom prst="rect">
            <a:avLst/>
          </a:prstGeom>
        </p:spPr>
        <p:txBody>
          <a:bodyPr wrap="none" fromWordArt="1">
            <a:prstTxWarp prst="textDeflate">
              <a:avLst>
                <a:gd name="adj" fmla="val 26227"/>
              </a:avLst>
            </a:prstTxWarp>
          </a:bodyPr>
          <a:lstStyle/>
          <a:p>
            <a:pPr algn="ctr" eaLnBrk="0" fontAlgn="base" hangingPunct="0">
              <a:spcBef>
                <a:spcPct val="0"/>
              </a:spcBef>
              <a:spcAft>
                <a:spcPct val="0"/>
              </a:spcAft>
            </a:pPr>
            <a:r>
              <a:rPr lang="vi-VN" sz="3600" b="1" kern="10" dirty="0">
                <a:ln w="9525">
                  <a:solidFill>
                    <a:srgbClr val="B3E4EF"/>
                  </a:solidFill>
                  <a:round/>
                  <a:headEnd/>
                  <a:tailEnd/>
                </a:ln>
                <a:solidFill>
                  <a:srgbClr val="333399"/>
                </a:solidFill>
                <a:latin typeface="Times New Roman"/>
                <a:cs typeface="Times New Roman"/>
              </a:rPr>
              <a:t>Trò chơi:</a:t>
            </a:r>
            <a:endParaRPr lang="en-US" sz="3600" b="1" kern="10" dirty="0">
              <a:ln w="9525">
                <a:solidFill>
                  <a:srgbClr val="B3E4EF"/>
                </a:solidFill>
                <a:round/>
                <a:headEnd/>
                <a:tailEnd/>
              </a:ln>
              <a:solidFill>
                <a:srgbClr val="333399"/>
              </a:solidFill>
              <a:latin typeface="Times New Roman"/>
              <a:cs typeface="Times New Roman"/>
            </a:endParaRPr>
          </a:p>
        </p:txBody>
      </p:sp>
      <p:sp>
        <p:nvSpPr>
          <p:cNvPr id="46109" name="WordArt 29"/>
          <p:cNvSpPr>
            <a:spLocks noChangeArrowheads="1" noChangeShapeType="1" noTextEdit="1"/>
          </p:cNvSpPr>
          <p:nvPr/>
        </p:nvSpPr>
        <p:spPr bwMode="auto">
          <a:xfrm>
            <a:off x="2819400" y="4668352"/>
            <a:ext cx="6889705" cy="768578"/>
          </a:xfrm>
          <a:prstGeom prst="rect">
            <a:avLst/>
          </a:prstGeom>
        </p:spPr>
        <p:txBody>
          <a:bodyPr wrap="none" fromWordArt="1">
            <a:prstTxWarp prst="textWave1">
              <a:avLst>
                <a:gd name="adj1" fmla="val 13005"/>
                <a:gd name="adj2" fmla="val 0"/>
              </a:avLst>
            </a:prstTxWarp>
          </a:bodyPr>
          <a:lstStyle/>
          <a:p>
            <a:pPr eaLnBrk="0" fontAlgn="base" hangingPunct="0">
              <a:spcBef>
                <a:spcPct val="0"/>
              </a:spcBef>
              <a:spcAft>
                <a:spcPct val="0"/>
              </a:spcAft>
            </a:pPr>
            <a:r>
              <a:rPr lang="en-US" sz="2800" b="1" kern="10" dirty="0">
                <a:ln w="9525">
                  <a:solidFill>
                    <a:srgbClr val="FFFF66"/>
                  </a:solidFill>
                  <a:round/>
                  <a:headEnd/>
                  <a:tailEnd/>
                </a:ln>
                <a:solidFill>
                  <a:srgbClr val="FF6600"/>
                </a:solidFill>
                <a:effectLst>
                  <a:outerShdw dist="53882" dir="2700000" algn="ctr" rotWithShape="0">
                    <a:srgbClr val="C0C0C0">
                      <a:alpha val="79999"/>
                    </a:srgbClr>
                  </a:outerShdw>
                </a:effectLst>
                <a:latin typeface="Arial"/>
                <a:cs typeface="Arial"/>
              </a:rPr>
              <a:t>LÀM BÁNH</a:t>
            </a:r>
          </a:p>
        </p:txBody>
      </p:sp>
      <p:sp>
        <p:nvSpPr>
          <p:cNvPr id="36" name="Title 1"/>
          <p:cNvSpPr>
            <a:spLocks noGrp="1"/>
          </p:cNvSpPr>
          <p:nvPr/>
        </p:nvSpPr>
        <p:spPr>
          <a:xfrm>
            <a:off x="1981200" y="28338"/>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000000"/>
                </a:solidFill>
                <a:latin typeface="Arial" panose="020B0604020202020204" pitchFamily="34" charset="0"/>
                <a:cs typeface="Arial" panose="020B0604020202020204" pitchFamily="34" charset="0"/>
              </a:rPr>
              <a:t>Thứ</a:t>
            </a:r>
            <a:r>
              <a:rPr lang="en-US" sz="2800" b="1" dirty="0">
                <a:solidFill>
                  <a:srgbClr val="000000"/>
                </a:solidFill>
                <a:latin typeface="Arial" panose="020B0604020202020204" pitchFamily="34" charset="0"/>
                <a:cs typeface="Arial" panose="020B0604020202020204" pitchFamily="34" charset="0"/>
              </a:rPr>
              <a:t> Hai </a:t>
            </a:r>
            <a:r>
              <a:rPr lang="en-US" sz="2800" b="1" dirty="0" err="1">
                <a:solidFill>
                  <a:srgbClr val="000000"/>
                </a:solidFill>
                <a:latin typeface="Arial" panose="020B0604020202020204" pitchFamily="34" charset="0"/>
                <a:cs typeface="Arial" panose="020B0604020202020204" pitchFamily="34" charset="0"/>
              </a:rPr>
              <a:t>ngày</a:t>
            </a:r>
            <a:r>
              <a:rPr lang="en-US" sz="2800" b="1" dirty="0">
                <a:solidFill>
                  <a:srgbClr val="000000"/>
                </a:solidFill>
                <a:latin typeface="Arial" panose="020B0604020202020204" pitchFamily="34" charset="0"/>
                <a:cs typeface="Arial" panose="020B0604020202020204" pitchFamily="34" charset="0"/>
              </a:rPr>
              <a:t> 01 </a:t>
            </a:r>
            <a:r>
              <a:rPr lang="en-US" sz="2800" b="1" dirty="0" err="1">
                <a:solidFill>
                  <a:srgbClr val="000000"/>
                </a:solidFill>
                <a:latin typeface="Arial" panose="020B0604020202020204" pitchFamily="34" charset="0"/>
                <a:cs typeface="Arial" panose="020B0604020202020204" pitchFamily="34" charset="0"/>
              </a:rPr>
              <a:t>tháng</a:t>
            </a:r>
            <a:r>
              <a:rPr lang="en-US" sz="2800" b="1" dirty="0">
                <a:solidFill>
                  <a:srgbClr val="000000"/>
                </a:solidFill>
                <a:latin typeface="Arial" panose="020B0604020202020204" pitchFamily="34" charset="0"/>
                <a:cs typeface="Arial" panose="020B0604020202020204" pitchFamily="34" charset="0"/>
              </a:rPr>
              <a:t> 11 </a:t>
            </a:r>
            <a:r>
              <a:rPr lang="en-US" sz="2800" b="1" dirty="0" err="1">
                <a:solidFill>
                  <a:srgbClr val="000000"/>
                </a:solidFill>
                <a:latin typeface="Arial" panose="020B0604020202020204" pitchFamily="34" charset="0"/>
                <a:cs typeface="Arial" panose="020B0604020202020204" pitchFamily="34" charset="0"/>
              </a:rPr>
              <a:t>năm</a:t>
            </a:r>
            <a:r>
              <a:rPr lang="en-US" sz="2800" b="1" dirty="0">
                <a:solidFill>
                  <a:srgbClr val="000000"/>
                </a:solidFill>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1FC6FD2A-BCF6-4B69-5285-9E16C1A673C5}"/>
              </a:ext>
            </a:extLst>
          </p:cNvPr>
          <p:cNvSpPr txBox="1">
            <a:spLocks/>
          </p:cNvSpPr>
          <p:nvPr/>
        </p:nvSpPr>
        <p:spPr>
          <a:xfrm>
            <a:off x="4038599" y="417576"/>
            <a:ext cx="4468839"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Font typeface="Arial" pitchFamily="34" charset="0"/>
              <a:buNone/>
            </a:pP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52FB7D-FFC5-6BB9-E3E6-121E255B610D}"/>
              </a:ext>
            </a:extLst>
          </p:cNvPr>
          <p:cNvSpPr/>
          <p:nvPr/>
        </p:nvSpPr>
        <p:spPr>
          <a:xfrm>
            <a:off x="2644727" y="840549"/>
            <a:ext cx="778764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mj-lt"/>
                <a:ea typeface="+mn-ea"/>
                <a:cs typeface="+mn-cs"/>
              </a:rPr>
              <a:t>Sinh </a:t>
            </a:r>
            <a:r>
              <a:rPr kumimoji="0" lang="en-US" sz="3200" b="1" i="0" u="none" strike="noStrike" kern="1200" cap="none" spc="0" normalizeH="0" baseline="0" noProof="0" dirty="0" err="1">
                <a:ln>
                  <a:noFill/>
                </a:ln>
                <a:solidFill>
                  <a:srgbClr val="FF0000"/>
                </a:solidFill>
                <a:effectLst/>
                <a:uLnTx/>
                <a:uFillTx/>
                <a:latin typeface="+mj-lt"/>
                <a:ea typeface="+mn-ea"/>
                <a:cs typeface="+mn-cs"/>
              </a:rPr>
              <a:t>hoạt</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lớp</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Góc</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Giải</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toả</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cảm</a:t>
            </a:r>
            <a:r>
              <a:rPr kumimoji="0" lang="en-US" sz="3200" b="1" i="0" u="none" strike="noStrike" kern="1200" cap="none" spc="0" normalizeH="0" baseline="0" noProof="0" dirty="0">
                <a:ln>
                  <a:noFill/>
                </a:ln>
                <a:solidFill>
                  <a:srgbClr val="FF0000"/>
                </a:solidFill>
                <a:effectLst/>
                <a:uLnTx/>
                <a:uFillTx/>
                <a:latin typeface="+mj-lt"/>
                <a:ea typeface="+mn-ea"/>
                <a:cs typeface="+mn-cs"/>
              </a:rPr>
              <a:t> </a:t>
            </a:r>
            <a:r>
              <a:rPr kumimoji="0" lang="en-US" sz="3200" b="1" i="0" u="none" strike="noStrike" kern="1200" cap="none" spc="0" normalizeH="0" baseline="0" noProof="0" dirty="0" err="1">
                <a:ln>
                  <a:noFill/>
                </a:ln>
                <a:solidFill>
                  <a:srgbClr val="FF0000"/>
                </a:solidFill>
                <a:effectLst/>
                <a:uLnTx/>
                <a:uFillTx/>
                <a:latin typeface="+mj-lt"/>
                <a:ea typeface="+mn-ea"/>
                <a:cs typeface="+mn-cs"/>
              </a:rPr>
              <a:t>xúc</a:t>
            </a:r>
            <a:endParaRPr kumimoji="0" lang="en-US" sz="3200" b="1" i="0" u="none" strike="noStrike" kern="1200" cap="none" spc="0" normalizeH="0" baseline="0" noProof="0" dirty="0">
              <a:ln>
                <a:noFill/>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707669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31" presetClass="entr" presetSubtype="0" fill="hold" grpId="0" nodeType="afterEffect">
                                  <p:stCondLst>
                                    <p:cond delay="0"/>
                                  </p:stCondLst>
                                  <p:iterate type="lt">
                                    <p:tmPct val="5000"/>
                                  </p:iterate>
                                  <p:childTnLst>
                                    <p:set>
                                      <p:cBhvr>
                                        <p:cTn id="11" dur="1" fill="hold">
                                          <p:stCondLst>
                                            <p:cond delay="0"/>
                                          </p:stCondLst>
                                        </p:cTn>
                                        <p:tgtEl>
                                          <p:spTgt spid="46108"/>
                                        </p:tgtEl>
                                        <p:attrNameLst>
                                          <p:attrName>style.visibility</p:attrName>
                                        </p:attrNameLst>
                                      </p:cBhvr>
                                      <p:to>
                                        <p:strVal val="visible"/>
                                      </p:to>
                                    </p:set>
                                    <p:anim calcmode="lin" valueType="num">
                                      <p:cBhvr>
                                        <p:cTn id="12" dur="1000" fill="hold"/>
                                        <p:tgtEl>
                                          <p:spTgt spid="46108"/>
                                        </p:tgtEl>
                                        <p:attrNameLst>
                                          <p:attrName>ppt_w</p:attrName>
                                        </p:attrNameLst>
                                      </p:cBhvr>
                                      <p:tavLst>
                                        <p:tav tm="0">
                                          <p:val>
                                            <p:fltVal val="0"/>
                                          </p:val>
                                        </p:tav>
                                        <p:tav tm="100000">
                                          <p:val>
                                            <p:strVal val="#ppt_w"/>
                                          </p:val>
                                        </p:tav>
                                      </p:tavLst>
                                    </p:anim>
                                    <p:anim calcmode="lin" valueType="num">
                                      <p:cBhvr>
                                        <p:cTn id="13" dur="1000" fill="hold"/>
                                        <p:tgtEl>
                                          <p:spTgt spid="46108"/>
                                        </p:tgtEl>
                                        <p:attrNameLst>
                                          <p:attrName>ppt_h</p:attrName>
                                        </p:attrNameLst>
                                      </p:cBhvr>
                                      <p:tavLst>
                                        <p:tav tm="0">
                                          <p:val>
                                            <p:fltVal val="0"/>
                                          </p:val>
                                        </p:tav>
                                        <p:tav tm="100000">
                                          <p:val>
                                            <p:strVal val="#ppt_h"/>
                                          </p:val>
                                        </p:tav>
                                      </p:tavLst>
                                    </p:anim>
                                    <p:anim calcmode="lin" valueType="num">
                                      <p:cBhvr>
                                        <p:cTn id="14" dur="1000" fill="hold"/>
                                        <p:tgtEl>
                                          <p:spTgt spid="46108"/>
                                        </p:tgtEl>
                                        <p:attrNameLst>
                                          <p:attrName>style.rotation</p:attrName>
                                        </p:attrNameLst>
                                      </p:cBhvr>
                                      <p:tavLst>
                                        <p:tav tm="0">
                                          <p:val>
                                            <p:fltVal val="90"/>
                                          </p:val>
                                        </p:tav>
                                        <p:tav tm="100000">
                                          <p:val>
                                            <p:fltVal val="0"/>
                                          </p:val>
                                        </p:tav>
                                      </p:tavLst>
                                    </p:anim>
                                    <p:animEffect transition="in" filter="fade">
                                      <p:cBhvr>
                                        <p:cTn id="15" dur="1000"/>
                                        <p:tgtEl>
                                          <p:spTgt spid="46108"/>
                                        </p:tgtEl>
                                      </p:cBhvr>
                                    </p:animEffect>
                                  </p:childTnLst>
                                </p:cTn>
                              </p:par>
                            </p:childTnLst>
                          </p:cTn>
                        </p:par>
                        <p:par>
                          <p:cTn id="16" fill="hold" nodeType="afterGroup">
                            <p:stCondLst>
                              <p:cond delay="1850"/>
                            </p:stCondLst>
                            <p:childTnLst>
                              <p:par>
                                <p:cTn id="17" presetID="31" presetClass="entr" presetSubtype="0" fill="hold" grpId="0" nodeType="afterEffect">
                                  <p:stCondLst>
                                    <p:cond delay="0"/>
                                  </p:stCondLst>
                                  <p:iterate type="lt">
                                    <p:tmPct val="5000"/>
                                  </p:iterate>
                                  <p:childTnLst>
                                    <p:set>
                                      <p:cBhvr>
                                        <p:cTn id="18" dur="1" fill="hold">
                                          <p:stCondLst>
                                            <p:cond delay="0"/>
                                          </p:stCondLst>
                                        </p:cTn>
                                        <p:tgtEl>
                                          <p:spTgt spid="46109"/>
                                        </p:tgtEl>
                                        <p:attrNameLst>
                                          <p:attrName>style.visibility</p:attrName>
                                        </p:attrNameLst>
                                      </p:cBhvr>
                                      <p:to>
                                        <p:strVal val="visible"/>
                                      </p:to>
                                    </p:set>
                                    <p:anim calcmode="lin" valueType="num">
                                      <p:cBhvr>
                                        <p:cTn id="19" dur="1000" fill="hold"/>
                                        <p:tgtEl>
                                          <p:spTgt spid="46109"/>
                                        </p:tgtEl>
                                        <p:attrNameLst>
                                          <p:attrName>ppt_w</p:attrName>
                                        </p:attrNameLst>
                                      </p:cBhvr>
                                      <p:tavLst>
                                        <p:tav tm="0">
                                          <p:val>
                                            <p:fltVal val="0"/>
                                          </p:val>
                                        </p:tav>
                                        <p:tav tm="100000">
                                          <p:val>
                                            <p:strVal val="#ppt_w"/>
                                          </p:val>
                                        </p:tav>
                                      </p:tavLst>
                                    </p:anim>
                                    <p:anim calcmode="lin" valueType="num">
                                      <p:cBhvr>
                                        <p:cTn id="20" dur="1000" fill="hold"/>
                                        <p:tgtEl>
                                          <p:spTgt spid="46109"/>
                                        </p:tgtEl>
                                        <p:attrNameLst>
                                          <p:attrName>ppt_h</p:attrName>
                                        </p:attrNameLst>
                                      </p:cBhvr>
                                      <p:tavLst>
                                        <p:tav tm="0">
                                          <p:val>
                                            <p:fltVal val="0"/>
                                          </p:val>
                                        </p:tav>
                                        <p:tav tm="100000">
                                          <p:val>
                                            <p:strVal val="#ppt_h"/>
                                          </p:val>
                                        </p:tav>
                                      </p:tavLst>
                                    </p:anim>
                                    <p:anim calcmode="lin" valueType="num">
                                      <p:cBhvr>
                                        <p:cTn id="21" dur="1000" fill="hold"/>
                                        <p:tgtEl>
                                          <p:spTgt spid="46109"/>
                                        </p:tgtEl>
                                        <p:attrNameLst>
                                          <p:attrName>style.rotation</p:attrName>
                                        </p:attrNameLst>
                                      </p:cBhvr>
                                      <p:tavLst>
                                        <p:tav tm="0">
                                          <p:val>
                                            <p:fltVal val="90"/>
                                          </p:val>
                                        </p:tav>
                                        <p:tav tm="100000">
                                          <p:val>
                                            <p:fltVal val="0"/>
                                          </p:val>
                                        </p:tav>
                                      </p:tavLst>
                                    </p:anim>
                                    <p:animEffect transition="in" filter="fade">
                                      <p:cBhvr>
                                        <p:cTn id="22" dur="1000"/>
                                        <p:tgtEl>
                                          <p:spTgt spid="46109"/>
                                        </p:tgtEl>
                                      </p:cBhvr>
                                    </p:animEffect>
                                  </p:childTnLst>
                                </p:cTn>
                              </p:par>
                              <p:par>
                                <p:cTn id="23" presetID="3" presetClass="emph" presetSubtype="2" fill="hold" grpId="1" nodeType="withEffect">
                                  <p:stCondLst>
                                    <p:cond delay="0"/>
                                  </p:stCondLst>
                                  <p:childTnLst>
                                    <p:animClr clrSpc="rgb" dir="cw">
                                      <p:cBhvr>
                                        <p:cTn id="24" dur="2000" fill="hold"/>
                                        <p:tgtEl>
                                          <p:spTgt spid="46109"/>
                                        </p:tgtEl>
                                        <p:attrNameLst>
                                          <p:attrName>style.color</p:attrName>
                                        </p:attrNameLst>
                                      </p:cBhvr>
                                      <p:to>
                                        <a:schemeClr val="accent2"/>
                                      </p:to>
                                    </p:animClr>
                                  </p:childTnLst>
                                </p:cTn>
                              </p:par>
                              <p:par>
                                <p:cTn id="25" presetID="3" presetClass="emph" presetSubtype="2" fill="hold" grpId="2" nodeType="withEffect">
                                  <p:stCondLst>
                                    <p:cond delay="0"/>
                                  </p:stCondLst>
                                  <p:childTnLst>
                                    <p:animClr clrSpc="rgb" dir="cw">
                                      <p:cBhvr>
                                        <p:cTn id="26" dur="2000" fill="hold"/>
                                        <p:tgtEl>
                                          <p:spTgt spid="46109"/>
                                        </p:tgtEl>
                                        <p:attrNameLst>
                                          <p:attrName>style.color</p:attrName>
                                        </p:attrNameLst>
                                      </p:cBhvr>
                                      <p:to>
                                        <a:srgbClr val="FF5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08" grpId="0" animBg="1"/>
      <p:bldP spid="46109" grpId="0" animBg="1"/>
      <p:bldP spid="46109" grpId="1" animBg="1"/>
      <p:bldP spid="46109"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a:extLst>
            <a:ext uri="{FF2B5EF4-FFF2-40B4-BE49-F238E27FC236}">
              <a16:creationId xmlns:a16="http://schemas.microsoft.com/office/drawing/2014/main" id="{37FEB700-D85D-A4E1-3B6D-E2126A4BC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6EB7F-2E62-1AD5-4054-529D5A49C6D9}"/>
              </a:ext>
            </a:extLst>
          </p:cNvPr>
          <p:cNvSpPr>
            <a:spLocks noGrp="1"/>
          </p:cNvSpPr>
          <p:nvPr>
            <p:ph type="title"/>
          </p:nvPr>
        </p:nvSpPr>
        <p:spPr>
          <a:xfrm>
            <a:off x="1905000" y="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2485F587-BC93-5A6D-7345-3D0FCA30BA81}"/>
              </a:ext>
            </a:extLst>
          </p:cNvPr>
          <p:cNvSpPr>
            <a:spLocks noGrp="1"/>
          </p:cNvSpPr>
          <p:nvPr>
            <p:ph idx="1"/>
          </p:nvPr>
        </p:nvSpPr>
        <p:spPr>
          <a:xfrm>
            <a:off x="3855717" y="381000"/>
            <a:ext cx="4458286"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9BC50B9-979C-9707-DF04-017A99947B30}"/>
              </a:ext>
            </a:extLst>
          </p:cNvPr>
          <p:cNvSpPr/>
          <p:nvPr/>
        </p:nvSpPr>
        <p:spPr>
          <a:xfrm>
            <a:off x="2400300" y="939017"/>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Sinh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Góc</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toả</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xúc</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C703BC5A-23AB-99D9-D21C-51649395C1D0}"/>
              </a:ext>
            </a:extLst>
          </p:cNvPr>
          <p:cNvGrpSpPr/>
          <p:nvPr/>
        </p:nvGrpSpPr>
        <p:grpSpPr>
          <a:xfrm>
            <a:off x="1655805" y="1366055"/>
            <a:ext cx="9279925" cy="5207030"/>
            <a:chOff x="1655805" y="1366055"/>
            <a:chExt cx="9279925" cy="5207030"/>
          </a:xfrm>
        </p:grpSpPr>
        <p:pic>
          <p:nvPicPr>
            <p:cNvPr id="4" name="Picture 3">
              <a:extLst>
                <a:ext uri="{FF2B5EF4-FFF2-40B4-BE49-F238E27FC236}">
                  <a16:creationId xmlns:a16="http://schemas.microsoft.com/office/drawing/2014/main" id="{594EC67E-F715-5014-BA62-2ADCB014B8C5}"/>
                </a:ext>
              </a:extLst>
            </p:cNvPr>
            <p:cNvPicPr>
              <a:picLocks noChangeAspect="1"/>
            </p:cNvPicPr>
            <p:nvPr/>
          </p:nvPicPr>
          <p:blipFill>
            <a:blip r:embed="rId4"/>
            <a:stretch>
              <a:fillRect/>
            </a:stretch>
          </p:blipFill>
          <p:spPr>
            <a:xfrm>
              <a:off x="3855717" y="1366055"/>
              <a:ext cx="4261473" cy="1548518"/>
            </a:xfrm>
            <a:prstGeom prst="rect">
              <a:avLst/>
            </a:prstGeom>
          </p:spPr>
        </p:pic>
        <p:sp>
          <p:nvSpPr>
            <p:cNvPr id="9" name="TextBox 8">
              <a:extLst>
                <a:ext uri="{FF2B5EF4-FFF2-40B4-BE49-F238E27FC236}">
                  <a16:creationId xmlns:a16="http://schemas.microsoft.com/office/drawing/2014/main" id="{BCAC0147-45DD-79C8-7D30-9C1267643542}"/>
                </a:ext>
              </a:extLst>
            </p:cNvPr>
            <p:cNvSpPr txBox="1"/>
            <p:nvPr/>
          </p:nvSpPr>
          <p:spPr>
            <a:xfrm>
              <a:off x="1655805" y="3033655"/>
              <a:ext cx="9279925" cy="3539430"/>
            </a:xfrm>
            <a:prstGeom prst="rect">
              <a:avLst/>
            </a:prstGeom>
            <a:noFill/>
            <a:ln>
              <a:solidFill>
                <a:srgbClr val="FF0000"/>
              </a:solidFill>
            </a:ln>
          </p:spPr>
          <p:txBody>
            <a:bodyPr wrap="square">
              <a:spAutoFit/>
            </a:bodyPr>
            <a:lstStyle/>
            <a:p>
              <a:r>
                <a:rPr lang="en-US" sz="3200" dirty="0"/>
                <a:t>      </a:t>
              </a:r>
              <a:r>
                <a:rPr lang="en-US" sz="3200" b="1" dirty="0"/>
                <a:t>- </a:t>
              </a:r>
              <a:r>
                <a:rPr lang="vi-VN" sz="3200" b="1" dirty="0"/>
                <a:t>Cả lớp tham gia trả lời 5 câu hỏi bằng cách chọn, ghi đáp án vào bảng con. </a:t>
              </a:r>
            </a:p>
            <a:p>
              <a:pPr algn="just"/>
              <a:r>
                <a:rPr lang="vi-VN" sz="3200" b="1" dirty="0"/>
                <a:t>     </a:t>
              </a:r>
              <a:r>
                <a:rPr lang="en-US" sz="3200" b="1" dirty="0"/>
                <a:t>- </a:t>
              </a:r>
              <a:r>
                <a:rPr lang="vi-VN" sz="3200" b="1" dirty="0"/>
                <a:t>Mỗi nguyên liệu tương ứng 1 câu hỏi, trả lời đúng mỗi câu sẽ được 1 tầng của cái bánh. Trả lời đúng tất cả các câu, các em sẽ làm được 1 cái bánh kem để chúc mừng sinh nhật các bạn sinh trong tháng 11 của lớp mình.</a:t>
              </a:r>
            </a:p>
          </p:txBody>
        </p:sp>
      </p:grpSp>
    </p:spTree>
    <p:extLst>
      <p:ext uri="{BB962C8B-B14F-4D97-AF65-F5344CB8AC3E}">
        <p14:creationId xmlns:p14="http://schemas.microsoft.com/office/powerpoint/2010/main" val="12736902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2348536" y="2808255"/>
            <a:ext cx="4814265" cy="1077218"/>
          </a:xfrm>
          <a:prstGeom prst="rect">
            <a:avLst/>
          </a:prstGeom>
          <a:noFill/>
        </p:spPr>
        <p:txBody>
          <a:bodyPr wrap="square" rtlCol="0">
            <a:spAutoFit/>
          </a:bodyPr>
          <a:lstStyle/>
          <a:p>
            <a:pPr algn="ctr" defTabSz="685800">
              <a:defRPr/>
            </a:pPr>
            <a:r>
              <a:rPr lang="en-US" sz="3200" b="1" dirty="0" err="1">
                <a:solidFill>
                  <a:srgbClr val="0033CC"/>
                </a:solidFill>
                <a:latin typeface="Arial" panose="020B0604020202020204" pitchFamily="34" charset="0"/>
                <a:ea typeface="Cambria" panose="02040503050406030204" pitchFamily="18" charset="0"/>
                <a:cs typeface="Arial" panose="020B0604020202020204" pitchFamily="34" charset="0"/>
              </a:rPr>
              <a:t>Chúc</a:t>
            </a:r>
            <a:r>
              <a:rPr lang="en-US" sz="3200" b="1" dirty="0">
                <a:solidFill>
                  <a:srgbClr val="0033CC"/>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33CC"/>
                </a:solidFill>
                <a:latin typeface="Arial" panose="020B0604020202020204" pitchFamily="34" charset="0"/>
                <a:ea typeface="Cambria" panose="02040503050406030204" pitchFamily="18" charset="0"/>
                <a:cs typeface="Arial" panose="020B0604020202020204" pitchFamily="34" charset="0"/>
              </a:rPr>
              <a:t>mừng</a:t>
            </a:r>
            <a:r>
              <a:rPr lang="en-US" sz="3200" b="1" dirty="0">
                <a:solidFill>
                  <a:srgbClr val="0033CC"/>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33CC"/>
                </a:solidFill>
                <a:latin typeface="Arial" panose="020B0604020202020204" pitchFamily="34" charset="0"/>
                <a:ea typeface="Cambria" panose="02040503050406030204" pitchFamily="18" charset="0"/>
                <a:cs typeface="Arial" panose="020B0604020202020204" pitchFamily="34" charset="0"/>
              </a:rPr>
              <a:t>sinh</a:t>
            </a:r>
            <a:r>
              <a:rPr lang="en-US" sz="3200" b="1" dirty="0">
                <a:solidFill>
                  <a:srgbClr val="0033CC"/>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33CC"/>
                </a:solidFill>
                <a:latin typeface="Arial" panose="020B0604020202020204" pitchFamily="34" charset="0"/>
                <a:ea typeface="Cambria" panose="02040503050406030204" pitchFamily="18" charset="0"/>
                <a:cs typeface="Arial" panose="020B0604020202020204" pitchFamily="34" charset="0"/>
              </a:rPr>
              <a:t>nhật</a:t>
            </a:r>
            <a:r>
              <a:rPr lang="en-US" sz="3200" b="1" dirty="0">
                <a:solidFill>
                  <a:srgbClr val="0033CC"/>
                </a:solidFill>
                <a:latin typeface="Arial" panose="020B0604020202020204" pitchFamily="34" charset="0"/>
                <a:ea typeface="Cambria" panose="02040503050406030204" pitchFamily="18" charset="0"/>
                <a:cs typeface="Arial" panose="020B0604020202020204" pitchFamily="34" charset="0"/>
              </a:rPr>
              <a:t> </a:t>
            </a:r>
            <a:r>
              <a:rPr lang="en-US" sz="3200" b="1" dirty="0" err="1">
                <a:solidFill>
                  <a:srgbClr val="0033CC"/>
                </a:solidFill>
                <a:latin typeface="Arial" panose="020B0604020202020204" pitchFamily="34" charset="0"/>
                <a:ea typeface="Cambria" panose="02040503050406030204" pitchFamily="18" charset="0"/>
                <a:cs typeface="Arial" panose="020B0604020202020204" pitchFamily="34" charset="0"/>
              </a:rPr>
              <a:t>Tháng</a:t>
            </a:r>
            <a:r>
              <a:rPr lang="en-US" sz="3200" b="1" dirty="0">
                <a:solidFill>
                  <a:srgbClr val="0033CC"/>
                </a:solidFill>
                <a:latin typeface="Arial" panose="020B0604020202020204" pitchFamily="34" charset="0"/>
                <a:ea typeface="Cambria" panose="02040503050406030204" pitchFamily="18" charset="0"/>
                <a:cs typeface="Arial" panose="020B0604020202020204" pitchFamily="34" charset="0"/>
              </a:rPr>
              <a:t> 11</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2160815" y="2556889"/>
            <a:ext cx="5159828" cy="2053637"/>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等线" panose="020F0502020204030204"/>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9" y="3757357"/>
            <a:ext cx="3698421" cy="23115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7704703" y="3421600"/>
            <a:ext cx="261631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945778" y="3845703"/>
            <a:ext cx="2374991" cy="21348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020319" y="1634453"/>
            <a:ext cx="2993258" cy="205908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BF73990-53AF-0C26-2379-C06C31B39B9D}"/>
              </a:ext>
            </a:extLst>
          </p:cNvPr>
          <p:cNvSpPr txBox="1">
            <a:spLocks/>
          </p:cNvSpPr>
          <p:nvPr/>
        </p:nvSpPr>
        <p:spPr>
          <a:xfrm>
            <a:off x="1905000" y="76200"/>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9" name="Content Placeholder 2">
            <a:extLst>
              <a:ext uri="{FF2B5EF4-FFF2-40B4-BE49-F238E27FC236}">
                <a16:creationId xmlns:a16="http://schemas.microsoft.com/office/drawing/2014/main" id="{9CEE839D-F1AC-D5E3-B9D9-40538893A57A}"/>
              </a:ext>
            </a:extLst>
          </p:cNvPr>
          <p:cNvSpPr txBox="1">
            <a:spLocks/>
          </p:cNvSpPr>
          <p:nvPr/>
        </p:nvSpPr>
        <p:spPr>
          <a:xfrm>
            <a:off x="4038599" y="499404"/>
            <a:ext cx="4528625"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Font typeface="Arial" pitchFamily="34" charset="0"/>
              <a:buNone/>
            </a:pPr>
            <a:endParaRPr lang="en-US" sz="28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D057607-A898-37E6-7D34-8D6DAC060F39}"/>
              </a:ext>
            </a:extLst>
          </p:cNvPr>
          <p:cNvSpPr/>
          <p:nvPr/>
        </p:nvSpPr>
        <p:spPr>
          <a:xfrm>
            <a:off x="2400300" y="916749"/>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p:cNvSpPr>
            <a:spLocks noGrp="1"/>
          </p:cNvSpPr>
          <p:nvPr>
            <p:ph idx="1"/>
          </p:nvPr>
        </p:nvSpPr>
        <p:spPr>
          <a:xfrm>
            <a:off x="4038600" y="685801"/>
            <a:ext cx="4373880" cy="457200"/>
          </a:xfrm>
        </p:spPr>
        <p:txBody>
          <a:bodyPr>
            <a:noAutofit/>
          </a:bodyPr>
          <a:lstStyle/>
          <a:p>
            <a:pPr marL="0" indent="0">
              <a:buNone/>
            </a:pPr>
            <a:r>
              <a:rPr lang="en-US" sz="2800" b="1"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8EB0153-2DD5-F074-FB80-0834B640F8DC}"/>
              </a:ext>
            </a:extLst>
          </p:cNvPr>
          <p:cNvPicPr>
            <a:picLocks noChangeAspect="1"/>
          </p:cNvPicPr>
          <p:nvPr/>
        </p:nvPicPr>
        <p:blipFill>
          <a:blip r:embed="rId3"/>
          <a:stretch>
            <a:fillRect/>
          </a:stretch>
        </p:blipFill>
        <p:spPr>
          <a:xfrm>
            <a:off x="487387" y="1360468"/>
            <a:ext cx="11476306" cy="3063227"/>
          </a:xfrm>
          <a:prstGeom prst="rect">
            <a:avLst/>
          </a:prstGeom>
        </p:spPr>
      </p:pic>
      <p:grpSp>
        <p:nvGrpSpPr>
          <p:cNvPr id="14" name="Group 13">
            <a:extLst>
              <a:ext uri="{FF2B5EF4-FFF2-40B4-BE49-F238E27FC236}">
                <a16:creationId xmlns:a16="http://schemas.microsoft.com/office/drawing/2014/main" id="{D279D6B6-38BA-09B4-5599-E4322FFD3ADB}"/>
              </a:ext>
            </a:extLst>
          </p:cNvPr>
          <p:cNvGrpSpPr/>
          <p:nvPr/>
        </p:nvGrpSpPr>
        <p:grpSpPr>
          <a:xfrm>
            <a:off x="1629508" y="1786606"/>
            <a:ext cx="8932984" cy="1828800"/>
            <a:chOff x="1759048" y="3812354"/>
            <a:chExt cx="8932984" cy="1828800"/>
          </a:xfrm>
        </p:grpSpPr>
        <p:grpSp>
          <p:nvGrpSpPr>
            <p:cNvPr id="6" name="Group 5">
              <a:extLst>
                <a:ext uri="{FF2B5EF4-FFF2-40B4-BE49-F238E27FC236}">
                  <a16:creationId xmlns:a16="http://schemas.microsoft.com/office/drawing/2014/main" id="{C3D9FC1C-725F-CC58-9374-937F58FD34F3}"/>
                </a:ext>
              </a:extLst>
            </p:cNvPr>
            <p:cNvGrpSpPr/>
            <p:nvPr/>
          </p:nvGrpSpPr>
          <p:grpSpPr>
            <a:xfrm>
              <a:off x="1759048" y="3812354"/>
              <a:ext cx="8932984" cy="1828800"/>
              <a:chOff x="1600200" y="1676400"/>
              <a:chExt cx="5991726" cy="1828800"/>
            </a:xfrm>
            <a:solidFill>
              <a:schemeClr val="accent6">
                <a:lumMod val="40000"/>
                <a:lumOff val="60000"/>
              </a:schemeClr>
            </a:solidFill>
          </p:grpSpPr>
          <p:sp>
            <p:nvSpPr>
              <p:cNvPr id="10" name="Cloud 9">
                <a:extLst>
                  <a:ext uri="{FF2B5EF4-FFF2-40B4-BE49-F238E27FC236}">
                    <a16:creationId xmlns:a16="http://schemas.microsoft.com/office/drawing/2014/main" id="{16432075-1E98-2345-AC7F-0DB665AA8E06}"/>
                  </a:ext>
                </a:extLst>
              </p:cNvPr>
              <p:cNvSpPr/>
              <p:nvPr/>
            </p:nvSpPr>
            <p:spPr>
              <a:xfrm>
                <a:off x="1600200" y="1676400"/>
                <a:ext cx="5991726" cy="1828800"/>
              </a:xfrm>
              <a:prstGeom prst="cloud">
                <a:avLst/>
              </a:prstGeom>
              <a:grpFill/>
              <a:ln w="25400" cap="flat" cmpd="sng" algn="ctr">
                <a:solidFill>
                  <a:srgbClr val="4F81BD">
                    <a:shade val="5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Box 7">
                <a:extLst>
                  <a:ext uri="{FF2B5EF4-FFF2-40B4-BE49-F238E27FC236}">
                    <a16:creationId xmlns:a16="http://schemas.microsoft.com/office/drawing/2014/main" id="{DC50411A-394D-99AF-A9FD-62AB0E3DDB35}"/>
                  </a:ext>
                </a:extLst>
              </p:cNvPr>
              <p:cNvSpPr txBox="1"/>
              <p:nvPr/>
            </p:nvSpPr>
            <p:spPr>
              <a:xfrm>
                <a:off x="2186129" y="2057400"/>
                <a:ext cx="4481087" cy="646331"/>
              </a:xfrm>
              <a:prstGeom prst="rect">
                <a:avLst/>
              </a:prstGeom>
              <a:grp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sp>
          <p:nvSpPr>
            <p:cNvPr id="13" name="TextBox 12">
              <a:extLst>
                <a:ext uri="{FF2B5EF4-FFF2-40B4-BE49-F238E27FC236}">
                  <a16:creationId xmlns:a16="http://schemas.microsoft.com/office/drawing/2014/main" id="{BA2B3A81-461D-541A-450C-9D45F2DD9094}"/>
                </a:ext>
              </a:extLst>
            </p:cNvPr>
            <p:cNvSpPr txBox="1"/>
            <p:nvPr/>
          </p:nvSpPr>
          <p:spPr>
            <a:xfrm>
              <a:off x="2915533" y="3958983"/>
              <a:ext cx="6253088"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hát</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chơi</a:t>
              </a: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thuyền</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175127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CAC65F6-8B4C-CDB9-F0F0-1CA07A8D0182}"/>
              </a:ext>
            </a:extLst>
          </p:cNvPr>
          <p:cNvGraphicFramePr>
            <a:graphicFrameLocks noChangeAspect="1"/>
          </p:cNvGraphicFramePr>
          <p:nvPr>
            <p:extLst>
              <p:ext uri="{D42A27DB-BD31-4B8C-83A1-F6EECF244321}">
                <p14:modId xmlns:p14="http://schemas.microsoft.com/office/powerpoint/2010/main" val="1054213482"/>
              </p:ext>
            </p:extLst>
          </p:nvPr>
        </p:nvGraphicFramePr>
        <p:xfrm>
          <a:off x="0" y="1910073"/>
          <a:ext cx="12192000" cy="4499547"/>
        </p:xfrm>
        <a:graphic>
          <a:graphicData uri="http://schemas.openxmlformats.org/presentationml/2006/ole">
            <mc:AlternateContent xmlns:mc="http://schemas.openxmlformats.org/markup-compatibility/2006">
              <mc:Choice xmlns:v="urn:schemas-microsoft-com:vml" Requires="v">
                <p:oleObj name="Bitmap Image" r:id="rId3" imgW="21621600" imgH="8658360" progId="Paint.Picture">
                  <p:embed/>
                </p:oleObj>
              </mc:Choice>
              <mc:Fallback>
                <p:oleObj name="Bitmap Image" r:id="rId3" imgW="21621600" imgH="8658360" progId="Paint.Picture">
                  <p:embed/>
                  <p:pic>
                    <p:nvPicPr>
                      <p:cNvPr id="0" name=""/>
                      <p:cNvPicPr/>
                      <p:nvPr/>
                    </p:nvPicPr>
                    <p:blipFill>
                      <a:blip r:embed="rId4"/>
                      <a:stretch>
                        <a:fillRect/>
                      </a:stretch>
                    </p:blipFill>
                    <p:spPr>
                      <a:xfrm>
                        <a:off x="0" y="1910073"/>
                        <a:ext cx="12192000" cy="4499547"/>
                      </a:xfrm>
                      <a:prstGeom prst="rect">
                        <a:avLst/>
                      </a:prstGeom>
                      <a:ln>
                        <a:solidFill>
                          <a:srgbClr val="00B050"/>
                        </a:solidFill>
                      </a:ln>
                    </p:spPr>
                  </p:pic>
                </p:oleObj>
              </mc:Fallback>
            </mc:AlternateContent>
          </a:graphicData>
        </a:graphic>
      </p:graphicFrame>
      <p:sp>
        <p:nvSpPr>
          <p:cNvPr id="5" name="Title 1">
            <a:extLst>
              <a:ext uri="{FF2B5EF4-FFF2-40B4-BE49-F238E27FC236}">
                <a16:creationId xmlns:a16="http://schemas.microsoft.com/office/drawing/2014/main" id="{8DC7CBED-E160-FF67-3E4B-6A59DDC7A326}"/>
              </a:ext>
            </a:extLst>
          </p:cNvPr>
          <p:cNvSpPr>
            <a:spLocks noGrp="1"/>
          </p:cNvSpPr>
          <p:nvPr/>
        </p:nvSpPr>
        <p:spPr>
          <a:xfrm>
            <a:off x="1868659" y="125010"/>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6" name="Content Placeholder 2">
            <a:extLst>
              <a:ext uri="{FF2B5EF4-FFF2-40B4-BE49-F238E27FC236}">
                <a16:creationId xmlns:a16="http://schemas.microsoft.com/office/drawing/2014/main" id="{5196DE48-C43D-1D96-C0B8-8C7CA6CE9B06}"/>
              </a:ext>
            </a:extLst>
          </p:cNvPr>
          <p:cNvSpPr>
            <a:spLocks noGrp="1"/>
          </p:cNvSpPr>
          <p:nvPr/>
        </p:nvSpPr>
        <p:spPr>
          <a:xfrm>
            <a:off x="4002259" y="548214"/>
            <a:ext cx="4452424"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D93B9A3C-9485-5161-12FB-CDC930D98F9D}"/>
              </a:ext>
            </a:extLst>
          </p:cNvPr>
          <p:cNvSpPr/>
          <p:nvPr/>
        </p:nvSpPr>
        <p:spPr>
          <a:xfrm>
            <a:off x="2363959" y="965559"/>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Sinh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lớp</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Góc</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toả</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cảm</a:t>
            </a: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xúc</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473315" y="2743201"/>
            <a:ext cx="9474871" cy="1187054"/>
          </a:xfrm>
          <a:prstGeom prst="rect">
            <a:avLst/>
          </a:prstGeom>
        </p:spPr>
        <p:txBody>
          <a:bodyPr wrap="none" lIns="68498" tIns="34250" rIns="68498" bIns="34250" fromWordArt="1">
            <a:prstTxWarp prst="textPlain">
              <a:avLst>
                <a:gd name="adj" fmla="val 50000"/>
              </a:avLst>
            </a:prstTxWarp>
          </a:bodyPr>
          <a:lstStyle/>
          <a:p>
            <a:pPr marL="0" marR="0" lvl="0" indent="0" algn="ctr" defTabSz="1086924" rtl="0" eaLnBrk="0" fontAlgn="base" latinLnBrk="0" hangingPunct="0">
              <a:lnSpc>
                <a:spcPct val="100000"/>
              </a:lnSpc>
              <a:spcBef>
                <a:spcPct val="0"/>
              </a:spcBef>
              <a:spcAft>
                <a:spcPct val="0"/>
              </a:spcAft>
              <a:buClrTx/>
              <a:buSzTx/>
              <a:buFontTx/>
              <a:buNone/>
              <a:tabLst/>
              <a:defRPr/>
            </a:pPr>
            <a:r>
              <a:rPr kumimoji="0" lang="vi-VN" sz="4300" b="1" i="0" u="none" strike="noStrike" kern="10" cap="none" spc="0" normalizeH="0" baseline="0" noProof="0" dirty="0">
                <a:ln w="19050">
                  <a:solidFill>
                    <a:srgbClr val="FFFF00"/>
                  </a:solidFill>
                  <a:round/>
                  <a:headEnd/>
                  <a:tailEnd/>
                </a:ln>
                <a:solidFill>
                  <a:srgbClr val="FF0000"/>
                </a:solidFill>
                <a:effectLst>
                  <a:outerShdw dist="35921" dir="2700000" algn="ctr" rotWithShape="0">
                    <a:srgbClr val="990000"/>
                  </a:outerShdw>
                </a:effectLst>
                <a:uLnTx/>
                <a:uFillTx/>
                <a:latin typeface="Arial" panose="020B0604020202020204" pitchFamily="34" charset="0"/>
                <a:ea typeface="+mn-ea"/>
                <a:cs typeface="Arial"/>
              </a:rPr>
              <a:t>XIN CHÂN THÀNH CẢM ƠN </a:t>
            </a:r>
          </a:p>
          <a:p>
            <a:pPr marL="0" marR="0" lvl="0" indent="0" algn="ctr" defTabSz="1086924" rtl="0" eaLnBrk="0" fontAlgn="base" latinLnBrk="0" hangingPunct="0">
              <a:lnSpc>
                <a:spcPct val="100000"/>
              </a:lnSpc>
              <a:spcBef>
                <a:spcPct val="0"/>
              </a:spcBef>
              <a:spcAft>
                <a:spcPct val="0"/>
              </a:spcAft>
              <a:buClrTx/>
              <a:buSzTx/>
              <a:buFontTx/>
              <a:buNone/>
              <a:tabLst/>
              <a:defRPr/>
            </a:pPr>
            <a:r>
              <a:rPr kumimoji="0" lang="vi-VN" sz="4300" b="1" i="0" u="none" strike="noStrike" kern="10" cap="none" spc="0" normalizeH="0" baseline="0" noProof="0" dirty="0">
                <a:ln w="19050">
                  <a:solidFill>
                    <a:srgbClr val="FFFF00"/>
                  </a:solidFill>
                  <a:round/>
                  <a:headEnd/>
                  <a:tailEnd/>
                </a:ln>
                <a:solidFill>
                  <a:srgbClr val="FF0000"/>
                </a:solidFill>
                <a:effectLst>
                  <a:outerShdw dist="35921" dir="2700000" algn="ctr" rotWithShape="0">
                    <a:srgbClr val="990000"/>
                  </a:outerShdw>
                </a:effectLst>
                <a:uLnTx/>
                <a:uFillTx/>
                <a:latin typeface="Arial" panose="020B0604020202020204" pitchFamily="34" charset="0"/>
                <a:ea typeface="+mn-ea"/>
                <a:cs typeface="Arial"/>
              </a:rPr>
              <a:t>QUÝ THẦY CÔ GIÁO VÀ CÁC EM</a:t>
            </a:r>
            <a:endParaRPr kumimoji="0" lang="en-US" sz="4300" b="1" i="0" u="none" strike="noStrike" kern="10" cap="none" spc="0" normalizeH="0" baseline="0" noProof="0" dirty="0">
              <a:ln w="19050">
                <a:solidFill>
                  <a:srgbClr val="FFFF00"/>
                </a:solidFill>
                <a:round/>
                <a:headEnd/>
                <a:tailEnd/>
              </a:ln>
              <a:solidFill>
                <a:srgbClr val="FF0000"/>
              </a:solidFill>
              <a:effectLst>
                <a:outerShdw dist="35921" dir="2700000" algn="ctr" rotWithShape="0">
                  <a:srgbClr val="990000"/>
                </a:outerShdw>
              </a:effectLst>
              <a:uLnTx/>
              <a:uFillTx/>
              <a:latin typeface="Arial"/>
              <a:ea typeface="+mn-ea"/>
              <a:cs typeface="Arial"/>
            </a:endParaRPr>
          </a:p>
        </p:txBody>
      </p:sp>
    </p:spTree>
    <p:extLst>
      <p:ext uri="{BB962C8B-B14F-4D97-AF65-F5344CB8AC3E}">
        <p14:creationId xmlns:p14="http://schemas.microsoft.com/office/powerpoint/2010/main" val="38077188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p:cNvSpPr>
            <a:spLocks noGrp="1"/>
          </p:cNvSpPr>
          <p:nvPr>
            <p:ph idx="1"/>
          </p:nvPr>
        </p:nvSpPr>
        <p:spPr>
          <a:xfrm>
            <a:off x="4038599" y="685801"/>
            <a:ext cx="4584895" cy="457200"/>
          </a:xfrm>
        </p:spPr>
        <p:txBody>
          <a:bodyPr>
            <a:noAutofit/>
          </a:bodyPr>
          <a:lstStyle/>
          <a:p>
            <a:pPr marL="0" indent="0">
              <a:buNone/>
            </a:pPr>
            <a:r>
              <a:rPr lang="en-US" sz="2800" b="1"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pic>
        <p:nvPicPr>
          <p:cNvPr id="5" name="Em đi chơi thuyền">
            <a:hlinkClick r:id="" action="ppaction://media"/>
            <a:extLst>
              <a:ext uri="{FF2B5EF4-FFF2-40B4-BE49-F238E27FC236}">
                <a16:creationId xmlns:a16="http://schemas.microsoft.com/office/drawing/2014/main" id="{E4359B1C-0109-DD4A-529D-8EB008CC96C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76400" y="1265240"/>
            <a:ext cx="9144000" cy="5143500"/>
          </a:xfrm>
          <a:prstGeom prst="rect">
            <a:avLst/>
          </a:prstGeom>
        </p:spPr>
      </p:pic>
    </p:spTree>
    <p:extLst>
      <p:ext uri="{BB962C8B-B14F-4D97-AF65-F5344CB8AC3E}">
        <p14:creationId xmlns:p14="http://schemas.microsoft.com/office/powerpoint/2010/main" val="4524606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04843-9AEC-5371-A2D2-C2AFEC863D60}"/>
            </a:ext>
          </a:extLst>
        </p:cNvPr>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1FB8436C-E553-BDEE-F0BB-0C89910C178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2621370" y="2747252"/>
            <a:ext cx="6949260" cy="411074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646770" y="117090"/>
            <a:ext cx="67818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prstClr val="black"/>
                </a:solidFill>
                <a:latin typeface="Arial" panose="020B0604020202020204" pitchFamily="34" charset="0"/>
                <a:ea typeface="字魂59号-创粗黑"/>
                <a:cs typeface="Arial" panose="020B0604020202020204" pitchFamily="34" charset="0"/>
              </a:rPr>
              <a:t>Thứ</a:t>
            </a:r>
            <a:r>
              <a:rPr lang="en-US" sz="2800" b="1" dirty="0">
                <a:solidFill>
                  <a:prstClr val="black"/>
                </a:solidFill>
                <a:latin typeface="Arial" panose="020B0604020202020204" pitchFamily="34" charset="0"/>
                <a:ea typeface="字魂59号-创粗黑"/>
                <a:cs typeface="Arial" panose="020B0604020202020204" pitchFamily="34" charset="0"/>
              </a:rPr>
              <a:t> Hai </a:t>
            </a:r>
            <a:r>
              <a:rPr lang="en-US" sz="2800" b="1" dirty="0" err="1">
                <a:solidFill>
                  <a:prstClr val="black"/>
                </a:solidFill>
                <a:latin typeface="Arial" panose="020B0604020202020204" pitchFamily="34" charset="0"/>
                <a:ea typeface="字魂59号-创粗黑"/>
                <a:cs typeface="Arial" panose="020B0604020202020204" pitchFamily="34" charset="0"/>
              </a:rPr>
              <a:t>ngày</a:t>
            </a:r>
            <a:r>
              <a:rPr lang="en-US" sz="2800" b="1" dirty="0">
                <a:solidFill>
                  <a:prstClr val="black"/>
                </a:solidFill>
                <a:latin typeface="Arial" panose="020B0604020202020204" pitchFamily="34" charset="0"/>
                <a:ea typeface="字魂59号-创粗黑"/>
                <a:cs typeface="Arial" panose="020B0604020202020204" pitchFamily="34" charset="0"/>
              </a:rPr>
              <a:t> 01 </a:t>
            </a:r>
            <a:r>
              <a:rPr lang="en-US" sz="2800" b="1" dirty="0" err="1">
                <a:solidFill>
                  <a:prstClr val="black"/>
                </a:solidFill>
                <a:latin typeface="Arial" panose="020B0604020202020204" pitchFamily="34" charset="0"/>
                <a:ea typeface="字魂59号-创粗黑"/>
                <a:cs typeface="Arial" panose="020B0604020202020204" pitchFamily="34" charset="0"/>
              </a:rPr>
              <a:t>tháng</a:t>
            </a:r>
            <a:r>
              <a:rPr lang="en-US" sz="2800" b="1" dirty="0">
                <a:solidFill>
                  <a:prstClr val="black"/>
                </a:solidFill>
                <a:latin typeface="Arial" panose="020B0604020202020204" pitchFamily="34" charset="0"/>
                <a:ea typeface="字魂59号-创粗黑"/>
                <a:cs typeface="Arial" panose="020B0604020202020204" pitchFamily="34" charset="0"/>
              </a:rPr>
              <a:t> 11 </a:t>
            </a:r>
            <a:r>
              <a:rPr lang="en-US" sz="2800" b="1" dirty="0" err="1">
                <a:solidFill>
                  <a:prstClr val="black"/>
                </a:solidFill>
                <a:latin typeface="Arial" panose="020B0604020202020204" pitchFamily="34" charset="0"/>
                <a:ea typeface="字魂59号-创粗黑"/>
                <a:cs typeface="Arial" panose="020B0604020202020204" pitchFamily="34" charset="0"/>
              </a:rPr>
              <a:t>năm</a:t>
            </a:r>
            <a:r>
              <a:rPr lang="en-US" sz="2800" b="1" dirty="0">
                <a:solidFill>
                  <a:prstClr val="black"/>
                </a:solidFill>
                <a:latin typeface="Arial" panose="020B0604020202020204" pitchFamily="34" charset="0"/>
                <a:ea typeface="字魂59号-创粗黑"/>
                <a:cs typeface="Arial" panose="020B0604020202020204" pitchFamily="34" charset="0"/>
              </a:rPr>
              <a:t> 2024</a:t>
            </a:r>
          </a:p>
        </p:txBody>
      </p:sp>
      <p:sp>
        <p:nvSpPr>
          <p:cNvPr id="5" name="Content Placeholder 2">
            <a:extLst>
              <a:ext uri="{FF2B5EF4-FFF2-40B4-BE49-F238E27FC236}">
                <a16:creationId xmlns:a16="http://schemas.microsoft.com/office/drawing/2014/main" id="{BC67D0A3-5D29-BE46-38FD-A915E06C8420}"/>
              </a:ext>
            </a:extLst>
          </p:cNvPr>
          <p:cNvSpPr txBox="1">
            <a:spLocks/>
          </p:cNvSpPr>
          <p:nvPr/>
        </p:nvSpPr>
        <p:spPr>
          <a:xfrm>
            <a:off x="3470488" y="649088"/>
            <a:ext cx="6996050"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prstClr val="black"/>
                </a:solidFill>
                <a:latin typeface="Arial" panose="020B0604020202020204" pitchFamily="34" charset="0"/>
                <a:ea typeface="字魂59号-创粗黑"/>
                <a:cs typeface="Arial" panose="020B0604020202020204" pitchFamily="34" charset="0"/>
              </a:rPr>
              <a:t>    </a:t>
            </a:r>
            <a:r>
              <a:rPr lang="en-US" sz="2800" b="1" u="sng" dirty="0">
                <a:solidFill>
                  <a:prstClr val="black"/>
                </a:solidFill>
                <a:latin typeface="Arial" panose="020B0604020202020204" pitchFamily="34" charset="0"/>
                <a:ea typeface="字魂59号-创粗黑"/>
                <a:cs typeface="Arial" panose="020B0604020202020204" pitchFamily="34" charset="0"/>
              </a:rPr>
              <a:t>Hoạt động trải </a:t>
            </a:r>
            <a:r>
              <a:rPr lang="en-US" sz="2800" b="1" u="sng" dirty="0" err="1">
                <a:solidFill>
                  <a:prstClr val="black"/>
                </a:solidFill>
                <a:latin typeface="Arial" panose="020B0604020202020204" pitchFamily="34" charset="0"/>
                <a:ea typeface="字魂59号-创粗黑"/>
                <a:cs typeface="Arial" panose="020B0604020202020204" pitchFamily="34" charset="0"/>
              </a:rPr>
              <a:t>nghiệm</a:t>
            </a:r>
            <a:r>
              <a:rPr lang="en-US" sz="2800" b="1" u="sng" dirty="0">
                <a:solidFill>
                  <a:prstClr val="black"/>
                </a:solidFill>
                <a:latin typeface="Arial" panose="020B0604020202020204" pitchFamily="34" charset="0"/>
                <a:ea typeface="字魂59号-创粗黑"/>
                <a:cs typeface="Arial" panose="020B0604020202020204" pitchFamily="34" charset="0"/>
              </a:rPr>
              <a:t> </a:t>
            </a:r>
          </a:p>
          <a:p>
            <a:pPr marL="0" indent="0">
              <a:buNone/>
            </a:pPr>
            <a:endParaRPr lang="en-US" sz="2800" dirty="0">
              <a:solidFill>
                <a:prstClr val="black"/>
              </a:solidFill>
              <a:latin typeface="Arial" panose="020B0604020202020204" pitchFamily="34" charset="0"/>
              <a:ea typeface="字魂59号-创粗黑"/>
              <a:cs typeface="Arial" panose="020B0604020202020204" pitchFamily="34" charset="0"/>
            </a:endParaRPr>
          </a:p>
        </p:txBody>
      </p:sp>
      <p:sp>
        <p:nvSpPr>
          <p:cNvPr id="2" name="Rectangle 1"/>
          <p:cNvSpPr/>
          <p:nvPr/>
        </p:nvSpPr>
        <p:spPr>
          <a:xfrm>
            <a:off x="1530667" y="1550860"/>
            <a:ext cx="9014006" cy="707886"/>
          </a:xfrm>
          <a:prstGeom prst="rect">
            <a:avLst/>
          </a:prstGeom>
        </p:spPr>
        <p:txBody>
          <a:bodyPr wrap="none">
            <a:spAutoFit/>
          </a:bodyPr>
          <a:lstStyle/>
          <a:p>
            <a:pPr algn="just" eaLnBrk="0" hangingPunct="0">
              <a:defRPr/>
            </a:pPr>
            <a:r>
              <a:rPr lang="en-US" sz="4000" b="1" dirty="0">
                <a:solidFill>
                  <a:srgbClr val="FF0000"/>
                </a:solidFill>
                <a:latin typeface="Arial" panose="020B0604020202020204" pitchFamily="34" charset="0"/>
                <a:cs typeface="Arial" panose="020B0604020202020204" pitchFamily="34" charset="0"/>
              </a:rPr>
              <a:t>Sinh hoạt lớp: Góc Giải toả cảm xúc</a:t>
            </a:r>
          </a:p>
        </p:txBody>
      </p:sp>
    </p:spTree>
    <p:extLst>
      <p:ext uri="{BB962C8B-B14F-4D97-AF65-F5344CB8AC3E}">
        <p14:creationId xmlns:p14="http://schemas.microsoft.com/office/powerpoint/2010/main" val="339401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p:cNvSpPr>
            <a:spLocks noGrp="1"/>
          </p:cNvSpPr>
          <p:nvPr>
            <p:ph idx="1"/>
          </p:nvPr>
        </p:nvSpPr>
        <p:spPr>
          <a:xfrm>
            <a:off x="3855719" y="573257"/>
            <a:ext cx="4528625" cy="457200"/>
          </a:xfrm>
        </p:spPr>
        <p:txBody>
          <a:bodyPr>
            <a:noAutofit/>
          </a:bodyPr>
          <a:lstStyle/>
          <a:p>
            <a:pPr marL="0" indent="0">
              <a:buNone/>
            </a:pPr>
            <a:r>
              <a:rPr lang="en-US" sz="2800" b="1"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6267CB3-3510-0D00-3980-703C23C69FE3}"/>
              </a:ext>
            </a:extLst>
          </p:cNvPr>
          <p:cNvSpPr/>
          <p:nvPr/>
        </p:nvSpPr>
        <p:spPr>
          <a:xfrm>
            <a:off x="2438400" y="1066801"/>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7095CDF9-D970-A946-81A7-A32970C6C751}"/>
              </a:ext>
            </a:extLst>
          </p:cNvPr>
          <p:cNvGrpSpPr/>
          <p:nvPr/>
        </p:nvGrpSpPr>
        <p:grpSpPr>
          <a:xfrm>
            <a:off x="951469" y="1870883"/>
            <a:ext cx="9761839" cy="3751441"/>
            <a:chOff x="259446" y="1870882"/>
            <a:chExt cx="8458200" cy="2855577"/>
          </a:xfrm>
        </p:grpSpPr>
        <p:pic>
          <p:nvPicPr>
            <p:cNvPr id="6" name="Picture 5">
              <a:extLst>
                <a:ext uri="{FF2B5EF4-FFF2-40B4-BE49-F238E27FC236}">
                  <a16:creationId xmlns:a16="http://schemas.microsoft.com/office/drawing/2014/main" id="{936ADBF9-5AF9-095C-945D-B352561F91BC}"/>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59446" y="1870882"/>
              <a:ext cx="8458200" cy="2855577"/>
            </a:xfrm>
            <a:prstGeom prst="rect">
              <a:avLst/>
            </a:prstGeom>
          </p:spPr>
        </p:pic>
        <p:sp>
          <p:nvSpPr>
            <p:cNvPr id="10" name="TextBox 9">
              <a:extLst>
                <a:ext uri="{FF2B5EF4-FFF2-40B4-BE49-F238E27FC236}">
                  <a16:creationId xmlns:a16="http://schemas.microsoft.com/office/drawing/2014/main" id="{24774294-3B8D-42AF-D5A1-44547761FC80}"/>
                </a:ext>
              </a:extLst>
            </p:cNvPr>
            <p:cNvSpPr txBox="1"/>
            <p:nvPr/>
          </p:nvSpPr>
          <p:spPr>
            <a:xfrm>
              <a:off x="914400" y="2362200"/>
              <a:ext cx="7391400" cy="2217082"/>
            </a:xfrm>
            <a:prstGeom prst="rect">
              <a:avLst/>
            </a:prstGeom>
            <a:noFill/>
          </p:spPr>
          <p:txBody>
            <a:bodyPr wrap="square">
              <a:spAutoFit/>
            </a:bodyPr>
            <a:lstStyle/>
            <a:p>
              <a:pPr marL="514350" indent="-514350" algn="just" eaLnBrk="0" hangingPunct="0">
                <a:lnSpc>
                  <a:spcPct val="150000"/>
                </a:lnSpc>
                <a:buAutoNum type="arabicPeriod"/>
              </a:pPr>
              <a:r>
                <a:rPr lang="en-US" sz="3200" b="1" dirty="0" err="1">
                  <a:solidFill>
                    <a:srgbClr val="0000D0"/>
                  </a:solidFill>
                  <a:latin typeface="Arial" panose="020B0604020202020204" pitchFamily="34" charset="0"/>
                  <a:cs typeface="Arial" panose="020B0604020202020204" pitchFamily="34" charset="0"/>
                </a:rPr>
                <a:t>Sơ</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kết</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hoạt</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động</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tuần</a:t>
              </a:r>
              <a:r>
                <a:rPr lang="en-US" sz="3200" b="1" dirty="0">
                  <a:solidFill>
                    <a:srgbClr val="0000D0"/>
                  </a:solidFill>
                  <a:latin typeface="Arial" panose="020B0604020202020204" pitchFamily="34" charset="0"/>
                  <a:cs typeface="Arial" panose="020B0604020202020204" pitchFamily="34" charset="0"/>
                </a:rPr>
                <a:t> 8</a:t>
              </a:r>
            </a:p>
            <a:p>
              <a:pPr marL="514350" indent="-514350" algn="just" eaLnBrk="0" hangingPunct="0">
                <a:lnSpc>
                  <a:spcPct val="150000"/>
                </a:lnSpc>
                <a:buAutoNum type="arabicPeriod"/>
              </a:pPr>
              <a:r>
                <a:rPr lang="en-US" sz="3200" b="1" dirty="0" err="1">
                  <a:solidFill>
                    <a:srgbClr val="0000D0"/>
                  </a:solidFill>
                  <a:latin typeface="Arial" panose="020B0604020202020204" pitchFamily="34" charset="0"/>
                  <a:cs typeface="Arial" panose="020B0604020202020204" pitchFamily="34" charset="0"/>
                </a:rPr>
                <a:t>Đề</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ra</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kế</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hoạch</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hoạt</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động</a:t>
              </a:r>
              <a:r>
                <a:rPr lang="en-US" sz="3200" b="1" dirty="0">
                  <a:solidFill>
                    <a:srgbClr val="0000D0"/>
                  </a:solidFill>
                  <a:latin typeface="Arial" panose="020B0604020202020204" pitchFamily="34" charset="0"/>
                  <a:cs typeface="Arial" panose="020B0604020202020204" pitchFamily="34" charset="0"/>
                </a:rPr>
                <a:t> </a:t>
              </a:r>
              <a:r>
                <a:rPr lang="en-US" sz="3200" b="1" dirty="0" err="1">
                  <a:solidFill>
                    <a:srgbClr val="0000D0"/>
                  </a:solidFill>
                  <a:latin typeface="Arial" panose="020B0604020202020204" pitchFamily="34" charset="0"/>
                  <a:cs typeface="Arial" panose="020B0604020202020204" pitchFamily="34" charset="0"/>
                </a:rPr>
                <a:t>tuần</a:t>
              </a:r>
              <a:r>
                <a:rPr lang="en-US" sz="3200" b="1" dirty="0">
                  <a:solidFill>
                    <a:srgbClr val="0000D0"/>
                  </a:solidFill>
                  <a:latin typeface="Arial" panose="020B0604020202020204" pitchFamily="34" charset="0"/>
                  <a:cs typeface="Arial" panose="020B0604020202020204" pitchFamily="34" charset="0"/>
                </a:rPr>
                <a:t> 9</a:t>
              </a:r>
            </a:p>
            <a:p>
              <a:pPr algn="just" eaLnBrk="0" hangingPunct="0">
                <a:lnSpc>
                  <a:spcPct val="150000"/>
                </a:lnSpc>
              </a:pPr>
              <a:r>
                <a:rPr lang="en-US" sz="3200" b="1" dirty="0">
                  <a:solidFill>
                    <a:srgbClr val="0000D0"/>
                  </a:solidFill>
                  <a:latin typeface="Arial" panose="020B0604020202020204" pitchFamily="34" charset="0"/>
                  <a:cs typeface="Arial" panose="020B0604020202020204" pitchFamily="34" charset="0"/>
                </a:rPr>
                <a:t>3.</a:t>
              </a:r>
              <a:r>
                <a:rPr lang="en-US" sz="3200" b="1" i="1" dirty="0">
                  <a:solidFill>
                    <a:srgbClr val="0000D0"/>
                  </a:solidFill>
                  <a:latin typeface="Arial" panose="020B0604020202020204" pitchFamily="34"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Thiết</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kế</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góc</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Giải</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toả</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cảm</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33CC"/>
                  </a:solidFill>
                  <a:latin typeface="Arial" panose="020B0604020202020204" pitchFamily="34" charset="0"/>
                  <a:ea typeface="Times New Roman" panose="02020603050405020304" pitchFamily="18" charset="0"/>
                  <a:cs typeface="Arial" panose="020B0604020202020204" pitchFamily="34" charset="0"/>
                </a:rPr>
                <a:t>xúc</a:t>
              </a:r>
              <a:r>
                <a:rPr lang="en-US" sz="3200" b="1" dirty="0">
                  <a:solidFill>
                    <a:srgbClr val="0033CC"/>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a:solidFill>
                    <a:srgbClr val="0033CC"/>
                  </a:solidFill>
                  <a:latin typeface="Arial" panose="020B0604020202020204" pitchFamily="34" charset="0"/>
                  <a:cs typeface="Arial" panose="020B0604020202020204" pitchFamily="34" charset="0"/>
                </a:rPr>
                <a:t> </a:t>
              </a:r>
              <a:endParaRPr lang="en-US" sz="32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558585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13867673-DFE3-6666-CDED-D21C9B860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AB7C9E-A347-2452-233A-0CD961CB224B}"/>
              </a:ext>
            </a:extLst>
          </p:cNvPr>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CE4DE0A7-070E-BB27-B56D-6DC90818088B}"/>
              </a:ext>
            </a:extLst>
          </p:cNvPr>
          <p:cNvSpPr>
            <a:spLocks noGrp="1"/>
          </p:cNvSpPr>
          <p:nvPr>
            <p:ph idx="1"/>
          </p:nvPr>
        </p:nvSpPr>
        <p:spPr>
          <a:xfrm>
            <a:off x="3940124" y="573257"/>
            <a:ext cx="4739640" cy="457200"/>
          </a:xfrm>
        </p:spPr>
        <p:txBody>
          <a:bodyPr>
            <a:noAutofit/>
          </a:bodyPr>
          <a:lstStyle/>
          <a:p>
            <a:pPr marL="0" indent="0">
              <a:buNone/>
            </a:pPr>
            <a:r>
              <a:rPr lang="en-US" sz="2800" b="1"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7" name="Cloud 6">
            <a:extLst>
              <a:ext uri="{FF2B5EF4-FFF2-40B4-BE49-F238E27FC236}">
                <a16:creationId xmlns:a16="http://schemas.microsoft.com/office/drawing/2014/main" id="{16432075-1E98-2345-AC7F-0DB665AA8E06}"/>
              </a:ext>
            </a:extLst>
          </p:cNvPr>
          <p:cNvSpPr/>
          <p:nvPr/>
        </p:nvSpPr>
        <p:spPr>
          <a:xfrm>
            <a:off x="1201616" y="2289146"/>
            <a:ext cx="8932984" cy="2798691"/>
          </a:xfrm>
          <a:prstGeom prst="cloud">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6267CB3-3510-0D00-3980-703C23C69FE3}"/>
              </a:ext>
            </a:extLst>
          </p:cNvPr>
          <p:cNvSpPr/>
          <p:nvPr/>
        </p:nvSpPr>
        <p:spPr>
          <a:xfrm>
            <a:off x="2430780" y="1080685"/>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F4374D9-18F5-4CF7-91C4-64D0DF40E953}"/>
              </a:ext>
            </a:extLst>
          </p:cNvPr>
          <p:cNvSpPr/>
          <p:nvPr/>
        </p:nvSpPr>
        <p:spPr>
          <a:xfrm>
            <a:off x="2793453" y="3171769"/>
            <a:ext cx="6452693"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Sơ</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kết</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hoạt</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động</a:t>
            </a:r>
            <a:r>
              <a:rPr lang="en-US" sz="4000" b="1" i="1" dirty="0">
                <a:solidFill>
                  <a:srgbClr val="0000D0"/>
                </a:solidFill>
                <a:latin typeface="Arial" panose="020B0604020202020204" pitchFamily="34" charset="0"/>
                <a:cs typeface="Arial" panose="020B0604020202020204" pitchFamily="34" charset="0"/>
              </a:rPr>
              <a:t> </a:t>
            </a:r>
            <a:r>
              <a:rPr lang="en-US" sz="4000" b="1" i="1" dirty="0" err="1">
                <a:solidFill>
                  <a:srgbClr val="0000D0"/>
                </a:solidFill>
                <a:latin typeface="Arial" panose="020B0604020202020204" pitchFamily="34" charset="0"/>
                <a:cs typeface="Arial" panose="020B0604020202020204" pitchFamily="34" charset="0"/>
              </a:rPr>
              <a:t>tuần</a:t>
            </a:r>
            <a:r>
              <a:rPr lang="en-US" sz="4000" b="1" i="1" dirty="0">
                <a:solidFill>
                  <a:srgbClr val="0000D0"/>
                </a:solidFill>
                <a:latin typeface="Arial" panose="020B0604020202020204" pitchFamily="34" charset="0"/>
                <a:cs typeface="Arial" panose="020B0604020202020204" pitchFamily="34" charset="0"/>
              </a:rPr>
              <a:t> 8</a:t>
            </a:r>
            <a:endParaRPr 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954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a:extLst>
            <a:ext uri="{FF2B5EF4-FFF2-40B4-BE49-F238E27FC236}">
              <a16:creationId xmlns:a16="http://schemas.microsoft.com/office/drawing/2014/main" id="{575815A2-32AB-7D82-A9DF-1E970632A5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15B80E-BEDA-04C6-A162-3AEBD681FE5B}"/>
              </a:ext>
            </a:extLst>
          </p:cNvPr>
          <p:cNvSpPr>
            <a:spLocks noGrp="1"/>
          </p:cNvSpPr>
          <p:nvPr>
            <p:ph type="title"/>
          </p:nvPr>
        </p:nvSpPr>
        <p:spPr>
          <a:xfrm>
            <a:off x="1905000" y="152400"/>
            <a:ext cx="8229600" cy="411162"/>
          </a:xfrm>
        </p:spPr>
        <p:txBody>
          <a:bodyPr>
            <a:noAutofit/>
          </a:bodyPr>
          <a:lstStyle/>
          <a:p>
            <a:r>
              <a:rPr lang="en-US" sz="2800" b="1" dirty="0" err="1">
                <a:latin typeface="Arial" panose="020B0604020202020204" pitchFamily="34" charset="0"/>
                <a:cs typeface="Arial" panose="020B0604020202020204" pitchFamily="34" charset="0"/>
              </a:rPr>
              <a:t>Thứ</a:t>
            </a:r>
            <a:r>
              <a:rPr lang="en-US" sz="2800" b="1" dirty="0">
                <a:latin typeface="Arial" panose="020B0604020202020204" pitchFamily="34" charset="0"/>
                <a:cs typeface="Arial" panose="020B0604020202020204" pitchFamily="34" charset="0"/>
              </a:rPr>
              <a:t> Hai </a:t>
            </a:r>
            <a:r>
              <a:rPr lang="en-US" sz="2800" b="1" dirty="0" err="1">
                <a:latin typeface="Arial" panose="020B0604020202020204" pitchFamily="34" charset="0"/>
                <a:cs typeface="Arial" panose="020B0604020202020204" pitchFamily="34" charset="0"/>
              </a:rPr>
              <a:t>ngày</a:t>
            </a:r>
            <a:r>
              <a:rPr lang="en-US" sz="2800" b="1" dirty="0">
                <a:latin typeface="Arial" panose="020B0604020202020204" pitchFamily="34" charset="0"/>
                <a:cs typeface="Arial" panose="020B0604020202020204" pitchFamily="34" charset="0"/>
              </a:rPr>
              <a:t> 01 </a:t>
            </a:r>
            <a:r>
              <a:rPr lang="en-US" sz="2800" b="1" dirty="0" err="1">
                <a:latin typeface="Arial" panose="020B0604020202020204" pitchFamily="34" charset="0"/>
                <a:cs typeface="Arial" panose="020B0604020202020204" pitchFamily="34" charset="0"/>
              </a:rPr>
              <a:t>tháng</a:t>
            </a:r>
            <a:r>
              <a:rPr lang="en-US" sz="2800" b="1" dirty="0">
                <a:latin typeface="Arial" panose="020B0604020202020204" pitchFamily="34" charset="0"/>
                <a:cs typeface="Arial" panose="020B0604020202020204" pitchFamily="34" charset="0"/>
              </a:rPr>
              <a:t> 11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2024</a:t>
            </a:r>
          </a:p>
        </p:txBody>
      </p:sp>
      <p:sp>
        <p:nvSpPr>
          <p:cNvPr id="3" name="Content Placeholder 2">
            <a:extLst>
              <a:ext uri="{FF2B5EF4-FFF2-40B4-BE49-F238E27FC236}">
                <a16:creationId xmlns:a16="http://schemas.microsoft.com/office/drawing/2014/main" id="{8F31D708-E2E1-0969-58F0-040B5569C40B}"/>
              </a:ext>
            </a:extLst>
          </p:cNvPr>
          <p:cNvSpPr>
            <a:spLocks noGrp="1"/>
          </p:cNvSpPr>
          <p:nvPr>
            <p:ph idx="1"/>
          </p:nvPr>
        </p:nvSpPr>
        <p:spPr>
          <a:xfrm>
            <a:off x="4038600" y="533400"/>
            <a:ext cx="4556760" cy="457200"/>
          </a:xfrm>
        </p:spPr>
        <p:txBody>
          <a:bodyPr>
            <a:noAutofit/>
          </a:body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Hoạt</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động</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trải</a:t>
            </a:r>
            <a:r>
              <a:rPr lang="en-US" sz="2800" b="1" u="sng" dirty="0">
                <a:latin typeface="Arial" panose="020B0604020202020204" pitchFamily="34" charset="0"/>
                <a:cs typeface="Arial" panose="020B0604020202020204" pitchFamily="34" charset="0"/>
              </a:rPr>
              <a:t> </a:t>
            </a:r>
            <a:r>
              <a:rPr lang="en-US" sz="2800" b="1" u="sng" dirty="0" err="1">
                <a:latin typeface="Arial" panose="020B0604020202020204" pitchFamily="34" charset="0"/>
                <a:cs typeface="Arial" panose="020B0604020202020204" pitchFamily="34" charset="0"/>
              </a:rPr>
              <a:t>nghiệm</a:t>
            </a:r>
            <a:endParaRPr lang="en-US" sz="2800" b="1" u="sng"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E897B54-371E-816A-88FE-DD0688A4688B}"/>
              </a:ext>
            </a:extLst>
          </p:cNvPr>
          <p:cNvSpPr/>
          <p:nvPr/>
        </p:nvSpPr>
        <p:spPr>
          <a:xfrm>
            <a:off x="2400300" y="992949"/>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6480FFB4-5283-8283-551F-23AA365D3AC4}"/>
              </a:ext>
            </a:extLst>
          </p:cNvPr>
          <p:cNvPicPr>
            <a:picLocks noChangeAspect="1"/>
          </p:cNvPicPr>
          <p:nvPr/>
        </p:nvPicPr>
        <p:blipFill>
          <a:blip r:embed="rId3"/>
          <a:srcRect/>
          <a:stretch>
            <a:fillRect/>
          </a:stretch>
        </p:blipFill>
        <p:spPr>
          <a:xfrm>
            <a:off x="1524001" y="5120062"/>
            <a:ext cx="9147043" cy="1737938"/>
          </a:xfrm>
          <a:prstGeom prst="rect">
            <a:avLst/>
          </a:prstGeom>
        </p:spPr>
      </p:pic>
      <p:grpSp>
        <p:nvGrpSpPr>
          <p:cNvPr id="7" name="Group 6">
            <a:extLst>
              <a:ext uri="{FF2B5EF4-FFF2-40B4-BE49-F238E27FC236}">
                <a16:creationId xmlns:a16="http://schemas.microsoft.com/office/drawing/2014/main" id="{C75EABE1-56D0-99AB-AFFC-1216FD9336C7}"/>
              </a:ext>
            </a:extLst>
          </p:cNvPr>
          <p:cNvGrpSpPr/>
          <p:nvPr/>
        </p:nvGrpSpPr>
        <p:grpSpPr>
          <a:xfrm>
            <a:off x="1524000" y="4845872"/>
            <a:ext cx="9144000" cy="274190"/>
            <a:chOff x="0" y="0"/>
            <a:chExt cx="6186311" cy="185501"/>
          </a:xfrm>
        </p:grpSpPr>
        <p:sp>
          <p:nvSpPr>
            <p:cNvPr id="8"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defTabSz="685800"/>
              <a:endParaRPr lang="en-US" sz="1350">
                <a:solidFill>
                  <a:prstClr val="black"/>
                </a:solidFill>
                <a:latin typeface="等线" panose="020F0502020204030204"/>
              </a:endParaRPr>
            </a:p>
          </p:txBody>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3547457"/>
            <a:ext cx="1067276" cy="2057400"/>
          </a:xfrm>
          <a:prstGeom prst="rect">
            <a:avLst/>
          </a:prstGeom>
        </p:spPr>
      </p:pic>
      <p:pic>
        <p:nvPicPr>
          <p:cNvPr id="10" name="Picture 10">
            <a:extLst>
              <a:ext uri="{FF2B5EF4-FFF2-40B4-BE49-F238E27FC236}">
                <a16:creationId xmlns:a16="http://schemas.microsoft.com/office/drawing/2014/main" id="{3AA44843-7E71-858B-9B56-EFDA8ACFE4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99594" y="1718928"/>
            <a:ext cx="1968407" cy="3401135"/>
          </a:xfrm>
          <a:prstGeom prst="rect">
            <a:avLst/>
          </a:prstGeom>
        </p:spPr>
      </p:pic>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2057639" y="2578340"/>
            <a:ext cx="8329955" cy="38688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1B9BE7-9291-C3A9-CEB5-3A73B147A78C}"/>
              </a:ext>
            </a:extLst>
          </p:cNvPr>
          <p:cNvSpPr txBox="1"/>
          <p:nvPr/>
        </p:nvSpPr>
        <p:spPr>
          <a:xfrm>
            <a:off x="4702456" y="3424298"/>
            <a:ext cx="1317345" cy="2062103"/>
          </a:xfrm>
          <a:prstGeom prst="rect">
            <a:avLst/>
          </a:prstGeom>
          <a:noFill/>
        </p:spPr>
        <p:txBody>
          <a:bodyPr wrap="square" rtlCol="0">
            <a:spAutoFit/>
          </a:bodyPr>
          <a:lstStyle/>
          <a:p>
            <a:pPr algn="ctr" defTabSz="685800">
              <a:defRPr/>
            </a:pPr>
            <a:r>
              <a:rPr lang="en-US" sz="3200" b="1" dirty="0" err="1">
                <a:solidFill>
                  <a:prstClr val="black"/>
                </a:solidFill>
                <a:latin typeface="Arial" panose="020B0604020202020204" pitchFamily="34" charset="0"/>
                <a:cs typeface="Arial" panose="020B0604020202020204" pitchFamily="34" charset="0"/>
              </a:rPr>
              <a:t>Phần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việc</a:t>
            </a:r>
            <a:r>
              <a:rPr lang="en-US" sz="3200" b="1" dirty="0">
                <a:solidFill>
                  <a:prstClr val="black"/>
                </a:solidFill>
                <a:latin typeface="Arial" panose="020B0604020202020204" pitchFamily="34" charset="0"/>
                <a:cs typeface="Arial" panose="020B0604020202020204" pitchFamily="34" charset="0"/>
              </a:rPr>
              <a:t> ban </a:t>
            </a:r>
          </a:p>
          <a:p>
            <a:pPr algn="ctr" defTabSz="685800">
              <a:defRPr/>
            </a:pPr>
            <a:r>
              <a:rPr lang="en-US" sz="3200" b="1" dirty="0" err="1">
                <a:solidFill>
                  <a:prstClr val="black"/>
                </a:solidFill>
                <a:latin typeface="Arial" panose="020B0604020202020204" pitchFamily="34" charset="0"/>
                <a:cs typeface="Arial" panose="020B0604020202020204" pitchFamily="34" charset="0"/>
              </a:rPr>
              <a:t>sự</a:t>
            </a:r>
            <a:endParaRPr lang="en-US" sz="3200" b="1"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C2573B9-9E37-0CC9-D6C6-A09760694785}"/>
              </a:ext>
            </a:extLst>
          </p:cNvPr>
          <p:cNvSpPr txBox="1"/>
          <p:nvPr/>
        </p:nvSpPr>
        <p:spPr>
          <a:xfrm>
            <a:off x="6096000" y="3429001"/>
            <a:ext cx="1218606" cy="2062103"/>
          </a:xfrm>
          <a:prstGeom prst="rect">
            <a:avLst/>
          </a:prstGeom>
          <a:noFill/>
        </p:spPr>
        <p:txBody>
          <a:bodyPr wrap="square" rtlCol="0">
            <a:spAutoFit/>
          </a:bodyPr>
          <a:lstStyle/>
          <a:p>
            <a:pPr algn="ctr" defTabSz="685800">
              <a:defRPr/>
            </a:pPr>
            <a:r>
              <a:rPr lang="en-US" sz="3200" b="1" dirty="0" err="1">
                <a:solidFill>
                  <a:prstClr val="black"/>
                </a:solidFill>
                <a:latin typeface="Arial" panose="020B0604020202020204" pitchFamily="34" charset="0"/>
                <a:cs typeface="Arial" panose="020B0604020202020204" pitchFamily="34" charset="0"/>
              </a:rPr>
              <a:t>làm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của</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cán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lớp</a:t>
            </a:r>
            <a:endParaRPr lang="en-US" sz="32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1575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265159" y="3625012"/>
            <a:ext cx="3451957" cy="323165"/>
          </a:xfrm>
          <a:prstGeom prst="rect">
            <a:avLst/>
          </a:prstGeom>
          <a:noFill/>
        </p:spPr>
        <p:txBody>
          <a:bodyPr wrap="square" rtlCol="0">
            <a:spAutoFit/>
          </a:bodyPr>
          <a:lstStyle/>
          <a:p>
            <a:pPr algn="ctr" defTabSz="685800">
              <a:spcBef>
                <a:spcPts val="593"/>
              </a:spcBef>
              <a:defRPr/>
            </a:pPr>
            <a:r>
              <a:rPr lang="zh-CN" altLang="en-US" sz="1500" dirty="0">
                <a:solidFill>
                  <a:prstClr val="whit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511966" y="5043862"/>
            <a:ext cx="9147043" cy="1737938"/>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3714751" y="1801668"/>
            <a:ext cx="4981575" cy="3227533"/>
          </a:xfrm>
          <a:prstGeom prst="rect">
            <a:avLst/>
          </a:prstGeom>
        </p:spPr>
      </p:pic>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497308" y="3752576"/>
            <a:ext cx="2774556" cy="3486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1920137" y="1630956"/>
            <a:ext cx="2410275" cy="4312644"/>
          </a:xfrm>
          <a:prstGeom prst="rect">
            <a:avLst/>
          </a:prstGeom>
        </p:spPr>
      </p:pic>
      <p:pic>
        <p:nvPicPr>
          <p:cNvPr id="8" name="Picture 7">
            <a:extLst>
              <a:ext uri="{FF2B5EF4-FFF2-40B4-BE49-F238E27FC236}">
                <a16:creationId xmlns:a16="http://schemas.microsoft.com/office/drawing/2014/main" id="{032BB521-565F-360C-0FAB-EBC828CAA258}"/>
              </a:ext>
            </a:extLst>
          </p:cNvPr>
          <p:cNvPicPr>
            <a:picLocks noChangeAspect="1"/>
          </p:cNvPicPr>
          <p:nvPr/>
        </p:nvPicPr>
        <p:blipFill>
          <a:blip r:embed="rId8"/>
          <a:stretch>
            <a:fillRect/>
          </a:stretch>
        </p:blipFill>
        <p:spPr>
          <a:xfrm>
            <a:off x="4030590" y="2343792"/>
            <a:ext cx="4503810" cy="1390009"/>
          </a:xfrm>
          <a:prstGeom prst="rect">
            <a:avLst/>
          </a:prstGeom>
        </p:spPr>
      </p:pic>
      <p:sp>
        <p:nvSpPr>
          <p:cNvPr id="5" name="Title 1">
            <a:extLst>
              <a:ext uri="{FF2B5EF4-FFF2-40B4-BE49-F238E27FC236}">
                <a16:creationId xmlns:a16="http://schemas.microsoft.com/office/drawing/2014/main" id="{F72D7054-8D31-5507-6049-3B578FA7F972}"/>
              </a:ext>
            </a:extLst>
          </p:cNvPr>
          <p:cNvSpPr txBox="1">
            <a:spLocks/>
          </p:cNvSpPr>
          <p:nvPr/>
        </p:nvSpPr>
        <p:spPr>
          <a:xfrm>
            <a:off x="1905000" y="76200"/>
            <a:ext cx="8229600"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prstClr val="black"/>
                </a:solidFill>
                <a:latin typeface="Arial" panose="020B0604020202020204" pitchFamily="34" charset="0"/>
                <a:cs typeface="Arial" panose="020B0604020202020204" pitchFamily="34" charset="0"/>
              </a:rPr>
              <a:t>Thứ</a:t>
            </a:r>
            <a:r>
              <a:rPr lang="en-US" sz="2800" b="1" dirty="0">
                <a:solidFill>
                  <a:prstClr val="black"/>
                </a:solidFill>
                <a:latin typeface="Arial" panose="020B0604020202020204" pitchFamily="34" charset="0"/>
                <a:cs typeface="Arial" panose="020B0604020202020204" pitchFamily="34" charset="0"/>
              </a:rPr>
              <a:t> Hai </a:t>
            </a:r>
            <a:r>
              <a:rPr lang="en-US" sz="2800" b="1" dirty="0" err="1">
                <a:solidFill>
                  <a:prstClr val="black"/>
                </a:solidFill>
                <a:latin typeface="Arial" panose="020B0604020202020204" pitchFamily="34" charset="0"/>
                <a:cs typeface="Arial" panose="020B0604020202020204" pitchFamily="34" charset="0"/>
              </a:rPr>
              <a:t>ngày</a:t>
            </a:r>
            <a:r>
              <a:rPr lang="en-US" sz="2800" b="1" dirty="0">
                <a:solidFill>
                  <a:prstClr val="black"/>
                </a:solidFill>
                <a:latin typeface="Arial" panose="020B0604020202020204" pitchFamily="34" charset="0"/>
                <a:cs typeface="Arial" panose="020B0604020202020204" pitchFamily="34" charset="0"/>
              </a:rPr>
              <a:t> 01 </a:t>
            </a:r>
            <a:r>
              <a:rPr lang="en-US" sz="2800" b="1" dirty="0" err="1">
                <a:solidFill>
                  <a:prstClr val="black"/>
                </a:solidFill>
                <a:latin typeface="Arial" panose="020B0604020202020204" pitchFamily="34" charset="0"/>
                <a:cs typeface="Arial" panose="020B0604020202020204" pitchFamily="34" charset="0"/>
              </a:rPr>
              <a:t>tháng</a:t>
            </a:r>
            <a:r>
              <a:rPr lang="en-US" sz="2800" b="1" dirty="0">
                <a:solidFill>
                  <a:prstClr val="black"/>
                </a:solidFill>
                <a:latin typeface="Arial" panose="020B0604020202020204" pitchFamily="34" charset="0"/>
                <a:cs typeface="Arial" panose="020B0604020202020204" pitchFamily="34" charset="0"/>
              </a:rPr>
              <a:t> 11 </a:t>
            </a:r>
            <a:r>
              <a:rPr lang="en-US" sz="2800" b="1" dirty="0" err="1">
                <a:solidFill>
                  <a:prstClr val="black"/>
                </a:solidFill>
                <a:latin typeface="Arial" panose="020B0604020202020204" pitchFamily="34" charset="0"/>
                <a:cs typeface="Arial" panose="020B0604020202020204" pitchFamily="34" charset="0"/>
              </a:rPr>
              <a:t>năm</a:t>
            </a:r>
            <a:r>
              <a:rPr lang="en-US" sz="2800" b="1" dirty="0">
                <a:solidFill>
                  <a:prstClr val="black"/>
                </a:solidFill>
                <a:latin typeface="Arial" panose="020B0604020202020204" pitchFamily="34" charset="0"/>
                <a:cs typeface="Arial" panose="020B0604020202020204" pitchFamily="34" charset="0"/>
              </a:rPr>
              <a:t> 2024</a:t>
            </a:r>
          </a:p>
        </p:txBody>
      </p:sp>
      <p:sp>
        <p:nvSpPr>
          <p:cNvPr id="9" name="Content Placeholder 2">
            <a:extLst>
              <a:ext uri="{FF2B5EF4-FFF2-40B4-BE49-F238E27FC236}">
                <a16:creationId xmlns:a16="http://schemas.microsoft.com/office/drawing/2014/main" id="{DE732D22-F37C-75CF-DF89-982470BD9423}"/>
              </a:ext>
            </a:extLst>
          </p:cNvPr>
          <p:cNvSpPr txBox="1">
            <a:spLocks/>
          </p:cNvSpPr>
          <p:nvPr/>
        </p:nvSpPr>
        <p:spPr>
          <a:xfrm>
            <a:off x="4038600" y="457200"/>
            <a:ext cx="4387948" cy="457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rgbClr val="0033CC"/>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Hoạt</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động</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trải</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nghiệm</a:t>
            </a:r>
            <a:endParaRPr lang="en-US" sz="2800" b="1" u="sng" dirty="0">
              <a:solidFill>
                <a:prstClr val="black"/>
              </a:solidFill>
              <a:latin typeface="Arial" panose="020B0604020202020204" pitchFamily="34" charset="0"/>
              <a:cs typeface="Arial" panose="020B0604020202020204" pitchFamily="34" charset="0"/>
            </a:endParaRPr>
          </a:p>
          <a:p>
            <a:pPr marL="0" indent="0">
              <a:buNone/>
            </a:pPr>
            <a:endParaRPr lang="en-US" sz="2800" dirty="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CA577A-8492-2402-8DAB-541372075487}"/>
              </a:ext>
            </a:extLst>
          </p:cNvPr>
          <p:cNvSpPr/>
          <p:nvPr/>
        </p:nvSpPr>
        <p:spPr>
          <a:xfrm>
            <a:off x="2400300" y="888613"/>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0" y="4409277"/>
            <a:ext cx="12191999" cy="1737938"/>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135087"/>
            <a:ext cx="10146704" cy="465992"/>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defTabSz="685800"/>
              <a:endParaRPr lang="en-US" sz="1350">
                <a:solidFill>
                  <a:prstClr val="black"/>
                </a:solidFill>
                <a:latin typeface="等线" panose="020F0502020204030204"/>
              </a:endParaRPr>
            </a:p>
          </p:txBody>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46704" y="1252944"/>
            <a:ext cx="1968407" cy="3401135"/>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600" y="1338933"/>
            <a:ext cx="1614579" cy="1614579"/>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1524000" y="857252"/>
            <a:ext cx="9144000" cy="225263"/>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defTabSz="685800"/>
              <a:endParaRPr lang="en-US" sz="1350">
                <a:solidFill>
                  <a:prstClr val="black"/>
                </a:solidFill>
                <a:latin typeface="等线" panose="020F0502020204030204"/>
              </a:endParaRPr>
            </a:p>
          </p:txBody>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1613889" y="2666642"/>
            <a:ext cx="8329955" cy="38688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923014" y="4068348"/>
            <a:ext cx="3533168" cy="1077218"/>
          </a:xfrm>
          <a:prstGeom prst="rect">
            <a:avLst/>
          </a:prstGeom>
          <a:noFill/>
        </p:spPr>
        <p:txBody>
          <a:bodyPr wrap="square" rtlCol="0">
            <a:spAutoFit/>
          </a:bodyPr>
          <a:lstStyle/>
          <a:p>
            <a:pPr algn="ctr" defTabSz="685800">
              <a:defRPr/>
            </a:pPr>
            <a:r>
              <a:rPr lang="en-US" sz="3200" b="1" dirty="0" err="1">
                <a:solidFill>
                  <a:prstClr val="black"/>
                </a:solidFill>
                <a:latin typeface="Arial" panose="020B0604020202020204" pitchFamily="34" charset="0"/>
                <a:cs typeface="Arial" panose="020B0604020202020204" pitchFamily="34" charset="0"/>
              </a:rPr>
              <a:t>Góc</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tuyên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dương</a:t>
            </a:r>
            <a:endParaRPr lang="en-US" sz="3200" b="1" dirty="0">
              <a:solidFill>
                <a:prstClr val="black"/>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9"/>
          <a:stretch>
            <a:fillRect/>
          </a:stretch>
        </p:blipFill>
        <p:spPr>
          <a:xfrm>
            <a:off x="-4033744" y="-401789"/>
            <a:ext cx="1233551" cy="1371671"/>
          </a:xfrm>
          <a:prstGeom prst="rect">
            <a:avLst/>
          </a:prstGeom>
        </p:spPr>
      </p:pic>
      <p:sp>
        <p:nvSpPr>
          <p:cNvPr id="14" name="Content Placeholder 2">
            <a:extLst>
              <a:ext uri="{FF2B5EF4-FFF2-40B4-BE49-F238E27FC236}">
                <a16:creationId xmlns:a16="http://schemas.microsoft.com/office/drawing/2014/main" id="{DE732D22-F37C-75CF-DF89-982470BD9423}"/>
              </a:ext>
            </a:extLst>
          </p:cNvPr>
          <p:cNvSpPr txBox="1">
            <a:spLocks/>
          </p:cNvSpPr>
          <p:nvPr/>
        </p:nvSpPr>
        <p:spPr>
          <a:xfrm>
            <a:off x="4038598" y="457200"/>
            <a:ext cx="4379687" cy="457200"/>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0033CC"/>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Hoạt</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động</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trải</a:t>
            </a:r>
            <a:r>
              <a:rPr lang="en-US" sz="2800" b="1" u="sng" dirty="0">
                <a:solidFill>
                  <a:prstClr val="black"/>
                </a:solidFill>
                <a:latin typeface="Arial" panose="020B0604020202020204" pitchFamily="34" charset="0"/>
                <a:cs typeface="Arial" panose="020B0604020202020204" pitchFamily="34" charset="0"/>
              </a:rPr>
              <a:t> </a:t>
            </a:r>
            <a:r>
              <a:rPr lang="en-US" sz="2800" b="1" u="sng" dirty="0" err="1">
                <a:solidFill>
                  <a:prstClr val="black"/>
                </a:solidFill>
                <a:latin typeface="Arial" panose="020B0604020202020204" pitchFamily="34" charset="0"/>
                <a:cs typeface="Arial" panose="020B0604020202020204" pitchFamily="34" charset="0"/>
              </a:rPr>
              <a:t>nghiệm</a:t>
            </a:r>
            <a:endParaRPr lang="en-US" sz="2800" b="1" u="sng" dirty="0">
              <a:solidFill>
                <a:prstClr val="black"/>
              </a:solidFill>
              <a:latin typeface="Arial" panose="020B0604020202020204" pitchFamily="34" charset="0"/>
              <a:cs typeface="Arial" panose="020B0604020202020204" pitchFamily="34" charset="0"/>
            </a:endParaRPr>
          </a:p>
          <a:p>
            <a:endParaRPr lang="en-US" sz="2800" dirty="0">
              <a:solidFill>
                <a:prstClr val="black"/>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1CA577A-8492-2402-8DAB-541372075487}"/>
              </a:ext>
            </a:extLst>
          </p:cNvPr>
          <p:cNvSpPr/>
          <p:nvPr/>
        </p:nvSpPr>
        <p:spPr>
          <a:xfrm>
            <a:off x="2362199" y="859971"/>
            <a:ext cx="739140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eaLnBrk="0" hangingPunct="0">
              <a:defRPr/>
            </a:pPr>
            <a:r>
              <a:rPr lang="en-US" sz="3200" b="1" dirty="0">
                <a:solidFill>
                  <a:srgbClr val="FF0000"/>
                </a:solidFill>
                <a:latin typeface="Arial" panose="020B0604020202020204" pitchFamily="34" charset="0"/>
                <a:cs typeface="Arial" panose="020B0604020202020204" pitchFamily="34" charset="0"/>
              </a:rPr>
              <a:t>Sinh </a:t>
            </a:r>
            <a:r>
              <a:rPr lang="en-US" sz="3200" b="1" dirty="0" err="1">
                <a:solidFill>
                  <a:srgbClr val="FF0000"/>
                </a:solidFill>
                <a:latin typeface="Arial" panose="020B0604020202020204" pitchFamily="34" charset="0"/>
                <a:cs typeface="Arial" panose="020B0604020202020204" pitchFamily="34" charset="0"/>
              </a:rPr>
              <a:t>hoạt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lớp</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Góc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Giải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toả</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xúc</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F72D7054-8D31-5507-6049-3B578FA7F972}"/>
              </a:ext>
            </a:extLst>
          </p:cNvPr>
          <p:cNvSpPr txBox="1">
            <a:spLocks/>
          </p:cNvSpPr>
          <p:nvPr/>
        </p:nvSpPr>
        <p:spPr>
          <a:xfrm>
            <a:off x="2866768" y="68899"/>
            <a:ext cx="6536725" cy="54940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err="1">
                <a:solidFill>
                  <a:prstClr val="black"/>
                </a:solidFill>
                <a:latin typeface="Arial" panose="020B0604020202020204" pitchFamily="34" charset="0"/>
                <a:cs typeface="Arial" panose="020B0604020202020204" pitchFamily="34" charset="0"/>
              </a:rPr>
              <a:t>Thứ</a:t>
            </a:r>
            <a:r>
              <a:rPr lang="en-US" sz="2800" b="1" dirty="0">
                <a:solidFill>
                  <a:prstClr val="black"/>
                </a:solidFill>
                <a:latin typeface="Arial" panose="020B0604020202020204" pitchFamily="34" charset="0"/>
                <a:cs typeface="Arial" panose="020B0604020202020204" pitchFamily="34" charset="0"/>
              </a:rPr>
              <a:t> Hai </a:t>
            </a:r>
            <a:r>
              <a:rPr lang="en-US" sz="2800" b="1" dirty="0" err="1">
                <a:solidFill>
                  <a:prstClr val="black"/>
                </a:solidFill>
                <a:latin typeface="Arial" panose="020B0604020202020204" pitchFamily="34" charset="0"/>
                <a:cs typeface="Arial" panose="020B0604020202020204" pitchFamily="34" charset="0"/>
              </a:rPr>
              <a:t>ngày</a:t>
            </a:r>
            <a:r>
              <a:rPr lang="en-US" sz="2800" b="1" dirty="0">
                <a:solidFill>
                  <a:prstClr val="black"/>
                </a:solidFill>
                <a:latin typeface="Arial" panose="020B0604020202020204" pitchFamily="34" charset="0"/>
                <a:cs typeface="Arial" panose="020B0604020202020204" pitchFamily="34" charset="0"/>
              </a:rPr>
              <a:t> 01 </a:t>
            </a:r>
            <a:r>
              <a:rPr lang="en-US" sz="2800" b="1" dirty="0" err="1">
                <a:solidFill>
                  <a:prstClr val="black"/>
                </a:solidFill>
                <a:latin typeface="Arial" panose="020B0604020202020204" pitchFamily="34" charset="0"/>
                <a:cs typeface="Arial" panose="020B0604020202020204" pitchFamily="34" charset="0"/>
              </a:rPr>
              <a:t>tháng</a:t>
            </a:r>
            <a:r>
              <a:rPr lang="en-US" sz="2800" b="1" dirty="0">
                <a:solidFill>
                  <a:prstClr val="black"/>
                </a:solidFill>
                <a:latin typeface="Arial" panose="020B0604020202020204" pitchFamily="34" charset="0"/>
                <a:cs typeface="Arial" panose="020B0604020202020204" pitchFamily="34" charset="0"/>
              </a:rPr>
              <a:t> 11 </a:t>
            </a:r>
            <a:r>
              <a:rPr lang="en-US" sz="2800" b="1" dirty="0" err="1">
                <a:solidFill>
                  <a:prstClr val="black"/>
                </a:solidFill>
                <a:latin typeface="Arial" panose="020B0604020202020204" pitchFamily="34" charset="0"/>
                <a:cs typeface="Arial" panose="020B0604020202020204" pitchFamily="34" charset="0"/>
              </a:rPr>
              <a:t>năm</a:t>
            </a:r>
            <a:r>
              <a:rPr lang="en-US" sz="2800" b="1" dirty="0">
                <a:solidFill>
                  <a:prstClr val="black"/>
                </a:solidFill>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888</Words>
  <Application>Microsoft Office PowerPoint</Application>
  <PresentationFormat>Widescreen</PresentationFormat>
  <Paragraphs>106</Paragraphs>
  <Slides>21</Slides>
  <Notes>8</Notes>
  <HiddenSlides>0</HiddenSlides>
  <MMClips>1</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21</vt:i4>
      </vt:variant>
    </vt:vector>
  </HeadingPairs>
  <TitlesOfParts>
    <vt:vector size="36" baseType="lpstr">
      <vt:lpstr>等线</vt:lpstr>
      <vt:lpstr>等线 Light</vt:lpstr>
      <vt:lpstr>Arial</vt:lpstr>
      <vt:lpstr>Calibri</vt:lpstr>
      <vt:lpstr>Times New Roman</vt:lpstr>
      <vt:lpstr>字魂59号-创粗黑</vt:lpstr>
      <vt:lpstr>第一PPT，www.1ppt.com</vt:lpstr>
      <vt:lpstr>Custom Design</vt:lpstr>
      <vt:lpstr>1_第一PPT，www.1ppt.com</vt:lpstr>
      <vt:lpstr>3_Office Theme</vt:lpstr>
      <vt:lpstr>1_Office 主题​​</vt:lpstr>
      <vt:lpstr>2_Default Design</vt:lpstr>
      <vt:lpstr>Office Theme</vt:lpstr>
      <vt:lpstr>2_Office Theme</vt:lpstr>
      <vt:lpstr>Bitmap Image</vt:lpstr>
      <vt:lpstr>PowerPoint Presentation</vt:lpstr>
      <vt:lpstr>Thứ Hai ngày 01 tháng 11 năm 2024</vt:lpstr>
      <vt:lpstr>Thứ Hai ngày 01 tháng 11 năm 2024</vt:lpstr>
      <vt:lpstr>PowerPoint Presentation</vt:lpstr>
      <vt:lpstr>Thứ Hai ngày 01 tháng 11 năm 2024</vt:lpstr>
      <vt:lpstr>Thứ Hai ngày 01 tháng 11 năm 2024</vt:lpstr>
      <vt:lpstr>Thứ Hai ngày 01 tháng 11 năm 2024</vt:lpstr>
      <vt:lpstr>PowerPoint Presentation</vt:lpstr>
      <vt:lpstr>PowerPoint Presentation</vt:lpstr>
      <vt:lpstr>Thứ Hai ngày 01 tháng 11 năm 2024</vt:lpstr>
      <vt:lpstr>Thứ Hai ngày 01 tháng 11 năm 2024</vt:lpstr>
      <vt:lpstr>PowerPoint Presentation</vt:lpstr>
      <vt:lpstr>Thứ Hai ngày 01 tháng 11 năm 2024</vt:lpstr>
      <vt:lpstr>Thứ Hai ngày 01 tháng 11 năm 2024</vt:lpstr>
      <vt:lpstr>Thứ Hai ngày 01 tháng 11 năm 2024</vt:lpstr>
      <vt:lpstr>PowerPoint Presentation</vt:lpstr>
      <vt:lpstr>PowerPoint Presentation</vt:lpstr>
      <vt:lpstr>Thứ Hai ngày 01 tháng 11 năm 2024</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51</cp:revision>
  <dcterms:created xsi:type="dcterms:W3CDTF">2024-09-15T04:46:54Z</dcterms:created>
  <dcterms:modified xsi:type="dcterms:W3CDTF">2024-11-25T13:09:18Z</dcterms:modified>
</cp:coreProperties>
</file>