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8" r:id="rId1"/>
  </p:sldMasterIdLst>
  <p:notesMasterIdLst>
    <p:notesMasterId r:id="rId31"/>
  </p:notesMasterIdLst>
  <p:sldIdLst>
    <p:sldId id="328" r:id="rId2"/>
    <p:sldId id="316" r:id="rId3"/>
    <p:sldId id="294" r:id="rId4"/>
    <p:sldId id="273" r:id="rId5"/>
    <p:sldId id="300" r:id="rId6"/>
    <p:sldId id="295" r:id="rId7"/>
    <p:sldId id="296" r:id="rId8"/>
    <p:sldId id="297" r:id="rId9"/>
    <p:sldId id="298" r:id="rId10"/>
    <p:sldId id="322" r:id="rId11"/>
    <p:sldId id="301" r:id="rId12"/>
    <p:sldId id="315" r:id="rId13"/>
    <p:sldId id="302" r:id="rId14"/>
    <p:sldId id="317" r:id="rId15"/>
    <p:sldId id="307" r:id="rId16"/>
    <p:sldId id="337" r:id="rId17"/>
    <p:sldId id="329" r:id="rId18"/>
    <p:sldId id="330" r:id="rId19"/>
    <p:sldId id="331" r:id="rId20"/>
    <p:sldId id="332" r:id="rId21"/>
    <p:sldId id="333" r:id="rId22"/>
    <p:sldId id="334" r:id="rId23"/>
    <p:sldId id="335" r:id="rId24"/>
    <p:sldId id="336" r:id="rId25"/>
    <p:sldId id="321" r:id="rId26"/>
    <p:sldId id="323" r:id="rId27"/>
    <p:sldId id="324" r:id="rId28"/>
    <p:sldId id="327" r:id="rId29"/>
    <p:sldId id="314" r:id="rId30"/>
  </p:sldIdLst>
  <p:sldSz cx="12192000" cy="6858000"/>
  <p:notesSz cx="6858000" cy="9144000"/>
  <p:embeddedFontLst>
    <p:embeddedFont>
      <p:font typeface="宋体" panose="02010600030101010101" pitchFamily="2" charset="-122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  <p:embeddedFont>
      <p:font typeface="Trebuchet MS" panose="020B0603020202020204" pitchFamily="34" charset="0"/>
      <p:regular r:id="rId41"/>
      <p:bold r:id="rId42"/>
      <p:italic r:id="rId43"/>
      <p:boldItalic r:id="rId44"/>
    </p:embeddedFont>
    <p:embeddedFont>
      <p:font typeface="Franklin Gothic Book" panose="020B0604020202020204" charset="0"/>
      <p:regular r:id="rId45"/>
      <p:italic r:id="rId46"/>
    </p:embeddedFont>
    <p:embeddedFont>
      <p:font typeface="VNI-Avo" panose="020B0604020202020204"/>
      <p:regular r:id="rId47"/>
      <p:bold r:id="rId48"/>
      <p:italic r:id="rId49"/>
      <p:boldItalic r:id="rId50"/>
    </p:embeddedFont>
    <p:embeddedFont>
      <p:font typeface="Tahoma" panose="020B0604030504040204" pitchFamily="34" charset="0"/>
      <p:regular r:id="rId51"/>
      <p:bold r:id="rId52"/>
    </p:embeddedFont>
    <p:embeddedFont>
      <p:font typeface="HP001 4 hàng" panose="020B0604020202020204" charset="0"/>
      <p:regular r:id="rId53"/>
      <p:bold r:id="rId54"/>
    </p:embeddedFont>
    <p:embeddedFont>
      <p:font typeface="Tw Cen MT" panose="020B0604020202020204" charset="0"/>
      <p:regular r:id="rId55"/>
      <p:bold r:id="rId56"/>
      <p:italic r:id="rId57"/>
      <p:boldItalic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33"/>
    <a:srgbClr val="FFFFFF"/>
    <a:srgbClr val="99FF99"/>
    <a:srgbClr val="0000FF"/>
    <a:srgbClr val="17DF80"/>
    <a:srgbClr val="1A1D2F"/>
    <a:srgbClr val="90CC53"/>
    <a:srgbClr val="B8853B"/>
    <a:srgbClr val="FF9900"/>
    <a:srgbClr val="AB9A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354" y="66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font" Target="fonts/font2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71CD5-1591-46C7-A397-BCE6EA00CA12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811AD7-64F4-4F91-96CA-5286F0BAF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68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359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1165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72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495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32568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B0177-6D24-41AF-9103-82F559E4EBA9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467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0764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49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76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2998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69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4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733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26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4256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4896545" y="1549400"/>
            <a:ext cx="5760647" cy="4650048"/>
          </a:xfrm>
          <a:custGeom>
            <a:avLst/>
            <a:gdLst>
              <a:gd name="connsiteX0" fmla="*/ 2893445 w 6508054"/>
              <a:gd name="connsiteY0" fmla="*/ 4494226 h 5253362"/>
              <a:gd name="connsiteX1" fmla="*/ 3616992 w 6508054"/>
              <a:gd name="connsiteY1" fmla="*/ 4494226 h 5253362"/>
              <a:gd name="connsiteX2" fmla="*/ 3682233 w 6508054"/>
              <a:gd name="connsiteY2" fmla="*/ 4559466 h 5253362"/>
              <a:gd name="connsiteX3" fmla="*/ 3682233 w 6508054"/>
              <a:gd name="connsiteY3" fmla="*/ 5188122 h 5253362"/>
              <a:gd name="connsiteX4" fmla="*/ 3616992 w 6508054"/>
              <a:gd name="connsiteY4" fmla="*/ 5253362 h 5253362"/>
              <a:gd name="connsiteX5" fmla="*/ 2893445 w 6508054"/>
              <a:gd name="connsiteY5" fmla="*/ 5253362 h 5253362"/>
              <a:gd name="connsiteX6" fmla="*/ 2828205 w 6508054"/>
              <a:gd name="connsiteY6" fmla="*/ 5188122 h 5253362"/>
              <a:gd name="connsiteX7" fmla="*/ 2828205 w 6508054"/>
              <a:gd name="connsiteY7" fmla="*/ 4559466 h 5253362"/>
              <a:gd name="connsiteX8" fmla="*/ 2893445 w 6508054"/>
              <a:gd name="connsiteY8" fmla="*/ 4494226 h 5253362"/>
              <a:gd name="connsiteX9" fmla="*/ 1932427 w 6508054"/>
              <a:gd name="connsiteY9" fmla="*/ 3644261 h 5253362"/>
              <a:gd name="connsiteX10" fmla="*/ 2669023 w 6508054"/>
              <a:gd name="connsiteY10" fmla="*/ 3644261 h 5253362"/>
              <a:gd name="connsiteX11" fmla="*/ 2727739 w 6508054"/>
              <a:gd name="connsiteY11" fmla="*/ 3702977 h 5253362"/>
              <a:gd name="connsiteX12" fmla="*/ 2727739 w 6508054"/>
              <a:gd name="connsiteY12" fmla="*/ 4268767 h 5253362"/>
              <a:gd name="connsiteX13" fmla="*/ 2669023 w 6508054"/>
              <a:gd name="connsiteY13" fmla="*/ 4327483 h 5253362"/>
              <a:gd name="connsiteX14" fmla="*/ 1932427 w 6508054"/>
              <a:gd name="connsiteY14" fmla="*/ 4327483 h 5253362"/>
              <a:gd name="connsiteX15" fmla="*/ 1873711 w 6508054"/>
              <a:gd name="connsiteY15" fmla="*/ 4268767 h 5253362"/>
              <a:gd name="connsiteX16" fmla="*/ 1873711 w 6508054"/>
              <a:gd name="connsiteY16" fmla="*/ 3702977 h 5253362"/>
              <a:gd name="connsiteX17" fmla="*/ 1932427 w 6508054"/>
              <a:gd name="connsiteY17" fmla="*/ 3644261 h 5253362"/>
              <a:gd name="connsiteX18" fmla="*/ 2893444 w 6508054"/>
              <a:gd name="connsiteY18" fmla="*/ 3606305 h 5253362"/>
              <a:gd name="connsiteX19" fmla="*/ 3616992 w 6508054"/>
              <a:gd name="connsiteY19" fmla="*/ 3606305 h 5253362"/>
              <a:gd name="connsiteX20" fmla="*/ 3682233 w 6508054"/>
              <a:gd name="connsiteY20" fmla="*/ 3671545 h 5253362"/>
              <a:gd name="connsiteX21" fmla="*/ 3682233 w 6508054"/>
              <a:gd name="connsiteY21" fmla="*/ 4300201 h 5253362"/>
              <a:gd name="connsiteX22" fmla="*/ 3616992 w 6508054"/>
              <a:gd name="connsiteY22" fmla="*/ 4365441 h 5253362"/>
              <a:gd name="connsiteX23" fmla="*/ 2893444 w 6508054"/>
              <a:gd name="connsiteY23" fmla="*/ 4365441 h 5253362"/>
              <a:gd name="connsiteX24" fmla="*/ 2828204 w 6508054"/>
              <a:gd name="connsiteY24" fmla="*/ 4300201 h 5253362"/>
              <a:gd name="connsiteX25" fmla="*/ 2828204 w 6508054"/>
              <a:gd name="connsiteY25" fmla="*/ 3671545 h 5253362"/>
              <a:gd name="connsiteX26" fmla="*/ 2893444 w 6508054"/>
              <a:gd name="connsiteY26" fmla="*/ 3606305 h 5253362"/>
              <a:gd name="connsiteX27" fmla="*/ 3842446 w 6508054"/>
              <a:gd name="connsiteY27" fmla="*/ 3594443 h 5253362"/>
              <a:gd name="connsiteX28" fmla="*/ 4561915 w 6508054"/>
              <a:gd name="connsiteY28" fmla="*/ 3594443 h 5253362"/>
              <a:gd name="connsiteX29" fmla="*/ 4629194 w 6508054"/>
              <a:gd name="connsiteY29" fmla="*/ 3661722 h 5253362"/>
              <a:gd name="connsiteX30" fmla="*/ 4629194 w 6508054"/>
              <a:gd name="connsiteY30" fmla="*/ 4310022 h 5253362"/>
              <a:gd name="connsiteX31" fmla="*/ 4561915 w 6508054"/>
              <a:gd name="connsiteY31" fmla="*/ 4377301 h 5253362"/>
              <a:gd name="connsiteX32" fmla="*/ 3842446 w 6508054"/>
              <a:gd name="connsiteY32" fmla="*/ 4377301 h 5253362"/>
              <a:gd name="connsiteX33" fmla="*/ 3775166 w 6508054"/>
              <a:gd name="connsiteY33" fmla="*/ 4310022 h 5253362"/>
              <a:gd name="connsiteX34" fmla="*/ 3775166 w 6508054"/>
              <a:gd name="connsiteY34" fmla="*/ 3661722 h 5253362"/>
              <a:gd name="connsiteX35" fmla="*/ 3842446 w 6508054"/>
              <a:gd name="connsiteY35" fmla="*/ 3594443 h 5253362"/>
              <a:gd name="connsiteX36" fmla="*/ 3833882 w 6508054"/>
              <a:gd name="connsiteY36" fmla="*/ 2738724 h 5253362"/>
              <a:gd name="connsiteX37" fmla="*/ 4570478 w 6508054"/>
              <a:gd name="connsiteY37" fmla="*/ 2738724 h 5253362"/>
              <a:gd name="connsiteX38" fmla="*/ 4629194 w 6508054"/>
              <a:gd name="connsiteY38" fmla="*/ 2797440 h 5253362"/>
              <a:gd name="connsiteX39" fmla="*/ 4629194 w 6508054"/>
              <a:gd name="connsiteY39" fmla="*/ 3363230 h 5253362"/>
              <a:gd name="connsiteX40" fmla="*/ 4570478 w 6508054"/>
              <a:gd name="connsiteY40" fmla="*/ 3421946 h 5253362"/>
              <a:gd name="connsiteX41" fmla="*/ 3833882 w 6508054"/>
              <a:gd name="connsiteY41" fmla="*/ 3421946 h 5253362"/>
              <a:gd name="connsiteX42" fmla="*/ 3775166 w 6508054"/>
              <a:gd name="connsiteY42" fmla="*/ 3363230 h 5253362"/>
              <a:gd name="connsiteX43" fmla="*/ 3775166 w 6508054"/>
              <a:gd name="connsiteY43" fmla="*/ 2797440 h 5253362"/>
              <a:gd name="connsiteX44" fmla="*/ 3833882 w 6508054"/>
              <a:gd name="connsiteY44" fmla="*/ 2738724 h 5253362"/>
              <a:gd name="connsiteX45" fmla="*/ 4777835 w 6508054"/>
              <a:gd name="connsiteY45" fmla="*/ 2700768 h 5253362"/>
              <a:gd name="connsiteX46" fmla="*/ 5501383 w 6508054"/>
              <a:gd name="connsiteY46" fmla="*/ 2700768 h 5253362"/>
              <a:gd name="connsiteX47" fmla="*/ 5566623 w 6508054"/>
              <a:gd name="connsiteY47" fmla="*/ 2766008 h 5253362"/>
              <a:gd name="connsiteX48" fmla="*/ 5566623 w 6508054"/>
              <a:gd name="connsiteY48" fmla="*/ 3394664 h 5253362"/>
              <a:gd name="connsiteX49" fmla="*/ 5501383 w 6508054"/>
              <a:gd name="connsiteY49" fmla="*/ 3459904 h 5253362"/>
              <a:gd name="connsiteX50" fmla="*/ 4777835 w 6508054"/>
              <a:gd name="connsiteY50" fmla="*/ 3459904 h 5253362"/>
              <a:gd name="connsiteX51" fmla="*/ 4712595 w 6508054"/>
              <a:gd name="connsiteY51" fmla="*/ 3394664 h 5253362"/>
              <a:gd name="connsiteX52" fmla="*/ 4712595 w 6508054"/>
              <a:gd name="connsiteY52" fmla="*/ 2766008 h 5253362"/>
              <a:gd name="connsiteX53" fmla="*/ 4777835 w 6508054"/>
              <a:gd name="connsiteY53" fmla="*/ 2700768 h 5253362"/>
              <a:gd name="connsiteX54" fmla="*/ 2893444 w 6508054"/>
              <a:gd name="connsiteY54" fmla="*/ 2700768 h 5253362"/>
              <a:gd name="connsiteX55" fmla="*/ 3616992 w 6508054"/>
              <a:gd name="connsiteY55" fmla="*/ 2700768 h 5253362"/>
              <a:gd name="connsiteX56" fmla="*/ 3682233 w 6508054"/>
              <a:gd name="connsiteY56" fmla="*/ 2766008 h 5253362"/>
              <a:gd name="connsiteX57" fmla="*/ 3682233 w 6508054"/>
              <a:gd name="connsiteY57" fmla="*/ 3394664 h 5253362"/>
              <a:gd name="connsiteX58" fmla="*/ 3616992 w 6508054"/>
              <a:gd name="connsiteY58" fmla="*/ 3459904 h 5253362"/>
              <a:gd name="connsiteX59" fmla="*/ 2893444 w 6508054"/>
              <a:gd name="connsiteY59" fmla="*/ 3459904 h 5253362"/>
              <a:gd name="connsiteX60" fmla="*/ 2828204 w 6508054"/>
              <a:gd name="connsiteY60" fmla="*/ 3394664 h 5253362"/>
              <a:gd name="connsiteX61" fmla="*/ 2828204 w 6508054"/>
              <a:gd name="connsiteY61" fmla="*/ 2766008 h 5253362"/>
              <a:gd name="connsiteX62" fmla="*/ 2893444 w 6508054"/>
              <a:gd name="connsiteY62" fmla="*/ 2700768 h 5253362"/>
              <a:gd name="connsiteX63" fmla="*/ 955540 w 6508054"/>
              <a:gd name="connsiteY63" fmla="*/ 2700768 h 5253362"/>
              <a:gd name="connsiteX64" fmla="*/ 1679088 w 6508054"/>
              <a:gd name="connsiteY64" fmla="*/ 2700768 h 5253362"/>
              <a:gd name="connsiteX65" fmla="*/ 1744328 w 6508054"/>
              <a:gd name="connsiteY65" fmla="*/ 2766008 h 5253362"/>
              <a:gd name="connsiteX66" fmla="*/ 1744328 w 6508054"/>
              <a:gd name="connsiteY66" fmla="*/ 3394664 h 5253362"/>
              <a:gd name="connsiteX67" fmla="*/ 1679088 w 6508054"/>
              <a:gd name="connsiteY67" fmla="*/ 3459904 h 5253362"/>
              <a:gd name="connsiteX68" fmla="*/ 955540 w 6508054"/>
              <a:gd name="connsiteY68" fmla="*/ 3459904 h 5253362"/>
              <a:gd name="connsiteX69" fmla="*/ 890300 w 6508054"/>
              <a:gd name="connsiteY69" fmla="*/ 3394664 h 5253362"/>
              <a:gd name="connsiteX70" fmla="*/ 890300 w 6508054"/>
              <a:gd name="connsiteY70" fmla="*/ 2766008 h 5253362"/>
              <a:gd name="connsiteX71" fmla="*/ 955540 w 6508054"/>
              <a:gd name="connsiteY71" fmla="*/ 2700768 h 5253362"/>
              <a:gd name="connsiteX72" fmla="*/ 1940990 w 6508054"/>
              <a:gd name="connsiteY72" fmla="*/ 2688907 h 5253362"/>
              <a:gd name="connsiteX73" fmla="*/ 2660460 w 6508054"/>
              <a:gd name="connsiteY73" fmla="*/ 2688907 h 5253362"/>
              <a:gd name="connsiteX74" fmla="*/ 2727739 w 6508054"/>
              <a:gd name="connsiteY74" fmla="*/ 2756186 h 5253362"/>
              <a:gd name="connsiteX75" fmla="*/ 2727739 w 6508054"/>
              <a:gd name="connsiteY75" fmla="*/ 3404486 h 5253362"/>
              <a:gd name="connsiteX76" fmla="*/ 2660460 w 6508054"/>
              <a:gd name="connsiteY76" fmla="*/ 3471765 h 5253362"/>
              <a:gd name="connsiteX77" fmla="*/ 1940990 w 6508054"/>
              <a:gd name="connsiteY77" fmla="*/ 3471765 h 5253362"/>
              <a:gd name="connsiteX78" fmla="*/ 1873711 w 6508054"/>
              <a:gd name="connsiteY78" fmla="*/ 3404486 h 5253362"/>
              <a:gd name="connsiteX79" fmla="*/ 1873711 w 6508054"/>
              <a:gd name="connsiteY79" fmla="*/ 2756186 h 5253362"/>
              <a:gd name="connsiteX80" fmla="*/ 1940990 w 6508054"/>
              <a:gd name="connsiteY80" fmla="*/ 2688907 h 5253362"/>
              <a:gd name="connsiteX81" fmla="*/ 58716 w 6508054"/>
              <a:gd name="connsiteY81" fmla="*/ 1836502 h 5253362"/>
              <a:gd name="connsiteX82" fmla="*/ 795311 w 6508054"/>
              <a:gd name="connsiteY82" fmla="*/ 1836502 h 5253362"/>
              <a:gd name="connsiteX83" fmla="*/ 854028 w 6508054"/>
              <a:gd name="connsiteY83" fmla="*/ 1895218 h 5253362"/>
              <a:gd name="connsiteX84" fmla="*/ 854028 w 6508054"/>
              <a:gd name="connsiteY84" fmla="*/ 2461008 h 5253362"/>
              <a:gd name="connsiteX85" fmla="*/ 795311 w 6508054"/>
              <a:gd name="connsiteY85" fmla="*/ 2519724 h 5253362"/>
              <a:gd name="connsiteX86" fmla="*/ 58716 w 6508054"/>
              <a:gd name="connsiteY86" fmla="*/ 2519724 h 5253362"/>
              <a:gd name="connsiteX87" fmla="*/ 0 w 6508054"/>
              <a:gd name="connsiteY87" fmla="*/ 2461008 h 5253362"/>
              <a:gd name="connsiteX88" fmla="*/ 0 w 6508054"/>
              <a:gd name="connsiteY88" fmla="*/ 1895218 h 5253362"/>
              <a:gd name="connsiteX89" fmla="*/ 58716 w 6508054"/>
              <a:gd name="connsiteY89" fmla="*/ 1836502 h 5253362"/>
              <a:gd name="connsiteX90" fmla="*/ 5719266 w 6508054"/>
              <a:gd name="connsiteY90" fmla="*/ 1798545 h 5253362"/>
              <a:gd name="connsiteX91" fmla="*/ 6442814 w 6508054"/>
              <a:gd name="connsiteY91" fmla="*/ 1798545 h 5253362"/>
              <a:gd name="connsiteX92" fmla="*/ 6508054 w 6508054"/>
              <a:gd name="connsiteY92" fmla="*/ 1863785 h 5253362"/>
              <a:gd name="connsiteX93" fmla="*/ 6508054 w 6508054"/>
              <a:gd name="connsiteY93" fmla="*/ 2492441 h 5253362"/>
              <a:gd name="connsiteX94" fmla="*/ 6442814 w 6508054"/>
              <a:gd name="connsiteY94" fmla="*/ 2557681 h 5253362"/>
              <a:gd name="connsiteX95" fmla="*/ 5719266 w 6508054"/>
              <a:gd name="connsiteY95" fmla="*/ 2557681 h 5253362"/>
              <a:gd name="connsiteX96" fmla="*/ 5654026 w 6508054"/>
              <a:gd name="connsiteY96" fmla="*/ 2492441 h 5253362"/>
              <a:gd name="connsiteX97" fmla="*/ 5654026 w 6508054"/>
              <a:gd name="connsiteY97" fmla="*/ 1863785 h 5253362"/>
              <a:gd name="connsiteX98" fmla="*/ 5719266 w 6508054"/>
              <a:gd name="connsiteY98" fmla="*/ 1798545 h 5253362"/>
              <a:gd name="connsiteX99" fmla="*/ 3840406 w 6508054"/>
              <a:gd name="connsiteY99" fmla="*/ 1798545 h 5253362"/>
              <a:gd name="connsiteX100" fmla="*/ 4563954 w 6508054"/>
              <a:gd name="connsiteY100" fmla="*/ 1798545 h 5253362"/>
              <a:gd name="connsiteX101" fmla="*/ 4629194 w 6508054"/>
              <a:gd name="connsiteY101" fmla="*/ 1863785 h 5253362"/>
              <a:gd name="connsiteX102" fmla="*/ 4629194 w 6508054"/>
              <a:gd name="connsiteY102" fmla="*/ 2492441 h 5253362"/>
              <a:gd name="connsiteX103" fmla="*/ 4563954 w 6508054"/>
              <a:gd name="connsiteY103" fmla="*/ 2557681 h 5253362"/>
              <a:gd name="connsiteX104" fmla="*/ 3840406 w 6508054"/>
              <a:gd name="connsiteY104" fmla="*/ 2557681 h 5253362"/>
              <a:gd name="connsiteX105" fmla="*/ 3775166 w 6508054"/>
              <a:gd name="connsiteY105" fmla="*/ 2492441 h 5253362"/>
              <a:gd name="connsiteX106" fmla="*/ 3775166 w 6508054"/>
              <a:gd name="connsiteY106" fmla="*/ 1863785 h 5253362"/>
              <a:gd name="connsiteX107" fmla="*/ 3840406 w 6508054"/>
              <a:gd name="connsiteY107" fmla="*/ 1798545 h 5253362"/>
              <a:gd name="connsiteX108" fmla="*/ 1938951 w 6508054"/>
              <a:gd name="connsiteY108" fmla="*/ 1798545 h 5253362"/>
              <a:gd name="connsiteX109" fmla="*/ 2662499 w 6508054"/>
              <a:gd name="connsiteY109" fmla="*/ 1798545 h 5253362"/>
              <a:gd name="connsiteX110" fmla="*/ 2727739 w 6508054"/>
              <a:gd name="connsiteY110" fmla="*/ 1863785 h 5253362"/>
              <a:gd name="connsiteX111" fmla="*/ 2727739 w 6508054"/>
              <a:gd name="connsiteY111" fmla="*/ 2492441 h 5253362"/>
              <a:gd name="connsiteX112" fmla="*/ 2662499 w 6508054"/>
              <a:gd name="connsiteY112" fmla="*/ 2557681 h 5253362"/>
              <a:gd name="connsiteX113" fmla="*/ 1938951 w 6508054"/>
              <a:gd name="connsiteY113" fmla="*/ 2557681 h 5253362"/>
              <a:gd name="connsiteX114" fmla="*/ 1873711 w 6508054"/>
              <a:gd name="connsiteY114" fmla="*/ 2492441 h 5253362"/>
              <a:gd name="connsiteX115" fmla="*/ 1873711 w 6508054"/>
              <a:gd name="connsiteY115" fmla="*/ 1863785 h 5253362"/>
              <a:gd name="connsiteX116" fmla="*/ 1938951 w 6508054"/>
              <a:gd name="connsiteY116" fmla="*/ 1798545 h 5253362"/>
              <a:gd name="connsiteX117" fmla="*/ 4779874 w 6508054"/>
              <a:gd name="connsiteY117" fmla="*/ 1786684 h 5253362"/>
              <a:gd name="connsiteX118" fmla="*/ 5499344 w 6508054"/>
              <a:gd name="connsiteY118" fmla="*/ 1786684 h 5253362"/>
              <a:gd name="connsiteX119" fmla="*/ 5566623 w 6508054"/>
              <a:gd name="connsiteY119" fmla="*/ 1853963 h 5253362"/>
              <a:gd name="connsiteX120" fmla="*/ 5566623 w 6508054"/>
              <a:gd name="connsiteY120" fmla="*/ 2502263 h 5253362"/>
              <a:gd name="connsiteX121" fmla="*/ 5499344 w 6508054"/>
              <a:gd name="connsiteY121" fmla="*/ 2569542 h 5253362"/>
              <a:gd name="connsiteX122" fmla="*/ 4779874 w 6508054"/>
              <a:gd name="connsiteY122" fmla="*/ 2569542 h 5253362"/>
              <a:gd name="connsiteX123" fmla="*/ 4712595 w 6508054"/>
              <a:gd name="connsiteY123" fmla="*/ 2502263 h 5253362"/>
              <a:gd name="connsiteX124" fmla="*/ 4712595 w 6508054"/>
              <a:gd name="connsiteY124" fmla="*/ 1853963 h 5253362"/>
              <a:gd name="connsiteX125" fmla="*/ 4779874 w 6508054"/>
              <a:gd name="connsiteY125" fmla="*/ 1786684 h 5253362"/>
              <a:gd name="connsiteX126" fmla="*/ 2895483 w 6508054"/>
              <a:gd name="connsiteY126" fmla="*/ 1786684 h 5253362"/>
              <a:gd name="connsiteX127" fmla="*/ 3614953 w 6508054"/>
              <a:gd name="connsiteY127" fmla="*/ 1786684 h 5253362"/>
              <a:gd name="connsiteX128" fmla="*/ 3682233 w 6508054"/>
              <a:gd name="connsiteY128" fmla="*/ 1853963 h 5253362"/>
              <a:gd name="connsiteX129" fmla="*/ 3682233 w 6508054"/>
              <a:gd name="connsiteY129" fmla="*/ 2502263 h 5253362"/>
              <a:gd name="connsiteX130" fmla="*/ 3614953 w 6508054"/>
              <a:gd name="connsiteY130" fmla="*/ 2569542 h 5253362"/>
              <a:gd name="connsiteX131" fmla="*/ 2895483 w 6508054"/>
              <a:gd name="connsiteY131" fmla="*/ 2569542 h 5253362"/>
              <a:gd name="connsiteX132" fmla="*/ 2828204 w 6508054"/>
              <a:gd name="connsiteY132" fmla="*/ 2502263 h 5253362"/>
              <a:gd name="connsiteX133" fmla="*/ 2828204 w 6508054"/>
              <a:gd name="connsiteY133" fmla="*/ 1853963 h 5253362"/>
              <a:gd name="connsiteX134" fmla="*/ 2895483 w 6508054"/>
              <a:gd name="connsiteY134" fmla="*/ 1786684 h 5253362"/>
              <a:gd name="connsiteX135" fmla="*/ 957580 w 6508054"/>
              <a:gd name="connsiteY135" fmla="*/ 1786684 h 5253362"/>
              <a:gd name="connsiteX136" fmla="*/ 1677049 w 6508054"/>
              <a:gd name="connsiteY136" fmla="*/ 1786684 h 5253362"/>
              <a:gd name="connsiteX137" fmla="*/ 1744328 w 6508054"/>
              <a:gd name="connsiteY137" fmla="*/ 1853963 h 5253362"/>
              <a:gd name="connsiteX138" fmla="*/ 1744328 w 6508054"/>
              <a:gd name="connsiteY138" fmla="*/ 2502263 h 5253362"/>
              <a:gd name="connsiteX139" fmla="*/ 1677049 w 6508054"/>
              <a:gd name="connsiteY139" fmla="*/ 2569542 h 5253362"/>
              <a:gd name="connsiteX140" fmla="*/ 957580 w 6508054"/>
              <a:gd name="connsiteY140" fmla="*/ 2569542 h 5253362"/>
              <a:gd name="connsiteX141" fmla="*/ 890301 w 6508054"/>
              <a:gd name="connsiteY141" fmla="*/ 2502263 h 5253362"/>
              <a:gd name="connsiteX142" fmla="*/ 890301 w 6508054"/>
              <a:gd name="connsiteY142" fmla="*/ 1853963 h 5253362"/>
              <a:gd name="connsiteX143" fmla="*/ 957580 w 6508054"/>
              <a:gd name="connsiteY143" fmla="*/ 1786684 h 5253362"/>
              <a:gd name="connsiteX144" fmla="*/ 5712742 w 6508054"/>
              <a:gd name="connsiteY144" fmla="*/ 945268 h 5253362"/>
              <a:gd name="connsiteX145" fmla="*/ 6449338 w 6508054"/>
              <a:gd name="connsiteY145" fmla="*/ 945268 h 5253362"/>
              <a:gd name="connsiteX146" fmla="*/ 6508054 w 6508054"/>
              <a:gd name="connsiteY146" fmla="*/ 1003984 h 5253362"/>
              <a:gd name="connsiteX147" fmla="*/ 6508054 w 6508054"/>
              <a:gd name="connsiteY147" fmla="*/ 1569772 h 5253362"/>
              <a:gd name="connsiteX148" fmla="*/ 6449338 w 6508054"/>
              <a:gd name="connsiteY148" fmla="*/ 1628488 h 5253362"/>
              <a:gd name="connsiteX149" fmla="*/ 5712742 w 6508054"/>
              <a:gd name="connsiteY149" fmla="*/ 1628488 h 5253362"/>
              <a:gd name="connsiteX150" fmla="*/ 5654026 w 6508054"/>
              <a:gd name="connsiteY150" fmla="*/ 1569772 h 5253362"/>
              <a:gd name="connsiteX151" fmla="*/ 5654026 w 6508054"/>
              <a:gd name="connsiteY151" fmla="*/ 1003984 h 5253362"/>
              <a:gd name="connsiteX152" fmla="*/ 5712742 w 6508054"/>
              <a:gd name="connsiteY152" fmla="*/ 945268 h 5253362"/>
              <a:gd name="connsiteX153" fmla="*/ 2886921 w 6508054"/>
              <a:gd name="connsiteY153" fmla="*/ 945268 h 5253362"/>
              <a:gd name="connsiteX154" fmla="*/ 3623516 w 6508054"/>
              <a:gd name="connsiteY154" fmla="*/ 945268 h 5253362"/>
              <a:gd name="connsiteX155" fmla="*/ 3682233 w 6508054"/>
              <a:gd name="connsiteY155" fmla="*/ 1003984 h 5253362"/>
              <a:gd name="connsiteX156" fmla="*/ 3682233 w 6508054"/>
              <a:gd name="connsiteY156" fmla="*/ 1569772 h 5253362"/>
              <a:gd name="connsiteX157" fmla="*/ 3623516 w 6508054"/>
              <a:gd name="connsiteY157" fmla="*/ 1628488 h 5253362"/>
              <a:gd name="connsiteX158" fmla="*/ 2886921 w 6508054"/>
              <a:gd name="connsiteY158" fmla="*/ 1628488 h 5253362"/>
              <a:gd name="connsiteX159" fmla="*/ 2828205 w 6508054"/>
              <a:gd name="connsiteY159" fmla="*/ 1569772 h 5253362"/>
              <a:gd name="connsiteX160" fmla="*/ 2828205 w 6508054"/>
              <a:gd name="connsiteY160" fmla="*/ 1003984 h 5253362"/>
              <a:gd name="connsiteX161" fmla="*/ 2886921 w 6508054"/>
              <a:gd name="connsiteY161" fmla="*/ 945268 h 5253362"/>
              <a:gd name="connsiteX162" fmla="*/ 3840406 w 6508054"/>
              <a:gd name="connsiteY162" fmla="*/ 907312 h 5253362"/>
              <a:gd name="connsiteX163" fmla="*/ 4563954 w 6508054"/>
              <a:gd name="connsiteY163" fmla="*/ 907312 h 5253362"/>
              <a:gd name="connsiteX164" fmla="*/ 4629194 w 6508054"/>
              <a:gd name="connsiteY164" fmla="*/ 972552 h 5253362"/>
              <a:gd name="connsiteX165" fmla="*/ 4629194 w 6508054"/>
              <a:gd name="connsiteY165" fmla="*/ 1601206 h 5253362"/>
              <a:gd name="connsiteX166" fmla="*/ 4563954 w 6508054"/>
              <a:gd name="connsiteY166" fmla="*/ 1666446 h 5253362"/>
              <a:gd name="connsiteX167" fmla="*/ 3840406 w 6508054"/>
              <a:gd name="connsiteY167" fmla="*/ 1666446 h 5253362"/>
              <a:gd name="connsiteX168" fmla="*/ 3775166 w 6508054"/>
              <a:gd name="connsiteY168" fmla="*/ 1601206 h 5253362"/>
              <a:gd name="connsiteX169" fmla="*/ 3775166 w 6508054"/>
              <a:gd name="connsiteY169" fmla="*/ 972552 h 5253362"/>
              <a:gd name="connsiteX170" fmla="*/ 3840406 w 6508054"/>
              <a:gd name="connsiteY170" fmla="*/ 907312 h 5253362"/>
              <a:gd name="connsiteX171" fmla="*/ 1938951 w 6508054"/>
              <a:gd name="connsiteY171" fmla="*/ 907312 h 5253362"/>
              <a:gd name="connsiteX172" fmla="*/ 2662499 w 6508054"/>
              <a:gd name="connsiteY172" fmla="*/ 907312 h 5253362"/>
              <a:gd name="connsiteX173" fmla="*/ 2727739 w 6508054"/>
              <a:gd name="connsiteY173" fmla="*/ 972552 h 5253362"/>
              <a:gd name="connsiteX174" fmla="*/ 2727739 w 6508054"/>
              <a:gd name="connsiteY174" fmla="*/ 1601206 h 5253362"/>
              <a:gd name="connsiteX175" fmla="*/ 2662499 w 6508054"/>
              <a:gd name="connsiteY175" fmla="*/ 1666446 h 5253362"/>
              <a:gd name="connsiteX176" fmla="*/ 1938951 w 6508054"/>
              <a:gd name="connsiteY176" fmla="*/ 1666446 h 5253362"/>
              <a:gd name="connsiteX177" fmla="*/ 1873711 w 6508054"/>
              <a:gd name="connsiteY177" fmla="*/ 1601206 h 5253362"/>
              <a:gd name="connsiteX178" fmla="*/ 1873711 w 6508054"/>
              <a:gd name="connsiteY178" fmla="*/ 972552 h 5253362"/>
              <a:gd name="connsiteX179" fmla="*/ 1938951 w 6508054"/>
              <a:gd name="connsiteY179" fmla="*/ 907312 h 5253362"/>
              <a:gd name="connsiteX180" fmla="*/ 955541 w 6508054"/>
              <a:gd name="connsiteY180" fmla="*/ 907312 h 5253362"/>
              <a:gd name="connsiteX181" fmla="*/ 1679088 w 6508054"/>
              <a:gd name="connsiteY181" fmla="*/ 907312 h 5253362"/>
              <a:gd name="connsiteX182" fmla="*/ 1744328 w 6508054"/>
              <a:gd name="connsiteY182" fmla="*/ 972552 h 5253362"/>
              <a:gd name="connsiteX183" fmla="*/ 1744328 w 6508054"/>
              <a:gd name="connsiteY183" fmla="*/ 1601206 h 5253362"/>
              <a:gd name="connsiteX184" fmla="*/ 1679088 w 6508054"/>
              <a:gd name="connsiteY184" fmla="*/ 1666446 h 5253362"/>
              <a:gd name="connsiteX185" fmla="*/ 955541 w 6508054"/>
              <a:gd name="connsiteY185" fmla="*/ 1666446 h 5253362"/>
              <a:gd name="connsiteX186" fmla="*/ 890302 w 6508054"/>
              <a:gd name="connsiteY186" fmla="*/ 1601206 h 5253362"/>
              <a:gd name="connsiteX187" fmla="*/ 890302 w 6508054"/>
              <a:gd name="connsiteY187" fmla="*/ 972552 h 5253362"/>
              <a:gd name="connsiteX188" fmla="*/ 955541 w 6508054"/>
              <a:gd name="connsiteY188" fmla="*/ 907312 h 5253362"/>
              <a:gd name="connsiteX189" fmla="*/ 4779874 w 6508054"/>
              <a:gd name="connsiteY189" fmla="*/ 895451 h 5253362"/>
              <a:gd name="connsiteX190" fmla="*/ 5499344 w 6508054"/>
              <a:gd name="connsiteY190" fmla="*/ 895451 h 5253362"/>
              <a:gd name="connsiteX191" fmla="*/ 5566623 w 6508054"/>
              <a:gd name="connsiteY191" fmla="*/ 962730 h 5253362"/>
              <a:gd name="connsiteX192" fmla="*/ 5566623 w 6508054"/>
              <a:gd name="connsiteY192" fmla="*/ 1611028 h 5253362"/>
              <a:gd name="connsiteX193" fmla="*/ 5499344 w 6508054"/>
              <a:gd name="connsiteY193" fmla="*/ 1678307 h 5253362"/>
              <a:gd name="connsiteX194" fmla="*/ 4779874 w 6508054"/>
              <a:gd name="connsiteY194" fmla="*/ 1678307 h 5253362"/>
              <a:gd name="connsiteX195" fmla="*/ 4712595 w 6508054"/>
              <a:gd name="connsiteY195" fmla="*/ 1611028 h 5253362"/>
              <a:gd name="connsiteX196" fmla="*/ 4712595 w 6508054"/>
              <a:gd name="connsiteY196" fmla="*/ 962730 h 5253362"/>
              <a:gd name="connsiteX197" fmla="*/ 4779874 w 6508054"/>
              <a:gd name="connsiteY197" fmla="*/ 895451 h 5253362"/>
              <a:gd name="connsiteX198" fmla="*/ 67281 w 6508054"/>
              <a:gd name="connsiteY198" fmla="*/ 895451 h 5253362"/>
              <a:gd name="connsiteX199" fmla="*/ 786750 w 6508054"/>
              <a:gd name="connsiteY199" fmla="*/ 895451 h 5253362"/>
              <a:gd name="connsiteX200" fmla="*/ 854028 w 6508054"/>
              <a:gd name="connsiteY200" fmla="*/ 962730 h 5253362"/>
              <a:gd name="connsiteX201" fmla="*/ 854028 w 6508054"/>
              <a:gd name="connsiteY201" fmla="*/ 1611028 h 5253362"/>
              <a:gd name="connsiteX202" fmla="*/ 786750 w 6508054"/>
              <a:gd name="connsiteY202" fmla="*/ 1678307 h 5253362"/>
              <a:gd name="connsiteX203" fmla="*/ 67281 w 6508054"/>
              <a:gd name="connsiteY203" fmla="*/ 1678307 h 5253362"/>
              <a:gd name="connsiteX204" fmla="*/ 0 w 6508054"/>
              <a:gd name="connsiteY204" fmla="*/ 1611028 h 5253362"/>
              <a:gd name="connsiteX205" fmla="*/ 0 w 6508054"/>
              <a:gd name="connsiteY205" fmla="*/ 962730 h 5253362"/>
              <a:gd name="connsiteX206" fmla="*/ 67281 w 6508054"/>
              <a:gd name="connsiteY206" fmla="*/ 895451 h 5253362"/>
              <a:gd name="connsiteX207" fmla="*/ 4777835 w 6508054"/>
              <a:gd name="connsiteY207" fmla="*/ 11861 h 5253362"/>
              <a:gd name="connsiteX208" fmla="*/ 5501383 w 6508054"/>
              <a:gd name="connsiteY208" fmla="*/ 11861 h 5253362"/>
              <a:gd name="connsiteX209" fmla="*/ 5566623 w 6508054"/>
              <a:gd name="connsiteY209" fmla="*/ 77101 h 5253362"/>
              <a:gd name="connsiteX210" fmla="*/ 5566623 w 6508054"/>
              <a:gd name="connsiteY210" fmla="*/ 705757 h 5253362"/>
              <a:gd name="connsiteX211" fmla="*/ 5501383 w 6508054"/>
              <a:gd name="connsiteY211" fmla="*/ 770997 h 5253362"/>
              <a:gd name="connsiteX212" fmla="*/ 4777835 w 6508054"/>
              <a:gd name="connsiteY212" fmla="*/ 770997 h 5253362"/>
              <a:gd name="connsiteX213" fmla="*/ 4712595 w 6508054"/>
              <a:gd name="connsiteY213" fmla="*/ 705757 h 5253362"/>
              <a:gd name="connsiteX214" fmla="*/ 4712595 w 6508054"/>
              <a:gd name="connsiteY214" fmla="*/ 77101 h 5253362"/>
              <a:gd name="connsiteX215" fmla="*/ 4777835 w 6508054"/>
              <a:gd name="connsiteY215" fmla="*/ 11861 h 5253362"/>
              <a:gd name="connsiteX216" fmla="*/ 1938951 w 6508054"/>
              <a:gd name="connsiteY216" fmla="*/ 11861 h 5253362"/>
              <a:gd name="connsiteX217" fmla="*/ 2662499 w 6508054"/>
              <a:gd name="connsiteY217" fmla="*/ 11861 h 5253362"/>
              <a:gd name="connsiteX218" fmla="*/ 2727739 w 6508054"/>
              <a:gd name="connsiteY218" fmla="*/ 77101 h 5253362"/>
              <a:gd name="connsiteX219" fmla="*/ 2727739 w 6508054"/>
              <a:gd name="connsiteY219" fmla="*/ 705757 h 5253362"/>
              <a:gd name="connsiteX220" fmla="*/ 2662499 w 6508054"/>
              <a:gd name="connsiteY220" fmla="*/ 770997 h 5253362"/>
              <a:gd name="connsiteX221" fmla="*/ 1938951 w 6508054"/>
              <a:gd name="connsiteY221" fmla="*/ 770997 h 5253362"/>
              <a:gd name="connsiteX222" fmla="*/ 1873711 w 6508054"/>
              <a:gd name="connsiteY222" fmla="*/ 705757 h 5253362"/>
              <a:gd name="connsiteX223" fmla="*/ 1873711 w 6508054"/>
              <a:gd name="connsiteY223" fmla="*/ 77101 h 5253362"/>
              <a:gd name="connsiteX224" fmla="*/ 1938951 w 6508054"/>
              <a:gd name="connsiteY224" fmla="*/ 11861 h 5253362"/>
              <a:gd name="connsiteX225" fmla="*/ 3841650 w 6508054"/>
              <a:gd name="connsiteY225" fmla="*/ 0 h 5253362"/>
              <a:gd name="connsiteX226" fmla="*/ 4561120 w 6508054"/>
              <a:gd name="connsiteY226" fmla="*/ 0 h 5253362"/>
              <a:gd name="connsiteX227" fmla="*/ 4628399 w 6508054"/>
              <a:gd name="connsiteY227" fmla="*/ 67279 h 5253362"/>
              <a:gd name="connsiteX228" fmla="*/ 4628399 w 6508054"/>
              <a:gd name="connsiteY228" fmla="*/ 715579 h 5253362"/>
              <a:gd name="connsiteX229" fmla="*/ 4561120 w 6508054"/>
              <a:gd name="connsiteY229" fmla="*/ 782858 h 5253362"/>
              <a:gd name="connsiteX230" fmla="*/ 3841650 w 6508054"/>
              <a:gd name="connsiteY230" fmla="*/ 782858 h 5253362"/>
              <a:gd name="connsiteX231" fmla="*/ 3774371 w 6508054"/>
              <a:gd name="connsiteY231" fmla="*/ 715579 h 5253362"/>
              <a:gd name="connsiteX232" fmla="*/ 3774371 w 6508054"/>
              <a:gd name="connsiteY232" fmla="*/ 67279 h 5253362"/>
              <a:gd name="connsiteX233" fmla="*/ 3841650 w 6508054"/>
              <a:gd name="connsiteY233" fmla="*/ 0 h 5253362"/>
              <a:gd name="connsiteX234" fmla="*/ 957580 w 6508054"/>
              <a:gd name="connsiteY234" fmla="*/ 0 h 5253362"/>
              <a:gd name="connsiteX235" fmla="*/ 1677049 w 6508054"/>
              <a:gd name="connsiteY235" fmla="*/ 0 h 5253362"/>
              <a:gd name="connsiteX236" fmla="*/ 1744328 w 6508054"/>
              <a:gd name="connsiteY236" fmla="*/ 67279 h 5253362"/>
              <a:gd name="connsiteX237" fmla="*/ 1744328 w 6508054"/>
              <a:gd name="connsiteY237" fmla="*/ 715579 h 5253362"/>
              <a:gd name="connsiteX238" fmla="*/ 1677049 w 6508054"/>
              <a:gd name="connsiteY238" fmla="*/ 782858 h 5253362"/>
              <a:gd name="connsiteX239" fmla="*/ 957580 w 6508054"/>
              <a:gd name="connsiteY239" fmla="*/ 782858 h 5253362"/>
              <a:gd name="connsiteX240" fmla="*/ 890302 w 6508054"/>
              <a:gd name="connsiteY240" fmla="*/ 715579 h 5253362"/>
              <a:gd name="connsiteX241" fmla="*/ 890302 w 6508054"/>
              <a:gd name="connsiteY241" fmla="*/ 67279 h 5253362"/>
              <a:gd name="connsiteX242" fmla="*/ 957580 w 6508054"/>
              <a:gd name="connsiteY242" fmla="*/ 0 h 52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08054" h="5253362">
                <a:moveTo>
                  <a:pt x="2893445" y="4494226"/>
                </a:moveTo>
                <a:lnTo>
                  <a:pt x="3616992" y="4494226"/>
                </a:lnTo>
                <a:cubicBezTo>
                  <a:pt x="3653024" y="4494226"/>
                  <a:pt x="3682233" y="4523435"/>
                  <a:pt x="3682233" y="4559466"/>
                </a:cubicBezTo>
                <a:lnTo>
                  <a:pt x="3682233" y="5188122"/>
                </a:lnTo>
                <a:cubicBezTo>
                  <a:pt x="3682233" y="5224153"/>
                  <a:pt x="3653024" y="5253362"/>
                  <a:pt x="3616992" y="5253362"/>
                </a:cubicBezTo>
                <a:lnTo>
                  <a:pt x="2893445" y="5253362"/>
                </a:lnTo>
                <a:cubicBezTo>
                  <a:pt x="2857413" y="5253362"/>
                  <a:pt x="2828205" y="5224153"/>
                  <a:pt x="2828205" y="5188122"/>
                </a:cubicBezTo>
                <a:lnTo>
                  <a:pt x="2828205" y="4559466"/>
                </a:lnTo>
                <a:cubicBezTo>
                  <a:pt x="2828205" y="4523435"/>
                  <a:pt x="2857413" y="4494226"/>
                  <a:pt x="2893445" y="4494226"/>
                </a:cubicBezTo>
                <a:close/>
                <a:moveTo>
                  <a:pt x="1932427" y="3644261"/>
                </a:moveTo>
                <a:lnTo>
                  <a:pt x="2669023" y="3644261"/>
                </a:lnTo>
                <a:cubicBezTo>
                  <a:pt x="2701451" y="3644261"/>
                  <a:pt x="2727739" y="3670549"/>
                  <a:pt x="2727739" y="3702977"/>
                </a:cubicBezTo>
                <a:lnTo>
                  <a:pt x="2727739" y="4268767"/>
                </a:lnTo>
                <a:cubicBezTo>
                  <a:pt x="2727739" y="4301195"/>
                  <a:pt x="2701451" y="4327483"/>
                  <a:pt x="2669023" y="4327483"/>
                </a:cubicBezTo>
                <a:lnTo>
                  <a:pt x="1932427" y="4327483"/>
                </a:lnTo>
                <a:cubicBezTo>
                  <a:pt x="1899999" y="4327483"/>
                  <a:pt x="1873711" y="4301195"/>
                  <a:pt x="1873711" y="4268767"/>
                </a:cubicBezTo>
                <a:lnTo>
                  <a:pt x="1873711" y="3702977"/>
                </a:lnTo>
                <a:cubicBezTo>
                  <a:pt x="1873711" y="3670549"/>
                  <a:pt x="1899999" y="3644261"/>
                  <a:pt x="1932427" y="3644261"/>
                </a:cubicBezTo>
                <a:close/>
                <a:moveTo>
                  <a:pt x="2893444" y="3606305"/>
                </a:moveTo>
                <a:lnTo>
                  <a:pt x="3616992" y="3606305"/>
                </a:lnTo>
                <a:cubicBezTo>
                  <a:pt x="3653024" y="3606305"/>
                  <a:pt x="3682233" y="3635514"/>
                  <a:pt x="3682233" y="3671545"/>
                </a:cubicBezTo>
                <a:lnTo>
                  <a:pt x="3682233" y="4300201"/>
                </a:lnTo>
                <a:cubicBezTo>
                  <a:pt x="3682233" y="4336232"/>
                  <a:pt x="3653024" y="4365441"/>
                  <a:pt x="3616992" y="4365441"/>
                </a:cubicBezTo>
                <a:lnTo>
                  <a:pt x="2893444" y="4365441"/>
                </a:lnTo>
                <a:cubicBezTo>
                  <a:pt x="2857413" y="4365441"/>
                  <a:pt x="2828204" y="4336232"/>
                  <a:pt x="2828204" y="4300201"/>
                </a:cubicBezTo>
                <a:lnTo>
                  <a:pt x="2828204" y="3671545"/>
                </a:lnTo>
                <a:cubicBezTo>
                  <a:pt x="2828204" y="3635514"/>
                  <a:pt x="2857413" y="3606305"/>
                  <a:pt x="2893444" y="3606305"/>
                </a:cubicBezTo>
                <a:close/>
                <a:moveTo>
                  <a:pt x="3842446" y="3594443"/>
                </a:moveTo>
                <a:lnTo>
                  <a:pt x="4561915" y="3594443"/>
                </a:lnTo>
                <a:cubicBezTo>
                  <a:pt x="4599072" y="3594443"/>
                  <a:pt x="4629194" y="3624565"/>
                  <a:pt x="4629194" y="3661722"/>
                </a:cubicBezTo>
                <a:lnTo>
                  <a:pt x="4629194" y="4310022"/>
                </a:lnTo>
                <a:cubicBezTo>
                  <a:pt x="4629194" y="4347179"/>
                  <a:pt x="4599072" y="4377301"/>
                  <a:pt x="4561915" y="4377301"/>
                </a:cubicBezTo>
                <a:lnTo>
                  <a:pt x="3842446" y="4377301"/>
                </a:lnTo>
                <a:cubicBezTo>
                  <a:pt x="3805288" y="4377301"/>
                  <a:pt x="3775166" y="4347179"/>
                  <a:pt x="3775166" y="4310022"/>
                </a:cubicBezTo>
                <a:lnTo>
                  <a:pt x="3775166" y="3661722"/>
                </a:lnTo>
                <a:cubicBezTo>
                  <a:pt x="3775166" y="3624565"/>
                  <a:pt x="3805288" y="3594443"/>
                  <a:pt x="3842446" y="3594443"/>
                </a:cubicBezTo>
                <a:close/>
                <a:moveTo>
                  <a:pt x="3833882" y="2738724"/>
                </a:moveTo>
                <a:lnTo>
                  <a:pt x="4570478" y="2738724"/>
                </a:lnTo>
                <a:cubicBezTo>
                  <a:pt x="4602906" y="2738724"/>
                  <a:pt x="4629194" y="2765012"/>
                  <a:pt x="4629194" y="2797440"/>
                </a:cubicBezTo>
                <a:lnTo>
                  <a:pt x="4629194" y="3363230"/>
                </a:lnTo>
                <a:cubicBezTo>
                  <a:pt x="4629194" y="3395658"/>
                  <a:pt x="4602906" y="3421946"/>
                  <a:pt x="4570478" y="3421946"/>
                </a:cubicBezTo>
                <a:lnTo>
                  <a:pt x="3833882" y="3421946"/>
                </a:lnTo>
                <a:cubicBezTo>
                  <a:pt x="3801455" y="3421946"/>
                  <a:pt x="3775166" y="3395658"/>
                  <a:pt x="3775166" y="3363230"/>
                </a:cubicBezTo>
                <a:lnTo>
                  <a:pt x="3775166" y="2797440"/>
                </a:lnTo>
                <a:cubicBezTo>
                  <a:pt x="3775166" y="2765012"/>
                  <a:pt x="3801455" y="2738724"/>
                  <a:pt x="3833882" y="2738724"/>
                </a:cubicBezTo>
                <a:close/>
                <a:moveTo>
                  <a:pt x="4777835" y="2700768"/>
                </a:moveTo>
                <a:lnTo>
                  <a:pt x="5501383" y="2700768"/>
                </a:lnTo>
                <a:cubicBezTo>
                  <a:pt x="5537414" y="2700768"/>
                  <a:pt x="5566623" y="2729977"/>
                  <a:pt x="5566623" y="2766008"/>
                </a:cubicBezTo>
                <a:lnTo>
                  <a:pt x="5566623" y="3394664"/>
                </a:lnTo>
                <a:cubicBezTo>
                  <a:pt x="5566623" y="3430695"/>
                  <a:pt x="5537414" y="3459904"/>
                  <a:pt x="5501383" y="3459904"/>
                </a:cubicBezTo>
                <a:lnTo>
                  <a:pt x="4777835" y="3459904"/>
                </a:lnTo>
                <a:cubicBezTo>
                  <a:pt x="4741804" y="3459904"/>
                  <a:pt x="4712595" y="3430695"/>
                  <a:pt x="4712595" y="3394664"/>
                </a:cubicBezTo>
                <a:lnTo>
                  <a:pt x="4712595" y="2766008"/>
                </a:lnTo>
                <a:cubicBezTo>
                  <a:pt x="4712595" y="2729977"/>
                  <a:pt x="4741804" y="2700768"/>
                  <a:pt x="4777835" y="2700768"/>
                </a:cubicBezTo>
                <a:close/>
                <a:moveTo>
                  <a:pt x="2893444" y="2700768"/>
                </a:moveTo>
                <a:lnTo>
                  <a:pt x="3616992" y="2700768"/>
                </a:lnTo>
                <a:cubicBezTo>
                  <a:pt x="3653024" y="2700768"/>
                  <a:pt x="3682233" y="2729977"/>
                  <a:pt x="3682233" y="2766008"/>
                </a:cubicBezTo>
                <a:lnTo>
                  <a:pt x="3682233" y="3394664"/>
                </a:lnTo>
                <a:cubicBezTo>
                  <a:pt x="3682233" y="3430695"/>
                  <a:pt x="3653024" y="3459904"/>
                  <a:pt x="3616992" y="3459904"/>
                </a:cubicBezTo>
                <a:lnTo>
                  <a:pt x="2893444" y="3459904"/>
                </a:lnTo>
                <a:cubicBezTo>
                  <a:pt x="2857413" y="3459904"/>
                  <a:pt x="2828204" y="3430695"/>
                  <a:pt x="2828204" y="3394664"/>
                </a:cubicBezTo>
                <a:lnTo>
                  <a:pt x="2828204" y="2766008"/>
                </a:lnTo>
                <a:cubicBezTo>
                  <a:pt x="2828204" y="2729977"/>
                  <a:pt x="2857413" y="2700768"/>
                  <a:pt x="2893444" y="2700768"/>
                </a:cubicBezTo>
                <a:close/>
                <a:moveTo>
                  <a:pt x="955540" y="2700768"/>
                </a:moveTo>
                <a:lnTo>
                  <a:pt x="1679088" y="2700768"/>
                </a:lnTo>
                <a:cubicBezTo>
                  <a:pt x="1715119" y="2700768"/>
                  <a:pt x="1744328" y="2729977"/>
                  <a:pt x="1744328" y="2766008"/>
                </a:cubicBezTo>
                <a:lnTo>
                  <a:pt x="1744328" y="3394664"/>
                </a:lnTo>
                <a:cubicBezTo>
                  <a:pt x="1744328" y="3430695"/>
                  <a:pt x="1715119" y="3459904"/>
                  <a:pt x="1679088" y="3459904"/>
                </a:cubicBezTo>
                <a:lnTo>
                  <a:pt x="955540" y="3459904"/>
                </a:lnTo>
                <a:cubicBezTo>
                  <a:pt x="919509" y="3459904"/>
                  <a:pt x="890300" y="3430695"/>
                  <a:pt x="890300" y="3394664"/>
                </a:cubicBezTo>
                <a:lnTo>
                  <a:pt x="890300" y="2766008"/>
                </a:lnTo>
                <a:cubicBezTo>
                  <a:pt x="890300" y="2729977"/>
                  <a:pt x="919509" y="2700768"/>
                  <a:pt x="955540" y="2700768"/>
                </a:cubicBezTo>
                <a:close/>
                <a:moveTo>
                  <a:pt x="1940990" y="2688907"/>
                </a:moveTo>
                <a:lnTo>
                  <a:pt x="2660460" y="2688907"/>
                </a:lnTo>
                <a:cubicBezTo>
                  <a:pt x="2697617" y="2688907"/>
                  <a:pt x="2727739" y="2719029"/>
                  <a:pt x="2727739" y="2756186"/>
                </a:cubicBezTo>
                <a:lnTo>
                  <a:pt x="2727739" y="3404486"/>
                </a:lnTo>
                <a:cubicBezTo>
                  <a:pt x="2727739" y="3441643"/>
                  <a:pt x="2697617" y="3471765"/>
                  <a:pt x="2660460" y="3471765"/>
                </a:cubicBezTo>
                <a:lnTo>
                  <a:pt x="1940990" y="3471765"/>
                </a:lnTo>
                <a:cubicBezTo>
                  <a:pt x="1903833" y="3471765"/>
                  <a:pt x="1873711" y="3441643"/>
                  <a:pt x="1873711" y="3404486"/>
                </a:cubicBezTo>
                <a:lnTo>
                  <a:pt x="1873711" y="2756186"/>
                </a:lnTo>
                <a:cubicBezTo>
                  <a:pt x="1873711" y="2719029"/>
                  <a:pt x="1903833" y="2688907"/>
                  <a:pt x="1940990" y="2688907"/>
                </a:cubicBezTo>
                <a:close/>
                <a:moveTo>
                  <a:pt x="58716" y="1836502"/>
                </a:moveTo>
                <a:lnTo>
                  <a:pt x="795311" y="1836502"/>
                </a:lnTo>
                <a:cubicBezTo>
                  <a:pt x="827740" y="1836502"/>
                  <a:pt x="854028" y="1862790"/>
                  <a:pt x="854028" y="1895218"/>
                </a:cubicBezTo>
                <a:lnTo>
                  <a:pt x="854028" y="2461008"/>
                </a:lnTo>
                <a:cubicBezTo>
                  <a:pt x="854028" y="2493436"/>
                  <a:pt x="827740" y="2519724"/>
                  <a:pt x="795311" y="2519724"/>
                </a:cubicBezTo>
                <a:lnTo>
                  <a:pt x="58716" y="2519724"/>
                </a:lnTo>
                <a:cubicBezTo>
                  <a:pt x="26288" y="2519724"/>
                  <a:pt x="0" y="2493436"/>
                  <a:pt x="0" y="2461008"/>
                </a:cubicBezTo>
                <a:lnTo>
                  <a:pt x="0" y="1895218"/>
                </a:lnTo>
                <a:cubicBezTo>
                  <a:pt x="0" y="1862790"/>
                  <a:pt x="26288" y="1836502"/>
                  <a:pt x="58716" y="1836502"/>
                </a:cubicBezTo>
                <a:close/>
                <a:moveTo>
                  <a:pt x="5719266" y="1798545"/>
                </a:moveTo>
                <a:lnTo>
                  <a:pt x="6442814" y="1798545"/>
                </a:lnTo>
                <a:cubicBezTo>
                  <a:pt x="6478845" y="1798545"/>
                  <a:pt x="6508054" y="1827754"/>
                  <a:pt x="6508054" y="1863785"/>
                </a:cubicBezTo>
                <a:lnTo>
                  <a:pt x="6508054" y="2492441"/>
                </a:lnTo>
                <a:cubicBezTo>
                  <a:pt x="6508054" y="2528472"/>
                  <a:pt x="6478845" y="2557681"/>
                  <a:pt x="6442814" y="2557681"/>
                </a:cubicBezTo>
                <a:lnTo>
                  <a:pt x="5719266" y="2557681"/>
                </a:lnTo>
                <a:cubicBezTo>
                  <a:pt x="5683235" y="2557681"/>
                  <a:pt x="5654026" y="2528472"/>
                  <a:pt x="5654026" y="2492441"/>
                </a:cubicBezTo>
                <a:lnTo>
                  <a:pt x="5654026" y="1863785"/>
                </a:lnTo>
                <a:cubicBezTo>
                  <a:pt x="5654026" y="1827754"/>
                  <a:pt x="5683235" y="1798545"/>
                  <a:pt x="5719266" y="1798545"/>
                </a:cubicBezTo>
                <a:close/>
                <a:moveTo>
                  <a:pt x="3840406" y="1798545"/>
                </a:moveTo>
                <a:lnTo>
                  <a:pt x="4563954" y="1798545"/>
                </a:lnTo>
                <a:cubicBezTo>
                  <a:pt x="4599985" y="1798545"/>
                  <a:pt x="4629194" y="1827754"/>
                  <a:pt x="4629194" y="1863785"/>
                </a:cubicBezTo>
                <a:lnTo>
                  <a:pt x="4629194" y="2492441"/>
                </a:lnTo>
                <a:cubicBezTo>
                  <a:pt x="4629194" y="2528472"/>
                  <a:pt x="4599985" y="2557681"/>
                  <a:pt x="4563954" y="2557681"/>
                </a:cubicBezTo>
                <a:lnTo>
                  <a:pt x="3840406" y="2557681"/>
                </a:lnTo>
                <a:cubicBezTo>
                  <a:pt x="3804375" y="2557681"/>
                  <a:pt x="3775166" y="2528472"/>
                  <a:pt x="3775166" y="2492441"/>
                </a:cubicBezTo>
                <a:lnTo>
                  <a:pt x="3775166" y="1863785"/>
                </a:lnTo>
                <a:cubicBezTo>
                  <a:pt x="3775166" y="1827754"/>
                  <a:pt x="3804375" y="1798545"/>
                  <a:pt x="3840406" y="1798545"/>
                </a:cubicBezTo>
                <a:close/>
                <a:moveTo>
                  <a:pt x="1938951" y="1798545"/>
                </a:moveTo>
                <a:lnTo>
                  <a:pt x="2662499" y="1798545"/>
                </a:lnTo>
                <a:cubicBezTo>
                  <a:pt x="2698530" y="1798545"/>
                  <a:pt x="2727739" y="1827754"/>
                  <a:pt x="2727739" y="1863785"/>
                </a:cubicBezTo>
                <a:lnTo>
                  <a:pt x="2727739" y="2492441"/>
                </a:lnTo>
                <a:cubicBezTo>
                  <a:pt x="2727739" y="2528472"/>
                  <a:pt x="2698530" y="2557681"/>
                  <a:pt x="2662499" y="2557681"/>
                </a:cubicBezTo>
                <a:lnTo>
                  <a:pt x="1938951" y="2557681"/>
                </a:lnTo>
                <a:cubicBezTo>
                  <a:pt x="1902920" y="2557681"/>
                  <a:pt x="1873711" y="2528472"/>
                  <a:pt x="1873711" y="2492441"/>
                </a:cubicBezTo>
                <a:lnTo>
                  <a:pt x="1873711" y="1863785"/>
                </a:lnTo>
                <a:cubicBezTo>
                  <a:pt x="1873711" y="1827754"/>
                  <a:pt x="1902920" y="1798545"/>
                  <a:pt x="1938951" y="1798545"/>
                </a:cubicBezTo>
                <a:close/>
                <a:moveTo>
                  <a:pt x="4779874" y="1786684"/>
                </a:moveTo>
                <a:lnTo>
                  <a:pt x="5499344" y="1786684"/>
                </a:lnTo>
                <a:cubicBezTo>
                  <a:pt x="5536501" y="1786684"/>
                  <a:pt x="5566623" y="1816806"/>
                  <a:pt x="5566623" y="1853963"/>
                </a:cubicBezTo>
                <a:lnTo>
                  <a:pt x="5566623" y="2502263"/>
                </a:lnTo>
                <a:cubicBezTo>
                  <a:pt x="5566623" y="2539420"/>
                  <a:pt x="5536501" y="2569542"/>
                  <a:pt x="5499344" y="2569542"/>
                </a:cubicBezTo>
                <a:lnTo>
                  <a:pt x="4779874" y="2569542"/>
                </a:lnTo>
                <a:cubicBezTo>
                  <a:pt x="4742717" y="2569542"/>
                  <a:pt x="4712595" y="2539420"/>
                  <a:pt x="4712595" y="2502263"/>
                </a:cubicBezTo>
                <a:lnTo>
                  <a:pt x="4712595" y="1853963"/>
                </a:lnTo>
                <a:cubicBezTo>
                  <a:pt x="4712595" y="1816806"/>
                  <a:pt x="4742717" y="1786684"/>
                  <a:pt x="4779874" y="1786684"/>
                </a:cubicBezTo>
                <a:close/>
                <a:moveTo>
                  <a:pt x="2895483" y="1786684"/>
                </a:moveTo>
                <a:lnTo>
                  <a:pt x="3614953" y="1786684"/>
                </a:lnTo>
                <a:cubicBezTo>
                  <a:pt x="3652111" y="1786684"/>
                  <a:pt x="3682233" y="1816806"/>
                  <a:pt x="3682233" y="1853963"/>
                </a:cubicBezTo>
                <a:lnTo>
                  <a:pt x="3682233" y="2502263"/>
                </a:lnTo>
                <a:cubicBezTo>
                  <a:pt x="3682233" y="2539420"/>
                  <a:pt x="3652111" y="2569542"/>
                  <a:pt x="3614953" y="2569542"/>
                </a:cubicBezTo>
                <a:lnTo>
                  <a:pt x="2895483" y="2569542"/>
                </a:lnTo>
                <a:cubicBezTo>
                  <a:pt x="2858326" y="2569542"/>
                  <a:pt x="2828204" y="2539420"/>
                  <a:pt x="2828204" y="2502263"/>
                </a:cubicBezTo>
                <a:lnTo>
                  <a:pt x="2828204" y="1853963"/>
                </a:lnTo>
                <a:cubicBezTo>
                  <a:pt x="2828204" y="1816806"/>
                  <a:pt x="2858326" y="1786684"/>
                  <a:pt x="2895483" y="1786684"/>
                </a:cubicBezTo>
                <a:close/>
                <a:moveTo>
                  <a:pt x="957580" y="1786684"/>
                </a:moveTo>
                <a:lnTo>
                  <a:pt x="1677049" y="1786684"/>
                </a:lnTo>
                <a:cubicBezTo>
                  <a:pt x="1714206" y="1786684"/>
                  <a:pt x="1744328" y="1816806"/>
                  <a:pt x="1744328" y="1853963"/>
                </a:cubicBezTo>
                <a:lnTo>
                  <a:pt x="1744328" y="2502263"/>
                </a:lnTo>
                <a:cubicBezTo>
                  <a:pt x="1744328" y="2539420"/>
                  <a:pt x="1714206" y="2569542"/>
                  <a:pt x="1677049" y="2569542"/>
                </a:cubicBezTo>
                <a:lnTo>
                  <a:pt x="957580" y="2569542"/>
                </a:lnTo>
                <a:cubicBezTo>
                  <a:pt x="920423" y="2569542"/>
                  <a:pt x="890301" y="2539420"/>
                  <a:pt x="890301" y="2502263"/>
                </a:cubicBezTo>
                <a:lnTo>
                  <a:pt x="890301" y="1853963"/>
                </a:lnTo>
                <a:cubicBezTo>
                  <a:pt x="890301" y="1816806"/>
                  <a:pt x="920423" y="1786684"/>
                  <a:pt x="957580" y="1786684"/>
                </a:cubicBezTo>
                <a:close/>
                <a:moveTo>
                  <a:pt x="5712742" y="945268"/>
                </a:moveTo>
                <a:lnTo>
                  <a:pt x="6449338" y="945268"/>
                </a:lnTo>
                <a:cubicBezTo>
                  <a:pt x="6481766" y="945268"/>
                  <a:pt x="6508054" y="971556"/>
                  <a:pt x="6508054" y="1003984"/>
                </a:cubicBezTo>
                <a:lnTo>
                  <a:pt x="6508054" y="1569772"/>
                </a:lnTo>
                <a:cubicBezTo>
                  <a:pt x="6508054" y="1602200"/>
                  <a:pt x="6481766" y="1628488"/>
                  <a:pt x="6449338" y="1628488"/>
                </a:cubicBezTo>
                <a:lnTo>
                  <a:pt x="5712742" y="1628488"/>
                </a:lnTo>
                <a:cubicBezTo>
                  <a:pt x="5680314" y="1628488"/>
                  <a:pt x="5654026" y="1602200"/>
                  <a:pt x="5654026" y="1569772"/>
                </a:cubicBezTo>
                <a:lnTo>
                  <a:pt x="5654026" y="1003984"/>
                </a:lnTo>
                <a:cubicBezTo>
                  <a:pt x="5654026" y="971556"/>
                  <a:pt x="5680314" y="945268"/>
                  <a:pt x="5712742" y="945268"/>
                </a:cubicBezTo>
                <a:close/>
                <a:moveTo>
                  <a:pt x="2886921" y="945268"/>
                </a:moveTo>
                <a:lnTo>
                  <a:pt x="3623516" y="945268"/>
                </a:lnTo>
                <a:cubicBezTo>
                  <a:pt x="3655944" y="945268"/>
                  <a:pt x="3682233" y="971556"/>
                  <a:pt x="3682233" y="1003984"/>
                </a:cubicBezTo>
                <a:lnTo>
                  <a:pt x="3682233" y="1569772"/>
                </a:lnTo>
                <a:cubicBezTo>
                  <a:pt x="3682233" y="1602200"/>
                  <a:pt x="3655944" y="1628488"/>
                  <a:pt x="3623516" y="1628488"/>
                </a:cubicBezTo>
                <a:lnTo>
                  <a:pt x="2886921" y="1628488"/>
                </a:lnTo>
                <a:cubicBezTo>
                  <a:pt x="2854493" y="1628488"/>
                  <a:pt x="2828205" y="1602200"/>
                  <a:pt x="2828205" y="1569772"/>
                </a:cubicBezTo>
                <a:lnTo>
                  <a:pt x="2828205" y="1003984"/>
                </a:lnTo>
                <a:cubicBezTo>
                  <a:pt x="2828205" y="971556"/>
                  <a:pt x="2854493" y="945268"/>
                  <a:pt x="2886921" y="945268"/>
                </a:cubicBezTo>
                <a:close/>
                <a:moveTo>
                  <a:pt x="3840406" y="907312"/>
                </a:moveTo>
                <a:lnTo>
                  <a:pt x="4563954" y="907312"/>
                </a:lnTo>
                <a:cubicBezTo>
                  <a:pt x="4599985" y="907312"/>
                  <a:pt x="4629194" y="936521"/>
                  <a:pt x="4629194" y="972552"/>
                </a:cubicBezTo>
                <a:lnTo>
                  <a:pt x="4629194" y="1601206"/>
                </a:lnTo>
                <a:cubicBezTo>
                  <a:pt x="4629194" y="1637237"/>
                  <a:pt x="4599985" y="1666446"/>
                  <a:pt x="4563954" y="1666446"/>
                </a:cubicBezTo>
                <a:lnTo>
                  <a:pt x="3840406" y="1666446"/>
                </a:lnTo>
                <a:cubicBezTo>
                  <a:pt x="3804375" y="1666446"/>
                  <a:pt x="3775166" y="1637237"/>
                  <a:pt x="3775166" y="1601206"/>
                </a:cubicBezTo>
                <a:lnTo>
                  <a:pt x="3775166" y="972552"/>
                </a:lnTo>
                <a:cubicBezTo>
                  <a:pt x="3775166" y="936521"/>
                  <a:pt x="3804375" y="907312"/>
                  <a:pt x="3840406" y="907312"/>
                </a:cubicBezTo>
                <a:close/>
                <a:moveTo>
                  <a:pt x="1938951" y="907312"/>
                </a:moveTo>
                <a:lnTo>
                  <a:pt x="2662499" y="907312"/>
                </a:lnTo>
                <a:cubicBezTo>
                  <a:pt x="2698531" y="907312"/>
                  <a:pt x="2727739" y="936521"/>
                  <a:pt x="2727739" y="972552"/>
                </a:cubicBezTo>
                <a:lnTo>
                  <a:pt x="2727739" y="1601206"/>
                </a:lnTo>
                <a:cubicBezTo>
                  <a:pt x="2727739" y="1637237"/>
                  <a:pt x="2698531" y="1666446"/>
                  <a:pt x="2662499" y="1666446"/>
                </a:cubicBezTo>
                <a:lnTo>
                  <a:pt x="1938951" y="1666446"/>
                </a:lnTo>
                <a:cubicBezTo>
                  <a:pt x="1902920" y="1666446"/>
                  <a:pt x="1873711" y="1637237"/>
                  <a:pt x="1873711" y="1601206"/>
                </a:cubicBezTo>
                <a:lnTo>
                  <a:pt x="1873711" y="972552"/>
                </a:lnTo>
                <a:cubicBezTo>
                  <a:pt x="1873711" y="936521"/>
                  <a:pt x="1902920" y="907312"/>
                  <a:pt x="1938951" y="907312"/>
                </a:cubicBezTo>
                <a:close/>
                <a:moveTo>
                  <a:pt x="955541" y="907312"/>
                </a:moveTo>
                <a:lnTo>
                  <a:pt x="1679088" y="907312"/>
                </a:lnTo>
                <a:cubicBezTo>
                  <a:pt x="1715120" y="907312"/>
                  <a:pt x="1744328" y="936521"/>
                  <a:pt x="1744328" y="972552"/>
                </a:cubicBezTo>
                <a:lnTo>
                  <a:pt x="1744328" y="1601206"/>
                </a:lnTo>
                <a:cubicBezTo>
                  <a:pt x="1744328" y="1637237"/>
                  <a:pt x="1715120" y="1666446"/>
                  <a:pt x="1679088" y="1666446"/>
                </a:cubicBezTo>
                <a:lnTo>
                  <a:pt x="955541" y="1666446"/>
                </a:lnTo>
                <a:cubicBezTo>
                  <a:pt x="919510" y="1666446"/>
                  <a:pt x="890302" y="1637237"/>
                  <a:pt x="890302" y="1601206"/>
                </a:cubicBezTo>
                <a:lnTo>
                  <a:pt x="890302" y="972552"/>
                </a:lnTo>
                <a:cubicBezTo>
                  <a:pt x="890302" y="936521"/>
                  <a:pt x="919510" y="907312"/>
                  <a:pt x="955541" y="907312"/>
                </a:cubicBezTo>
                <a:close/>
                <a:moveTo>
                  <a:pt x="4779874" y="895451"/>
                </a:moveTo>
                <a:lnTo>
                  <a:pt x="5499344" y="895451"/>
                </a:lnTo>
                <a:cubicBezTo>
                  <a:pt x="5536501" y="895451"/>
                  <a:pt x="5566623" y="925573"/>
                  <a:pt x="5566623" y="962730"/>
                </a:cubicBezTo>
                <a:lnTo>
                  <a:pt x="5566623" y="1611028"/>
                </a:lnTo>
                <a:cubicBezTo>
                  <a:pt x="5566623" y="1648185"/>
                  <a:pt x="5536501" y="1678307"/>
                  <a:pt x="5499344" y="1678307"/>
                </a:cubicBezTo>
                <a:lnTo>
                  <a:pt x="4779874" y="1678307"/>
                </a:lnTo>
                <a:cubicBezTo>
                  <a:pt x="4742717" y="1678307"/>
                  <a:pt x="4712595" y="1648185"/>
                  <a:pt x="4712595" y="1611028"/>
                </a:cubicBezTo>
                <a:lnTo>
                  <a:pt x="4712595" y="962730"/>
                </a:lnTo>
                <a:cubicBezTo>
                  <a:pt x="4712595" y="925573"/>
                  <a:pt x="4742717" y="895451"/>
                  <a:pt x="4779874" y="895451"/>
                </a:cubicBezTo>
                <a:close/>
                <a:moveTo>
                  <a:pt x="67281" y="895451"/>
                </a:moveTo>
                <a:lnTo>
                  <a:pt x="786750" y="895451"/>
                </a:lnTo>
                <a:cubicBezTo>
                  <a:pt x="823906" y="895451"/>
                  <a:pt x="854028" y="925573"/>
                  <a:pt x="854028" y="962730"/>
                </a:cubicBezTo>
                <a:lnTo>
                  <a:pt x="854028" y="1611028"/>
                </a:lnTo>
                <a:cubicBezTo>
                  <a:pt x="854028" y="1648185"/>
                  <a:pt x="823906" y="1678307"/>
                  <a:pt x="786750" y="1678307"/>
                </a:cubicBezTo>
                <a:lnTo>
                  <a:pt x="67281" y="1678307"/>
                </a:lnTo>
                <a:cubicBezTo>
                  <a:pt x="30123" y="1678307"/>
                  <a:pt x="0" y="1648185"/>
                  <a:pt x="0" y="1611028"/>
                </a:cubicBezTo>
                <a:lnTo>
                  <a:pt x="0" y="962730"/>
                </a:lnTo>
                <a:cubicBezTo>
                  <a:pt x="0" y="925573"/>
                  <a:pt x="30123" y="895451"/>
                  <a:pt x="67281" y="895451"/>
                </a:cubicBezTo>
                <a:close/>
                <a:moveTo>
                  <a:pt x="4777835" y="11861"/>
                </a:moveTo>
                <a:lnTo>
                  <a:pt x="5501383" y="11861"/>
                </a:lnTo>
                <a:cubicBezTo>
                  <a:pt x="5537414" y="11861"/>
                  <a:pt x="5566623" y="41070"/>
                  <a:pt x="5566623" y="77101"/>
                </a:cubicBezTo>
                <a:lnTo>
                  <a:pt x="5566623" y="705757"/>
                </a:lnTo>
                <a:cubicBezTo>
                  <a:pt x="5566623" y="741788"/>
                  <a:pt x="5537414" y="770997"/>
                  <a:pt x="5501383" y="770997"/>
                </a:cubicBezTo>
                <a:lnTo>
                  <a:pt x="4777835" y="770997"/>
                </a:lnTo>
                <a:cubicBezTo>
                  <a:pt x="4741804" y="770997"/>
                  <a:pt x="4712595" y="741788"/>
                  <a:pt x="4712595" y="705757"/>
                </a:cubicBezTo>
                <a:lnTo>
                  <a:pt x="4712595" y="77101"/>
                </a:lnTo>
                <a:cubicBezTo>
                  <a:pt x="4712595" y="41070"/>
                  <a:pt x="4741804" y="11861"/>
                  <a:pt x="4777835" y="11861"/>
                </a:cubicBezTo>
                <a:close/>
                <a:moveTo>
                  <a:pt x="1938951" y="11861"/>
                </a:moveTo>
                <a:lnTo>
                  <a:pt x="2662499" y="11861"/>
                </a:lnTo>
                <a:cubicBezTo>
                  <a:pt x="2698531" y="11861"/>
                  <a:pt x="2727739" y="41070"/>
                  <a:pt x="2727739" y="77101"/>
                </a:cubicBezTo>
                <a:lnTo>
                  <a:pt x="2727739" y="705757"/>
                </a:lnTo>
                <a:cubicBezTo>
                  <a:pt x="2727739" y="741788"/>
                  <a:pt x="2698531" y="770997"/>
                  <a:pt x="2662499" y="770997"/>
                </a:cubicBezTo>
                <a:lnTo>
                  <a:pt x="1938951" y="770997"/>
                </a:lnTo>
                <a:cubicBezTo>
                  <a:pt x="1902920" y="770997"/>
                  <a:pt x="1873711" y="741788"/>
                  <a:pt x="1873711" y="705757"/>
                </a:cubicBezTo>
                <a:lnTo>
                  <a:pt x="1873711" y="77101"/>
                </a:lnTo>
                <a:cubicBezTo>
                  <a:pt x="1873711" y="41070"/>
                  <a:pt x="1902920" y="11861"/>
                  <a:pt x="1938951" y="11861"/>
                </a:cubicBezTo>
                <a:close/>
                <a:moveTo>
                  <a:pt x="3841650" y="0"/>
                </a:moveTo>
                <a:lnTo>
                  <a:pt x="4561120" y="0"/>
                </a:lnTo>
                <a:cubicBezTo>
                  <a:pt x="4598277" y="0"/>
                  <a:pt x="4628399" y="30122"/>
                  <a:pt x="4628399" y="67279"/>
                </a:cubicBezTo>
                <a:lnTo>
                  <a:pt x="4628399" y="715579"/>
                </a:lnTo>
                <a:cubicBezTo>
                  <a:pt x="4628399" y="752736"/>
                  <a:pt x="4598277" y="782858"/>
                  <a:pt x="4561120" y="782858"/>
                </a:cubicBezTo>
                <a:lnTo>
                  <a:pt x="3841650" y="782858"/>
                </a:lnTo>
                <a:cubicBezTo>
                  <a:pt x="3804493" y="782858"/>
                  <a:pt x="3774371" y="752736"/>
                  <a:pt x="3774371" y="715579"/>
                </a:cubicBezTo>
                <a:lnTo>
                  <a:pt x="3774371" y="67279"/>
                </a:lnTo>
                <a:cubicBezTo>
                  <a:pt x="3774371" y="30122"/>
                  <a:pt x="3804493" y="0"/>
                  <a:pt x="3841650" y="0"/>
                </a:cubicBezTo>
                <a:close/>
                <a:moveTo>
                  <a:pt x="957580" y="0"/>
                </a:moveTo>
                <a:lnTo>
                  <a:pt x="1677049" y="0"/>
                </a:lnTo>
                <a:cubicBezTo>
                  <a:pt x="1714206" y="0"/>
                  <a:pt x="1744328" y="30122"/>
                  <a:pt x="1744328" y="67279"/>
                </a:cubicBezTo>
                <a:lnTo>
                  <a:pt x="1744328" y="715579"/>
                </a:lnTo>
                <a:cubicBezTo>
                  <a:pt x="1744328" y="752736"/>
                  <a:pt x="1714206" y="782858"/>
                  <a:pt x="1677049" y="782858"/>
                </a:cubicBezTo>
                <a:lnTo>
                  <a:pt x="957580" y="782858"/>
                </a:lnTo>
                <a:cubicBezTo>
                  <a:pt x="920423" y="782858"/>
                  <a:pt x="890302" y="752736"/>
                  <a:pt x="890302" y="715579"/>
                </a:cubicBezTo>
                <a:lnTo>
                  <a:pt x="890302" y="67279"/>
                </a:lnTo>
                <a:cubicBezTo>
                  <a:pt x="890302" y="30122"/>
                  <a:pt x="920423" y="0"/>
                  <a:pt x="95758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798817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292050" y="3067958"/>
            <a:ext cx="4112551" cy="2991295"/>
          </a:xfrm>
          <a:custGeom>
            <a:avLst/>
            <a:gdLst>
              <a:gd name="connsiteX0" fmla="*/ 518389 w 4112551"/>
              <a:gd name="connsiteY0" fmla="*/ 0 h 2991295"/>
              <a:gd name="connsiteX1" fmla="*/ 572148 w 4112551"/>
              <a:gd name="connsiteY1" fmla="*/ 1920 h 2991295"/>
              <a:gd name="connsiteX2" fmla="*/ 629747 w 4112551"/>
              <a:gd name="connsiteY2" fmla="*/ 5760 h 2991295"/>
              <a:gd name="connsiteX3" fmla="*/ 687345 w 4112551"/>
              <a:gd name="connsiteY3" fmla="*/ 13440 h 2991295"/>
              <a:gd name="connsiteX4" fmla="*/ 746864 w 4112551"/>
              <a:gd name="connsiteY4" fmla="*/ 23040 h 2991295"/>
              <a:gd name="connsiteX5" fmla="*/ 883181 w 4112551"/>
              <a:gd name="connsiteY5" fmla="*/ 46079 h 2991295"/>
              <a:gd name="connsiteX6" fmla="*/ 1029098 w 4112551"/>
              <a:gd name="connsiteY6" fmla="*/ 65279 h 2991295"/>
              <a:gd name="connsiteX7" fmla="*/ 1184615 w 4112551"/>
              <a:gd name="connsiteY7" fmla="*/ 82559 h 2991295"/>
              <a:gd name="connsiteX8" fmla="*/ 1347811 w 4112551"/>
              <a:gd name="connsiteY8" fmla="*/ 95998 h 2991295"/>
              <a:gd name="connsiteX9" fmla="*/ 1518687 w 4112551"/>
              <a:gd name="connsiteY9" fmla="*/ 107518 h 2991295"/>
              <a:gd name="connsiteX10" fmla="*/ 1693403 w 4112551"/>
              <a:gd name="connsiteY10" fmla="*/ 115198 h 2991295"/>
              <a:gd name="connsiteX11" fmla="*/ 1873879 w 4112551"/>
              <a:gd name="connsiteY11" fmla="*/ 120958 h 2991295"/>
              <a:gd name="connsiteX12" fmla="*/ 2058195 w 4112551"/>
              <a:gd name="connsiteY12" fmla="*/ 120958 h 2991295"/>
              <a:gd name="connsiteX13" fmla="*/ 2242511 w 4112551"/>
              <a:gd name="connsiteY13" fmla="*/ 120958 h 2991295"/>
              <a:gd name="connsiteX14" fmla="*/ 2424907 w 4112551"/>
              <a:gd name="connsiteY14" fmla="*/ 115198 h 2991295"/>
              <a:gd name="connsiteX15" fmla="*/ 2599624 w 4112551"/>
              <a:gd name="connsiteY15" fmla="*/ 107518 h 2991295"/>
              <a:gd name="connsiteX16" fmla="*/ 2770500 w 4112551"/>
              <a:gd name="connsiteY16" fmla="*/ 95998 h 2991295"/>
              <a:gd name="connsiteX17" fmla="*/ 2933697 w 4112551"/>
              <a:gd name="connsiteY17" fmla="*/ 82559 h 2991295"/>
              <a:gd name="connsiteX18" fmla="*/ 3089213 w 4112551"/>
              <a:gd name="connsiteY18" fmla="*/ 65279 h 2991295"/>
              <a:gd name="connsiteX19" fmla="*/ 3235130 w 4112551"/>
              <a:gd name="connsiteY19" fmla="*/ 46079 h 2991295"/>
              <a:gd name="connsiteX20" fmla="*/ 3371447 w 4112551"/>
              <a:gd name="connsiteY20" fmla="*/ 23040 h 2991295"/>
              <a:gd name="connsiteX21" fmla="*/ 3429046 w 4112551"/>
              <a:gd name="connsiteY21" fmla="*/ 13440 h 2991295"/>
              <a:gd name="connsiteX22" fmla="*/ 3484725 w 4112551"/>
              <a:gd name="connsiteY22" fmla="*/ 5760 h 2991295"/>
              <a:gd name="connsiteX23" fmla="*/ 3540403 w 4112551"/>
              <a:gd name="connsiteY23" fmla="*/ 1920 h 2991295"/>
              <a:gd name="connsiteX24" fmla="*/ 3592242 w 4112551"/>
              <a:gd name="connsiteY24" fmla="*/ 1920 h 2991295"/>
              <a:gd name="connsiteX25" fmla="*/ 3630641 w 4112551"/>
              <a:gd name="connsiteY25" fmla="*/ 1920 h 2991295"/>
              <a:gd name="connsiteX26" fmla="*/ 3669041 w 4112551"/>
              <a:gd name="connsiteY26" fmla="*/ 3840 h 2991295"/>
              <a:gd name="connsiteX27" fmla="*/ 3705520 w 4112551"/>
              <a:gd name="connsiteY27" fmla="*/ 7680 h 2991295"/>
              <a:gd name="connsiteX28" fmla="*/ 3740079 w 4112551"/>
              <a:gd name="connsiteY28" fmla="*/ 13440 h 2991295"/>
              <a:gd name="connsiteX29" fmla="*/ 3772718 w 4112551"/>
              <a:gd name="connsiteY29" fmla="*/ 21120 h 2991295"/>
              <a:gd name="connsiteX30" fmla="*/ 3805358 w 4112551"/>
              <a:gd name="connsiteY30" fmla="*/ 28800 h 2991295"/>
              <a:gd name="connsiteX31" fmla="*/ 3836077 w 4112551"/>
              <a:gd name="connsiteY31" fmla="*/ 38399 h 2991295"/>
              <a:gd name="connsiteX32" fmla="*/ 3866796 w 4112551"/>
              <a:gd name="connsiteY32" fmla="*/ 49919 h 2991295"/>
              <a:gd name="connsiteX33" fmla="*/ 3895596 w 4112551"/>
              <a:gd name="connsiteY33" fmla="*/ 61439 h 2991295"/>
              <a:gd name="connsiteX34" fmla="*/ 3920555 w 4112551"/>
              <a:gd name="connsiteY34" fmla="*/ 74879 h 2991295"/>
              <a:gd name="connsiteX35" fmla="*/ 3947435 w 4112551"/>
              <a:gd name="connsiteY35" fmla="*/ 90238 h 2991295"/>
              <a:gd name="connsiteX36" fmla="*/ 3970474 w 4112551"/>
              <a:gd name="connsiteY36" fmla="*/ 107518 h 2991295"/>
              <a:gd name="connsiteX37" fmla="*/ 3991593 w 4112551"/>
              <a:gd name="connsiteY37" fmla="*/ 124798 h 2991295"/>
              <a:gd name="connsiteX38" fmla="*/ 4012713 w 4112551"/>
              <a:gd name="connsiteY38" fmla="*/ 143997 h 2991295"/>
              <a:gd name="connsiteX39" fmla="*/ 4029993 w 4112551"/>
              <a:gd name="connsiteY39" fmla="*/ 165117 h 2991295"/>
              <a:gd name="connsiteX40" fmla="*/ 4047273 w 4112551"/>
              <a:gd name="connsiteY40" fmla="*/ 188156 h 2991295"/>
              <a:gd name="connsiteX41" fmla="*/ 4066472 w 4112551"/>
              <a:gd name="connsiteY41" fmla="*/ 216956 h 2991295"/>
              <a:gd name="connsiteX42" fmla="*/ 4083751 w 4112551"/>
              <a:gd name="connsiteY42" fmla="*/ 251515 h 2991295"/>
              <a:gd name="connsiteX43" fmla="*/ 4091431 w 4112551"/>
              <a:gd name="connsiteY43" fmla="*/ 270714 h 2991295"/>
              <a:gd name="connsiteX44" fmla="*/ 4099111 w 4112551"/>
              <a:gd name="connsiteY44" fmla="*/ 291834 h 2991295"/>
              <a:gd name="connsiteX45" fmla="*/ 4102951 w 4112551"/>
              <a:gd name="connsiteY45" fmla="*/ 314873 h 2991295"/>
              <a:gd name="connsiteX46" fmla="*/ 4108711 w 4112551"/>
              <a:gd name="connsiteY46" fmla="*/ 337913 h 2991295"/>
              <a:gd name="connsiteX47" fmla="*/ 4110631 w 4112551"/>
              <a:gd name="connsiteY47" fmla="*/ 362872 h 2991295"/>
              <a:gd name="connsiteX48" fmla="*/ 4112551 w 4112551"/>
              <a:gd name="connsiteY48" fmla="*/ 387832 h 2991295"/>
              <a:gd name="connsiteX49" fmla="*/ 4112551 w 4112551"/>
              <a:gd name="connsiteY49" fmla="*/ 416631 h 2991295"/>
              <a:gd name="connsiteX50" fmla="*/ 4110631 w 4112551"/>
              <a:gd name="connsiteY50" fmla="*/ 445430 h 2991295"/>
              <a:gd name="connsiteX51" fmla="*/ 4106791 w 4112551"/>
              <a:gd name="connsiteY51" fmla="*/ 476150 h 2991295"/>
              <a:gd name="connsiteX52" fmla="*/ 4101031 w 4112551"/>
              <a:gd name="connsiteY52" fmla="*/ 506869 h 2991295"/>
              <a:gd name="connsiteX53" fmla="*/ 4091431 w 4112551"/>
              <a:gd name="connsiteY53" fmla="*/ 541428 h 2991295"/>
              <a:gd name="connsiteX54" fmla="*/ 4079912 w 4112551"/>
              <a:gd name="connsiteY54" fmla="*/ 575988 h 2991295"/>
              <a:gd name="connsiteX55" fmla="*/ 4064552 w 4112551"/>
              <a:gd name="connsiteY55" fmla="*/ 622067 h 2991295"/>
              <a:gd name="connsiteX56" fmla="*/ 4049192 w 4112551"/>
              <a:gd name="connsiteY56" fmla="*/ 671986 h 2991295"/>
              <a:gd name="connsiteX57" fmla="*/ 4035753 w 4112551"/>
              <a:gd name="connsiteY57" fmla="*/ 721904 h 2991295"/>
              <a:gd name="connsiteX58" fmla="*/ 4022313 w 4112551"/>
              <a:gd name="connsiteY58" fmla="*/ 775663 h 2991295"/>
              <a:gd name="connsiteX59" fmla="*/ 4010793 w 4112551"/>
              <a:gd name="connsiteY59" fmla="*/ 829422 h 2991295"/>
              <a:gd name="connsiteX60" fmla="*/ 3999273 w 4112551"/>
              <a:gd name="connsiteY60" fmla="*/ 885101 h 2991295"/>
              <a:gd name="connsiteX61" fmla="*/ 3989674 w 4112551"/>
              <a:gd name="connsiteY61" fmla="*/ 940780 h 2991295"/>
              <a:gd name="connsiteX62" fmla="*/ 3980074 w 4112551"/>
              <a:gd name="connsiteY62" fmla="*/ 998379 h 2991295"/>
              <a:gd name="connsiteX63" fmla="*/ 3972394 w 4112551"/>
              <a:gd name="connsiteY63" fmla="*/ 1057897 h 2991295"/>
              <a:gd name="connsiteX64" fmla="*/ 3964714 w 4112551"/>
              <a:gd name="connsiteY64" fmla="*/ 1117416 h 2991295"/>
              <a:gd name="connsiteX65" fmla="*/ 3955115 w 4112551"/>
              <a:gd name="connsiteY65" fmla="*/ 1242213 h 2991295"/>
              <a:gd name="connsiteX66" fmla="*/ 3947435 w 4112551"/>
              <a:gd name="connsiteY66" fmla="*/ 1368930 h 2991295"/>
              <a:gd name="connsiteX67" fmla="*/ 3945515 w 4112551"/>
              <a:gd name="connsiteY67" fmla="*/ 1497568 h 2991295"/>
              <a:gd name="connsiteX68" fmla="*/ 3947435 w 4112551"/>
              <a:gd name="connsiteY68" fmla="*/ 1624285 h 2991295"/>
              <a:gd name="connsiteX69" fmla="*/ 3955115 w 4112551"/>
              <a:gd name="connsiteY69" fmla="*/ 1751002 h 2991295"/>
              <a:gd name="connsiteX70" fmla="*/ 3964714 w 4112551"/>
              <a:gd name="connsiteY70" fmla="*/ 1871960 h 2991295"/>
              <a:gd name="connsiteX71" fmla="*/ 3980074 w 4112551"/>
              <a:gd name="connsiteY71" fmla="*/ 1990997 h 2991295"/>
              <a:gd name="connsiteX72" fmla="*/ 3987754 w 4112551"/>
              <a:gd name="connsiteY72" fmla="*/ 2048596 h 2991295"/>
              <a:gd name="connsiteX73" fmla="*/ 3997353 w 4112551"/>
              <a:gd name="connsiteY73" fmla="*/ 2104274 h 2991295"/>
              <a:gd name="connsiteX74" fmla="*/ 4008873 w 4112551"/>
              <a:gd name="connsiteY74" fmla="*/ 2159953 h 2991295"/>
              <a:gd name="connsiteX75" fmla="*/ 4020393 w 4112551"/>
              <a:gd name="connsiteY75" fmla="*/ 2211792 h 2991295"/>
              <a:gd name="connsiteX76" fmla="*/ 4033833 w 4112551"/>
              <a:gd name="connsiteY76" fmla="*/ 2263631 h 2991295"/>
              <a:gd name="connsiteX77" fmla="*/ 4047273 w 4112551"/>
              <a:gd name="connsiteY77" fmla="*/ 2315470 h 2991295"/>
              <a:gd name="connsiteX78" fmla="*/ 4060712 w 4112551"/>
              <a:gd name="connsiteY78" fmla="*/ 2363469 h 2991295"/>
              <a:gd name="connsiteX79" fmla="*/ 4076072 w 4112551"/>
              <a:gd name="connsiteY79" fmla="*/ 2411468 h 2991295"/>
              <a:gd name="connsiteX80" fmla="*/ 4087591 w 4112551"/>
              <a:gd name="connsiteY80" fmla="*/ 2446027 h 2991295"/>
              <a:gd name="connsiteX81" fmla="*/ 4097191 w 4112551"/>
              <a:gd name="connsiteY81" fmla="*/ 2480586 h 2991295"/>
              <a:gd name="connsiteX82" fmla="*/ 4102951 w 4112551"/>
              <a:gd name="connsiteY82" fmla="*/ 2515145 h 2991295"/>
              <a:gd name="connsiteX83" fmla="*/ 4108711 w 4112551"/>
              <a:gd name="connsiteY83" fmla="*/ 2545865 h 2991295"/>
              <a:gd name="connsiteX84" fmla="*/ 4110631 w 4112551"/>
              <a:gd name="connsiteY84" fmla="*/ 2576584 h 2991295"/>
              <a:gd name="connsiteX85" fmla="*/ 4110631 w 4112551"/>
              <a:gd name="connsiteY85" fmla="*/ 2603464 h 2991295"/>
              <a:gd name="connsiteX86" fmla="*/ 4108711 w 4112551"/>
              <a:gd name="connsiteY86" fmla="*/ 2630343 h 2991295"/>
              <a:gd name="connsiteX87" fmla="*/ 4106791 w 4112551"/>
              <a:gd name="connsiteY87" fmla="*/ 2657222 h 2991295"/>
              <a:gd name="connsiteX88" fmla="*/ 4101031 w 4112551"/>
              <a:gd name="connsiteY88" fmla="*/ 2680262 h 2991295"/>
              <a:gd name="connsiteX89" fmla="*/ 4095271 w 4112551"/>
              <a:gd name="connsiteY89" fmla="*/ 2703301 h 2991295"/>
              <a:gd name="connsiteX90" fmla="*/ 4089511 w 4112551"/>
              <a:gd name="connsiteY90" fmla="*/ 2724421 h 2991295"/>
              <a:gd name="connsiteX91" fmla="*/ 4081832 w 4112551"/>
              <a:gd name="connsiteY91" fmla="*/ 2743621 h 2991295"/>
              <a:gd name="connsiteX92" fmla="*/ 4074152 w 4112551"/>
              <a:gd name="connsiteY92" fmla="*/ 2762820 h 2991295"/>
              <a:gd name="connsiteX93" fmla="*/ 4064552 w 4112551"/>
              <a:gd name="connsiteY93" fmla="*/ 2778180 h 2991295"/>
              <a:gd name="connsiteX94" fmla="*/ 4045353 w 4112551"/>
              <a:gd name="connsiteY94" fmla="*/ 2808899 h 2991295"/>
              <a:gd name="connsiteX95" fmla="*/ 4028073 w 4112551"/>
              <a:gd name="connsiteY95" fmla="*/ 2830019 h 2991295"/>
              <a:gd name="connsiteX96" fmla="*/ 4010793 w 4112551"/>
              <a:gd name="connsiteY96" fmla="*/ 2851138 h 2991295"/>
              <a:gd name="connsiteX97" fmla="*/ 3989674 w 4112551"/>
              <a:gd name="connsiteY97" fmla="*/ 2870338 h 2991295"/>
              <a:gd name="connsiteX98" fmla="*/ 3968554 w 4112551"/>
              <a:gd name="connsiteY98" fmla="*/ 2887617 h 2991295"/>
              <a:gd name="connsiteX99" fmla="*/ 3945515 w 4112551"/>
              <a:gd name="connsiteY99" fmla="*/ 2904897 h 2991295"/>
              <a:gd name="connsiteX100" fmla="*/ 3920555 w 4112551"/>
              <a:gd name="connsiteY100" fmla="*/ 2920257 h 2991295"/>
              <a:gd name="connsiteX101" fmla="*/ 3893676 w 4112551"/>
              <a:gd name="connsiteY101" fmla="*/ 2933696 h 2991295"/>
              <a:gd name="connsiteX102" fmla="*/ 3864876 w 4112551"/>
              <a:gd name="connsiteY102" fmla="*/ 2945216 h 2991295"/>
              <a:gd name="connsiteX103" fmla="*/ 3836077 w 4112551"/>
              <a:gd name="connsiteY103" fmla="*/ 2956736 h 2991295"/>
              <a:gd name="connsiteX104" fmla="*/ 3805358 w 4112551"/>
              <a:gd name="connsiteY104" fmla="*/ 2966336 h 2991295"/>
              <a:gd name="connsiteX105" fmla="*/ 3772718 w 4112551"/>
              <a:gd name="connsiteY105" fmla="*/ 2974016 h 2991295"/>
              <a:gd name="connsiteX106" fmla="*/ 3738159 w 4112551"/>
              <a:gd name="connsiteY106" fmla="*/ 2979775 h 2991295"/>
              <a:gd name="connsiteX107" fmla="*/ 3703600 w 4112551"/>
              <a:gd name="connsiteY107" fmla="*/ 2985535 h 2991295"/>
              <a:gd name="connsiteX108" fmla="*/ 3665201 w 4112551"/>
              <a:gd name="connsiteY108" fmla="*/ 2989375 h 2991295"/>
              <a:gd name="connsiteX109" fmla="*/ 3628721 w 4112551"/>
              <a:gd name="connsiteY109" fmla="*/ 2991295 h 2991295"/>
              <a:gd name="connsiteX110" fmla="*/ 3588402 w 4112551"/>
              <a:gd name="connsiteY110" fmla="*/ 2991295 h 2991295"/>
              <a:gd name="connsiteX111" fmla="*/ 3532723 w 4112551"/>
              <a:gd name="connsiteY111" fmla="*/ 2991295 h 2991295"/>
              <a:gd name="connsiteX112" fmla="*/ 3475125 w 4112551"/>
              <a:gd name="connsiteY112" fmla="*/ 2985535 h 2991295"/>
              <a:gd name="connsiteX113" fmla="*/ 3415606 w 4112551"/>
              <a:gd name="connsiteY113" fmla="*/ 2979775 h 2991295"/>
              <a:gd name="connsiteX114" fmla="*/ 3354167 w 4112551"/>
              <a:gd name="connsiteY114" fmla="*/ 2970176 h 2991295"/>
              <a:gd name="connsiteX115" fmla="*/ 3217850 w 4112551"/>
              <a:gd name="connsiteY115" fmla="*/ 2947136 h 2991295"/>
              <a:gd name="connsiteX116" fmla="*/ 3071933 w 4112551"/>
              <a:gd name="connsiteY116" fmla="*/ 2927937 h 2991295"/>
              <a:gd name="connsiteX117" fmla="*/ 2918337 w 4112551"/>
              <a:gd name="connsiteY117" fmla="*/ 2912577 h 2991295"/>
              <a:gd name="connsiteX118" fmla="*/ 2757060 w 4112551"/>
              <a:gd name="connsiteY118" fmla="*/ 2899137 h 2991295"/>
              <a:gd name="connsiteX119" fmla="*/ 2590024 w 4112551"/>
              <a:gd name="connsiteY119" fmla="*/ 2887617 h 2991295"/>
              <a:gd name="connsiteX120" fmla="*/ 2417228 w 4112551"/>
              <a:gd name="connsiteY120" fmla="*/ 2879938 h 2991295"/>
              <a:gd name="connsiteX121" fmla="*/ 2238671 w 4112551"/>
              <a:gd name="connsiteY121" fmla="*/ 2876098 h 2991295"/>
              <a:gd name="connsiteX122" fmla="*/ 2058195 w 4112551"/>
              <a:gd name="connsiteY122" fmla="*/ 2874178 h 2991295"/>
              <a:gd name="connsiteX123" fmla="*/ 1877719 w 4112551"/>
              <a:gd name="connsiteY123" fmla="*/ 2876098 h 2991295"/>
              <a:gd name="connsiteX124" fmla="*/ 1701083 w 4112551"/>
              <a:gd name="connsiteY124" fmla="*/ 2879938 h 2991295"/>
              <a:gd name="connsiteX125" fmla="*/ 1528287 w 4112551"/>
              <a:gd name="connsiteY125" fmla="*/ 2887617 h 2991295"/>
              <a:gd name="connsiteX126" fmla="*/ 1361251 w 4112551"/>
              <a:gd name="connsiteY126" fmla="*/ 2899137 h 2991295"/>
              <a:gd name="connsiteX127" fmla="*/ 1199974 w 4112551"/>
              <a:gd name="connsiteY127" fmla="*/ 2912577 h 2991295"/>
              <a:gd name="connsiteX128" fmla="*/ 1046378 w 4112551"/>
              <a:gd name="connsiteY128" fmla="*/ 2927937 h 2991295"/>
              <a:gd name="connsiteX129" fmla="*/ 900461 w 4112551"/>
              <a:gd name="connsiteY129" fmla="*/ 2947136 h 2991295"/>
              <a:gd name="connsiteX130" fmla="*/ 764144 w 4112551"/>
              <a:gd name="connsiteY130" fmla="*/ 2970176 h 2991295"/>
              <a:gd name="connsiteX131" fmla="*/ 704625 w 4112551"/>
              <a:gd name="connsiteY131" fmla="*/ 2979775 h 2991295"/>
              <a:gd name="connsiteX132" fmla="*/ 645106 w 4112551"/>
              <a:gd name="connsiteY132" fmla="*/ 2985535 h 2991295"/>
              <a:gd name="connsiteX133" fmla="*/ 587508 w 4112551"/>
              <a:gd name="connsiteY133" fmla="*/ 2989375 h 2991295"/>
              <a:gd name="connsiteX134" fmla="*/ 531829 w 4112551"/>
              <a:gd name="connsiteY134" fmla="*/ 2991295 h 2991295"/>
              <a:gd name="connsiteX135" fmla="*/ 491510 w 4112551"/>
              <a:gd name="connsiteY135" fmla="*/ 2991295 h 2991295"/>
              <a:gd name="connsiteX136" fmla="*/ 453110 w 4112551"/>
              <a:gd name="connsiteY136" fmla="*/ 2987455 h 2991295"/>
              <a:gd name="connsiteX137" fmla="*/ 416631 w 4112551"/>
              <a:gd name="connsiteY137" fmla="*/ 2983615 h 2991295"/>
              <a:gd name="connsiteX138" fmla="*/ 380152 w 4112551"/>
              <a:gd name="connsiteY138" fmla="*/ 2979775 h 2991295"/>
              <a:gd name="connsiteX139" fmla="*/ 345593 w 4112551"/>
              <a:gd name="connsiteY139" fmla="*/ 2972096 h 2991295"/>
              <a:gd name="connsiteX140" fmla="*/ 312953 w 4112551"/>
              <a:gd name="connsiteY140" fmla="*/ 2964416 h 2991295"/>
              <a:gd name="connsiteX141" fmla="*/ 280314 w 4112551"/>
              <a:gd name="connsiteY141" fmla="*/ 2954816 h 2991295"/>
              <a:gd name="connsiteX142" fmla="*/ 249595 w 4112551"/>
              <a:gd name="connsiteY142" fmla="*/ 2943296 h 2991295"/>
              <a:gd name="connsiteX143" fmla="*/ 220795 w 4112551"/>
              <a:gd name="connsiteY143" fmla="*/ 2929856 h 2991295"/>
              <a:gd name="connsiteX144" fmla="*/ 193916 w 4112551"/>
              <a:gd name="connsiteY144" fmla="*/ 2916417 h 2991295"/>
              <a:gd name="connsiteX145" fmla="*/ 168957 w 4112551"/>
              <a:gd name="connsiteY145" fmla="*/ 2901057 h 2991295"/>
              <a:gd name="connsiteX146" fmla="*/ 143997 w 4112551"/>
              <a:gd name="connsiteY146" fmla="*/ 2885697 h 2991295"/>
              <a:gd name="connsiteX147" fmla="*/ 120958 w 4112551"/>
              <a:gd name="connsiteY147" fmla="*/ 2866498 h 2991295"/>
              <a:gd name="connsiteX148" fmla="*/ 101758 w 4112551"/>
              <a:gd name="connsiteY148" fmla="*/ 2847298 h 2991295"/>
              <a:gd name="connsiteX149" fmla="*/ 82558 w 4112551"/>
              <a:gd name="connsiteY149" fmla="*/ 2828099 h 2991295"/>
              <a:gd name="connsiteX150" fmla="*/ 65279 w 4112551"/>
              <a:gd name="connsiteY150" fmla="*/ 2805059 h 2991295"/>
              <a:gd name="connsiteX151" fmla="*/ 47999 w 4112551"/>
              <a:gd name="connsiteY151" fmla="*/ 2776260 h 2991295"/>
              <a:gd name="connsiteX152" fmla="*/ 30720 w 4112551"/>
              <a:gd name="connsiteY152" fmla="*/ 2741701 h 2991295"/>
              <a:gd name="connsiteX153" fmla="*/ 23040 w 4112551"/>
              <a:gd name="connsiteY153" fmla="*/ 2722501 h 2991295"/>
              <a:gd name="connsiteX154" fmla="*/ 17280 w 4112551"/>
              <a:gd name="connsiteY154" fmla="*/ 2703301 h 2991295"/>
              <a:gd name="connsiteX155" fmla="*/ 11520 w 4112551"/>
              <a:gd name="connsiteY155" fmla="*/ 2680262 h 2991295"/>
              <a:gd name="connsiteX156" fmla="*/ 7680 w 4112551"/>
              <a:gd name="connsiteY156" fmla="*/ 2657222 h 2991295"/>
              <a:gd name="connsiteX157" fmla="*/ 3840 w 4112551"/>
              <a:gd name="connsiteY157" fmla="*/ 2634183 h 2991295"/>
              <a:gd name="connsiteX158" fmla="*/ 3840 w 4112551"/>
              <a:gd name="connsiteY158" fmla="*/ 2607303 h 2991295"/>
              <a:gd name="connsiteX159" fmla="*/ 3840 w 4112551"/>
              <a:gd name="connsiteY159" fmla="*/ 2580424 h 2991295"/>
              <a:gd name="connsiteX160" fmla="*/ 5760 w 4112551"/>
              <a:gd name="connsiteY160" fmla="*/ 2551625 h 2991295"/>
              <a:gd name="connsiteX161" fmla="*/ 9600 w 4112551"/>
              <a:gd name="connsiteY161" fmla="*/ 2522825 h 2991295"/>
              <a:gd name="connsiteX162" fmla="*/ 17280 w 4112551"/>
              <a:gd name="connsiteY162" fmla="*/ 2490186 h 2991295"/>
              <a:gd name="connsiteX163" fmla="*/ 24960 w 4112551"/>
              <a:gd name="connsiteY163" fmla="*/ 2457547 h 2991295"/>
              <a:gd name="connsiteX164" fmla="*/ 36479 w 4112551"/>
              <a:gd name="connsiteY164" fmla="*/ 2422987 h 2991295"/>
              <a:gd name="connsiteX165" fmla="*/ 51839 w 4112551"/>
              <a:gd name="connsiteY165" fmla="*/ 2376908 h 2991295"/>
              <a:gd name="connsiteX166" fmla="*/ 67199 w 4112551"/>
              <a:gd name="connsiteY166" fmla="*/ 2326990 h 2991295"/>
              <a:gd name="connsiteX167" fmla="*/ 80639 w 4112551"/>
              <a:gd name="connsiteY167" fmla="*/ 2277071 h 2991295"/>
              <a:gd name="connsiteX168" fmla="*/ 94078 w 4112551"/>
              <a:gd name="connsiteY168" fmla="*/ 2223312 h 2991295"/>
              <a:gd name="connsiteX169" fmla="*/ 105598 w 4112551"/>
              <a:gd name="connsiteY169" fmla="*/ 2169553 h 2991295"/>
              <a:gd name="connsiteX170" fmla="*/ 117118 w 4112551"/>
              <a:gd name="connsiteY170" fmla="*/ 2113874 h 2991295"/>
              <a:gd name="connsiteX171" fmla="*/ 128637 w 4112551"/>
              <a:gd name="connsiteY171" fmla="*/ 2058195 h 2991295"/>
              <a:gd name="connsiteX172" fmla="*/ 136317 w 4112551"/>
              <a:gd name="connsiteY172" fmla="*/ 1998677 h 2991295"/>
              <a:gd name="connsiteX173" fmla="*/ 143997 w 4112551"/>
              <a:gd name="connsiteY173" fmla="*/ 1939158 h 2991295"/>
              <a:gd name="connsiteX174" fmla="*/ 151677 w 4112551"/>
              <a:gd name="connsiteY174" fmla="*/ 1879639 h 2991295"/>
              <a:gd name="connsiteX175" fmla="*/ 163197 w 4112551"/>
              <a:gd name="connsiteY175" fmla="*/ 1754842 h 2991295"/>
              <a:gd name="connsiteX176" fmla="*/ 168957 w 4112551"/>
              <a:gd name="connsiteY176" fmla="*/ 1628125 h 2991295"/>
              <a:gd name="connsiteX177" fmla="*/ 170877 w 4112551"/>
              <a:gd name="connsiteY177" fmla="*/ 1497568 h 2991295"/>
              <a:gd name="connsiteX178" fmla="*/ 168957 w 4112551"/>
              <a:gd name="connsiteY178" fmla="*/ 1367010 h 2991295"/>
              <a:gd name="connsiteX179" fmla="*/ 163197 w 4112551"/>
              <a:gd name="connsiteY179" fmla="*/ 1238373 h 2991295"/>
              <a:gd name="connsiteX180" fmla="*/ 157437 w 4112551"/>
              <a:gd name="connsiteY180" fmla="*/ 1175015 h 2991295"/>
              <a:gd name="connsiteX181" fmla="*/ 151677 w 4112551"/>
              <a:gd name="connsiteY181" fmla="*/ 1113576 h 2991295"/>
              <a:gd name="connsiteX182" fmla="*/ 143997 w 4112551"/>
              <a:gd name="connsiteY182" fmla="*/ 1052137 h 2991295"/>
              <a:gd name="connsiteX183" fmla="*/ 136317 w 4112551"/>
              <a:gd name="connsiteY183" fmla="*/ 992619 h 2991295"/>
              <a:gd name="connsiteX184" fmla="*/ 126718 w 4112551"/>
              <a:gd name="connsiteY184" fmla="*/ 933100 h 2991295"/>
              <a:gd name="connsiteX185" fmla="*/ 117118 w 4112551"/>
              <a:gd name="connsiteY185" fmla="*/ 875501 h 2991295"/>
              <a:gd name="connsiteX186" fmla="*/ 105598 w 4112551"/>
              <a:gd name="connsiteY186" fmla="*/ 819822 h 2991295"/>
              <a:gd name="connsiteX187" fmla="*/ 94078 w 4112551"/>
              <a:gd name="connsiteY187" fmla="*/ 766064 h 2991295"/>
              <a:gd name="connsiteX188" fmla="*/ 80639 w 4112551"/>
              <a:gd name="connsiteY188" fmla="*/ 714225 h 2991295"/>
              <a:gd name="connsiteX189" fmla="*/ 65279 w 4112551"/>
              <a:gd name="connsiteY189" fmla="*/ 662386 h 2991295"/>
              <a:gd name="connsiteX190" fmla="*/ 49919 w 4112551"/>
              <a:gd name="connsiteY190" fmla="*/ 614387 h 2991295"/>
              <a:gd name="connsiteX191" fmla="*/ 34560 w 4112551"/>
              <a:gd name="connsiteY191" fmla="*/ 566388 h 2991295"/>
              <a:gd name="connsiteX192" fmla="*/ 23040 w 4112551"/>
              <a:gd name="connsiteY192" fmla="*/ 531829 h 2991295"/>
              <a:gd name="connsiteX193" fmla="*/ 13440 w 4112551"/>
              <a:gd name="connsiteY193" fmla="*/ 499189 h 2991295"/>
              <a:gd name="connsiteX194" fmla="*/ 7680 w 4112551"/>
              <a:gd name="connsiteY194" fmla="*/ 468470 h 2991295"/>
              <a:gd name="connsiteX195" fmla="*/ 3840 w 4112551"/>
              <a:gd name="connsiteY195" fmla="*/ 437751 h 2991295"/>
              <a:gd name="connsiteX196" fmla="*/ 1920 w 4112551"/>
              <a:gd name="connsiteY196" fmla="*/ 408951 h 2991295"/>
              <a:gd name="connsiteX197" fmla="*/ 0 w 4112551"/>
              <a:gd name="connsiteY197" fmla="*/ 382072 h 2991295"/>
              <a:gd name="connsiteX198" fmla="*/ 1920 w 4112551"/>
              <a:gd name="connsiteY198" fmla="*/ 357112 h 2991295"/>
              <a:gd name="connsiteX199" fmla="*/ 5760 w 4112551"/>
              <a:gd name="connsiteY199" fmla="*/ 332153 h 2991295"/>
              <a:gd name="connsiteX200" fmla="*/ 9600 w 4112551"/>
              <a:gd name="connsiteY200" fmla="*/ 309113 h 2991295"/>
              <a:gd name="connsiteX201" fmla="*/ 13440 w 4112551"/>
              <a:gd name="connsiteY201" fmla="*/ 287994 h 2991295"/>
              <a:gd name="connsiteX202" fmla="*/ 21120 w 4112551"/>
              <a:gd name="connsiteY202" fmla="*/ 266874 h 2991295"/>
              <a:gd name="connsiteX203" fmla="*/ 28800 w 4112551"/>
              <a:gd name="connsiteY203" fmla="*/ 247675 h 2991295"/>
              <a:gd name="connsiteX204" fmla="*/ 44159 w 4112551"/>
              <a:gd name="connsiteY204" fmla="*/ 213116 h 2991295"/>
              <a:gd name="connsiteX205" fmla="*/ 63359 w 4112551"/>
              <a:gd name="connsiteY205" fmla="*/ 184316 h 2991295"/>
              <a:gd name="connsiteX206" fmla="*/ 78719 w 4112551"/>
              <a:gd name="connsiteY206" fmla="*/ 163197 h 2991295"/>
              <a:gd name="connsiteX207" fmla="*/ 97918 w 4112551"/>
              <a:gd name="connsiteY207" fmla="*/ 142077 h 2991295"/>
              <a:gd name="connsiteX208" fmla="*/ 117118 w 4112551"/>
              <a:gd name="connsiteY208" fmla="*/ 122878 h 2991295"/>
              <a:gd name="connsiteX209" fmla="*/ 140157 w 4112551"/>
              <a:gd name="connsiteY209" fmla="*/ 105598 h 2991295"/>
              <a:gd name="connsiteX210" fmla="*/ 163197 w 4112551"/>
              <a:gd name="connsiteY210" fmla="*/ 90238 h 2991295"/>
              <a:gd name="connsiteX211" fmla="*/ 188156 w 4112551"/>
              <a:gd name="connsiteY211" fmla="*/ 74879 h 2991295"/>
              <a:gd name="connsiteX212" fmla="*/ 215036 w 4112551"/>
              <a:gd name="connsiteY212" fmla="*/ 61439 h 2991295"/>
              <a:gd name="connsiteX213" fmla="*/ 243835 w 4112551"/>
              <a:gd name="connsiteY213" fmla="*/ 47999 h 2991295"/>
              <a:gd name="connsiteX214" fmla="*/ 272634 w 4112551"/>
              <a:gd name="connsiteY214" fmla="*/ 36479 h 2991295"/>
              <a:gd name="connsiteX215" fmla="*/ 303354 w 4112551"/>
              <a:gd name="connsiteY215" fmla="*/ 26880 h 2991295"/>
              <a:gd name="connsiteX216" fmla="*/ 335993 w 4112551"/>
              <a:gd name="connsiteY216" fmla="*/ 19200 h 2991295"/>
              <a:gd name="connsiteX217" fmla="*/ 370552 w 4112551"/>
              <a:gd name="connsiteY217" fmla="*/ 13440 h 2991295"/>
              <a:gd name="connsiteX218" fmla="*/ 405111 w 4112551"/>
              <a:gd name="connsiteY218" fmla="*/ 7680 h 2991295"/>
              <a:gd name="connsiteX219" fmla="*/ 441591 w 4112551"/>
              <a:gd name="connsiteY219" fmla="*/ 3840 h 2991295"/>
              <a:gd name="connsiteX220" fmla="*/ 479990 w 4112551"/>
              <a:gd name="connsiteY220" fmla="*/ 1920 h 29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4112551" h="2991295">
                <a:moveTo>
                  <a:pt x="518389" y="0"/>
                </a:moveTo>
                <a:lnTo>
                  <a:pt x="572148" y="1920"/>
                </a:lnTo>
                <a:lnTo>
                  <a:pt x="629747" y="5760"/>
                </a:lnTo>
                <a:lnTo>
                  <a:pt x="687345" y="13440"/>
                </a:lnTo>
                <a:lnTo>
                  <a:pt x="746864" y="23040"/>
                </a:lnTo>
                <a:lnTo>
                  <a:pt x="883181" y="46079"/>
                </a:lnTo>
                <a:lnTo>
                  <a:pt x="1029098" y="65279"/>
                </a:lnTo>
                <a:lnTo>
                  <a:pt x="1184615" y="82559"/>
                </a:lnTo>
                <a:lnTo>
                  <a:pt x="1347811" y="95998"/>
                </a:lnTo>
                <a:lnTo>
                  <a:pt x="1518687" y="107518"/>
                </a:lnTo>
                <a:lnTo>
                  <a:pt x="1693403" y="115198"/>
                </a:lnTo>
                <a:lnTo>
                  <a:pt x="1873879" y="120958"/>
                </a:lnTo>
                <a:lnTo>
                  <a:pt x="2058195" y="120958"/>
                </a:lnTo>
                <a:lnTo>
                  <a:pt x="2242511" y="120958"/>
                </a:lnTo>
                <a:lnTo>
                  <a:pt x="2424907" y="115198"/>
                </a:lnTo>
                <a:lnTo>
                  <a:pt x="2599624" y="107518"/>
                </a:lnTo>
                <a:lnTo>
                  <a:pt x="2770500" y="95998"/>
                </a:lnTo>
                <a:lnTo>
                  <a:pt x="2933697" y="82559"/>
                </a:lnTo>
                <a:lnTo>
                  <a:pt x="3089213" y="65279"/>
                </a:lnTo>
                <a:lnTo>
                  <a:pt x="3235130" y="46079"/>
                </a:lnTo>
                <a:lnTo>
                  <a:pt x="3371447" y="23040"/>
                </a:lnTo>
                <a:lnTo>
                  <a:pt x="3429046" y="13440"/>
                </a:lnTo>
                <a:lnTo>
                  <a:pt x="3484725" y="5760"/>
                </a:lnTo>
                <a:lnTo>
                  <a:pt x="3540403" y="1920"/>
                </a:lnTo>
                <a:lnTo>
                  <a:pt x="3592242" y="1920"/>
                </a:lnTo>
                <a:lnTo>
                  <a:pt x="3630641" y="1920"/>
                </a:lnTo>
                <a:lnTo>
                  <a:pt x="3669041" y="3840"/>
                </a:lnTo>
                <a:lnTo>
                  <a:pt x="3705520" y="7680"/>
                </a:lnTo>
                <a:lnTo>
                  <a:pt x="3740079" y="13440"/>
                </a:lnTo>
                <a:lnTo>
                  <a:pt x="3772718" y="21120"/>
                </a:lnTo>
                <a:lnTo>
                  <a:pt x="3805358" y="28800"/>
                </a:lnTo>
                <a:lnTo>
                  <a:pt x="3836077" y="38399"/>
                </a:lnTo>
                <a:lnTo>
                  <a:pt x="3866796" y="49919"/>
                </a:lnTo>
                <a:lnTo>
                  <a:pt x="3895596" y="61439"/>
                </a:lnTo>
                <a:lnTo>
                  <a:pt x="3920555" y="74879"/>
                </a:lnTo>
                <a:lnTo>
                  <a:pt x="3947435" y="90238"/>
                </a:lnTo>
                <a:lnTo>
                  <a:pt x="3970474" y="107518"/>
                </a:lnTo>
                <a:lnTo>
                  <a:pt x="3991593" y="124798"/>
                </a:lnTo>
                <a:lnTo>
                  <a:pt x="4012713" y="143997"/>
                </a:lnTo>
                <a:lnTo>
                  <a:pt x="4029993" y="165117"/>
                </a:lnTo>
                <a:lnTo>
                  <a:pt x="4047273" y="188156"/>
                </a:lnTo>
                <a:lnTo>
                  <a:pt x="4066472" y="216956"/>
                </a:lnTo>
                <a:lnTo>
                  <a:pt x="4083751" y="251515"/>
                </a:lnTo>
                <a:lnTo>
                  <a:pt x="4091431" y="270714"/>
                </a:lnTo>
                <a:lnTo>
                  <a:pt x="4099111" y="291834"/>
                </a:lnTo>
                <a:lnTo>
                  <a:pt x="4102951" y="314873"/>
                </a:lnTo>
                <a:lnTo>
                  <a:pt x="4108711" y="337913"/>
                </a:lnTo>
                <a:lnTo>
                  <a:pt x="4110631" y="362872"/>
                </a:lnTo>
                <a:lnTo>
                  <a:pt x="4112551" y="387832"/>
                </a:lnTo>
                <a:lnTo>
                  <a:pt x="4112551" y="416631"/>
                </a:lnTo>
                <a:lnTo>
                  <a:pt x="4110631" y="445430"/>
                </a:lnTo>
                <a:lnTo>
                  <a:pt x="4106791" y="476150"/>
                </a:lnTo>
                <a:lnTo>
                  <a:pt x="4101031" y="506869"/>
                </a:lnTo>
                <a:lnTo>
                  <a:pt x="4091431" y="541428"/>
                </a:lnTo>
                <a:lnTo>
                  <a:pt x="4079912" y="575988"/>
                </a:lnTo>
                <a:lnTo>
                  <a:pt x="4064552" y="622067"/>
                </a:lnTo>
                <a:lnTo>
                  <a:pt x="4049192" y="671986"/>
                </a:lnTo>
                <a:lnTo>
                  <a:pt x="4035753" y="721904"/>
                </a:lnTo>
                <a:lnTo>
                  <a:pt x="4022313" y="775663"/>
                </a:lnTo>
                <a:lnTo>
                  <a:pt x="4010793" y="829422"/>
                </a:lnTo>
                <a:lnTo>
                  <a:pt x="3999273" y="885101"/>
                </a:lnTo>
                <a:lnTo>
                  <a:pt x="3989674" y="940780"/>
                </a:lnTo>
                <a:lnTo>
                  <a:pt x="3980074" y="998379"/>
                </a:lnTo>
                <a:lnTo>
                  <a:pt x="3972394" y="1057897"/>
                </a:lnTo>
                <a:lnTo>
                  <a:pt x="3964714" y="1117416"/>
                </a:lnTo>
                <a:lnTo>
                  <a:pt x="3955115" y="1242213"/>
                </a:lnTo>
                <a:lnTo>
                  <a:pt x="3947435" y="1368930"/>
                </a:lnTo>
                <a:lnTo>
                  <a:pt x="3945515" y="1497568"/>
                </a:lnTo>
                <a:lnTo>
                  <a:pt x="3947435" y="1624285"/>
                </a:lnTo>
                <a:lnTo>
                  <a:pt x="3955115" y="1751002"/>
                </a:lnTo>
                <a:lnTo>
                  <a:pt x="3964714" y="1871960"/>
                </a:lnTo>
                <a:lnTo>
                  <a:pt x="3980074" y="1990997"/>
                </a:lnTo>
                <a:lnTo>
                  <a:pt x="3987754" y="2048596"/>
                </a:lnTo>
                <a:lnTo>
                  <a:pt x="3997353" y="2104274"/>
                </a:lnTo>
                <a:lnTo>
                  <a:pt x="4008873" y="2159953"/>
                </a:lnTo>
                <a:lnTo>
                  <a:pt x="4020393" y="2211792"/>
                </a:lnTo>
                <a:lnTo>
                  <a:pt x="4033833" y="2263631"/>
                </a:lnTo>
                <a:lnTo>
                  <a:pt x="4047273" y="2315470"/>
                </a:lnTo>
                <a:lnTo>
                  <a:pt x="4060712" y="2363469"/>
                </a:lnTo>
                <a:lnTo>
                  <a:pt x="4076072" y="2411468"/>
                </a:lnTo>
                <a:lnTo>
                  <a:pt x="4087591" y="2446027"/>
                </a:lnTo>
                <a:lnTo>
                  <a:pt x="4097191" y="2480586"/>
                </a:lnTo>
                <a:lnTo>
                  <a:pt x="4102951" y="2515145"/>
                </a:lnTo>
                <a:lnTo>
                  <a:pt x="4108711" y="2545865"/>
                </a:lnTo>
                <a:lnTo>
                  <a:pt x="4110631" y="2576584"/>
                </a:lnTo>
                <a:lnTo>
                  <a:pt x="4110631" y="2603464"/>
                </a:lnTo>
                <a:lnTo>
                  <a:pt x="4108711" y="2630343"/>
                </a:lnTo>
                <a:lnTo>
                  <a:pt x="4106791" y="2657222"/>
                </a:lnTo>
                <a:lnTo>
                  <a:pt x="4101031" y="2680262"/>
                </a:lnTo>
                <a:lnTo>
                  <a:pt x="4095271" y="2703301"/>
                </a:lnTo>
                <a:lnTo>
                  <a:pt x="4089511" y="2724421"/>
                </a:lnTo>
                <a:lnTo>
                  <a:pt x="4081832" y="2743621"/>
                </a:lnTo>
                <a:lnTo>
                  <a:pt x="4074152" y="2762820"/>
                </a:lnTo>
                <a:lnTo>
                  <a:pt x="4064552" y="2778180"/>
                </a:lnTo>
                <a:lnTo>
                  <a:pt x="4045353" y="2808899"/>
                </a:lnTo>
                <a:lnTo>
                  <a:pt x="4028073" y="2830019"/>
                </a:lnTo>
                <a:lnTo>
                  <a:pt x="4010793" y="2851138"/>
                </a:lnTo>
                <a:lnTo>
                  <a:pt x="3989674" y="2870338"/>
                </a:lnTo>
                <a:lnTo>
                  <a:pt x="3968554" y="2887617"/>
                </a:lnTo>
                <a:lnTo>
                  <a:pt x="3945515" y="2904897"/>
                </a:lnTo>
                <a:lnTo>
                  <a:pt x="3920555" y="2920257"/>
                </a:lnTo>
                <a:lnTo>
                  <a:pt x="3893676" y="2933696"/>
                </a:lnTo>
                <a:lnTo>
                  <a:pt x="3864876" y="2945216"/>
                </a:lnTo>
                <a:lnTo>
                  <a:pt x="3836077" y="2956736"/>
                </a:lnTo>
                <a:lnTo>
                  <a:pt x="3805358" y="2966336"/>
                </a:lnTo>
                <a:lnTo>
                  <a:pt x="3772718" y="2974016"/>
                </a:lnTo>
                <a:lnTo>
                  <a:pt x="3738159" y="2979775"/>
                </a:lnTo>
                <a:lnTo>
                  <a:pt x="3703600" y="2985535"/>
                </a:lnTo>
                <a:lnTo>
                  <a:pt x="3665201" y="2989375"/>
                </a:lnTo>
                <a:lnTo>
                  <a:pt x="3628721" y="2991295"/>
                </a:lnTo>
                <a:lnTo>
                  <a:pt x="3588402" y="2991295"/>
                </a:lnTo>
                <a:lnTo>
                  <a:pt x="3532723" y="2991295"/>
                </a:lnTo>
                <a:lnTo>
                  <a:pt x="3475125" y="2985535"/>
                </a:lnTo>
                <a:lnTo>
                  <a:pt x="3415606" y="2979775"/>
                </a:lnTo>
                <a:lnTo>
                  <a:pt x="3354167" y="2970176"/>
                </a:lnTo>
                <a:lnTo>
                  <a:pt x="3217850" y="2947136"/>
                </a:lnTo>
                <a:lnTo>
                  <a:pt x="3071933" y="2927937"/>
                </a:lnTo>
                <a:lnTo>
                  <a:pt x="2918337" y="2912577"/>
                </a:lnTo>
                <a:lnTo>
                  <a:pt x="2757060" y="2899137"/>
                </a:lnTo>
                <a:lnTo>
                  <a:pt x="2590024" y="2887617"/>
                </a:lnTo>
                <a:lnTo>
                  <a:pt x="2417228" y="2879938"/>
                </a:lnTo>
                <a:lnTo>
                  <a:pt x="2238671" y="2876098"/>
                </a:lnTo>
                <a:lnTo>
                  <a:pt x="2058195" y="2874178"/>
                </a:lnTo>
                <a:lnTo>
                  <a:pt x="1877719" y="2876098"/>
                </a:lnTo>
                <a:lnTo>
                  <a:pt x="1701083" y="2879938"/>
                </a:lnTo>
                <a:lnTo>
                  <a:pt x="1528287" y="2887617"/>
                </a:lnTo>
                <a:lnTo>
                  <a:pt x="1361251" y="2899137"/>
                </a:lnTo>
                <a:lnTo>
                  <a:pt x="1199974" y="2912577"/>
                </a:lnTo>
                <a:lnTo>
                  <a:pt x="1046378" y="2927937"/>
                </a:lnTo>
                <a:lnTo>
                  <a:pt x="900461" y="2947136"/>
                </a:lnTo>
                <a:lnTo>
                  <a:pt x="764144" y="2970176"/>
                </a:lnTo>
                <a:lnTo>
                  <a:pt x="704625" y="2979775"/>
                </a:lnTo>
                <a:lnTo>
                  <a:pt x="645106" y="2985535"/>
                </a:lnTo>
                <a:lnTo>
                  <a:pt x="587508" y="2989375"/>
                </a:lnTo>
                <a:lnTo>
                  <a:pt x="531829" y="2991295"/>
                </a:lnTo>
                <a:lnTo>
                  <a:pt x="491510" y="2991295"/>
                </a:lnTo>
                <a:lnTo>
                  <a:pt x="453110" y="2987455"/>
                </a:lnTo>
                <a:lnTo>
                  <a:pt x="416631" y="2983615"/>
                </a:lnTo>
                <a:lnTo>
                  <a:pt x="380152" y="2979775"/>
                </a:lnTo>
                <a:lnTo>
                  <a:pt x="345593" y="2972096"/>
                </a:lnTo>
                <a:lnTo>
                  <a:pt x="312953" y="2964416"/>
                </a:lnTo>
                <a:lnTo>
                  <a:pt x="280314" y="2954816"/>
                </a:lnTo>
                <a:lnTo>
                  <a:pt x="249595" y="2943296"/>
                </a:lnTo>
                <a:lnTo>
                  <a:pt x="220795" y="2929856"/>
                </a:lnTo>
                <a:lnTo>
                  <a:pt x="193916" y="2916417"/>
                </a:lnTo>
                <a:lnTo>
                  <a:pt x="168957" y="2901057"/>
                </a:lnTo>
                <a:lnTo>
                  <a:pt x="143997" y="2885697"/>
                </a:lnTo>
                <a:lnTo>
                  <a:pt x="120958" y="2866498"/>
                </a:lnTo>
                <a:lnTo>
                  <a:pt x="101758" y="2847298"/>
                </a:lnTo>
                <a:lnTo>
                  <a:pt x="82558" y="2828099"/>
                </a:lnTo>
                <a:lnTo>
                  <a:pt x="65279" y="2805059"/>
                </a:lnTo>
                <a:lnTo>
                  <a:pt x="47999" y="2776260"/>
                </a:lnTo>
                <a:lnTo>
                  <a:pt x="30720" y="2741701"/>
                </a:lnTo>
                <a:lnTo>
                  <a:pt x="23040" y="2722501"/>
                </a:lnTo>
                <a:lnTo>
                  <a:pt x="17280" y="2703301"/>
                </a:lnTo>
                <a:lnTo>
                  <a:pt x="11520" y="2680262"/>
                </a:lnTo>
                <a:lnTo>
                  <a:pt x="7680" y="2657222"/>
                </a:lnTo>
                <a:lnTo>
                  <a:pt x="3840" y="2634183"/>
                </a:lnTo>
                <a:lnTo>
                  <a:pt x="3840" y="2607303"/>
                </a:lnTo>
                <a:lnTo>
                  <a:pt x="3840" y="2580424"/>
                </a:lnTo>
                <a:lnTo>
                  <a:pt x="5760" y="2551625"/>
                </a:lnTo>
                <a:lnTo>
                  <a:pt x="9600" y="2522825"/>
                </a:lnTo>
                <a:lnTo>
                  <a:pt x="17280" y="2490186"/>
                </a:lnTo>
                <a:lnTo>
                  <a:pt x="24960" y="2457547"/>
                </a:lnTo>
                <a:lnTo>
                  <a:pt x="36479" y="2422987"/>
                </a:lnTo>
                <a:lnTo>
                  <a:pt x="51839" y="2376908"/>
                </a:lnTo>
                <a:lnTo>
                  <a:pt x="67199" y="2326990"/>
                </a:lnTo>
                <a:lnTo>
                  <a:pt x="80639" y="2277071"/>
                </a:lnTo>
                <a:lnTo>
                  <a:pt x="94078" y="2223312"/>
                </a:lnTo>
                <a:lnTo>
                  <a:pt x="105598" y="2169553"/>
                </a:lnTo>
                <a:lnTo>
                  <a:pt x="117118" y="2113874"/>
                </a:lnTo>
                <a:lnTo>
                  <a:pt x="128637" y="2058195"/>
                </a:lnTo>
                <a:lnTo>
                  <a:pt x="136317" y="1998677"/>
                </a:lnTo>
                <a:lnTo>
                  <a:pt x="143997" y="1939158"/>
                </a:lnTo>
                <a:lnTo>
                  <a:pt x="151677" y="1879639"/>
                </a:lnTo>
                <a:lnTo>
                  <a:pt x="163197" y="1754842"/>
                </a:lnTo>
                <a:lnTo>
                  <a:pt x="168957" y="1628125"/>
                </a:lnTo>
                <a:lnTo>
                  <a:pt x="170877" y="1497568"/>
                </a:lnTo>
                <a:lnTo>
                  <a:pt x="168957" y="1367010"/>
                </a:lnTo>
                <a:lnTo>
                  <a:pt x="163197" y="1238373"/>
                </a:lnTo>
                <a:lnTo>
                  <a:pt x="157437" y="1175015"/>
                </a:lnTo>
                <a:lnTo>
                  <a:pt x="151677" y="1113576"/>
                </a:lnTo>
                <a:lnTo>
                  <a:pt x="143997" y="1052137"/>
                </a:lnTo>
                <a:lnTo>
                  <a:pt x="136317" y="992619"/>
                </a:lnTo>
                <a:lnTo>
                  <a:pt x="126718" y="933100"/>
                </a:lnTo>
                <a:lnTo>
                  <a:pt x="117118" y="875501"/>
                </a:lnTo>
                <a:lnTo>
                  <a:pt x="105598" y="819822"/>
                </a:lnTo>
                <a:lnTo>
                  <a:pt x="94078" y="766064"/>
                </a:lnTo>
                <a:lnTo>
                  <a:pt x="80639" y="714225"/>
                </a:lnTo>
                <a:lnTo>
                  <a:pt x="65279" y="662386"/>
                </a:lnTo>
                <a:lnTo>
                  <a:pt x="49919" y="614387"/>
                </a:lnTo>
                <a:lnTo>
                  <a:pt x="34560" y="566388"/>
                </a:lnTo>
                <a:lnTo>
                  <a:pt x="23040" y="531829"/>
                </a:lnTo>
                <a:lnTo>
                  <a:pt x="13440" y="499189"/>
                </a:lnTo>
                <a:lnTo>
                  <a:pt x="7680" y="468470"/>
                </a:lnTo>
                <a:lnTo>
                  <a:pt x="3840" y="437751"/>
                </a:lnTo>
                <a:lnTo>
                  <a:pt x="1920" y="408951"/>
                </a:lnTo>
                <a:lnTo>
                  <a:pt x="0" y="382072"/>
                </a:lnTo>
                <a:lnTo>
                  <a:pt x="1920" y="357112"/>
                </a:lnTo>
                <a:lnTo>
                  <a:pt x="5760" y="332153"/>
                </a:lnTo>
                <a:lnTo>
                  <a:pt x="9600" y="309113"/>
                </a:lnTo>
                <a:lnTo>
                  <a:pt x="13440" y="287994"/>
                </a:lnTo>
                <a:lnTo>
                  <a:pt x="21120" y="266874"/>
                </a:lnTo>
                <a:lnTo>
                  <a:pt x="28800" y="247675"/>
                </a:lnTo>
                <a:lnTo>
                  <a:pt x="44159" y="213116"/>
                </a:lnTo>
                <a:lnTo>
                  <a:pt x="63359" y="184316"/>
                </a:lnTo>
                <a:lnTo>
                  <a:pt x="78719" y="163197"/>
                </a:lnTo>
                <a:lnTo>
                  <a:pt x="97918" y="142077"/>
                </a:lnTo>
                <a:lnTo>
                  <a:pt x="117118" y="122878"/>
                </a:lnTo>
                <a:lnTo>
                  <a:pt x="140157" y="105598"/>
                </a:lnTo>
                <a:lnTo>
                  <a:pt x="163197" y="90238"/>
                </a:lnTo>
                <a:lnTo>
                  <a:pt x="188156" y="74879"/>
                </a:lnTo>
                <a:lnTo>
                  <a:pt x="215036" y="61439"/>
                </a:lnTo>
                <a:lnTo>
                  <a:pt x="243835" y="47999"/>
                </a:lnTo>
                <a:lnTo>
                  <a:pt x="272634" y="36479"/>
                </a:lnTo>
                <a:lnTo>
                  <a:pt x="303354" y="26880"/>
                </a:lnTo>
                <a:lnTo>
                  <a:pt x="335993" y="19200"/>
                </a:lnTo>
                <a:lnTo>
                  <a:pt x="370552" y="13440"/>
                </a:lnTo>
                <a:lnTo>
                  <a:pt x="405111" y="7680"/>
                </a:lnTo>
                <a:lnTo>
                  <a:pt x="441591" y="3840"/>
                </a:lnTo>
                <a:lnTo>
                  <a:pt x="479990" y="1920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029964" y="2137161"/>
            <a:ext cx="4112551" cy="2991295"/>
          </a:xfrm>
          <a:custGeom>
            <a:avLst/>
            <a:gdLst>
              <a:gd name="connsiteX0" fmla="*/ 518390 w 4112551"/>
              <a:gd name="connsiteY0" fmla="*/ 0 h 2991295"/>
              <a:gd name="connsiteX1" fmla="*/ 572148 w 4112551"/>
              <a:gd name="connsiteY1" fmla="*/ 1920 h 2991295"/>
              <a:gd name="connsiteX2" fmla="*/ 629747 w 4112551"/>
              <a:gd name="connsiteY2" fmla="*/ 5760 h 2991295"/>
              <a:gd name="connsiteX3" fmla="*/ 687345 w 4112551"/>
              <a:gd name="connsiteY3" fmla="*/ 13440 h 2991295"/>
              <a:gd name="connsiteX4" fmla="*/ 746864 w 4112551"/>
              <a:gd name="connsiteY4" fmla="*/ 23040 h 2991295"/>
              <a:gd name="connsiteX5" fmla="*/ 883182 w 4112551"/>
              <a:gd name="connsiteY5" fmla="*/ 46079 h 2991295"/>
              <a:gd name="connsiteX6" fmla="*/ 1029099 w 4112551"/>
              <a:gd name="connsiteY6" fmla="*/ 65279 h 2991295"/>
              <a:gd name="connsiteX7" fmla="*/ 1184615 w 4112551"/>
              <a:gd name="connsiteY7" fmla="*/ 82558 h 2991295"/>
              <a:gd name="connsiteX8" fmla="*/ 1347811 w 4112551"/>
              <a:gd name="connsiteY8" fmla="*/ 95998 h 2991295"/>
              <a:gd name="connsiteX9" fmla="*/ 1518687 w 4112551"/>
              <a:gd name="connsiteY9" fmla="*/ 107518 h 2991295"/>
              <a:gd name="connsiteX10" fmla="*/ 1693404 w 4112551"/>
              <a:gd name="connsiteY10" fmla="*/ 115198 h 2991295"/>
              <a:gd name="connsiteX11" fmla="*/ 1873880 w 4112551"/>
              <a:gd name="connsiteY11" fmla="*/ 120958 h 2991295"/>
              <a:gd name="connsiteX12" fmla="*/ 2058196 w 4112551"/>
              <a:gd name="connsiteY12" fmla="*/ 120958 h 2991295"/>
              <a:gd name="connsiteX13" fmla="*/ 2242512 w 4112551"/>
              <a:gd name="connsiteY13" fmla="*/ 120958 h 2991295"/>
              <a:gd name="connsiteX14" fmla="*/ 2424908 w 4112551"/>
              <a:gd name="connsiteY14" fmla="*/ 115198 h 2991295"/>
              <a:gd name="connsiteX15" fmla="*/ 2599624 w 4112551"/>
              <a:gd name="connsiteY15" fmla="*/ 107518 h 2991295"/>
              <a:gd name="connsiteX16" fmla="*/ 2770500 w 4112551"/>
              <a:gd name="connsiteY16" fmla="*/ 95998 h 2991295"/>
              <a:gd name="connsiteX17" fmla="*/ 2933697 w 4112551"/>
              <a:gd name="connsiteY17" fmla="*/ 82558 h 2991295"/>
              <a:gd name="connsiteX18" fmla="*/ 3089213 w 4112551"/>
              <a:gd name="connsiteY18" fmla="*/ 65279 h 2991295"/>
              <a:gd name="connsiteX19" fmla="*/ 3235130 w 4112551"/>
              <a:gd name="connsiteY19" fmla="*/ 46079 h 2991295"/>
              <a:gd name="connsiteX20" fmla="*/ 3371447 w 4112551"/>
              <a:gd name="connsiteY20" fmla="*/ 23040 h 2991295"/>
              <a:gd name="connsiteX21" fmla="*/ 3429046 w 4112551"/>
              <a:gd name="connsiteY21" fmla="*/ 13440 h 2991295"/>
              <a:gd name="connsiteX22" fmla="*/ 3484725 w 4112551"/>
              <a:gd name="connsiteY22" fmla="*/ 5760 h 2991295"/>
              <a:gd name="connsiteX23" fmla="*/ 3540404 w 4112551"/>
              <a:gd name="connsiteY23" fmla="*/ 1920 h 2991295"/>
              <a:gd name="connsiteX24" fmla="*/ 3592242 w 4112551"/>
              <a:gd name="connsiteY24" fmla="*/ 1920 h 2991295"/>
              <a:gd name="connsiteX25" fmla="*/ 3630642 w 4112551"/>
              <a:gd name="connsiteY25" fmla="*/ 1920 h 2991295"/>
              <a:gd name="connsiteX26" fmla="*/ 3669041 w 4112551"/>
              <a:gd name="connsiteY26" fmla="*/ 3840 h 2991295"/>
              <a:gd name="connsiteX27" fmla="*/ 3705520 w 4112551"/>
              <a:gd name="connsiteY27" fmla="*/ 7680 h 2991295"/>
              <a:gd name="connsiteX28" fmla="*/ 3740079 w 4112551"/>
              <a:gd name="connsiteY28" fmla="*/ 13440 h 2991295"/>
              <a:gd name="connsiteX29" fmla="*/ 3772718 w 4112551"/>
              <a:gd name="connsiteY29" fmla="*/ 21120 h 2991295"/>
              <a:gd name="connsiteX30" fmla="*/ 3805358 w 4112551"/>
              <a:gd name="connsiteY30" fmla="*/ 28800 h 2991295"/>
              <a:gd name="connsiteX31" fmla="*/ 3836077 w 4112551"/>
              <a:gd name="connsiteY31" fmla="*/ 38399 h 2991295"/>
              <a:gd name="connsiteX32" fmla="*/ 3866796 w 4112551"/>
              <a:gd name="connsiteY32" fmla="*/ 49919 h 2991295"/>
              <a:gd name="connsiteX33" fmla="*/ 3895596 w 4112551"/>
              <a:gd name="connsiteY33" fmla="*/ 61439 h 2991295"/>
              <a:gd name="connsiteX34" fmla="*/ 3920555 w 4112551"/>
              <a:gd name="connsiteY34" fmla="*/ 74879 h 2991295"/>
              <a:gd name="connsiteX35" fmla="*/ 3947435 w 4112551"/>
              <a:gd name="connsiteY35" fmla="*/ 90238 h 2991295"/>
              <a:gd name="connsiteX36" fmla="*/ 3970474 w 4112551"/>
              <a:gd name="connsiteY36" fmla="*/ 107518 h 2991295"/>
              <a:gd name="connsiteX37" fmla="*/ 3991594 w 4112551"/>
              <a:gd name="connsiteY37" fmla="*/ 124797 h 2991295"/>
              <a:gd name="connsiteX38" fmla="*/ 4012713 w 4112551"/>
              <a:gd name="connsiteY38" fmla="*/ 143997 h 2991295"/>
              <a:gd name="connsiteX39" fmla="*/ 4029993 w 4112551"/>
              <a:gd name="connsiteY39" fmla="*/ 165117 h 2991295"/>
              <a:gd name="connsiteX40" fmla="*/ 4047273 w 4112551"/>
              <a:gd name="connsiteY40" fmla="*/ 188156 h 2991295"/>
              <a:gd name="connsiteX41" fmla="*/ 4066472 w 4112551"/>
              <a:gd name="connsiteY41" fmla="*/ 216956 h 2991295"/>
              <a:gd name="connsiteX42" fmla="*/ 4083752 w 4112551"/>
              <a:gd name="connsiteY42" fmla="*/ 251515 h 2991295"/>
              <a:gd name="connsiteX43" fmla="*/ 4091432 w 4112551"/>
              <a:gd name="connsiteY43" fmla="*/ 270714 h 2991295"/>
              <a:gd name="connsiteX44" fmla="*/ 4099111 w 4112551"/>
              <a:gd name="connsiteY44" fmla="*/ 291834 h 2991295"/>
              <a:gd name="connsiteX45" fmla="*/ 4102951 w 4112551"/>
              <a:gd name="connsiteY45" fmla="*/ 314873 h 2991295"/>
              <a:gd name="connsiteX46" fmla="*/ 4108711 w 4112551"/>
              <a:gd name="connsiteY46" fmla="*/ 337913 h 2991295"/>
              <a:gd name="connsiteX47" fmla="*/ 4110631 w 4112551"/>
              <a:gd name="connsiteY47" fmla="*/ 362872 h 2991295"/>
              <a:gd name="connsiteX48" fmla="*/ 4112551 w 4112551"/>
              <a:gd name="connsiteY48" fmla="*/ 387832 h 2991295"/>
              <a:gd name="connsiteX49" fmla="*/ 4112551 w 4112551"/>
              <a:gd name="connsiteY49" fmla="*/ 416631 h 2991295"/>
              <a:gd name="connsiteX50" fmla="*/ 4110631 w 4112551"/>
              <a:gd name="connsiteY50" fmla="*/ 445431 h 2991295"/>
              <a:gd name="connsiteX51" fmla="*/ 4106791 w 4112551"/>
              <a:gd name="connsiteY51" fmla="*/ 476150 h 2991295"/>
              <a:gd name="connsiteX52" fmla="*/ 4101031 w 4112551"/>
              <a:gd name="connsiteY52" fmla="*/ 506869 h 2991295"/>
              <a:gd name="connsiteX53" fmla="*/ 4091432 w 4112551"/>
              <a:gd name="connsiteY53" fmla="*/ 541428 h 2991295"/>
              <a:gd name="connsiteX54" fmla="*/ 4079912 w 4112551"/>
              <a:gd name="connsiteY54" fmla="*/ 575988 h 2991295"/>
              <a:gd name="connsiteX55" fmla="*/ 4064552 w 4112551"/>
              <a:gd name="connsiteY55" fmla="*/ 622067 h 2991295"/>
              <a:gd name="connsiteX56" fmla="*/ 4049192 w 4112551"/>
              <a:gd name="connsiteY56" fmla="*/ 671986 h 2991295"/>
              <a:gd name="connsiteX57" fmla="*/ 4035753 w 4112551"/>
              <a:gd name="connsiteY57" fmla="*/ 721905 h 2991295"/>
              <a:gd name="connsiteX58" fmla="*/ 4022313 w 4112551"/>
              <a:gd name="connsiteY58" fmla="*/ 775663 h 2991295"/>
              <a:gd name="connsiteX59" fmla="*/ 4010793 w 4112551"/>
              <a:gd name="connsiteY59" fmla="*/ 829422 h 2991295"/>
              <a:gd name="connsiteX60" fmla="*/ 3999274 w 4112551"/>
              <a:gd name="connsiteY60" fmla="*/ 885101 h 2991295"/>
              <a:gd name="connsiteX61" fmla="*/ 3989674 w 4112551"/>
              <a:gd name="connsiteY61" fmla="*/ 940780 h 2991295"/>
              <a:gd name="connsiteX62" fmla="*/ 3980074 w 4112551"/>
              <a:gd name="connsiteY62" fmla="*/ 998378 h 2991295"/>
              <a:gd name="connsiteX63" fmla="*/ 3972394 w 4112551"/>
              <a:gd name="connsiteY63" fmla="*/ 1057897 h 2991295"/>
              <a:gd name="connsiteX64" fmla="*/ 3964714 w 4112551"/>
              <a:gd name="connsiteY64" fmla="*/ 1117416 h 2991295"/>
              <a:gd name="connsiteX65" fmla="*/ 3955115 w 4112551"/>
              <a:gd name="connsiteY65" fmla="*/ 1242213 h 2991295"/>
              <a:gd name="connsiteX66" fmla="*/ 3947435 w 4112551"/>
              <a:gd name="connsiteY66" fmla="*/ 1368930 h 2991295"/>
              <a:gd name="connsiteX67" fmla="*/ 3945515 w 4112551"/>
              <a:gd name="connsiteY67" fmla="*/ 1497568 h 2991295"/>
              <a:gd name="connsiteX68" fmla="*/ 3947435 w 4112551"/>
              <a:gd name="connsiteY68" fmla="*/ 1624285 h 2991295"/>
              <a:gd name="connsiteX69" fmla="*/ 3955115 w 4112551"/>
              <a:gd name="connsiteY69" fmla="*/ 1751002 h 2991295"/>
              <a:gd name="connsiteX70" fmla="*/ 3964714 w 4112551"/>
              <a:gd name="connsiteY70" fmla="*/ 1871960 h 2991295"/>
              <a:gd name="connsiteX71" fmla="*/ 3980074 w 4112551"/>
              <a:gd name="connsiteY71" fmla="*/ 1990997 h 2991295"/>
              <a:gd name="connsiteX72" fmla="*/ 3987754 w 4112551"/>
              <a:gd name="connsiteY72" fmla="*/ 2048596 h 2991295"/>
              <a:gd name="connsiteX73" fmla="*/ 3997354 w 4112551"/>
              <a:gd name="connsiteY73" fmla="*/ 2104274 h 2991295"/>
              <a:gd name="connsiteX74" fmla="*/ 4008873 w 4112551"/>
              <a:gd name="connsiteY74" fmla="*/ 2159953 h 2991295"/>
              <a:gd name="connsiteX75" fmla="*/ 4020393 w 4112551"/>
              <a:gd name="connsiteY75" fmla="*/ 2211792 h 2991295"/>
              <a:gd name="connsiteX76" fmla="*/ 4033833 w 4112551"/>
              <a:gd name="connsiteY76" fmla="*/ 2263631 h 2991295"/>
              <a:gd name="connsiteX77" fmla="*/ 4047273 w 4112551"/>
              <a:gd name="connsiteY77" fmla="*/ 2315470 h 2991295"/>
              <a:gd name="connsiteX78" fmla="*/ 4060712 w 4112551"/>
              <a:gd name="connsiteY78" fmla="*/ 2363469 h 2991295"/>
              <a:gd name="connsiteX79" fmla="*/ 4076072 w 4112551"/>
              <a:gd name="connsiteY79" fmla="*/ 2411468 h 2991295"/>
              <a:gd name="connsiteX80" fmla="*/ 4087592 w 4112551"/>
              <a:gd name="connsiteY80" fmla="*/ 2446027 h 2991295"/>
              <a:gd name="connsiteX81" fmla="*/ 4097191 w 4112551"/>
              <a:gd name="connsiteY81" fmla="*/ 2480586 h 2991295"/>
              <a:gd name="connsiteX82" fmla="*/ 4102951 w 4112551"/>
              <a:gd name="connsiteY82" fmla="*/ 2515145 h 2991295"/>
              <a:gd name="connsiteX83" fmla="*/ 4108711 w 4112551"/>
              <a:gd name="connsiteY83" fmla="*/ 2545865 h 2991295"/>
              <a:gd name="connsiteX84" fmla="*/ 4110631 w 4112551"/>
              <a:gd name="connsiteY84" fmla="*/ 2576584 h 2991295"/>
              <a:gd name="connsiteX85" fmla="*/ 4110631 w 4112551"/>
              <a:gd name="connsiteY85" fmla="*/ 2603464 h 2991295"/>
              <a:gd name="connsiteX86" fmla="*/ 4108711 w 4112551"/>
              <a:gd name="connsiteY86" fmla="*/ 2630343 h 2991295"/>
              <a:gd name="connsiteX87" fmla="*/ 4106791 w 4112551"/>
              <a:gd name="connsiteY87" fmla="*/ 2657222 h 2991295"/>
              <a:gd name="connsiteX88" fmla="*/ 4101031 w 4112551"/>
              <a:gd name="connsiteY88" fmla="*/ 2680262 h 2991295"/>
              <a:gd name="connsiteX89" fmla="*/ 4095271 w 4112551"/>
              <a:gd name="connsiteY89" fmla="*/ 2703301 h 2991295"/>
              <a:gd name="connsiteX90" fmla="*/ 4089512 w 4112551"/>
              <a:gd name="connsiteY90" fmla="*/ 2724421 h 2991295"/>
              <a:gd name="connsiteX91" fmla="*/ 4081832 w 4112551"/>
              <a:gd name="connsiteY91" fmla="*/ 2743621 h 2991295"/>
              <a:gd name="connsiteX92" fmla="*/ 4074152 w 4112551"/>
              <a:gd name="connsiteY92" fmla="*/ 2762820 h 2991295"/>
              <a:gd name="connsiteX93" fmla="*/ 4064552 w 4112551"/>
              <a:gd name="connsiteY93" fmla="*/ 2778180 h 2991295"/>
              <a:gd name="connsiteX94" fmla="*/ 4045353 w 4112551"/>
              <a:gd name="connsiteY94" fmla="*/ 2808899 h 2991295"/>
              <a:gd name="connsiteX95" fmla="*/ 4028073 w 4112551"/>
              <a:gd name="connsiteY95" fmla="*/ 2830019 h 2991295"/>
              <a:gd name="connsiteX96" fmla="*/ 4010793 w 4112551"/>
              <a:gd name="connsiteY96" fmla="*/ 2851138 h 2991295"/>
              <a:gd name="connsiteX97" fmla="*/ 3989674 w 4112551"/>
              <a:gd name="connsiteY97" fmla="*/ 2870338 h 2991295"/>
              <a:gd name="connsiteX98" fmla="*/ 3968554 w 4112551"/>
              <a:gd name="connsiteY98" fmla="*/ 2887617 h 2991295"/>
              <a:gd name="connsiteX99" fmla="*/ 3945515 w 4112551"/>
              <a:gd name="connsiteY99" fmla="*/ 2904897 h 2991295"/>
              <a:gd name="connsiteX100" fmla="*/ 3920555 w 4112551"/>
              <a:gd name="connsiteY100" fmla="*/ 2920257 h 2991295"/>
              <a:gd name="connsiteX101" fmla="*/ 3893676 w 4112551"/>
              <a:gd name="connsiteY101" fmla="*/ 2933696 h 2991295"/>
              <a:gd name="connsiteX102" fmla="*/ 3864876 w 4112551"/>
              <a:gd name="connsiteY102" fmla="*/ 2945216 h 2991295"/>
              <a:gd name="connsiteX103" fmla="*/ 3836077 w 4112551"/>
              <a:gd name="connsiteY103" fmla="*/ 2956736 h 2991295"/>
              <a:gd name="connsiteX104" fmla="*/ 3805358 w 4112551"/>
              <a:gd name="connsiteY104" fmla="*/ 2966336 h 2991295"/>
              <a:gd name="connsiteX105" fmla="*/ 3772718 w 4112551"/>
              <a:gd name="connsiteY105" fmla="*/ 2974016 h 2991295"/>
              <a:gd name="connsiteX106" fmla="*/ 3738159 w 4112551"/>
              <a:gd name="connsiteY106" fmla="*/ 2979775 h 2991295"/>
              <a:gd name="connsiteX107" fmla="*/ 3703600 w 4112551"/>
              <a:gd name="connsiteY107" fmla="*/ 2985535 h 2991295"/>
              <a:gd name="connsiteX108" fmla="*/ 3665201 w 4112551"/>
              <a:gd name="connsiteY108" fmla="*/ 2989375 h 2991295"/>
              <a:gd name="connsiteX109" fmla="*/ 3628722 w 4112551"/>
              <a:gd name="connsiteY109" fmla="*/ 2991295 h 2991295"/>
              <a:gd name="connsiteX110" fmla="*/ 3588402 w 4112551"/>
              <a:gd name="connsiteY110" fmla="*/ 2991295 h 2991295"/>
              <a:gd name="connsiteX111" fmla="*/ 3532724 w 4112551"/>
              <a:gd name="connsiteY111" fmla="*/ 2991295 h 2991295"/>
              <a:gd name="connsiteX112" fmla="*/ 3475125 w 4112551"/>
              <a:gd name="connsiteY112" fmla="*/ 2985535 h 2991295"/>
              <a:gd name="connsiteX113" fmla="*/ 3415606 w 4112551"/>
              <a:gd name="connsiteY113" fmla="*/ 2979775 h 2991295"/>
              <a:gd name="connsiteX114" fmla="*/ 3354168 w 4112551"/>
              <a:gd name="connsiteY114" fmla="*/ 2970176 h 2991295"/>
              <a:gd name="connsiteX115" fmla="*/ 3217850 w 4112551"/>
              <a:gd name="connsiteY115" fmla="*/ 2947136 h 2991295"/>
              <a:gd name="connsiteX116" fmla="*/ 3071934 w 4112551"/>
              <a:gd name="connsiteY116" fmla="*/ 2927937 h 2991295"/>
              <a:gd name="connsiteX117" fmla="*/ 2918337 w 4112551"/>
              <a:gd name="connsiteY117" fmla="*/ 2912577 h 2991295"/>
              <a:gd name="connsiteX118" fmla="*/ 2757060 w 4112551"/>
              <a:gd name="connsiteY118" fmla="*/ 2899137 h 2991295"/>
              <a:gd name="connsiteX119" fmla="*/ 2590024 w 4112551"/>
              <a:gd name="connsiteY119" fmla="*/ 2887617 h 2991295"/>
              <a:gd name="connsiteX120" fmla="*/ 2417228 w 4112551"/>
              <a:gd name="connsiteY120" fmla="*/ 2879938 h 2991295"/>
              <a:gd name="connsiteX121" fmla="*/ 2238672 w 4112551"/>
              <a:gd name="connsiteY121" fmla="*/ 2876098 h 2991295"/>
              <a:gd name="connsiteX122" fmla="*/ 2058196 w 4112551"/>
              <a:gd name="connsiteY122" fmla="*/ 2874178 h 2991295"/>
              <a:gd name="connsiteX123" fmla="*/ 1877720 w 4112551"/>
              <a:gd name="connsiteY123" fmla="*/ 2876098 h 2991295"/>
              <a:gd name="connsiteX124" fmla="*/ 1701083 w 4112551"/>
              <a:gd name="connsiteY124" fmla="*/ 2879938 h 2991295"/>
              <a:gd name="connsiteX125" fmla="*/ 1528287 w 4112551"/>
              <a:gd name="connsiteY125" fmla="*/ 2887617 h 2991295"/>
              <a:gd name="connsiteX126" fmla="*/ 1361251 w 4112551"/>
              <a:gd name="connsiteY126" fmla="*/ 2899137 h 2991295"/>
              <a:gd name="connsiteX127" fmla="*/ 1199975 w 4112551"/>
              <a:gd name="connsiteY127" fmla="*/ 2912577 h 2991295"/>
              <a:gd name="connsiteX128" fmla="*/ 1046378 w 4112551"/>
              <a:gd name="connsiteY128" fmla="*/ 2927937 h 2991295"/>
              <a:gd name="connsiteX129" fmla="*/ 900461 w 4112551"/>
              <a:gd name="connsiteY129" fmla="*/ 2947136 h 2991295"/>
              <a:gd name="connsiteX130" fmla="*/ 764144 w 4112551"/>
              <a:gd name="connsiteY130" fmla="*/ 2970176 h 2991295"/>
              <a:gd name="connsiteX131" fmla="*/ 704626 w 4112551"/>
              <a:gd name="connsiteY131" fmla="*/ 2979775 h 2991295"/>
              <a:gd name="connsiteX132" fmla="*/ 645106 w 4112551"/>
              <a:gd name="connsiteY132" fmla="*/ 2985535 h 2991295"/>
              <a:gd name="connsiteX133" fmla="*/ 587508 w 4112551"/>
              <a:gd name="connsiteY133" fmla="*/ 2989375 h 2991295"/>
              <a:gd name="connsiteX134" fmla="*/ 531829 w 4112551"/>
              <a:gd name="connsiteY134" fmla="*/ 2991295 h 2991295"/>
              <a:gd name="connsiteX135" fmla="*/ 491510 w 4112551"/>
              <a:gd name="connsiteY135" fmla="*/ 2991295 h 2991295"/>
              <a:gd name="connsiteX136" fmla="*/ 453110 w 4112551"/>
              <a:gd name="connsiteY136" fmla="*/ 2987455 h 2991295"/>
              <a:gd name="connsiteX137" fmla="*/ 416631 w 4112551"/>
              <a:gd name="connsiteY137" fmla="*/ 2983615 h 2991295"/>
              <a:gd name="connsiteX138" fmla="*/ 380153 w 4112551"/>
              <a:gd name="connsiteY138" fmla="*/ 2979775 h 2991295"/>
              <a:gd name="connsiteX139" fmla="*/ 345593 w 4112551"/>
              <a:gd name="connsiteY139" fmla="*/ 2972096 h 2991295"/>
              <a:gd name="connsiteX140" fmla="*/ 312953 w 4112551"/>
              <a:gd name="connsiteY140" fmla="*/ 2964416 h 2991295"/>
              <a:gd name="connsiteX141" fmla="*/ 280314 w 4112551"/>
              <a:gd name="connsiteY141" fmla="*/ 2954816 h 2991295"/>
              <a:gd name="connsiteX142" fmla="*/ 249595 w 4112551"/>
              <a:gd name="connsiteY142" fmla="*/ 2943296 h 2991295"/>
              <a:gd name="connsiteX143" fmla="*/ 220796 w 4112551"/>
              <a:gd name="connsiteY143" fmla="*/ 2929856 h 2991295"/>
              <a:gd name="connsiteX144" fmla="*/ 193917 w 4112551"/>
              <a:gd name="connsiteY144" fmla="*/ 2916417 h 2991295"/>
              <a:gd name="connsiteX145" fmla="*/ 168957 w 4112551"/>
              <a:gd name="connsiteY145" fmla="*/ 2901057 h 2991295"/>
              <a:gd name="connsiteX146" fmla="*/ 143997 w 4112551"/>
              <a:gd name="connsiteY146" fmla="*/ 2885697 h 2991295"/>
              <a:gd name="connsiteX147" fmla="*/ 120958 w 4112551"/>
              <a:gd name="connsiteY147" fmla="*/ 2866498 h 2991295"/>
              <a:gd name="connsiteX148" fmla="*/ 101758 w 4112551"/>
              <a:gd name="connsiteY148" fmla="*/ 2847298 h 2991295"/>
              <a:gd name="connsiteX149" fmla="*/ 82559 w 4112551"/>
              <a:gd name="connsiteY149" fmla="*/ 2828099 h 2991295"/>
              <a:gd name="connsiteX150" fmla="*/ 65279 w 4112551"/>
              <a:gd name="connsiteY150" fmla="*/ 2805059 h 2991295"/>
              <a:gd name="connsiteX151" fmla="*/ 47999 w 4112551"/>
              <a:gd name="connsiteY151" fmla="*/ 2776260 h 2991295"/>
              <a:gd name="connsiteX152" fmla="*/ 30720 w 4112551"/>
              <a:gd name="connsiteY152" fmla="*/ 2741701 h 2991295"/>
              <a:gd name="connsiteX153" fmla="*/ 23040 w 4112551"/>
              <a:gd name="connsiteY153" fmla="*/ 2722501 h 2991295"/>
              <a:gd name="connsiteX154" fmla="*/ 17280 w 4112551"/>
              <a:gd name="connsiteY154" fmla="*/ 2703301 h 2991295"/>
              <a:gd name="connsiteX155" fmla="*/ 11520 w 4112551"/>
              <a:gd name="connsiteY155" fmla="*/ 2680262 h 2991295"/>
              <a:gd name="connsiteX156" fmla="*/ 7680 w 4112551"/>
              <a:gd name="connsiteY156" fmla="*/ 2657222 h 2991295"/>
              <a:gd name="connsiteX157" fmla="*/ 3840 w 4112551"/>
              <a:gd name="connsiteY157" fmla="*/ 2634183 h 2991295"/>
              <a:gd name="connsiteX158" fmla="*/ 3840 w 4112551"/>
              <a:gd name="connsiteY158" fmla="*/ 2607303 h 2991295"/>
              <a:gd name="connsiteX159" fmla="*/ 3840 w 4112551"/>
              <a:gd name="connsiteY159" fmla="*/ 2580424 h 2991295"/>
              <a:gd name="connsiteX160" fmla="*/ 5760 w 4112551"/>
              <a:gd name="connsiteY160" fmla="*/ 2551625 h 2991295"/>
              <a:gd name="connsiteX161" fmla="*/ 9600 w 4112551"/>
              <a:gd name="connsiteY161" fmla="*/ 2522825 h 2991295"/>
              <a:gd name="connsiteX162" fmla="*/ 17280 w 4112551"/>
              <a:gd name="connsiteY162" fmla="*/ 2490186 h 2991295"/>
              <a:gd name="connsiteX163" fmla="*/ 24960 w 4112551"/>
              <a:gd name="connsiteY163" fmla="*/ 2457547 h 2991295"/>
              <a:gd name="connsiteX164" fmla="*/ 36480 w 4112551"/>
              <a:gd name="connsiteY164" fmla="*/ 2422987 h 2991295"/>
              <a:gd name="connsiteX165" fmla="*/ 51839 w 4112551"/>
              <a:gd name="connsiteY165" fmla="*/ 2376908 h 2991295"/>
              <a:gd name="connsiteX166" fmla="*/ 67199 w 4112551"/>
              <a:gd name="connsiteY166" fmla="*/ 2326990 h 2991295"/>
              <a:gd name="connsiteX167" fmla="*/ 80638 w 4112551"/>
              <a:gd name="connsiteY167" fmla="*/ 2277071 h 2991295"/>
              <a:gd name="connsiteX168" fmla="*/ 94078 w 4112551"/>
              <a:gd name="connsiteY168" fmla="*/ 2223312 h 2991295"/>
              <a:gd name="connsiteX169" fmla="*/ 105598 w 4112551"/>
              <a:gd name="connsiteY169" fmla="*/ 2169553 h 2991295"/>
              <a:gd name="connsiteX170" fmla="*/ 117118 w 4112551"/>
              <a:gd name="connsiteY170" fmla="*/ 2113874 h 2991295"/>
              <a:gd name="connsiteX171" fmla="*/ 128637 w 4112551"/>
              <a:gd name="connsiteY171" fmla="*/ 2058195 h 2991295"/>
              <a:gd name="connsiteX172" fmla="*/ 136317 w 4112551"/>
              <a:gd name="connsiteY172" fmla="*/ 1998677 h 2991295"/>
              <a:gd name="connsiteX173" fmla="*/ 143997 w 4112551"/>
              <a:gd name="connsiteY173" fmla="*/ 1939158 h 2991295"/>
              <a:gd name="connsiteX174" fmla="*/ 151677 w 4112551"/>
              <a:gd name="connsiteY174" fmla="*/ 1879639 h 2991295"/>
              <a:gd name="connsiteX175" fmla="*/ 163197 w 4112551"/>
              <a:gd name="connsiteY175" fmla="*/ 1754842 h 2991295"/>
              <a:gd name="connsiteX176" fmla="*/ 168957 w 4112551"/>
              <a:gd name="connsiteY176" fmla="*/ 1628125 h 2991295"/>
              <a:gd name="connsiteX177" fmla="*/ 170877 w 4112551"/>
              <a:gd name="connsiteY177" fmla="*/ 1497568 h 2991295"/>
              <a:gd name="connsiteX178" fmla="*/ 168957 w 4112551"/>
              <a:gd name="connsiteY178" fmla="*/ 1367011 h 2991295"/>
              <a:gd name="connsiteX179" fmla="*/ 163197 w 4112551"/>
              <a:gd name="connsiteY179" fmla="*/ 1238373 h 2991295"/>
              <a:gd name="connsiteX180" fmla="*/ 157437 w 4112551"/>
              <a:gd name="connsiteY180" fmla="*/ 1175015 h 2991295"/>
              <a:gd name="connsiteX181" fmla="*/ 151677 w 4112551"/>
              <a:gd name="connsiteY181" fmla="*/ 1113576 h 2991295"/>
              <a:gd name="connsiteX182" fmla="*/ 143997 w 4112551"/>
              <a:gd name="connsiteY182" fmla="*/ 1052137 h 2991295"/>
              <a:gd name="connsiteX183" fmla="*/ 136317 w 4112551"/>
              <a:gd name="connsiteY183" fmla="*/ 992619 h 2991295"/>
              <a:gd name="connsiteX184" fmla="*/ 126718 w 4112551"/>
              <a:gd name="connsiteY184" fmla="*/ 933100 h 2991295"/>
              <a:gd name="connsiteX185" fmla="*/ 117118 w 4112551"/>
              <a:gd name="connsiteY185" fmla="*/ 875501 h 2991295"/>
              <a:gd name="connsiteX186" fmla="*/ 105598 w 4112551"/>
              <a:gd name="connsiteY186" fmla="*/ 819823 h 2991295"/>
              <a:gd name="connsiteX187" fmla="*/ 94078 w 4112551"/>
              <a:gd name="connsiteY187" fmla="*/ 766064 h 2991295"/>
              <a:gd name="connsiteX188" fmla="*/ 80638 w 4112551"/>
              <a:gd name="connsiteY188" fmla="*/ 714225 h 2991295"/>
              <a:gd name="connsiteX189" fmla="*/ 65279 w 4112551"/>
              <a:gd name="connsiteY189" fmla="*/ 662386 h 2991295"/>
              <a:gd name="connsiteX190" fmla="*/ 49919 w 4112551"/>
              <a:gd name="connsiteY190" fmla="*/ 614387 h 2991295"/>
              <a:gd name="connsiteX191" fmla="*/ 34560 w 4112551"/>
              <a:gd name="connsiteY191" fmla="*/ 566388 h 2991295"/>
              <a:gd name="connsiteX192" fmla="*/ 23040 w 4112551"/>
              <a:gd name="connsiteY192" fmla="*/ 531829 h 2991295"/>
              <a:gd name="connsiteX193" fmla="*/ 13440 w 4112551"/>
              <a:gd name="connsiteY193" fmla="*/ 499190 h 2991295"/>
              <a:gd name="connsiteX194" fmla="*/ 7680 w 4112551"/>
              <a:gd name="connsiteY194" fmla="*/ 468470 h 2991295"/>
              <a:gd name="connsiteX195" fmla="*/ 3840 w 4112551"/>
              <a:gd name="connsiteY195" fmla="*/ 437751 h 2991295"/>
              <a:gd name="connsiteX196" fmla="*/ 1920 w 4112551"/>
              <a:gd name="connsiteY196" fmla="*/ 408951 h 2991295"/>
              <a:gd name="connsiteX197" fmla="*/ 0 w 4112551"/>
              <a:gd name="connsiteY197" fmla="*/ 382072 h 2991295"/>
              <a:gd name="connsiteX198" fmla="*/ 1920 w 4112551"/>
              <a:gd name="connsiteY198" fmla="*/ 357112 h 2991295"/>
              <a:gd name="connsiteX199" fmla="*/ 5760 w 4112551"/>
              <a:gd name="connsiteY199" fmla="*/ 332153 h 2991295"/>
              <a:gd name="connsiteX200" fmla="*/ 9600 w 4112551"/>
              <a:gd name="connsiteY200" fmla="*/ 309114 h 2991295"/>
              <a:gd name="connsiteX201" fmla="*/ 13440 w 4112551"/>
              <a:gd name="connsiteY201" fmla="*/ 287994 h 2991295"/>
              <a:gd name="connsiteX202" fmla="*/ 21120 w 4112551"/>
              <a:gd name="connsiteY202" fmla="*/ 266874 h 2991295"/>
              <a:gd name="connsiteX203" fmla="*/ 28800 w 4112551"/>
              <a:gd name="connsiteY203" fmla="*/ 247675 h 2991295"/>
              <a:gd name="connsiteX204" fmla="*/ 44159 w 4112551"/>
              <a:gd name="connsiteY204" fmla="*/ 213116 h 2991295"/>
              <a:gd name="connsiteX205" fmla="*/ 63359 w 4112551"/>
              <a:gd name="connsiteY205" fmla="*/ 184316 h 2991295"/>
              <a:gd name="connsiteX206" fmla="*/ 78719 w 4112551"/>
              <a:gd name="connsiteY206" fmla="*/ 163197 h 2991295"/>
              <a:gd name="connsiteX207" fmla="*/ 97918 w 4112551"/>
              <a:gd name="connsiteY207" fmla="*/ 142077 h 2991295"/>
              <a:gd name="connsiteX208" fmla="*/ 117118 w 4112551"/>
              <a:gd name="connsiteY208" fmla="*/ 122878 h 2991295"/>
              <a:gd name="connsiteX209" fmla="*/ 140157 w 4112551"/>
              <a:gd name="connsiteY209" fmla="*/ 105598 h 2991295"/>
              <a:gd name="connsiteX210" fmla="*/ 163197 w 4112551"/>
              <a:gd name="connsiteY210" fmla="*/ 90238 h 2991295"/>
              <a:gd name="connsiteX211" fmla="*/ 188157 w 4112551"/>
              <a:gd name="connsiteY211" fmla="*/ 74879 h 2991295"/>
              <a:gd name="connsiteX212" fmla="*/ 215036 w 4112551"/>
              <a:gd name="connsiteY212" fmla="*/ 61439 h 2991295"/>
              <a:gd name="connsiteX213" fmla="*/ 243835 w 4112551"/>
              <a:gd name="connsiteY213" fmla="*/ 47999 h 2991295"/>
              <a:gd name="connsiteX214" fmla="*/ 272634 w 4112551"/>
              <a:gd name="connsiteY214" fmla="*/ 36479 h 2991295"/>
              <a:gd name="connsiteX215" fmla="*/ 303354 w 4112551"/>
              <a:gd name="connsiteY215" fmla="*/ 26880 h 2991295"/>
              <a:gd name="connsiteX216" fmla="*/ 335993 w 4112551"/>
              <a:gd name="connsiteY216" fmla="*/ 19200 h 2991295"/>
              <a:gd name="connsiteX217" fmla="*/ 370552 w 4112551"/>
              <a:gd name="connsiteY217" fmla="*/ 13440 h 2991295"/>
              <a:gd name="connsiteX218" fmla="*/ 405111 w 4112551"/>
              <a:gd name="connsiteY218" fmla="*/ 7680 h 2991295"/>
              <a:gd name="connsiteX219" fmla="*/ 441591 w 4112551"/>
              <a:gd name="connsiteY219" fmla="*/ 3840 h 2991295"/>
              <a:gd name="connsiteX220" fmla="*/ 479990 w 4112551"/>
              <a:gd name="connsiteY220" fmla="*/ 1920 h 29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4112551" h="2991295">
                <a:moveTo>
                  <a:pt x="518390" y="0"/>
                </a:moveTo>
                <a:lnTo>
                  <a:pt x="572148" y="1920"/>
                </a:lnTo>
                <a:lnTo>
                  <a:pt x="629747" y="5760"/>
                </a:lnTo>
                <a:lnTo>
                  <a:pt x="687345" y="13440"/>
                </a:lnTo>
                <a:lnTo>
                  <a:pt x="746864" y="23040"/>
                </a:lnTo>
                <a:lnTo>
                  <a:pt x="883182" y="46079"/>
                </a:lnTo>
                <a:lnTo>
                  <a:pt x="1029099" y="65279"/>
                </a:lnTo>
                <a:lnTo>
                  <a:pt x="1184615" y="82558"/>
                </a:lnTo>
                <a:lnTo>
                  <a:pt x="1347811" y="95998"/>
                </a:lnTo>
                <a:lnTo>
                  <a:pt x="1518687" y="107518"/>
                </a:lnTo>
                <a:lnTo>
                  <a:pt x="1693404" y="115198"/>
                </a:lnTo>
                <a:lnTo>
                  <a:pt x="1873880" y="120958"/>
                </a:lnTo>
                <a:lnTo>
                  <a:pt x="2058196" y="120958"/>
                </a:lnTo>
                <a:lnTo>
                  <a:pt x="2242512" y="120958"/>
                </a:lnTo>
                <a:lnTo>
                  <a:pt x="2424908" y="115198"/>
                </a:lnTo>
                <a:lnTo>
                  <a:pt x="2599624" y="107518"/>
                </a:lnTo>
                <a:lnTo>
                  <a:pt x="2770500" y="95998"/>
                </a:lnTo>
                <a:lnTo>
                  <a:pt x="2933697" y="82558"/>
                </a:lnTo>
                <a:lnTo>
                  <a:pt x="3089213" y="65279"/>
                </a:lnTo>
                <a:lnTo>
                  <a:pt x="3235130" y="46079"/>
                </a:lnTo>
                <a:lnTo>
                  <a:pt x="3371447" y="23040"/>
                </a:lnTo>
                <a:lnTo>
                  <a:pt x="3429046" y="13440"/>
                </a:lnTo>
                <a:lnTo>
                  <a:pt x="3484725" y="5760"/>
                </a:lnTo>
                <a:lnTo>
                  <a:pt x="3540404" y="1920"/>
                </a:lnTo>
                <a:lnTo>
                  <a:pt x="3592242" y="1920"/>
                </a:lnTo>
                <a:lnTo>
                  <a:pt x="3630642" y="1920"/>
                </a:lnTo>
                <a:lnTo>
                  <a:pt x="3669041" y="3840"/>
                </a:lnTo>
                <a:lnTo>
                  <a:pt x="3705520" y="7680"/>
                </a:lnTo>
                <a:lnTo>
                  <a:pt x="3740079" y="13440"/>
                </a:lnTo>
                <a:lnTo>
                  <a:pt x="3772718" y="21120"/>
                </a:lnTo>
                <a:lnTo>
                  <a:pt x="3805358" y="28800"/>
                </a:lnTo>
                <a:lnTo>
                  <a:pt x="3836077" y="38399"/>
                </a:lnTo>
                <a:lnTo>
                  <a:pt x="3866796" y="49919"/>
                </a:lnTo>
                <a:lnTo>
                  <a:pt x="3895596" y="61439"/>
                </a:lnTo>
                <a:lnTo>
                  <a:pt x="3920555" y="74879"/>
                </a:lnTo>
                <a:lnTo>
                  <a:pt x="3947435" y="90238"/>
                </a:lnTo>
                <a:lnTo>
                  <a:pt x="3970474" y="107518"/>
                </a:lnTo>
                <a:lnTo>
                  <a:pt x="3991594" y="124797"/>
                </a:lnTo>
                <a:lnTo>
                  <a:pt x="4012713" y="143997"/>
                </a:lnTo>
                <a:lnTo>
                  <a:pt x="4029993" y="165117"/>
                </a:lnTo>
                <a:lnTo>
                  <a:pt x="4047273" y="188156"/>
                </a:lnTo>
                <a:lnTo>
                  <a:pt x="4066472" y="216956"/>
                </a:lnTo>
                <a:lnTo>
                  <a:pt x="4083752" y="251515"/>
                </a:lnTo>
                <a:lnTo>
                  <a:pt x="4091432" y="270714"/>
                </a:lnTo>
                <a:lnTo>
                  <a:pt x="4099111" y="291834"/>
                </a:lnTo>
                <a:lnTo>
                  <a:pt x="4102951" y="314873"/>
                </a:lnTo>
                <a:lnTo>
                  <a:pt x="4108711" y="337913"/>
                </a:lnTo>
                <a:lnTo>
                  <a:pt x="4110631" y="362872"/>
                </a:lnTo>
                <a:lnTo>
                  <a:pt x="4112551" y="387832"/>
                </a:lnTo>
                <a:lnTo>
                  <a:pt x="4112551" y="416631"/>
                </a:lnTo>
                <a:lnTo>
                  <a:pt x="4110631" y="445431"/>
                </a:lnTo>
                <a:lnTo>
                  <a:pt x="4106791" y="476150"/>
                </a:lnTo>
                <a:lnTo>
                  <a:pt x="4101031" y="506869"/>
                </a:lnTo>
                <a:lnTo>
                  <a:pt x="4091432" y="541428"/>
                </a:lnTo>
                <a:lnTo>
                  <a:pt x="4079912" y="575988"/>
                </a:lnTo>
                <a:lnTo>
                  <a:pt x="4064552" y="622067"/>
                </a:lnTo>
                <a:lnTo>
                  <a:pt x="4049192" y="671986"/>
                </a:lnTo>
                <a:lnTo>
                  <a:pt x="4035753" y="721905"/>
                </a:lnTo>
                <a:lnTo>
                  <a:pt x="4022313" y="775663"/>
                </a:lnTo>
                <a:lnTo>
                  <a:pt x="4010793" y="829422"/>
                </a:lnTo>
                <a:lnTo>
                  <a:pt x="3999274" y="885101"/>
                </a:lnTo>
                <a:lnTo>
                  <a:pt x="3989674" y="940780"/>
                </a:lnTo>
                <a:lnTo>
                  <a:pt x="3980074" y="998378"/>
                </a:lnTo>
                <a:lnTo>
                  <a:pt x="3972394" y="1057897"/>
                </a:lnTo>
                <a:lnTo>
                  <a:pt x="3964714" y="1117416"/>
                </a:lnTo>
                <a:lnTo>
                  <a:pt x="3955115" y="1242213"/>
                </a:lnTo>
                <a:lnTo>
                  <a:pt x="3947435" y="1368930"/>
                </a:lnTo>
                <a:lnTo>
                  <a:pt x="3945515" y="1497568"/>
                </a:lnTo>
                <a:lnTo>
                  <a:pt x="3947435" y="1624285"/>
                </a:lnTo>
                <a:lnTo>
                  <a:pt x="3955115" y="1751002"/>
                </a:lnTo>
                <a:lnTo>
                  <a:pt x="3964714" y="1871960"/>
                </a:lnTo>
                <a:lnTo>
                  <a:pt x="3980074" y="1990997"/>
                </a:lnTo>
                <a:lnTo>
                  <a:pt x="3987754" y="2048596"/>
                </a:lnTo>
                <a:lnTo>
                  <a:pt x="3997354" y="2104274"/>
                </a:lnTo>
                <a:lnTo>
                  <a:pt x="4008873" y="2159953"/>
                </a:lnTo>
                <a:lnTo>
                  <a:pt x="4020393" y="2211792"/>
                </a:lnTo>
                <a:lnTo>
                  <a:pt x="4033833" y="2263631"/>
                </a:lnTo>
                <a:lnTo>
                  <a:pt x="4047273" y="2315470"/>
                </a:lnTo>
                <a:lnTo>
                  <a:pt x="4060712" y="2363469"/>
                </a:lnTo>
                <a:lnTo>
                  <a:pt x="4076072" y="2411468"/>
                </a:lnTo>
                <a:lnTo>
                  <a:pt x="4087592" y="2446027"/>
                </a:lnTo>
                <a:lnTo>
                  <a:pt x="4097191" y="2480586"/>
                </a:lnTo>
                <a:lnTo>
                  <a:pt x="4102951" y="2515145"/>
                </a:lnTo>
                <a:lnTo>
                  <a:pt x="4108711" y="2545865"/>
                </a:lnTo>
                <a:lnTo>
                  <a:pt x="4110631" y="2576584"/>
                </a:lnTo>
                <a:lnTo>
                  <a:pt x="4110631" y="2603464"/>
                </a:lnTo>
                <a:lnTo>
                  <a:pt x="4108711" y="2630343"/>
                </a:lnTo>
                <a:lnTo>
                  <a:pt x="4106791" y="2657222"/>
                </a:lnTo>
                <a:lnTo>
                  <a:pt x="4101031" y="2680262"/>
                </a:lnTo>
                <a:lnTo>
                  <a:pt x="4095271" y="2703301"/>
                </a:lnTo>
                <a:lnTo>
                  <a:pt x="4089512" y="2724421"/>
                </a:lnTo>
                <a:lnTo>
                  <a:pt x="4081832" y="2743621"/>
                </a:lnTo>
                <a:lnTo>
                  <a:pt x="4074152" y="2762820"/>
                </a:lnTo>
                <a:lnTo>
                  <a:pt x="4064552" y="2778180"/>
                </a:lnTo>
                <a:lnTo>
                  <a:pt x="4045353" y="2808899"/>
                </a:lnTo>
                <a:lnTo>
                  <a:pt x="4028073" y="2830019"/>
                </a:lnTo>
                <a:lnTo>
                  <a:pt x="4010793" y="2851138"/>
                </a:lnTo>
                <a:lnTo>
                  <a:pt x="3989674" y="2870338"/>
                </a:lnTo>
                <a:lnTo>
                  <a:pt x="3968554" y="2887617"/>
                </a:lnTo>
                <a:lnTo>
                  <a:pt x="3945515" y="2904897"/>
                </a:lnTo>
                <a:lnTo>
                  <a:pt x="3920555" y="2920257"/>
                </a:lnTo>
                <a:lnTo>
                  <a:pt x="3893676" y="2933696"/>
                </a:lnTo>
                <a:lnTo>
                  <a:pt x="3864876" y="2945216"/>
                </a:lnTo>
                <a:lnTo>
                  <a:pt x="3836077" y="2956736"/>
                </a:lnTo>
                <a:lnTo>
                  <a:pt x="3805358" y="2966336"/>
                </a:lnTo>
                <a:lnTo>
                  <a:pt x="3772718" y="2974016"/>
                </a:lnTo>
                <a:lnTo>
                  <a:pt x="3738159" y="2979775"/>
                </a:lnTo>
                <a:lnTo>
                  <a:pt x="3703600" y="2985535"/>
                </a:lnTo>
                <a:lnTo>
                  <a:pt x="3665201" y="2989375"/>
                </a:lnTo>
                <a:lnTo>
                  <a:pt x="3628722" y="2991295"/>
                </a:lnTo>
                <a:lnTo>
                  <a:pt x="3588402" y="2991295"/>
                </a:lnTo>
                <a:lnTo>
                  <a:pt x="3532724" y="2991295"/>
                </a:lnTo>
                <a:lnTo>
                  <a:pt x="3475125" y="2985535"/>
                </a:lnTo>
                <a:lnTo>
                  <a:pt x="3415606" y="2979775"/>
                </a:lnTo>
                <a:lnTo>
                  <a:pt x="3354168" y="2970176"/>
                </a:lnTo>
                <a:lnTo>
                  <a:pt x="3217850" y="2947136"/>
                </a:lnTo>
                <a:lnTo>
                  <a:pt x="3071934" y="2927937"/>
                </a:lnTo>
                <a:lnTo>
                  <a:pt x="2918337" y="2912577"/>
                </a:lnTo>
                <a:lnTo>
                  <a:pt x="2757060" y="2899137"/>
                </a:lnTo>
                <a:lnTo>
                  <a:pt x="2590024" y="2887617"/>
                </a:lnTo>
                <a:lnTo>
                  <a:pt x="2417228" y="2879938"/>
                </a:lnTo>
                <a:lnTo>
                  <a:pt x="2238672" y="2876098"/>
                </a:lnTo>
                <a:lnTo>
                  <a:pt x="2058196" y="2874178"/>
                </a:lnTo>
                <a:lnTo>
                  <a:pt x="1877720" y="2876098"/>
                </a:lnTo>
                <a:lnTo>
                  <a:pt x="1701083" y="2879938"/>
                </a:lnTo>
                <a:lnTo>
                  <a:pt x="1528287" y="2887617"/>
                </a:lnTo>
                <a:lnTo>
                  <a:pt x="1361251" y="2899137"/>
                </a:lnTo>
                <a:lnTo>
                  <a:pt x="1199975" y="2912577"/>
                </a:lnTo>
                <a:lnTo>
                  <a:pt x="1046378" y="2927937"/>
                </a:lnTo>
                <a:lnTo>
                  <a:pt x="900461" y="2947136"/>
                </a:lnTo>
                <a:lnTo>
                  <a:pt x="764144" y="2970176"/>
                </a:lnTo>
                <a:lnTo>
                  <a:pt x="704626" y="2979775"/>
                </a:lnTo>
                <a:lnTo>
                  <a:pt x="645106" y="2985535"/>
                </a:lnTo>
                <a:lnTo>
                  <a:pt x="587508" y="2989375"/>
                </a:lnTo>
                <a:lnTo>
                  <a:pt x="531829" y="2991295"/>
                </a:lnTo>
                <a:lnTo>
                  <a:pt x="491510" y="2991295"/>
                </a:lnTo>
                <a:lnTo>
                  <a:pt x="453110" y="2987455"/>
                </a:lnTo>
                <a:lnTo>
                  <a:pt x="416631" y="2983615"/>
                </a:lnTo>
                <a:lnTo>
                  <a:pt x="380153" y="2979775"/>
                </a:lnTo>
                <a:lnTo>
                  <a:pt x="345593" y="2972096"/>
                </a:lnTo>
                <a:lnTo>
                  <a:pt x="312953" y="2964416"/>
                </a:lnTo>
                <a:lnTo>
                  <a:pt x="280314" y="2954816"/>
                </a:lnTo>
                <a:lnTo>
                  <a:pt x="249595" y="2943296"/>
                </a:lnTo>
                <a:lnTo>
                  <a:pt x="220796" y="2929856"/>
                </a:lnTo>
                <a:lnTo>
                  <a:pt x="193917" y="2916417"/>
                </a:lnTo>
                <a:lnTo>
                  <a:pt x="168957" y="2901057"/>
                </a:lnTo>
                <a:lnTo>
                  <a:pt x="143997" y="2885697"/>
                </a:lnTo>
                <a:lnTo>
                  <a:pt x="120958" y="2866498"/>
                </a:lnTo>
                <a:lnTo>
                  <a:pt x="101758" y="2847298"/>
                </a:lnTo>
                <a:lnTo>
                  <a:pt x="82559" y="2828099"/>
                </a:lnTo>
                <a:lnTo>
                  <a:pt x="65279" y="2805059"/>
                </a:lnTo>
                <a:lnTo>
                  <a:pt x="47999" y="2776260"/>
                </a:lnTo>
                <a:lnTo>
                  <a:pt x="30720" y="2741701"/>
                </a:lnTo>
                <a:lnTo>
                  <a:pt x="23040" y="2722501"/>
                </a:lnTo>
                <a:lnTo>
                  <a:pt x="17280" y="2703301"/>
                </a:lnTo>
                <a:lnTo>
                  <a:pt x="11520" y="2680262"/>
                </a:lnTo>
                <a:lnTo>
                  <a:pt x="7680" y="2657222"/>
                </a:lnTo>
                <a:lnTo>
                  <a:pt x="3840" y="2634183"/>
                </a:lnTo>
                <a:lnTo>
                  <a:pt x="3840" y="2607303"/>
                </a:lnTo>
                <a:lnTo>
                  <a:pt x="3840" y="2580424"/>
                </a:lnTo>
                <a:lnTo>
                  <a:pt x="5760" y="2551625"/>
                </a:lnTo>
                <a:lnTo>
                  <a:pt x="9600" y="2522825"/>
                </a:lnTo>
                <a:lnTo>
                  <a:pt x="17280" y="2490186"/>
                </a:lnTo>
                <a:lnTo>
                  <a:pt x="24960" y="2457547"/>
                </a:lnTo>
                <a:lnTo>
                  <a:pt x="36480" y="2422987"/>
                </a:lnTo>
                <a:lnTo>
                  <a:pt x="51839" y="2376908"/>
                </a:lnTo>
                <a:lnTo>
                  <a:pt x="67199" y="2326990"/>
                </a:lnTo>
                <a:lnTo>
                  <a:pt x="80638" y="2277071"/>
                </a:lnTo>
                <a:lnTo>
                  <a:pt x="94078" y="2223312"/>
                </a:lnTo>
                <a:lnTo>
                  <a:pt x="105598" y="2169553"/>
                </a:lnTo>
                <a:lnTo>
                  <a:pt x="117118" y="2113874"/>
                </a:lnTo>
                <a:lnTo>
                  <a:pt x="128637" y="2058195"/>
                </a:lnTo>
                <a:lnTo>
                  <a:pt x="136317" y="1998677"/>
                </a:lnTo>
                <a:lnTo>
                  <a:pt x="143997" y="1939158"/>
                </a:lnTo>
                <a:lnTo>
                  <a:pt x="151677" y="1879639"/>
                </a:lnTo>
                <a:lnTo>
                  <a:pt x="163197" y="1754842"/>
                </a:lnTo>
                <a:lnTo>
                  <a:pt x="168957" y="1628125"/>
                </a:lnTo>
                <a:lnTo>
                  <a:pt x="170877" y="1497568"/>
                </a:lnTo>
                <a:lnTo>
                  <a:pt x="168957" y="1367011"/>
                </a:lnTo>
                <a:lnTo>
                  <a:pt x="163197" y="1238373"/>
                </a:lnTo>
                <a:lnTo>
                  <a:pt x="157437" y="1175015"/>
                </a:lnTo>
                <a:lnTo>
                  <a:pt x="151677" y="1113576"/>
                </a:lnTo>
                <a:lnTo>
                  <a:pt x="143997" y="1052137"/>
                </a:lnTo>
                <a:lnTo>
                  <a:pt x="136317" y="992619"/>
                </a:lnTo>
                <a:lnTo>
                  <a:pt x="126718" y="933100"/>
                </a:lnTo>
                <a:lnTo>
                  <a:pt x="117118" y="875501"/>
                </a:lnTo>
                <a:lnTo>
                  <a:pt x="105598" y="819823"/>
                </a:lnTo>
                <a:lnTo>
                  <a:pt x="94078" y="766064"/>
                </a:lnTo>
                <a:lnTo>
                  <a:pt x="80638" y="714225"/>
                </a:lnTo>
                <a:lnTo>
                  <a:pt x="65279" y="662386"/>
                </a:lnTo>
                <a:lnTo>
                  <a:pt x="49919" y="614387"/>
                </a:lnTo>
                <a:lnTo>
                  <a:pt x="34560" y="566388"/>
                </a:lnTo>
                <a:lnTo>
                  <a:pt x="23040" y="531829"/>
                </a:lnTo>
                <a:lnTo>
                  <a:pt x="13440" y="499190"/>
                </a:lnTo>
                <a:lnTo>
                  <a:pt x="7680" y="468470"/>
                </a:lnTo>
                <a:lnTo>
                  <a:pt x="3840" y="437751"/>
                </a:lnTo>
                <a:lnTo>
                  <a:pt x="1920" y="408951"/>
                </a:lnTo>
                <a:lnTo>
                  <a:pt x="0" y="382072"/>
                </a:lnTo>
                <a:lnTo>
                  <a:pt x="1920" y="357112"/>
                </a:lnTo>
                <a:lnTo>
                  <a:pt x="5760" y="332153"/>
                </a:lnTo>
                <a:lnTo>
                  <a:pt x="9600" y="309114"/>
                </a:lnTo>
                <a:lnTo>
                  <a:pt x="13440" y="287994"/>
                </a:lnTo>
                <a:lnTo>
                  <a:pt x="21120" y="266874"/>
                </a:lnTo>
                <a:lnTo>
                  <a:pt x="28800" y="247675"/>
                </a:lnTo>
                <a:lnTo>
                  <a:pt x="44159" y="213116"/>
                </a:lnTo>
                <a:lnTo>
                  <a:pt x="63359" y="184316"/>
                </a:lnTo>
                <a:lnTo>
                  <a:pt x="78719" y="163197"/>
                </a:lnTo>
                <a:lnTo>
                  <a:pt x="97918" y="142077"/>
                </a:lnTo>
                <a:lnTo>
                  <a:pt x="117118" y="122878"/>
                </a:lnTo>
                <a:lnTo>
                  <a:pt x="140157" y="105598"/>
                </a:lnTo>
                <a:lnTo>
                  <a:pt x="163197" y="90238"/>
                </a:lnTo>
                <a:lnTo>
                  <a:pt x="188157" y="74879"/>
                </a:lnTo>
                <a:lnTo>
                  <a:pt x="215036" y="61439"/>
                </a:lnTo>
                <a:lnTo>
                  <a:pt x="243835" y="47999"/>
                </a:lnTo>
                <a:lnTo>
                  <a:pt x="272634" y="36479"/>
                </a:lnTo>
                <a:lnTo>
                  <a:pt x="303354" y="26880"/>
                </a:lnTo>
                <a:lnTo>
                  <a:pt x="335993" y="19200"/>
                </a:lnTo>
                <a:lnTo>
                  <a:pt x="370552" y="13440"/>
                </a:lnTo>
                <a:lnTo>
                  <a:pt x="405111" y="7680"/>
                </a:lnTo>
                <a:lnTo>
                  <a:pt x="441591" y="3840"/>
                </a:lnTo>
                <a:lnTo>
                  <a:pt x="479990" y="1920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67878" y="1206364"/>
            <a:ext cx="4112551" cy="2991295"/>
          </a:xfrm>
          <a:custGeom>
            <a:avLst/>
            <a:gdLst>
              <a:gd name="connsiteX0" fmla="*/ 518389 w 4112551"/>
              <a:gd name="connsiteY0" fmla="*/ 0 h 2991295"/>
              <a:gd name="connsiteX1" fmla="*/ 572148 w 4112551"/>
              <a:gd name="connsiteY1" fmla="*/ 1920 h 2991295"/>
              <a:gd name="connsiteX2" fmla="*/ 629747 w 4112551"/>
              <a:gd name="connsiteY2" fmla="*/ 5760 h 2991295"/>
              <a:gd name="connsiteX3" fmla="*/ 687345 w 4112551"/>
              <a:gd name="connsiteY3" fmla="*/ 13440 h 2991295"/>
              <a:gd name="connsiteX4" fmla="*/ 746864 w 4112551"/>
              <a:gd name="connsiteY4" fmla="*/ 23040 h 2991295"/>
              <a:gd name="connsiteX5" fmla="*/ 883181 w 4112551"/>
              <a:gd name="connsiteY5" fmla="*/ 46079 h 2991295"/>
              <a:gd name="connsiteX6" fmla="*/ 1029098 w 4112551"/>
              <a:gd name="connsiteY6" fmla="*/ 65279 h 2991295"/>
              <a:gd name="connsiteX7" fmla="*/ 1184615 w 4112551"/>
              <a:gd name="connsiteY7" fmla="*/ 82558 h 2991295"/>
              <a:gd name="connsiteX8" fmla="*/ 1347811 w 4112551"/>
              <a:gd name="connsiteY8" fmla="*/ 95998 h 2991295"/>
              <a:gd name="connsiteX9" fmla="*/ 1518687 w 4112551"/>
              <a:gd name="connsiteY9" fmla="*/ 107518 h 2991295"/>
              <a:gd name="connsiteX10" fmla="*/ 1693404 w 4112551"/>
              <a:gd name="connsiteY10" fmla="*/ 115198 h 2991295"/>
              <a:gd name="connsiteX11" fmla="*/ 1873880 w 4112551"/>
              <a:gd name="connsiteY11" fmla="*/ 120958 h 2991295"/>
              <a:gd name="connsiteX12" fmla="*/ 2058196 w 4112551"/>
              <a:gd name="connsiteY12" fmla="*/ 120958 h 2991295"/>
              <a:gd name="connsiteX13" fmla="*/ 2242512 w 4112551"/>
              <a:gd name="connsiteY13" fmla="*/ 120958 h 2991295"/>
              <a:gd name="connsiteX14" fmla="*/ 2424908 w 4112551"/>
              <a:gd name="connsiteY14" fmla="*/ 115198 h 2991295"/>
              <a:gd name="connsiteX15" fmla="*/ 2599624 w 4112551"/>
              <a:gd name="connsiteY15" fmla="*/ 107518 h 2991295"/>
              <a:gd name="connsiteX16" fmla="*/ 2770500 w 4112551"/>
              <a:gd name="connsiteY16" fmla="*/ 95998 h 2991295"/>
              <a:gd name="connsiteX17" fmla="*/ 2933697 w 4112551"/>
              <a:gd name="connsiteY17" fmla="*/ 82558 h 2991295"/>
              <a:gd name="connsiteX18" fmla="*/ 3089214 w 4112551"/>
              <a:gd name="connsiteY18" fmla="*/ 65279 h 2991295"/>
              <a:gd name="connsiteX19" fmla="*/ 3235130 w 4112551"/>
              <a:gd name="connsiteY19" fmla="*/ 46079 h 2991295"/>
              <a:gd name="connsiteX20" fmla="*/ 3371447 w 4112551"/>
              <a:gd name="connsiteY20" fmla="*/ 23040 h 2991295"/>
              <a:gd name="connsiteX21" fmla="*/ 3429047 w 4112551"/>
              <a:gd name="connsiteY21" fmla="*/ 13440 h 2991295"/>
              <a:gd name="connsiteX22" fmla="*/ 3484725 w 4112551"/>
              <a:gd name="connsiteY22" fmla="*/ 5760 h 2991295"/>
              <a:gd name="connsiteX23" fmla="*/ 3540404 w 4112551"/>
              <a:gd name="connsiteY23" fmla="*/ 1920 h 2991295"/>
              <a:gd name="connsiteX24" fmla="*/ 3592243 w 4112551"/>
              <a:gd name="connsiteY24" fmla="*/ 1920 h 2991295"/>
              <a:gd name="connsiteX25" fmla="*/ 3630642 w 4112551"/>
              <a:gd name="connsiteY25" fmla="*/ 1920 h 2991295"/>
              <a:gd name="connsiteX26" fmla="*/ 3669041 w 4112551"/>
              <a:gd name="connsiteY26" fmla="*/ 3840 h 2991295"/>
              <a:gd name="connsiteX27" fmla="*/ 3705520 w 4112551"/>
              <a:gd name="connsiteY27" fmla="*/ 7680 h 2991295"/>
              <a:gd name="connsiteX28" fmla="*/ 3740079 w 4112551"/>
              <a:gd name="connsiteY28" fmla="*/ 13440 h 2991295"/>
              <a:gd name="connsiteX29" fmla="*/ 3772719 w 4112551"/>
              <a:gd name="connsiteY29" fmla="*/ 21120 h 2991295"/>
              <a:gd name="connsiteX30" fmla="*/ 3805358 w 4112551"/>
              <a:gd name="connsiteY30" fmla="*/ 28800 h 2991295"/>
              <a:gd name="connsiteX31" fmla="*/ 3836077 w 4112551"/>
              <a:gd name="connsiteY31" fmla="*/ 38399 h 2991295"/>
              <a:gd name="connsiteX32" fmla="*/ 3866796 w 4112551"/>
              <a:gd name="connsiteY32" fmla="*/ 49919 h 2991295"/>
              <a:gd name="connsiteX33" fmla="*/ 3895596 w 4112551"/>
              <a:gd name="connsiteY33" fmla="*/ 61439 h 2991295"/>
              <a:gd name="connsiteX34" fmla="*/ 3920555 w 4112551"/>
              <a:gd name="connsiteY34" fmla="*/ 74878 h 2991295"/>
              <a:gd name="connsiteX35" fmla="*/ 3947435 w 4112551"/>
              <a:gd name="connsiteY35" fmla="*/ 90238 h 2991295"/>
              <a:gd name="connsiteX36" fmla="*/ 3970474 w 4112551"/>
              <a:gd name="connsiteY36" fmla="*/ 107518 h 2991295"/>
              <a:gd name="connsiteX37" fmla="*/ 3991594 w 4112551"/>
              <a:gd name="connsiteY37" fmla="*/ 124798 h 2991295"/>
              <a:gd name="connsiteX38" fmla="*/ 4012714 w 4112551"/>
              <a:gd name="connsiteY38" fmla="*/ 143997 h 2991295"/>
              <a:gd name="connsiteX39" fmla="*/ 4029993 w 4112551"/>
              <a:gd name="connsiteY39" fmla="*/ 165117 h 2991295"/>
              <a:gd name="connsiteX40" fmla="*/ 4047273 w 4112551"/>
              <a:gd name="connsiteY40" fmla="*/ 188156 h 2991295"/>
              <a:gd name="connsiteX41" fmla="*/ 4066472 w 4112551"/>
              <a:gd name="connsiteY41" fmla="*/ 216955 h 2991295"/>
              <a:gd name="connsiteX42" fmla="*/ 4083752 w 4112551"/>
              <a:gd name="connsiteY42" fmla="*/ 251515 h 2991295"/>
              <a:gd name="connsiteX43" fmla="*/ 4091432 w 4112551"/>
              <a:gd name="connsiteY43" fmla="*/ 270714 h 2991295"/>
              <a:gd name="connsiteX44" fmla="*/ 4099111 w 4112551"/>
              <a:gd name="connsiteY44" fmla="*/ 291834 h 2991295"/>
              <a:gd name="connsiteX45" fmla="*/ 4102952 w 4112551"/>
              <a:gd name="connsiteY45" fmla="*/ 314873 h 2991295"/>
              <a:gd name="connsiteX46" fmla="*/ 4108711 w 4112551"/>
              <a:gd name="connsiteY46" fmla="*/ 337913 h 2991295"/>
              <a:gd name="connsiteX47" fmla="*/ 4110632 w 4112551"/>
              <a:gd name="connsiteY47" fmla="*/ 362872 h 2991295"/>
              <a:gd name="connsiteX48" fmla="*/ 4112551 w 4112551"/>
              <a:gd name="connsiteY48" fmla="*/ 387832 h 2991295"/>
              <a:gd name="connsiteX49" fmla="*/ 4112551 w 4112551"/>
              <a:gd name="connsiteY49" fmla="*/ 416631 h 2991295"/>
              <a:gd name="connsiteX50" fmla="*/ 4110632 w 4112551"/>
              <a:gd name="connsiteY50" fmla="*/ 445430 h 2991295"/>
              <a:gd name="connsiteX51" fmla="*/ 4106791 w 4112551"/>
              <a:gd name="connsiteY51" fmla="*/ 476150 h 2991295"/>
              <a:gd name="connsiteX52" fmla="*/ 4101031 w 4112551"/>
              <a:gd name="connsiteY52" fmla="*/ 506869 h 2991295"/>
              <a:gd name="connsiteX53" fmla="*/ 4091432 w 4112551"/>
              <a:gd name="connsiteY53" fmla="*/ 541428 h 2991295"/>
              <a:gd name="connsiteX54" fmla="*/ 4079912 w 4112551"/>
              <a:gd name="connsiteY54" fmla="*/ 575988 h 2991295"/>
              <a:gd name="connsiteX55" fmla="*/ 4064552 w 4112551"/>
              <a:gd name="connsiteY55" fmla="*/ 622067 h 2991295"/>
              <a:gd name="connsiteX56" fmla="*/ 4049192 w 4112551"/>
              <a:gd name="connsiteY56" fmla="*/ 671986 h 2991295"/>
              <a:gd name="connsiteX57" fmla="*/ 4035754 w 4112551"/>
              <a:gd name="connsiteY57" fmla="*/ 721904 h 2991295"/>
              <a:gd name="connsiteX58" fmla="*/ 4022313 w 4112551"/>
              <a:gd name="connsiteY58" fmla="*/ 775663 h 2991295"/>
              <a:gd name="connsiteX59" fmla="*/ 4010793 w 4112551"/>
              <a:gd name="connsiteY59" fmla="*/ 829422 h 2991295"/>
              <a:gd name="connsiteX60" fmla="*/ 3999274 w 4112551"/>
              <a:gd name="connsiteY60" fmla="*/ 885101 h 2991295"/>
              <a:gd name="connsiteX61" fmla="*/ 3989674 w 4112551"/>
              <a:gd name="connsiteY61" fmla="*/ 940780 h 2991295"/>
              <a:gd name="connsiteX62" fmla="*/ 3980075 w 4112551"/>
              <a:gd name="connsiteY62" fmla="*/ 998378 h 2991295"/>
              <a:gd name="connsiteX63" fmla="*/ 3972395 w 4112551"/>
              <a:gd name="connsiteY63" fmla="*/ 1057897 h 2991295"/>
              <a:gd name="connsiteX64" fmla="*/ 3964715 w 4112551"/>
              <a:gd name="connsiteY64" fmla="*/ 1117416 h 2991295"/>
              <a:gd name="connsiteX65" fmla="*/ 3955115 w 4112551"/>
              <a:gd name="connsiteY65" fmla="*/ 1242213 h 2991295"/>
              <a:gd name="connsiteX66" fmla="*/ 3947435 w 4112551"/>
              <a:gd name="connsiteY66" fmla="*/ 1368930 h 2991295"/>
              <a:gd name="connsiteX67" fmla="*/ 3945515 w 4112551"/>
              <a:gd name="connsiteY67" fmla="*/ 1497568 h 2991295"/>
              <a:gd name="connsiteX68" fmla="*/ 3947435 w 4112551"/>
              <a:gd name="connsiteY68" fmla="*/ 1624285 h 2991295"/>
              <a:gd name="connsiteX69" fmla="*/ 3955115 w 4112551"/>
              <a:gd name="connsiteY69" fmla="*/ 1751002 h 2991295"/>
              <a:gd name="connsiteX70" fmla="*/ 3964715 w 4112551"/>
              <a:gd name="connsiteY70" fmla="*/ 1871960 h 2991295"/>
              <a:gd name="connsiteX71" fmla="*/ 3980075 w 4112551"/>
              <a:gd name="connsiteY71" fmla="*/ 1990997 h 2991295"/>
              <a:gd name="connsiteX72" fmla="*/ 3987754 w 4112551"/>
              <a:gd name="connsiteY72" fmla="*/ 2048596 h 2991295"/>
              <a:gd name="connsiteX73" fmla="*/ 3997354 w 4112551"/>
              <a:gd name="connsiteY73" fmla="*/ 2104274 h 2991295"/>
              <a:gd name="connsiteX74" fmla="*/ 4008873 w 4112551"/>
              <a:gd name="connsiteY74" fmla="*/ 2159953 h 2991295"/>
              <a:gd name="connsiteX75" fmla="*/ 4020394 w 4112551"/>
              <a:gd name="connsiteY75" fmla="*/ 2211792 h 2991295"/>
              <a:gd name="connsiteX76" fmla="*/ 4033834 w 4112551"/>
              <a:gd name="connsiteY76" fmla="*/ 2263631 h 2991295"/>
              <a:gd name="connsiteX77" fmla="*/ 4047273 w 4112551"/>
              <a:gd name="connsiteY77" fmla="*/ 2315470 h 2991295"/>
              <a:gd name="connsiteX78" fmla="*/ 4060713 w 4112551"/>
              <a:gd name="connsiteY78" fmla="*/ 2363469 h 2991295"/>
              <a:gd name="connsiteX79" fmla="*/ 4076073 w 4112551"/>
              <a:gd name="connsiteY79" fmla="*/ 2411468 h 2991295"/>
              <a:gd name="connsiteX80" fmla="*/ 4087592 w 4112551"/>
              <a:gd name="connsiteY80" fmla="*/ 2446027 h 2991295"/>
              <a:gd name="connsiteX81" fmla="*/ 4097191 w 4112551"/>
              <a:gd name="connsiteY81" fmla="*/ 2480586 h 2991295"/>
              <a:gd name="connsiteX82" fmla="*/ 4102952 w 4112551"/>
              <a:gd name="connsiteY82" fmla="*/ 2515145 h 2991295"/>
              <a:gd name="connsiteX83" fmla="*/ 4108711 w 4112551"/>
              <a:gd name="connsiteY83" fmla="*/ 2545865 h 2991295"/>
              <a:gd name="connsiteX84" fmla="*/ 4110632 w 4112551"/>
              <a:gd name="connsiteY84" fmla="*/ 2576584 h 2991295"/>
              <a:gd name="connsiteX85" fmla="*/ 4110632 w 4112551"/>
              <a:gd name="connsiteY85" fmla="*/ 2603464 h 2991295"/>
              <a:gd name="connsiteX86" fmla="*/ 4108711 w 4112551"/>
              <a:gd name="connsiteY86" fmla="*/ 2630343 h 2991295"/>
              <a:gd name="connsiteX87" fmla="*/ 4106791 w 4112551"/>
              <a:gd name="connsiteY87" fmla="*/ 2657222 h 2991295"/>
              <a:gd name="connsiteX88" fmla="*/ 4101031 w 4112551"/>
              <a:gd name="connsiteY88" fmla="*/ 2680262 h 2991295"/>
              <a:gd name="connsiteX89" fmla="*/ 4095272 w 4112551"/>
              <a:gd name="connsiteY89" fmla="*/ 2703301 h 2991295"/>
              <a:gd name="connsiteX90" fmla="*/ 4089512 w 4112551"/>
              <a:gd name="connsiteY90" fmla="*/ 2724421 h 2991295"/>
              <a:gd name="connsiteX91" fmla="*/ 4081832 w 4112551"/>
              <a:gd name="connsiteY91" fmla="*/ 2743621 h 2991295"/>
              <a:gd name="connsiteX92" fmla="*/ 4074152 w 4112551"/>
              <a:gd name="connsiteY92" fmla="*/ 2762820 h 2991295"/>
              <a:gd name="connsiteX93" fmla="*/ 4064552 w 4112551"/>
              <a:gd name="connsiteY93" fmla="*/ 2778180 h 2991295"/>
              <a:gd name="connsiteX94" fmla="*/ 4045353 w 4112551"/>
              <a:gd name="connsiteY94" fmla="*/ 2808899 h 2991295"/>
              <a:gd name="connsiteX95" fmla="*/ 4028074 w 4112551"/>
              <a:gd name="connsiteY95" fmla="*/ 2830019 h 2991295"/>
              <a:gd name="connsiteX96" fmla="*/ 4010793 w 4112551"/>
              <a:gd name="connsiteY96" fmla="*/ 2851138 h 2991295"/>
              <a:gd name="connsiteX97" fmla="*/ 3989674 w 4112551"/>
              <a:gd name="connsiteY97" fmla="*/ 2870338 h 2991295"/>
              <a:gd name="connsiteX98" fmla="*/ 3968554 w 4112551"/>
              <a:gd name="connsiteY98" fmla="*/ 2887617 h 2991295"/>
              <a:gd name="connsiteX99" fmla="*/ 3945515 w 4112551"/>
              <a:gd name="connsiteY99" fmla="*/ 2904897 h 2991295"/>
              <a:gd name="connsiteX100" fmla="*/ 3920555 w 4112551"/>
              <a:gd name="connsiteY100" fmla="*/ 2920257 h 2991295"/>
              <a:gd name="connsiteX101" fmla="*/ 3893676 w 4112551"/>
              <a:gd name="connsiteY101" fmla="*/ 2933696 h 2991295"/>
              <a:gd name="connsiteX102" fmla="*/ 3864876 w 4112551"/>
              <a:gd name="connsiteY102" fmla="*/ 2945216 h 2991295"/>
              <a:gd name="connsiteX103" fmla="*/ 3836077 w 4112551"/>
              <a:gd name="connsiteY103" fmla="*/ 2956736 h 2991295"/>
              <a:gd name="connsiteX104" fmla="*/ 3805358 w 4112551"/>
              <a:gd name="connsiteY104" fmla="*/ 2966336 h 2991295"/>
              <a:gd name="connsiteX105" fmla="*/ 3772719 w 4112551"/>
              <a:gd name="connsiteY105" fmla="*/ 2974016 h 2991295"/>
              <a:gd name="connsiteX106" fmla="*/ 3738160 w 4112551"/>
              <a:gd name="connsiteY106" fmla="*/ 2979775 h 2991295"/>
              <a:gd name="connsiteX107" fmla="*/ 3703601 w 4112551"/>
              <a:gd name="connsiteY107" fmla="*/ 2985535 h 2991295"/>
              <a:gd name="connsiteX108" fmla="*/ 3665201 w 4112551"/>
              <a:gd name="connsiteY108" fmla="*/ 2989375 h 2991295"/>
              <a:gd name="connsiteX109" fmla="*/ 3628722 w 4112551"/>
              <a:gd name="connsiteY109" fmla="*/ 2991295 h 2991295"/>
              <a:gd name="connsiteX110" fmla="*/ 3588402 w 4112551"/>
              <a:gd name="connsiteY110" fmla="*/ 2991295 h 2991295"/>
              <a:gd name="connsiteX111" fmla="*/ 3532724 w 4112551"/>
              <a:gd name="connsiteY111" fmla="*/ 2991295 h 2991295"/>
              <a:gd name="connsiteX112" fmla="*/ 3475125 w 4112551"/>
              <a:gd name="connsiteY112" fmla="*/ 2985535 h 2991295"/>
              <a:gd name="connsiteX113" fmla="*/ 3415606 w 4112551"/>
              <a:gd name="connsiteY113" fmla="*/ 2979775 h 2991295"/>
              <a:gd name="connsiteX114" fmla="*/ 3354168 w 4112551"/>
              <a:gd name="connsiteY114" fmla="*/ 2970176 h 2991295"/>
              <a:gd name="connsiteX115" fmla="*/ 3217850 w 4112551"/>
              <a:gd name="connsiteY115" fmla="*/ 2947136 h 2991295"/>
              <a:gd name="connsiteX116" fmla="*/ 3071934 w 4112551"/>
              <a:gd name="connsiteY116" fmla="*/ 2927937 h 2991295"/>
              <a:gd name="connsiteX117" fmla="*/ 2918337 w 4112551"/>
              <a:gd name="connsiteY117" fmla="*/ 2912577 h 2991295"/>
              <a:gd name="connsiteX118" fmla="*/ 2757061 w 4112551"/>
              <a:gd name="connsiteY118" fmla="*/ 2899137 h 2991295"/>
              <a:gd name="connsiteX119" fmla="*/ 2590024 w 4112551"/>
              <a:gd name="connsiteY119" fmla="*/ 2887617 h 2991295"/>
              <a:gd name="connsiteX120" fmla="*/ 2417228 w 4112551"/>
              <a:gd name="connsiteY120" fmla="*/ 2879938 h 2991295"/>
              <a:gd name="connsiteX121" fmla="*/ 2238672 w 4112551"/>
              <a:gd name="connsiteY121" fmla="*/ 2876098 h 2991295"/>
              <a:gd name="connsiteX122" fmla="*/ 2058196 w 4112551"/>
              <a:gd name="connsiteY122" fmla="*/ 2874178 h 2991295"/>
              <a:gd name="connsiteX123" fmla="*/ 1877720 w 4112551"/>
              <a:gd name="connsiteY123" fmla="*/ 2876098 h 2991295"/>
              <a:gd name="connsiteX124" fmla="*/ 1701083 w 4112551"/>
              <a:gd name="connsiteY124" fmla="*/ 2879938 h 2991295"/>
              <a:gd name="connsiteX125" fmla="*/ 1528287 w 4112551"/>
              <a:gd name="connsiteY125" fmla="*/ 2887617 h 2991295"/>
              <a:gd name="connsiteX126" fmla="*/ 1361251 w 4112551"/>
              <a:gd name="connsiteY126" fmla="*/ 2899137 h 2991295"/>
              <a:gd name="connsiteX127" fmla="*/ 1199974 w 4112551"/>
              <a:gd name="connsiteY127" fmla="*/ 2912577 h 2991295"/>
              <a:gd name="connsiteX128" fmla="*/ 1046378 w 4112551"/>
              <a:gd name="connsiteY128" fmla="*/ 2927937 h 2991295"/>
              <a:gd name="connsiteX129" fmla="*/ 900461 w 4112551"/>
              <a:gd name="connsiteY129" fmla="*/ 2947136 h 2991295"/>
              <a:gd name="connsiteX130" fmla="*/ 764144 w 4112551"/>
              <a:gd name="connsiteY130" fmla="*/ 2970176 h 2991295"/>
              <a:gd name="connsiteX131" fmla="*/ 704625 w 4112551"/>
              <a:gd name="connsiteY131" fmla="*/ 2979775 h 2991295"/>
              <a:gd name="connsiteX132" fmla="*/ 645106 w 4112551"/>
              <a:gd name="connsiteY132" fmla="*/ 2985535 h 2991295"/>
              <a:gd name="connsiteX133" fmla="*/ 587508 w 4112551"/>
              <a:gd name="connsiteY133" fmla="*/ 2989375 h 2991295"/>
              <a:gd name="connsiteX134" fmla="*/ 531829 w 4112551"/>
              <a:gd name="connsiteY134" fmla="*/ 2991295 h 2991295"/>
              <a:gd name="connsiteX135" fmla="*/ 491510 w 4112551"/>
              <a:gd name="connsiteY135" fmla="*/ 2991295 h 2991295"/>
              <a:gd name="connsiteX136" fmla="*/ 453110 w 4112551"/>
              <a:gd name="connsiteY136" fmla="*/ 2987455 h 2991295"/>
              <a:gd name="connsiteX137" fmla="*/ 416631 w 4112551"/>
              <a:gd name="connsiteY137" fmla="*/ 2983615 h 2991295"/>
              <a:gd name="connsiteX138" fmla="*/ 380152 w 4112551"/>
              <a:gd name="connsiteY138" fmla="*/ 2979775 h 2991295"/>
              <a:gd name="connsiteX139" fmla="*/ 345593 w 4112551"/>
              <a:gd name="connsiteY139" fmla="*/ 2972096 h 2991295"/>
              <a:gd name="connsiteX140" fmla="*/ 312954 w 4112551"/>
              <a:gd name="connsiteY140" fmla="*/ 2964416 h 2991295"/>
              <a:gd name="connsiteX141" fmla="*/ 280314 w 4112551"/>
              <a:gd name="connsiteY141" fmla="*/ 2954816 h 2991295"/>
              <a:gd name="connsiteX142" fmla="*/ 249595 w 4112551"/>
              <a:gd name="connsiteY142" fmla="*/ 2943296 h 2991295"/>
              <a:gd name="connsiteX143" fmla="*/ 220795 w 4112551"/>
              <a:gd name="connsiteY143" fmla="*/ 2929856 h 2991295"/>
              <a:gd name="connsiteX144" fmla="*/ 193916 w 4112551"/>
              <a:gd name="connsiteY144" fmla="*/ 2916417 h 2991295"/>
              <a:gd name="connsiteX145" fmla="*/ 168957 w 4112551"/>
              <a:gd name="connsiteY145" fmla="*/ 2901057 h 2991295"/>
              <a:gd name="connsiteX146" fmla="*/ 143997 w 4112551"/>
              <a:gd name="connsiteY146" fmla="*/ 2885697 h 2991295"/>
              <a:gd name="connsiteX147" fmla="*/ 120958 w 4112551"/>
              <a:gd name="connsiteY147" fmla="*/ 2866498 h 2991295"/>
              <a:gd name="connsiteX148" fmla="*/ 101758 w 4112551"/>
              <a:gd name="connsiteY148" fmla="*/ 2847298 h 2991295"/>
              <a:gd name="connsiteX149" fmla="*/ 82558 w 4112551"/>
              <a:gd name="connsiteY149" fmla="*/ 2828099 h 2991295"/>
              <a:gd name="connsiteX150" fmla="*/ 65279 w 4112551"/>
              <a:gd name="connsiteY150" fmla="*/ 2805059 h 2991295"/>
              <a:gd name="connsiteX151" fmla="*/ 47999 w 4112551"/>
              <a:gd name="connsiteY151" fmla="*/ 2776260 h 2991295"/>
              <a:gd name="connsiteX152" fmla="*/ 30720 w 4112551"/>
              <a:gd name="connsiteY152" fmla="*/ 2741701 h 2991295"/>
              <a:gd name="connsiteX153" fmla="*/ 23040 w 4112551"/>
              <a:gd name="connsiteY153" fmla="*/ 2722501 h 2991295"/>
              <a:gd name="connsiteX154" fmla="*/ 17280 w 4112551"/>
              <a:gd name="connsiteY154" fmla="*/ 2703301 h 2991295"/>
              <a:gd name="connsiteX155" fmla="*/ 11520 w 4112551"/>
              <a:gd name="connsiteY155" fmla="*/ 2680262 h 2991295"/>
              <a:gd name="connsiteX156" fmla="*/ 7680 w 4112551"/>
              <a:gd name="connsiteY156" fmla="*/ 2657222 h 2991295"/>
              <a:gd name="connsiteX157" fmla="*/ 3840 w 4112551"/>
              <a:gd name="connsiteY157" fmla="*/ 2634183 h 2991295"/>
              <a:gd name="connsiteX158" fmla="*/ 3840 w 4112551"/>
              <a:gd name="connsiteY158" fmla="*/ 2607303 h 2991295"/>
              <a:gd name="connsiteX159" fmla="*/ 3840 w 4112551"/>
              <a:gd name="connsiteY159" fmla="*/ 2580424 h 2991295"/>
              <a:gd name="connsiteX160" fmla="*/ 5760 w 4112551"/>
              <a:gd name="connsiteY160" fmla="*/ 2551625 h 2991295"/>
              <a:gd name="connsiteX161" fmla="*/ 9600 w 4112551"/>
              <a:gd name="connsiteY161" fmla="*/ 2522825 h 2991295"/>
              <a:gd name="connsiteX162" fmla="*/ 17280 w 4112551"/>
              <a:gd name="connsiteY162" fmla="*/ 2490186 h 2991295"/>
              <a:gd name="connsiteX163" fmla="*/ 24960 w 4112551"/>
              <a:gd name="connsiteY163" fmla="*/ 2457547 h 2991295"/>
              <a:gd name="connsiteX164" fmla="*/ 36479 w 4112551"/>
              <a:gd name="connsiteY164" fmla="*/ 2422987 h 2991295"/>
              <a:gd name="connsiteX165" fmla="*/ 51839 w 4112551"/>
              <a:gd name="connsiteY165" fmla="*/ 2376909 h 2991295"/>
              <a:gd name="connsiteX166" fmla="*/ 67199 w 4112551"/>
              <a:gd name="connsiteY166" fmla="*/ 2326990 h 2991295"/>
              <a:gd name="connsiteX167" fmla="*/ 80638 w 4112551"/>
              <a:gd name="connsiteY167" fmla="*/ 2277071 h 2991295"/>
              <a:gd name="connsiteX168" fmla="*/ 94078 w 4112551"/>
              <a:gd name="connsiteY168" fmla="*/ 2223312 h 2991295"/>
              <a:gd name="connsiteX169" fmla="*/ 105598 w 4112551"/>
              <a:gd name="connsiteY169" fmla="*/ 2169553 h 2991295"/>
              <a:gd name="connsiteX170" fmla="*/ 117118 w 4112551"/>
              <a:gd name="connsiteY170" fmla="*/ 2113874 h 2991295"/>
              <a:gd name="connsiteX171" fmla="*/ 128637 w 4112551"/>
              <a:gd name="connsiteY171" fmla="*/ 2058196 h 2991295"/>
              <a:gd name="connsiteX172" fmla="*/ 136317 w 4112551"/>
              <a:gd name="connsiteY172" fmla="*/ 1998677 h 2991295"/>
              <a:gd name="connsiteX173" fmla="*/ 143997 w 4112551"/>
              <a:gd name="connsiteY173" fmla="*/ 1939158 h 2991295"/>
              <a:gd name="connsiteX174" fmla="*/ 151677 w 4112551"/>
              <a:gd name="connsiteY174" fmla="*/ 1879639 h 2991295"/>
              <a:gd name="connsiteX175" fmla="*/ 163197 w 4112551"/>
              <a:gd name="connsiteY175" fmla="*/ 1754842 h 2991295"/>
              <a:gd name="connsiteX176" fmla="*/ 168957 w 4112551"/>
              <a:gd name="connsiteY176" fmla="*/ 1628125 h 2991295"/>
              <a:gd name="connsiteX177" fmla="*/ 170876 w 4112551"/>
              <a:gd name="connsiteY177" fmla="*/ 1497568 h 2991295"/>
              <a:gd name="connsiteX178" fmla="*/ 168957 w 4112551"/>
              <a:gd name="connsiteY178" fmla="*/ 1367010 h 2991295"/>
              <a:gd name="connsiteX179" fmla="*/ 163197 w 4112551"/>
              <a:gd name="connsiteY179" fmla="*/ 1238373 h 2991295"/>
              <a:gd name="connsiteX180" fmla="*/ 157437 w 4112551"/>
              <a:gd name="connsiteY180" fmla="*/ 1175015 h 2991295"/>
              <a:gd name="connsiteX181" fmla="*/ 151677 w 4112551"/>
              <a:gd name="connsiteY181" fmla="*/ 1113576 h 2991295"/>
              <a:gd name="connsiteX182" fmla="*/ 143997 w 4112551"/>
              <a:gd name="connsiteY182" fmla="*/ 1052137 h 2991295"/>
              <a:gd name="connsiteX183" fmla="*/ 136317 w 4112551"/>
              <a:gd name="connsiteY183" fmla="*/ 992619 h 2991295"/>
              <a:gd name="connsiteX184" fmla="*/ 126718 w 4112551"/>
              <a:gd name="connsiteY184" fmla="*/ 933100 h 2991295"/>
              <a:gd name="connsiteX185" fmla="*/ 117118 w 4112551"/>
              <a:gd name="connsiteY185" fmla="*/ 875501 h 2991295"/>
              <a:gd name="connsiteX186" fmla="*/ 105598 w 4112551"/>
              <a:gd name="connsiteY186" fmla="*/ 819822 h 2991295"/>
              <a:gd name="connsiteX187" fmla="*/ 94078 w 4112551"/>
              <a:gd name="connsiteY187" fmla="*/ 766064 h 2991295"/>
              <a:gd name="connsiteX188" fmla="*/ 80638 w 4112551"/>
              <a:gd name="connsiteY188" fmla="*/ 714225 h 2991295"/>
              <a:gd name="connsiteX189" fmla="*/ 65279 w 4112551"/>
              <a:gd name="connsiteY189" fmla="*/ 662386 h 2991295"/>
              <a:gd name="connsiteX190" fmla="*/ 49919 w 4112551"/>
              <a:gd name="connsiteY190" fmla="*/ 614387 h 2991295"/>
              <a:gd name="connsiteX191" fmla="*/ 34559 w 4112551"/>
              <a:gd name="connsiteY191" fmla="*/ 566388 h 2991295"/>
              <a:gd name="connsiteX192" fmla="*/ 23040 w 4112551"/>
              <a:gd name="connsiteY192" fmla="*/ 531829 h 2991295"/>
              <a:gd name="connsiteX193" fmla="*/ 13440 w 4112551"/>
              <a:gd name="connsiteY193" fmla="*/ 499189 h 2991295"/>
              <a:gd name="connsiteX194" fmla="*/ 7680 w 4112551"/>
              <a:gd name="connsiteY194" fmla="*/ 468470 h 2991295"/>
              <a:gd name="connsiteX195" fmla="*/ 3840 w 4112551"/>
              <a:gd name="connsiteY195" fmla="*/ 437751 h 2991295"/>
              <a:gd name="connsiteX196" fmla="*/ 1920 w 4112551"/>
              <a:gd name="connsiteY196" fmla="*/ 408951 h 2991295"/>
              <a:gd name="connsiteX197" fmla="*/ 0 w 4112551"/>
              <a:gd name="connsiteY197" fmla="*/ 382072 h 2991295"/>
              <a:gd name="connsiteX198" fmla="*/ 1920 w 4112551"/>
              <a:gd name="connsiteY198" fmla="*/ 357112 h 2991295"/>
              <a:gd name="connsiteX199" fmla="*/ 5760 w 4112551"/>
              <a:gd name="connsiteY199" fmla="*/ 332153 h 2991295"/>
              <a:gd name="connsiteX200" fmla="*/ 9600 w 4112551"/>
              <a:gd name="connsiteY200" fmla="*/ 309113 h 2991295"/>
              <a:gd name="connsiteX201" fmla="*/ 13440 w 4112551"/>
              <a:gd name="connsiteY201" fmla="*/ 287994 h 2991295"/>
              <a:gd name="connsiteX202" fmla="*/ 21120 w 4112551"/>
              <a:gd name="connsiteY202" fmla="*/ 266874 h 2991295"/>
              <a:gd name="connsiteX203" fmla="*/ 28800 w 4112551"/>
              <a:gd name="connsiteY203" fmla="*/ 247675 h 2991295"/>
              <a:gd name="connsiteX204" fmla="*/ 44159 w 4112551"/>
              <a:gd name="connsiteY204" fmla="*/ 213116 h 2991295"/>
              <a:gd name="connsiteX205" fmla="*/ 63359 w 4112551"/>
              <a:gd name="connsiteY205" fmla="*/ 184316 h 2991295"/>
              <a:gd name="connsiteX206" fmla="*/ 78719 w 4112551"/>
              <a:gd name="connsiteY206" fmla="*/ 163197 h 2991295"/>
              <a:gd name="connsiteX207" fmla="*/ 97918 w 4112551"/>
              <a:gd name="connsiteY207" fmla="*/ 142077 h 2991295"/>
              <a:gd name="connsiteX208" fmla="*/ 117118 w 4112551"/>
              <a:gd name="connsiteY208" fmla="*/ 122877 h 2991295"/>
              <a:gd name="connsiteX209" fmla="*/ 140157 w 4112551"/>
              <a:gd name="connsiteY209" fmla="*/ 105598 h 2991295"/>
              <a:gd name="connsiteX210" fmla="*/ 163197 w 4112551"/>
              <a:gd name="connsiteY210" fmla="*/ 90238 h 2991295"/>
              <a:gd name="connsiteX211" fmla="*/ 188156 w 4112551"/>
              <a:gd name="connsiteY211" fmla="*/ 74878 h 2991295"/>
              <a:gd name="connsiteX212" fmla="*/ 215036 w 4112551"/>
              <a:gd name="connsiteY212" fmla="*/ 61439 h 2991295"/>
              <a:gd name="connsiteX213" fmla="*/ 243835 w 4112551"/>
              <a:gd name="connsiteY213" fmla="*/ 47999 h 2991295"/>
              <a:gd name="connsiteX214" fmla="*/ 272634 w 4112551"/>
              <a:gd name="connsiteY214" fmla="*/ 36479 h 2991295"/>
              <a:gd name="connsiteX215" fmla="*/ 303354 w 4112551"/>
              <a:gd name="connsiteY215" fmla="*/ 26880 h 2991295"/>
              <a:gd name="connsiteX216" fmla="*/ 335993 w 4112551"/>
              <a:gd name="connsiteY216" fmla="*/ 19200 h 2991295"/>
              <a:gd name="connsiteX217" fmla="*/ 370552 w 4112551"/>
              <a:gd name="connsiteY217" fmla="*/ 13440 h 2991295"/>
              <a:gd name="connsiteX218" fmla="*/ 405111 w 4112551"/>
              <a:gd name="connsiteY218" fmla="*/ 7680 h 2991295"/>
              <a:gd name="connsiteX219" fmla="*/ 441591 w 4112551"/>
              <a:gd name="connsiteY219" fmla="*/ 3840 h 2991295"/>
              <a:gd name="connsiteX220" fmla="*/ 479990 w 4112551"/>
              <a:gd name="connsiteY220" fmla="*/ 1920 h 29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4112551" h="2991295">
                <a:moveTo>
                  <a:pt x="518389" y="0"/>
                </a:moveTo>
                <a:lnTo>
                  <a:pt x="572148" y="1920"/>
                </a:lnTo>
                <a:lnTo>
                  <a:pt x="629747" y="5760"/>
                </a:lnTo>
                <a:lnTo>
                  <a:pt x="687345" y="13440"/>
                </a:lnTo>
                <a:lnTo>
                  <a:pt x="746864" y="23040"/>
                </a:lnTo>
                <a:lnTo>
                  <a:pt x="883181" y="46079"/>
                </a:lnTo>
                <a:lnTo>
                  <a:pt x="1029098" y="65279"/>
                </a:lnTo>
                <a:lnTo>
                  <a:pt x="1184615" y="82558"/>
                </a:lnTo>
                <a:lnTo>
                  <a:pt x="1347811" y="95998"/>
                </a:lnTo>
                <a:lnTo>
                  <a:pt x="1518687" y="107518"/>
                </a:lnTo>
                <a:lnTo>
                  <a:pt x="1693404" y="115198"/>
                </a:lnTo>
                <a:lnTo>
                  <a:pt x="1873880" y="120958"/>
                </a:lnTo>
                <a:lnTo>
                  <a:pt x="2058196" y="120958"/>
                </a:lnTo>
                <a:lnTo>
                  <a:pt x="2242512" y="120958"/>
                </a:lnTo>
                <a:lnTo>
                  <a:pt x="2424908" y="115198"/>
                </a:lnTo>
                <a:lnTo>
                  <a:pt x="2599624" y="107518"/>
                </a:lnTo>
                <a:lnTo>
                  <a:pt x="2770500" y="95998"/>
                </a:lnTo>
                <a:lnTo>
                  <a:pt x="2933697" y="82558"/>
                </a:lnTo>
                <a:lnTo>
                  <a:pt x="3089214" y="65279"/>
                </a:lnTo>
                <a:lnTo>
                  <a:pt x="3235130" y="46079"/>
                </a:lnTo>
                <a:lnTo>
                  <a:pt x="3371447" y="23040"/>
                </a:lnTo>
                <a:lnTo>
                  <a:pt x="3429047" y="13440"/>
                </a:lnTo>
                <a:lnTo>
                  <a:pt x="3484725" y="5760"/>
                </a:lnTo>
                <a:lnTo>
                  <a:pt x="3540404" y="1920"/>
                </a:lnTo>
                <a:lnTo>
                  <a:pt x="3592243" y="1920"/>
                </a:lnTo>
                <a:lnTo>
                  <a:pt x="3630642" y="1920"/>
                </a:lnTo>
                <a:lnTo>
                  <a:pt x="3669041" y="3840"/>
                </a:lnTo>
                <a:lnTo>
                  <a:pt x="3705520" y="7680"/>
                </a:lnTo>
                <a:lnTo>
                  <a:pt x="3740079" y="13440"/>
                </a:lnTo>
                <a:lnTo>
                  <a:pt x="3772719" y="21120"/>
                </a:lnTo>
                <a:lnTo>
                  <a:pt x="3805358" y="28800"/>
                </a:lnTo>
                <a:lnTo>
                  <a:pt x="3836077" y="38399"/>
                </a:lnTo>
                <a:lnTo>
                  <a:pt x="3866796" y="49919"/>
                </a:lnTo>
                <a:lnTo>
                  <a:pt x="3895596" y="61439"/>
                </a:lnTo>
                <a:lnTo>
                  <a:pt x="3920555" y="74878"/>
                </a:lnTo>
                <a:lnTo>
                  <a:pt x="3947435" y="90238"/>
                </a:lnTo>
                <a:lnTo>
                  <a:pt x="3970474" y="107518"/>
                </a:lnTo>
                <a:lnTo>
                  <a:pt x="3991594" y="124798"/>
                </a:lnTo>
                <a:lnTo>
                  <a:pt x="4012714" y="143997"/>
                </a:lnTo>
                <a:lnTo>
                  <a:pt x="4029993" y="165117"/>
                </a:lnTo>
                <a:lnTo>
                  <a:pt x="4047273" y="188156"/>
                </a:lnTo>
                <a:lnTo>
                  <a:pt x="4066472" y="216955"/>
                </a:lnTo>
                <a:lnTo>
                  <a:pt x="4083752" y="251515"/>
                </a:lnTo>
                <a:lnTo>
                  <a:pt x="4091432" y="270714"/>
                </a:lnTo>
                <a:lnTo>
                  <a:pt x="4099111" y="291834"/>
                </a:lnTo>
                <a:lnTo>
                  <a:pt x="4102952" y="314873"/>
                </a:lnTo>
                <a:lnTo>
                  <a:pt x="4108711" y="337913"/>
                </a:lnTo>
                <a:lnTo>
                  <a:pt x="4110632" y="362872"/>
                </a:lnTo>
                <a:lnTo>
                  <a:pt x="4112551" y="387832"/>
                </a:lnTo>
                <a:lnTo>
                  <a:pt x="4112551" y="416631"/>
                </a:lnTo>
                <a:lnTo>
                  <a:pt x="4110632" y="445430"/>
                </a:lnTo>
                <a:lnTo>
                  <a:pt x="4106791" y="476150"/>
                </a:lnTo>
                <a:lnTo>
                  <a:pt x="4101031" y="506869"/>
                </a:lnTo>
                <a:lnTo>
                  <a:pt x="4091432" y="541428"/>
                </a:lnTo>
                <a:lnTo>
                  <a:pt x="4079912" y="575988"/>
                </a:lnTo>
                <a:lnTo>
                  <a:pt x="4064552" y="622067"/>
                </a:lnTo>
                <a:lnTo>
                  <a:pt x="4049192" y="671986"/>
                </a:lnTo>
                <a:lnTo>
                  <a:pt x="4035754" y="721904"/>
                </a:lnTo>
                <a:lnTo>
                  <a:pt x="4022313" y="775663"/>
                </a:lnTo>
                <a:lnTo>
                  <a:pt x="4010793" y="829422"/>
                </a:lnTo>
                <a:lnTo>
                  <a:pt x="3999274" y="885101"/>
                </a:lnTo>
                <a:lnTo>
                  <a:pt x="3989674" y="940780"/>
                </a:lnTo>
                <a:lnTo>
                  <a:pt x="3980075" y="998378"/>
                </a:lnTo>
                <a:lnTo>
                  <a:pt x="3972395" y="1057897"/>
                </a:lnTo>
                <a:lnTo>
                  <a:pt x="3964715" y="1117416"/>
                </a:lnTo>
                <a:lnTo>
                  <a:pt x="3955115" y="1242213"/>
                </a:lnTo>
                <a:lnTo>
                  <a:pt x="3947435" y="1368930"/>
                </a:lnTo>
                <a:lnTo>
                  <a:pt x="3945515" y="1497568"/>
                </a:lnTo>
                <a:lnTo>
                  <a:pt x="3947435" y="1624285"/>
                </a:lnTo>
                <a:lnTo>
                  <a:pt x="3955115" y="1751002"/>
                </a:lnTo>
                <a:lnTo>
                  <a:pt x="3964715" y="1871960"/>
                </a:lnTo>
                <a:lnTo>
                  <a:pt x="3980075" y="1990997"/>
                </a:lnTo>
                <a:lnTo>
                  <a:pt x="3987754" y="2048596"/>
                </a:lnTo>
                <a:lnTo>
                  <a:pt x="3997354" y="2104274"/>
                </a:lnTo>
                <a:lnTo>
                  <a:pt x="4008873" y="2159953"/>
                </a:lnTo>
                <a:lnTo>
                  <a:pt x="4020394" y="2211792"/>
                </a:lnTo>
                <a:lnTo>
                  <a:pt x="4033834" y="2263631"/>
                </a:lnTo>
                <a:lnTo>
                  <a:pt x="4047273" y="2315470"/>
                </a:lnTo>
                <a:lnTo>
                  <a:pt x="4060713" y="2363469"/>
                </a:lnTo>
                <a:lnTo>
                  <a:pt x="4076073" y="2411468"/>
                </a:lnTo>
                <a:lnTo>
                  <a:pt x="4087592" y="2446027"/>
                </a:lnTo>
                <a:lnTo>
                  <a:pt x="4097191" y="2480586"/>
                </a:lnTo>
                <a:lnTo>
                  <a:pt x="4102952" y="2515145"/>
                </a:lnTo>
                <a:lnTo>
                  <a:pt x="4108711" y="2545865"/>
                </a:lnTo>
                <a:lnTo>
                  <a:pt x="4110632" y="2576584"/>
                </a:lnTo>
                <a:lnTo>
                  <a:pt x="4110632" y="2603464"/>
                </a:lnTo>
                <a:lnTo>
                  <a:pt x="4108711" y="2630343"/>
                </a:lnTo>
                <a:lnTo>
                  <a:pt x="4106791" y="2657222"/>
                </a:lnTo>
                <a:lnTo>
                  <a:pt x="4101031" y="2680262"/>
                </a:lnTo>
                <a:lnTo>
                  <a:pt x="4095272" y="2703301"/>
                </a:lnTo>
                <a:lnTo>
                  <a:pt x="4089512" y="2724421"/>
                </a:lnTo>
                <a:lnTo>
                  <a:pt x="4081832" y="2743621"/>
                </a:lnTo>
                <a:lnTo>
                  <a:pt x="4074152" y="2762820"/>
                </a:lnTo>
                <a:lnTo>
                  <a:pt x="4064552" y="2778180"/>
                </a:lnTo>
                <a:lnTo>
                  <a:pt x="4045353" y="2808899"/>
                </a:lnTo>
                <a:lnTo>
                  <a:pt x="4028074" y="2830019"/>
                </a:lnTo>
                <a:lnTo>
                  <a:pt x="4010793" y="2851138"/>
                </a:lnTo>
                <a:lnTo>
                  <a:pt x="3989674" y="2870338"/>
                </a:lnTo>
                <a:lnTo>
                  <a:pt x="3968554" y="2887617"/>
                </a:lnTo>
                <a:lnTo>
                  <a:pt x="3945515" y="2904897"/>
                </a:lnTo>
                <a:lnTo>
                  <a:pt x="3920555" y="2920257"/>
                </a:lnTo>
                <a:lnTo>
                  <a:pt x="3893676" y="2933696"/>
                </a:lnTo>
                <a:lnTo>
                  <a:pt x="3864876" y="2945216"/>
                </a:lnTo>
                <a:lnTo>
                  <a:pt x="3836077" y="2956736"/>
                </a:lnTo>
                <a:lnTo>
                  <a:pt x="3805358" y="2966336"/>
                </a:lnTo>
                <a:lnTo>
                  <a:pt x="3772719" y="2974016"/>
                </a:lnTo>
                <a:lnTo>
                  <a:pt x="3738160" y="2979775"/>
                </a:lnTo>
                <a:lnTo>
                  <a:pt x="3703601" y="2985535"/>
                </a:lnTo>
                <a:lnTo>
                  <a:pt x="3665201" y="2989375"/>
                </a:lnTo>
                <a:lnTo>
                  <a:pt x="3628722" y="2991295"/>
                </a:lnTo>
                <a:lnTo>
                  <a:pt x="3588402" y="2991295"/>
                </a:lnTo>
                <a:lnTo>
                  <a:pt x="3532724" y="2991295"/>
                </a:lnTo>
                <a:lnTo>
                  <a:pt x="3475125" y="2985535"/>
                </a:lnTo>
                <a:lnTo>
                  <a:pt x="3415606" y="2979775"/>
                </a:lnTo>
                <a:lnTo>
                  <a:pt x="3354168" y="2970176"/>
                </a:lnTo>
                <a:lnTo>
                  <a:pt x="3217850" y="2947136"/>
                </a:lnTo>
                <a:lnTo>
                  <a:pt x="3071934" y="2927937"/>
                </a:lnTo>
                <a:lnTo>
                  <a:pt x="2918337" y="2912577"/>
                </a:lnTo>
                <a:lnTo>
                  <a:pt x="2757061" y="2899137"/>
                </a:lnTo>
                <a:lnTo>
                  <a:pt x="2590024" y="2887617"/>
                </a:lnTo>
                <a:lnTo>
                  <a:pt x="2417228" y="2879938"/>
                </a:lnTo>
                <a:lnTo>
                  <a:pt x="2238672" y="2876098"/>
                </a:lnTo>
                <a:lnTo>
                  <a:pt x="2058196" y="2874178"/>
                </a:lnTo>
                <a:lnTo>
                  <a:pt x="1877720" y="2876098"/>
                </a:lnTo>
                <a:lnTo>
                  <a:pt x="1701083" y="2879938"/>
                </a:lnTo>
                <a:lnTo>
                  <a:pt x="1528287" y="2887617"/>
                </a:lnTo>
                <a:lnTo>
                  <a:pt x="1361251" y="2899137"/>
                </a:lnTo>
                <a:lnTo>
                  <a:pt x="1199974" y="2912577"/>
                </a:lnTo>
                <a:lnTo>
                  <a:pt x="1046378" y="2927937"/>
                </a:lnTo>
                <a:lnTo>
                  <a:pt x="900461" y="2947136"/>
                </a:lnTo>
                <a:lnTo>
                  <a:pt x="764144" y="2970176"/>
                </a:lnTo>
                <a:lnTo>
                  <a:pt x="704625" y="2979775"/>
                </a:lnTo>
                <a:lnTo>
                  <a:pt x="645106" y="2985535"/>
                </a:lnTo>
                <a:lnTo>
                  <a:pt x="587508" y="2989375"/>
                </a:lnTo>
                <a:lnTo>
                  <a:pt x="531829" y="2991295"/>
                </a:lnTo>
                <a:lnTo>
                  <a:pt x="491510" y="2991295"/>
                </a:lnTo>
                <a:lnTo>
                  <a:pt x="453110" y="2987455"/>
                </a:lnTo>
                <a:lnTo>
                  <a:pt x="416631" y="2983615"/>
                </a:lnTo>
                <a:lnTo>
                  <a:pt x="380152" y="2979775"/>
                </a:lnTo>
                <a:lnTo>
                  <a:pt x="345593" y="2972096"/>
                </a:lnTo>
                <a:lnTo>
                  <a:pt x="312954" y="2964416"/>
                </a:lnTo>
                <a:lnTo>
                  <a:pt x="280314" y="2954816"/>
                </a:lnTo>
                <a:lnTo>
                  <a:pt x="249595" y="2943296"/>
                </a:lnTo>
                <a:lnTo>
                  <a:pt x="220795" y="2929856"/>
                </a:lnTo>
                <a:lnTo>
                  <a:pt x="193916" y="2916417"/>
                </a:lnTo>
                <a:lnTo>
                  <a:pt x="168957" y="2901057"/>
                </a:lnTo>
                <a:lnTo>
                  <a:pt x="143997" y="2885697"/>
                </a:lnTo>
                <a:lnTo>
                  <a:pt x="120958" y="2866498"/>
                </a:lnTo>
                <a:lnTo>
                  <a:pt x="101758" y="2847298"/>
                </a:lnTo>
                <a:lnTo>
                  <a:pt x="82558" y="2828099"/>
                </a:lnTo>
                <a:lnTo>
                  <a:pt x="65279" y="2805059"/>
                </a:lnTo>
                <a:lnTo>
                  <a:pt x="47999" y="2776260"/>
                </a:lnTo>
                <a:lnTo>
                  <a:pt x="30720" y="2741701"/>
                </a:lnTo>
                <a:lnTo>
                  <a:pt x="23040" y="2722501"/>
                </a:lnTo>
                <a:lnTo>
                  <a:pt x="17280" y="2703301"/>
                </a:lnTo>
                <a:lnTo>
                  <a:pt x="11520" y="2680262"/>
                </a:lnTo>
                <a:lnTo>
                  <a:pt x="7680" y="2657222"/>
                </a:lnTo>
                <a:lnTo>
                  <a:pt x="3840" y="2634183"/>
                </a:lnTo>
                <a:lnTo>
                  <a:pt x="3840" y="2607303"/>
                </a:lnTo>
                <a:lnTo>
                  <a:pt x="3840" y="2580424"/>
                </a:lnTo>
                <a:lnTo>
                  <a:pt x="5760" y="2551625"/>
                </a:lnTo>
                <a:lnTo>
                  <a:pt x="9600" y="2522825"/>
                </a:lnTo>
                <a:lnTo>
                  <a:pt x="17280" y="2490186"/>
                </a:lnTo>
                <a:lnTo>
                  <a:pt x="24960" y="2457547"/>
                </a:lnTo>
                <a:lnTo>
                  <a:pt x="36479" y="2422987"/>
                </a:lnTo>
                <a:lnTo>
                  <a:pt x="51839" y="2376909"/>
                </a:lnTo>
                <a:lnTo>
                  <a:pt x="67199" y="2326990"/>
                </a:lnTo>
                <a:lnTo>
                  <a:pt x="80638" y="2277071"/>
                </a:lnTo>
                <a:lnTo>
                  <a:pt x="94078" y="2223312"/>
                </a:lnTo>
                <a:lnTo>
                  <a:pt x="105598" y="2169553"/>
                </a:lnTo>
                <a:lnTo>
                  <a:pt x="117118" y="2113874"/>
                </a:lnTo>
                <a:lnTo>
                  <a:pt x="128637" y="2058196"/>
                </a:lnTo>
                <a:lnTo>
                  <a:pt x="136317" y="1998677"/>
                </a:lnTo>
                <a:lnTo>
                  <a:pt x="143997" y="1939158"/>
                </a:lnTo>
                <a:lnTo>
                  <a:pt x="151677" y="1879639"/>
                </a:lnTo>
                <a:lnTo>
                  <a:pt x="163197" y="1754842"/>
                </a:lnTo>
                <a:lnTo>
                  <a:pt x="168957" y="1628125"/>
                </a:lnTo>
                <a:lnTo>
                  <a:pt x="170876" y="1497568"/>
                </a:lnTo>
                <a:lnTo>
                  <a:pt x="168957" y="1367010"/>
                </a:lnTo>
                <a:lnTo>
                  <a:pt x="163197" y="1238373"/>
                </a:lnTo>
                <a:lnTo>
                  <a:pt x="157437" y="1175015"/>
                </a:lnTo>
                <a:lnTo>
                  <a:pt x="151677" y="1113576"/>
                </a:lnTo>
                <a:lnTo>
                  <a:pt x="143997" y="1052137"/>
                </a:lnTo>
                <a:lnTo>
                  <a:pt x="136317" y="992619"/>
                </a:lnTo>
                <a:lnTo>
                  <a:pt x="126718" y="933100"/>
                </a:lnTo>
                <a:lnTo>
                  <a:pt x="117118" y="875501"/>
                </a:lnTo>
                <a:lnTo>
                  <a:pt x="105598" y="819822"/>
                </a:lnTo>
                <a:lnTo>
                  <a:pt x="94078" y="766064"/>
                </a:lnTo>
                <a:lnTo>
                  <a:pt x="80638" y="714225"/>
                </a:lnTo>
                <a:lnTo>
                  <a:pt x="65279" y="662386"/>
                </a:lnTo>
                <a:lnTo>
                  <a:pt x="49919" y="614387"/>
                </a:lnTo>
                <a:lnTo>
                  <a:pt x="34559" y="566388"/>
                </a:lnTo>
                <a:lnTo>
                  <a:pt x="23040" y="531829"/>
                </a:lnTo>
                <a:lnTo>
                  <a:pt x="13440" y="499189"/>
                </a:lnTo>
                <a:lnTo>
                  <a:pt x="7680" y="468470"/>
                </a:lnTo>
                <a:lnTo>
                  <a:pt x="3840" y="437751"/>
                </a:lnTo>
                <a:lnTo>
                  <a:pt x="1920" y="408951"/>
                </a:lnTo>
                <a:lnTo>
                  <a:pt x="0" y="382072"/>
                </a:lnTo>
                <a:lnTo>
                  <a:pt x="1920" y="357112"/>
                </a:lnTo>
                <a:lnTo>
                  <a:pt x="5760" y="332153"/>
                </a:lnTo>
                <a:lnTo>
                  <a:pt x="9600" y="309113"/>
                </a:lnTo>
                <a:lnTo>
                  <a:pt x="13440" y="287994"/>
                </a:lnTo>
                <a:lnTo>
                  <a:pt x="21120" y="266874"/>
                </a:lnTo>
                <a:lnTo>
                  <a:pt x="28800" y="247675"/>
                </a:lnTo>
                <a:lnTo>
                  <a:pt x="44159" y="213116"/>
                </a:lnTo>
                <a:lnTo>
                  <a:pt x="63359" y="184316"/>
                </a:lnTo>
                <a:lnTo>
                  <a:pt x="78719" y="163197"/>
                </a:lnTo>
                <a:lnTo>
                  <a:pt x="97918" y="142077"/>
                </a:lnTo>
                <a:lnTo>
                  <a:pt x="117118" y="122877"/>
                </a:lnTo>
                <a:lnTo>
                  <a:pt x="140157" y="105598"/>
                </a:lnTo>
                <a:lnTo>
                  <a:pt x="163197" y="90238"/>
                </a:lnTo>
                <a:lnTo>
                  <a:pt x="188156" y="74878"/>
                </a:lnTo>
                <a:lnTo>
                  <a:pt x="215036" y="61439"/>
                </a:lnTo>
                <a:lnTo>
                  <a:pt x="243835" y="47999"/>
                </a:lnTo>
                <a:lnTo>
                  <a:pt x="272634" y="36479"/>
                </a:lnTo>
                <a:lnTo>
                  <a:pt x="303354" y="26880"/>
                </a:lnTo>
                <a:lnTo>
                  <a:pt x="335993" y="19200"/>
                </a:lnTo>
                <a:lnTo>
                  <a:pt x="370552" y="13440"/>
                </a:lnTo>
                <a:lnTo>
                  <a:pt x="405111" y="7680"/>
                </a:lnTo>
                <a:lnTo>
                  <a:pt x="441591" y="3840"/>
                </a:lnTo>
                <a:lnTo>
                  <a:pt x="479990" y="1920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6152747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670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115398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70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16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037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647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39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556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13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alphaModFix amt="9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71EDF14-9474-41C6-9319-2345718929E4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432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microsoft.com/office/2007/relationships/hdphoto" Target="../media/hdphoto3.wdp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1.png"/><Relationship Id="rId10" Type="http://schemas.openxmlformats.org/officeDocument/2006/relationships/image" Target="../media/image47.png"/><Relationship Id="rId19" Type="http://schemas.openxmlformats.org/officeDocument/2006/relationships/image" Target="../media/image53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3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png"/><Relationship Id="rId5" Type="http://schemas.openxmlformats.org/officeDocument/2006/relationships/image" Target="../media/image55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18" Type="http://schemas.openxmlformats.org/officeDocument/2006/relationships/slide" Target="slide6.xml"/><Relationship Id="rId26" Type="http://schemas.openxmlformats.org/officeDocument/2006/relationships/image" Target="../media/image22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7.png"/><Relationship Id="rId7" Type="http://schemas.openxmlformats.org/officeDocument/2006/relationships/slide" Target="slide4.xml"/><Relationship Id="rId12" Type="http://schemas.openxmlformats.org/officeDocument/2006/relationships/slide" Target="slide11.xml"/><Relationship Id="rId17" Type="http://schemas.openxmlformats.org/officeDocument/2006/relationships/image" Target="../media/image15.png"/><Relationship Id="rId25" Type="http://schemas.openxmlformats.org/officeDocument/2006/relationships/image" Target="../media/image21.gif"/><Relationship Id="rId2" Type="http://schemas.openxmlformats.org/officeDocument/2006/relationships/audio" Target="../media/media1.mp3"/><Relationship Id="rId16" Type="http://schemas.openxmlformats.org/officeDocument/2006/relationships/slide" Target="slide9.xml"/><Relationship Id="rId20" Type="http://schemas.openxmlformats.org/officeDocument/2006/relationships/slide" Target="slide7.xml"/><Relationship Id="rId29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24" Type="http://schemas.openxmlformats.org/officeDocument/2006/relationships/image" Target="../media/image20.png"/><Relationship Id="rId5" Type="http://schemas.openxmlformats.org/officeDocument/2006/relationships/slide" Target="slide5.xml"/><Relationship Id="rId15" Type="http://schemas.openxmlformats.org/officeDocument/2006/relationships/image" Target="../media/image14.png"/><Relationship Id="rId23" Type="http://schemas.openxmlformats.org/officeDocument/2006/relationships/image" Target="../media/image19.gif"/><Relationship Id="rId28" Type="http://schemas.openxmlformats.org/officeDocument/2006/relationships/image" Target="../media/image24.gif"/><Relationship Id="rId10" Type="http://schemas.openxmlformats.org/officeDocument/2006/relationships/image" Target="../media/image11.png"/><Relationship Id="rId19" Type="http://schemas.openxmlformats.org/officeDocument/2006/relationships/image" Target="../media/image16.png"/><Relationship Id="rId4" Type="http://schemas.openxmlformats.org/officeDocument/2006/relationships/image" Target="../media/image8.gif"/><Relationship Id="rId9" Type="http://schemas.openxmlformats.org/officeDocument/2006/relationships/slide" Target="slide13.xml"/><Relationship Id="rId14" Type="http://schemas.openxmlformats.org/officeDocument/2006/relationships/slide" Target="slide8.xml"/><Relationship Id="rId22" Type="http://schemas.openxmlformats.org/officeDocument/2006/relationships/image" Target="../media/image18.png"/><Relationship Id="rId27" Type="http://schemas.openxmlformats.org/officeDocument/2006/relationships/image" Target="../media/image2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hellobacsi.com/wp-content/uploads/2019/03/tac-dung-cua-tao-do-2-e1551864418120.png" TargetMode="External"/><Relationship Id="rId3" Type="http://schemas.openxmlformats.org/officeDocument/2006/relationships/image" Target="../media/image27.gif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hellobacsi.com/wp-content/uploads/2019/03/tac-dung-cua-tao-do-1-e1551864262218.png" TargetMode="External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openxmlformats.org/officeDocument/2006/relationships/hyperlink" Target="https://hellobacsi.com/wp-content/uploads/2019/03/tac-dung-cua-tao-do-3-e1551864641568.png" TargetMode="External"/><Relationship Id="rId4" Type="http://schemas.openxmlformats.org/officeDocument/2006/relationships/hyperlink" Target="https://hellobacsi.com/wp-content/uploads/2019/03/tac-dung-cua-tao-do-1-1.png" TargetMode="External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32.gif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21" Type="http://schemas.openxmlformats.org/officeDocument/2006/relationships/slide" Target="slide9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slide" Target="slide11.xml"/><Relationship Id="rId25" Type="http://schemas.openxmlformats.org/officeDocument/2006/relationships/slide" Target="slide7.xml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20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4.gif"/><Relationship Id="rId24" Type="http://schemas.openxmlformats.org/officeDocument/2006/relationships/image" Target="../media/image16.png"/><Relationship Id="rId5" Type="http://schemas.openxmlformats.org/officeDocument/2006/relationships/image" Target="../media/image8.gif"/><Relationship Id="rId15" Type="http://schemas.openxmlformats.org/officeDocument/2006/relationships/image" Target="../media/image34.png"/><Relationship Id="rId23" Type="http://schemas.openxmlformats.org/officeDocument/2006/relationships/slide" Target="slide6.xml"/><Relationship Id="rId28" Type="http://schemas.openxmlformats.org/officeDocument/2006/relationships/image" Target="../media/image11.png"/><Relationship Id="rId10" Type="http://schemas.openxmlformats.org/officeDocument/2006/relationships/image" Target="../media/image23.gif"/><Relationship Id="rId19" Type="http://schemas.openxmlformats.org/officeDocument/2006/relationships/slide" Target="slide8.xml"/><Relationship Id="rId4" Type="http://schemas.openxmlformats.org/officeDocument/2006/relationships/image" Target="../media/image12.png"/><Relationship Id="rId9" Type="http://schemas.openxmlformats.org/officeDocument/2006/relationships/image" Target="../media/image22.gif"/><Relationship Id="rId14" Type="http://schemas.openxmlformats.org/officeDocument/2006/relationships/image" Target="../media/image33.png"/><Relationship Id="rId22" Type="http://schemas.openxmlformats.org/officeDocument/2006/relationships/image" Target="../media/image15.png"/><Relationship Id="rId27" Type="http://schemas.openxmlformats.org/officeDocument/2006/relationships/slide" Target="slide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slideLayout" Target="../slideLayouts/slideLayout7.xml"/><Relationship Id="rId7" Type="http://schemas.openxmlformats.org/officeDocument/2006/relationships/slide" Target="slide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36.png"/><Relationship Id="rId4" Type="http://schemas.openxmlformats.org/officeDocument/2006/relationships/image" Target="../media/image26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slideLayout" Target="../slideLayouts/slideLayout7.xml"/><Relationship Id="rId7" Type="http://schemas.openxmlformats.org/officeDocument/2006/relationships/slide" Target="slide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36.png"/><Relationship Id="rId4" Type="http://schemas.openxmlformats.org/officeDocument/2006/relationships/image" Target="../media/image26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slideLayout" Target="../slideLayouts/slideLayout7.xml"/><Relationship Id="rId7" Type="http://schemas.openxmlformats.org/officeDocument/2006/relationships/slide" Target="slide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36.png"/><Relationship Id="rId4" Type="http://schemas.openxmlformats.org/officeDocument/2006/relationships/image" Target="../media/image26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slideLayout" Target="../slideLayouts/slideLayout7.xml"/><Relationship Id="rId7" Type="http://schemas.openxmlformats.org/officeDocument/2006/relationships/slide" Target="slide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36.png"/><Relationship Id="rId4" Type="http://schemas.openxmlformats.org/officeDocument/2006/relationships/image" Target="../media/image26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ChangeArrowheads="1"/>
          </p:cNvSpPr>
          <p:nvPr/>
        </p:nvSpPr>
        <p:spPr bwMode="auto">
          <a:xfrm>
            <a:off x="1600201" y="30174"/>
            <a:ext cx="246280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 anchor="ctr">
            <a:spAutoFit/>
          </a:bodyPr>
          <a:lstStyle/>
          <a:p>
            <a:pPr defTabSz="91444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0179" name="Rectangle 6"/>
          <p:cNvSpPr>
            <a:spLocks noChangeArrowheads="1"/>
          </p:cNvSpPr>
          <p:nvPr/>
        </p:nvSpPr>
        <p:spPr bwMode="auto">
          <a:xfrm>
            <a:off x="1600201" y="30174"/>
            <a:ext cx="246280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 anchor="ctr">
            <a:spAutoFit/>
          </a:bodyPr>
          <a:lstStyle/>
          <a:p>
            <a:pPr defTabSz="91444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0180" name="Rectangle 9"/>
          <p:cNvSpPr>
            <a:spLocks noChangeArrowheads="1"/>
          </p:cNvSpPr>
          <p:nvPr/>
        </p:nvSpPr>
        <p:spPr bwMode="auto">
          <a:xfrm>
            <a:off x="1600201" y="30174"/>
            <a:ext cx="246280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 anchor="ctr">
            <a:spAutoFit/>
          </a:bodyPr>
          <a:lstStyle/>
          <a:p>
            <a:pPr defTabSz="91444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0181" name="Rectangle 12"/>
          <p:cNvSpPr>
            <a:spLocks noChangeArrowheads="1"/>
          </p:cNvSpPr>
          <p:nvPr/>
        </p:nvSpPr>
        <p:spPr bwMode="auto">
          <a:xfrm>
            <a:off x="1600201" y="30174"/>
            <a:ext cx="246280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 anchor="ctr">
            <a:spAutoFit/>
          </a:bodyPr>
          <a:lstStyle/>
          <a:p>
            <a:pPr defTabSz="91444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0182" name="Rectangle 15"/>
          <p:cNvSpPr>
            <a:spLocks noChangeArrowheads="1"/>
          </p:cNvSpPr>
          <p:nvPr/>
        </p:nvSpPr>
        <p:spPr bwMode="auto">
          <a:xfrm>
            <a:off x="1600201" y="30174"/>
            <a:ext cx="246280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 anchor="ctr">
            <a:spAutoFit/>
          </a:bodyPr>
          <a:lstStyle/>
          <a:p>
            <a:pPr defTabSz="91444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0183" name="Rectangle 28"/>
          <p:cNvSpPr>
            <a:spLocks noChangeArrowheads="1"/>
          </p:cNvSpPr>
          <p:nvPr/>
        </p:nvSpPr>
        <p:spPr bwMode="auto">
          <a:xfrm>
            <a:off x="1600201" y="30174"/>
            <a:ext cx="246280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 anchor="ctr">
            <a:spAutoFit/>
          </a:bodyPr>
          <a:lstStyle/>
          <a:p>
            <a:pPr defTabSz="91444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6" name="Thuong lam thay co oi - Jolie Quynh Anh.mp3">
            <a:hlinkClick r:id="" action="ppaction://media"/>
          </p:cNvPr>
          <p:cNvSpPr>
            <a:spLocks noRot="1" noChangeAspect="1"/>
          </p:cNvSpPr>
          <p:nvPr/>
        </p:nvSpPr>
        <p:spPr bwMode="auto">
          <a:xfrm>
            <a:off x="-669925" y="64404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/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0185" name="WordArt 21"/>
          <p:cNvSpPr>
            <a:spLocks noChangeArrowheads="1" noChangeShapeType="1" noTextEdit="1"/>
          </p:cNvSpPr>
          <p:nvPr/>
        </p:nvSpPr>
        <p:spPr bwMode="auto">
          <a:xfrm>
            <a:off x="6858027" y="1295400"/>
            <a:ext cx="3362325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0187" name="Picture 7" descr="Book-03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2" y="3524342"/>
            <a:ext cx="6839018" cy="194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42270" y="923325"/>
            <a:ext cx="8925730" cy="2703001"/>
          </a:xfrm>
          <a:prstGeom prst="rect">
            <a:avLst/>
          </a:prstGeom>
          <a:solidFill>
            <a:srgbClr val="00FF00"/>
          </a:solidFill>
          <a:ln w="57150">
            <a:solidFill>
              <a:srgbClr val="00206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prstTxWarp prst="textChevronInverted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44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</a:rPr>
              <a:t>Chào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</a:rPr>
              <a:t>mừng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</a:rPr>
              <a:t>các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</a:rPr>
              <a:t>thầy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</a:rPr>
              <a:t>cô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</a:rPr>
              <a:t>giao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</a:rPr>
              <a:t>về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</a:rPr>
              <a:t>dự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</a:rPr>
              <a:t>giờ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</a:rPr>
              <a:t>thăm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</a:rPr>
              <a:t>lớp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</a:rPr>
              <a:t> 4G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lin Gothic Book"/>
            </a:endParaRPr>
          </a:p>
        </p:txBody>
      </p:sp>
      <p:sp>
        <p:nvSpPr>
          <p:cNvPr id="50192" name="AutoShape 2" descr="Vẽ tranh an toàn giao thông đơn giản và ý nghĩa nhất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50194" name="AutoShape 2" descr="BÁC HỒ VỚI THIẾU NHI - KHU DI TÍCH KIM LIÊN"/>
          <p:cNvSpPr>
            <a:spLocks noChangeAspect="1" noChangeArrowheads="1"/>
          </p:cNvSpPr>
          <p:nvPr/>
        </p:nvSpPr>
        <p:spPr bwMode="auto">
          <a:xfrm>
            <a:off x="1831975" y="7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50195" name="AutoShape 5" descr="Xúc động với chùm hình ảnh Bác Hồ với thiếu nhi đẹp nhất"/>
          <p:cNvSpPr>
            <a:spLocks noChangeAspect="1" noChangeArrowheads="1"/>
          </p:cNvSpPr>
          <p:nvPr/>
        </p:nvSpPr>
        <p:spPr bwMode="auto">
          <a:xfrm>
            <a:off x="1984375" y="1603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50196" name="AutoShape 9" descr="Hình ảnh màu hiếm về Chủ tịch Hồ Chí Minh (Phần 2)"/>
          <p:cNvSpPr>
            <a:spLocks noChangeAspect="1" noChangeArrowheads="1"/>
          </p:cNvSpPr>
          <p:nvPr/>
        </p:nvSpPr>
        <p:spPr bwMode="auto">
          <a:xfrm>
            <a:off x="2136775" y="3127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2" name="AutoShape 2" descr="Đọc truyện Trạng Quỳnh mang lại ý nghĩa cuộc sống"/>
          <p:cNvSpPr>
            <a:spLocks noChangeAspect="1" noChangeArrowheads="1"/>
          </p:cNvSpPr>
          <p:nvPr/>
        </p:nvSpPr>
        <p:spPr bwMode="auto">
          <a:xfrm>
            <a:off x="2289175" y="46563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46">
              <a:defRPr/>
            </a:pPr>
            <a:endParaRPr lang="en-US">
              <a:solidFill>
                <a:srgbClr val="000000"/>
              </a:solidFill>
              <a:latin typeface="Franklin Gothic Book"/>
            </a:endParaRPr>
          </a:p>
        </p:txBody>
      </p:sp>
      <p:pic>
        <p:nvPicPr>
          <p:cNvPr id="25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164" y="4496290"/>
            <a:ext cx="2075386" cy="2313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5">
            <a:extLst>
              <a:ext uri="{FF2B5EF4-FFF2-40B4-BE49-F238E27FC236}">
                <a16:creationId xmlns="" xmlns:a16="http://schemas.microsoft.com/office/drawing/2014/main" id="{374EF133-D51B-467E-A006-71789801CD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4330769"/>
            <a:ext cx="1979510" cy="2478088"/>
          </a:xfrm>
          <a:prstGeom prst="rect">
            <a:avLst/>
          </a:prstGeom>
        </p:spPr>
      </p:pic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1524000" y="160339"/>
            <a:ext cx="9144000" cy="685800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" name="AutoShape 2" descr="Top 5 rừng nguyên sinh mang vẻ đẹp “ủy mị” ở Việt Nam | Edu2Review"/>
          <p:cNvSpPr>
            <a:spLocks noChangeAspect="1" noChangeArrowheads="1"/>
          </p:cNvSpPr>
          <p:nvPr/>
        </p:nvSpPr>
        <p:spPr bwMode="auto">
          <a:xfrm>
            <a:off x="1640681" y="-144461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46">
              <a:defRPr/>
            </a:pPr>
            <a:endParaRPr lang="en-US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39" name="WordArt 20">
            <a:extLst>
              <a:ext uri="{FF2B5EF4-FFF2-40B4-BE49-F238E27FC236}">
                <a16:creationId xmlns="" xmlns:a16="http://schemas.microsoft.com/office/drawing/2014/main" id="{148D6A42-D6F9-4BE4-A351-495B57DFD50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76176" y="967390"/>
            <a:ext cx="1878610" cy="119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9282"/>
              </a:avLst>
            </a:prstTxWarp>
          </a:bodyPr>
          <a:lstStyle/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10" dirty="0">
                <a:solidFill>
                  <a:srgbClr val="FFFFFF"/>
                </a:solidFill>
                <a:latin typeface="VNbritannic"/>
              </a:rPr>
              <a:t>NÀM </a:t>
            </a:r>
          </a:p>
        </p:txBody>
      </p:sp>
      <p:pic>
        <p:nvPicPr>
          <p:cNvPr id="41" name="Picture 7" descr="Book-03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952" y="4139618"/>
            <a:ext cx="7293044" cy="179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8000" y="3982996"/>
            <a:ext cx="68993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MÔN : TOÁN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GIÁO VIÊN:NGUYỄN THỊ NHƯ Ý</a:t>
            </a:r>
          </a:p>
        </p:txBody>
      </p:sp>
      <p:sp>
        <p:nvSpPr>
          <p:cNvPr id="30" name="TextBox 23"/>
          <p:cNvSpPr txBox="1">
            <a:spLocks noChangeArrowheads="1"/>
          </p:cNvSpPr>
          <p:nvPr/>
        </p:nvSpPr>
        <p:spPr bwMode="auto">
          <a:xfrm>
            <a:off x="2593976" y="312739"/>
            <a:ext cx="6958409" cy="430883"/>
          </a:xfrm>
          <a:prstGeom prst="rect">
            <a:avLst/>
          </a:prstGeom>
          <a:solidFill>
            <a:srgbClr val="FFFF0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21917" tIns="60958" rIns="121917" bIns="60958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46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err="1">
                <a:solidFill>
                  <a:srgbClr val="1A7C57"/>
                </a:solidFill>
                <a:latin typeface="Aaril"/>
                <a:cs typeface="Times New Roman" pitchFamily="18" charset="0"/>
              </a:rPr>
              <a:t>Thứ</a:t>
            </a:r>
            <a:r>
              <a:rPr lang="en-US" sz="2000" b="1" dirty="0">
                <a:solidFill>
                  <a:srgbClr val="1A7C57"/>
                </a:solidFill>
                <a:latin typeface="Aaril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1A7C57"/>
                </a:solidFill>
                <a:latin typeface="Aaril"/>
                <a:cs typeface="Times New Roman" pitchFamily="18" charset="0"/>
              </a:rPr>
              <a:t>năm</a:t>
            </a:r>
            <a:r>
              <a:rPr lang="en-US" sz="2000" b="1" dirty="0" smtClean="0">
                <a:solidFill>
                  <a:srgbClr val="1A7C57"/>
                </a:solidFill>
                <a:latin typeface="Aaril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1A7C57"/>
                </a:solidFill>
                <a:latin typeface="Aaril"/>
                <a:cs typeface="Times New Roman" pitchFamily="18" charset="0"/>
              </a:rPr>
              <a:t>ngày</a:t>
            </a:r>
            <a:r>
              <a:rPr lang="en-US" sz="2000" b="1" dirty="0">
                <a:solidFill>
                  <a:srgbClr val="1A7C57"/>
                </a:solidFill>
                <a:latin typeface="Aaril"/>
                <a:cs typeface="Times New Roman" pitchFamily="18" charset="0"/>
              </a:rPr>
              <a:t> 04 </a:t>
            </a:r>
            <a:r>
              <a:rPr lang="en-US" sz="2000" b="1" dirty="0" err="1">
                <a:solidFill>
                  <a:srgbClr val="1A7C57"/>
                </a:solidFill>
                <a:latin typeface="Aaril"/>
                <a:cs typeface="Times New Roman" pitchFamily="18" charset="0"/>
              </a:rPr>
              <a:t>tháng</a:t>
            </a:r>
            <a:r>
              <a:rPr lang="en-US" sz="2000" b="1" dirty="0">
                <a:solidFill>
                  <a:srgbClr val="1A7C57"/>
                </a:solidFill>
                <a:latin typeface="Aaril"/>
                <a:cs typeface="Times New Roman" pitchFamily="18" charset="0"/>
              </a:rPr>
              <a:t> 12 </a:t>
            </a:r>
            <a:r>
              <a:rPr lang="en-US" sz="2000" b="1" dirty="0" err="1">
                <a:solidFill>
                  <a:srgbClr val="1A7C57"/>
                </a:solidFill>
                <a:latin typeface="Aaril"/>
                <a:cs typeface="Times New Roman" pitchFamily="18" charset="0"/>
              </a:rPr>
              <a:t>năm</a:t>
            </a:r>
            <a:r>
              <a:rPr lang="en-US" sz="2000" b="1" dirty="0">
                <a:solidFill>
                  <a:srgbClr val="1A7C57"/>
                </a:solidFill>
                <a:latin typeface="Aaril"/>
                <a:cs typeface="Times New Roman" pitchFamily="18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6823789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4036" descr="1-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208" y="1180498"/>
            <a:ext cx="7442598" cy="49917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9"/>
          <p:cNvSpPr/>
          <p:nvPr/>
        </p:nvSpPr>
        <p:spPr>
          <a:xfrm>
            <a:off x="2760079" y="2745330"/>
            <a:ext cx="643317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per Black" panose="02040603050506020204" pitchFamily="18" charset="0"/>
              </a:rPr>
              <a:t>Khám</a:t>
            </a:r>
            <a:r>
              <a:rPr lang="en-US" sz="115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per Black" panose="02040603050506020204" pitchFamily="18" charset="0"/>
              </a:rPr>
              <a:t> </a:t>
            </a:r>
            <a:r>
              <a:rPr lang="en-US" sz="115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per Black" panose="02040603050506020204" pitchFamily="18" charset="0"/>
              </a:rPr>
              <a:t>phá</a:t>
            </a:r>
            <a:endParaRPr lang="en-US" sz="11500" b="1" dirty="0">
              <a:ln w="381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Cooper Black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20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76"/>
            <a:ext cx="12192000" cy="687377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>
            <a:fillRect/>
          </a:stretch>
        </p:blipFill>
        <p:spPr>
          <a:xfrm>
            <a:off x="0" y="-34595"/>
            <a:ext cx="12192000" cy="6858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>
            <a:fillRect/>
          </a:stretch>
        </p:blipFill>
        <p:spPr>
          <a:xfrm flipH="1" flipV="1">
            <a:off x="0" y="6136633"/>
            <a:ext cx="12192000" cy="685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759" y="-1652086"/>
            <a:ext cx="12853545" cy="1161854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19"/>
          <p:cNvSpPr txBox="1">
            <a:spLocks noChangeArrowheads="1"/>
          </p:cNvSpPr>
          <p:nvPr/>
        </p:nvSpPr>
        <p:spPr bwMode="auto">
          <a:xfrm>
            <a:off x="1552342" y="2060365"/>
            <a:ext cx="8023590" cy="1442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4800" b="1" spc="300" dirty="0" err="1">
                <a:solidFill>
                  <a:schemeClr val="tx1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Toán</a:t>
            </a:r>
            <a:endParaRPr lang="en-US" altLang="zh-CN" sz="4800" b="1" spc="300" dirty="0">
              <a:solidFill>
                <a:schemeClr val="tx1"/>
              </a:solidFill>
              <a:latin typeface="Times New Roman" panose="02020603050405020304" pitchFamily="18" charset="0"/>
              <a:ea typeface="义启嘟嘟体" pitchFamily="2" charset="-128"/>
              <a:cs typeface="Times New Roman" panose="02020603050405020304" pitchFamily="18" charset="0"/>
              <a:sym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4000" b="1" spc="300" dirty="0" err="1">
                <a:solidFill>
                  <a:schemeClr val="tx1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Nhân</a:t>
            </a:r>
            <a:r>
              <a:rPr lang="en-US" altLang="zh-CN" sz="4000" b="1" spc="300" dirty="0">
                <a:solidFill>
                  <a:schemeClr val="tx1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spc="300" dirty="0" err="1">
                <a:solidFill>
                  <a:schemeClr val="tx1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4000" b="1" spc="300" dirty="0">
                <a:solidFill>
                  <a:schemeClr val="tx1"/>
                </a:solidFill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 10,100,1000....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9334380" y="2458153"/>
            <a:ext cx="1120727" cy="914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45" y="258150"/>
            <a:ext cx="2188654" cy="15241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9147" y="1401236"/>
            <a:ext cx="804742" cy="658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4638" y="1352563"/>
            <a:ext cx="1127858" cy="86570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12991" y="4607519"/>
            <a:ext cx="695004" cy="56697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97329" y="4254829"/>
            <a:ext cx="1566808" cy="146926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4119" y="2195307"/>
            <a:ext cx="1121761" cy="86570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08048" y="3614425"/>
            <a:ext cx="1018120" cy="951058"/>
          </a:xfrm>
          <a:prstGeom prst="rect">
            <a:avLst/>
          </a:prstGeom>
        </p:spPr>
      </p:pic>
      <p:pic>
        <p:nvPicPr>
          <p:cNvPr id="25" name="Picture 8" descr="Cách vẽ con cá hoạt hình đơn giản dành cho các bé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48" b="98012" l="376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304" y="5105311"/>
            <a:ext cx="1575629" cy="149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Cách vẽ con cá hoạt hình đơn giản dành cho các bé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48" b="98012" l="376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79" y="5362202"/>
            <a:ext cx="1033125" cy="97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Cách vẽ con cá hoạt hình đơn giản dành cho các bé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348" b="98012" l="376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014" y="5375266"/>
            <a:ext cx="1341034" cy="127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Cách vẽ con cá hoạt hình đơn giản dành cho các bé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348" b="98012" l="376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888" y="5555660"/>
            <a:ext cx="879303" cy="83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26304" y="998699"/>
            <a:ext cx="9228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04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12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94901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523070" y="315590"/>
            <a:ext cx="807677" cy="658983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26831" r="75844" b="43247"/>
          <a:stretch>
            <a:fillRect/>
          </a:stretch>
        </p:blipFill>
        <p:spPr>
          <a:xfrm>
            <a:off x="1083484" y="438651"/>
            <a:ext cx="1302203" cy="999366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8790479" y="438651"/>
            <a:ext cx="807677" cy="658983"/>
          </a:xfrm>
          <a:prstGeom prst="rect">
            <a:avLst/>
          </a:prstGeom>
        </p:spPr>
      </p:pic>
      <p:sp>
        <p:nvSpPr>
          <p:cNvPr id="49" name="TextBox 19"/>
          <p:cNvSpPr txBox="1">
            <a:spLocks noChangeArrowheads="1"/>
          </p:cNvSpPr>
          <p:nvPr/>
        </p:nvSpPr>
        <p:spPr bwMode="auto">
          <a:xfrm>
            <a:off x="1778208" y="493581"/>
            <a:ext cx="8023590" cy="1196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3200" b="1" spc="300" dirty="0" err="1">
                <a:solidFill>
                  <a:schemeClr val="tx1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Toán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4000" b="1" spc="300" dirty="0" err="1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Nhân</a:t>
            </a:r>
            <a:r>
              <a:rPr lang="en-US" altLang="zh-CN" sz="4000" b="1" spc="300" dirty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4000" b="1" spc="300" dirty="0" err="1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với</a:t>
            </a:r>
            <a:r>
              <a:rPr lang="en-US" altLang="zh-CN" sz="4000" b="1" spc="300" dirty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10, 100,1000...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014104"/>
            <a:ext cx="10986655" cy="469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5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0" r="15000" b="54204"/>
          <a:stretch>
            <a:fillRect/>
          </a:stretch>
        </p:blipFill>
        <p:spPr>
          <a:xfrm>
            <a:off x="9194318" y="315590"/>
            <a:ext cx="3308804" cy="2557922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523070" y="315590"/>
            <a:ext cx="807677" cy="658983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26831" r="75844" b="43247"/>
          <a:stretch>
            <a:fillRect/>
          </a:stretch>
        </p:blipFill>
        <p:spPr>
          <a:xfrm>
            <a:off x="1083484" y="438651"/>
            <a:ext cx="1302203" cy="999366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8790479" y="438651"/>
            <a:ext cx="807677" cy="658983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9793779" y="768143"/>
            <a:ext cx="807677" cy="658983"/>
          </a:xfrm>
          <a:prstGeom prst="rect">
            <a:avLst/>
          </a:prstGeom>
        </p:spPr>
      </p:pic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-2525944" y="2341174"/>
            <a:ext cx="943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47 x 10 = ?</a:t>
            </a:r>
          </a:p>
        </p:txBody>
      </p:sp>
      <p:pic>
        <p:nvPicPr>
          <p:cNvPr id="46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959" y="6202877"/>
            <a:ext cx="5048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图片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290" y="2664340"/>
            <a:ext cx="6667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图片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678" y="77267"/>
            <a:ext cx="2292814" cy="168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19"/>
          <p:cNvSpPr txBox="1">
            <a:spLocks noChangeArrowheads="1"/>
          </p:cNvSpPr>
          <p:nvPr/>
        </p:nvSpPr>
        <p:spPr bwMode="auto">
          <a:xfrm>
            <a:off x="1778208" y="493581"/>
            <a:ext cx="8023590" cy="1196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3200" b="1" spc="300" dirty="0" err="1">
                <a:solidFill>
                  <a:schemeClr val="tx1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Toán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4000" b="1" spc="300" dirty="0" err="1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Nhân</a:t>
            </a:r>
            <a:r>
              <a:rPr lang="en-US" altLang="zh-CN" sz="4000" b="1" spc="300" dirty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4000" b="1" spc="300" dirty="0" err="1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với</a:t>
            </a:r>
            <a:r>
              <a:rPr lang="en-US" altLang="zh-CN" sz="4000" b="1" spc="300" dirty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10, 100,1000...</a:t>
            </a:r>
          </a:p>
        </p:txBody>
      </p:sp>
      <p:pic>
        <p:nvPicPr>
          <p:cNvPr id="14" name="图片 3077" descr="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8312" y="4343844"/>
            <a:ext cx="1218301" cy="17568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-1823466" y="2891970"/>
            <a:ext cx="943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47 x 10 = </a:t>
            </a:r>
            <a:r>
              <a:rPr lang="en-US" altLang="en-US" sz="3600" b="1" dirty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10 x 47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-729956" y="3811514"/>
            <a:ext cx="943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=</a:t>
            </a:r>
            <a:r>
              <a:rPr lang="en-US" altLang="en-US" sz="3600" b="1" dirty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1 </a:t>
            </a:r>
            <a:r>
              <a:rPr lang="en-US" altLang="en-US" sz="3600" b="1" dirty="0" err="1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chục</a:t>
            </a:r>
            <a:r>
              <a:rPr lang="en-US" altLang="en-US" sz="3600" b="1" dirty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 x 47</a:t>
            </a:r>
          </a:p>
        </p:txBody>
      </p:sp>
      <p:sp>
        <p:nvSpPr>
          <p:cNvPr id="2" name="Down Arrow 1"/>
          <p:cNvSpPr/>
          <p:nvPr/>
        </p:nvSpPr>
        <p:spPr>
          <a:xfrm>
            <a:off x="3427286" y="3728865"/>
            <a:ext cx="150828" cy="3018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627890" y="3793735"/>
            <a:ext cx="943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= </a:t>
            </a:r>
            <a:r>
              <a:rPr lang="en-US" altLang="en-US" sz="3600" b="1" dirty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47 </a:t>
            </a:r>
            <a:r>
              <a:rPr lang="en-US" altLang="en-US" sz="3600" b="1" dirty="0" err="1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chục</a:t>
            </a:r>
            <a:endParaRPr lang="en-US" altLang="en-US" sz="3600" b="1" dirty="0">
              <a:solidFill>
                <a:srgbClr val="FF0000"/>
              </a:solidFill>
              <a:latin typeface="UTM Guanine" panose="02040603050506020204"/>
              <a:cs typeface="Times New Roman" panose="02020603050405020304" pitchFamily="18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3060396" y="3843687"/>
            <a:ext cx="943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            = 470 </a:t>
            </a:r>
            <a:endParaRPr lang="en-US" altLang="en-US" sz="3600" b="1" dirty="0">
              <a:solidFill>
                <a:srgbClr val="FF0000"/>
              </a:solidFill>
              <a:latin typeface="UTM Guanine" panose="02040603050506020204"/>
              <a:cs typeface="Times New Roman" panose="02020603050405020304" pitchFamily="18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95384" y="4422287"/>
            <a:ext cx="943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Vậy</a:t>
            </a:r>
            <a:r>
              <a:rPr lang="en-US" altLang="en-US" sz="3600" b="1" dirty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 47 x 10= </a:t>
            </a:r>
            <a:r>
              <a:rPr lang="en-US" altLang="en-US" sz="3600" b="1" dirty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470</a:t>
            </a:r>
          </a:p>
        </p:txBody>
      </p:sp>
      <p:sp>
        <p:nvSpPr>
          <p:cNvPr id="3" name="Right Brace 2"/>
          <p:cNvSpPr/>
          <p:nvPr/>
        </p:nvSpPr>
        <p:spPr>
          <a:xfrm rot="16200000" flipH="1">
            <a:off x="3341239" y="3267862"/>
            <a:ext cx="217943" cy="443059"/>
          </a:xfrm>
          <a:prstGeom prst="rightBrace">
            <a:avLst>
              <a:gd name="adj1" fmla="val 15455"/>
              <a:gd name="adj2" fmla="val 5208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03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9" grpId="0"/>
      <p:bldP spid="15" grpId="0"/>
      <p:bldP spid="16" grpId="0"/>
      <p:bldP spid="2" grpId="0" animBg="1"/>
      <p:bldP spid="18" grpId="0"/>
      <p:bldP spid="19" grpId="0"/>
      <p:bldP spid="20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0" r="15000" b="54204"/>
          <a:stretch>
            <a:fillRect/>
          </a:stretch>
        </p:blipFill>
        <p:spPr>
          <a:xfrm>
            <a:off x="9194318" y="315590"/>
            <a:ext cx="3308804" cy="2557922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523070" y="315590"/>
            <a:ext cx="807677" cy="658983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26831" r="75844" b="43247"/>
          <a:stretch>
            <a:fillRect/>
          </a:stretch>
        </p:blipFill>
        <p:spPr>
          <a:xfrm>
            <a:off x="1083484" y="438651"/>
            <a:ext cx="1302203" cy="999366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8790479" y="438651"/>
            <a:ext cx="807677" cy="658983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9793779" y="768143"/>
            <a:ext cx="807677" cy="658983"/>
          </a:xfrm>
          <a:prstGeom prst="rect">
            <a:avLst/>
          </a:prstGeom>
        </p:spPr>
      </p:pic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-2525944" y="2341174"/>
            <a:ext cx="943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47 x 100 = ?</a:t>
            </a:r>
          </a:p>
        </p:txBody>
      </p:sp>
      <p:pic>
        <p:nvPicPr>
          <p:cNvPr id="46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959" y="6202877"/>
            <a:ext cx="5048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图片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290" y="2664340"/>
            <a:ext cx="6667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图片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678" y="77267"/>
            <a:ext cx="2292814" cy="168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19"/>
          <p:cNvSpPr txBox="1">
            <a:spLocks noChangeArrowheads="1"/>
          </p:cNvSpPr>
          <p:nvPr/>
        </p:nvSpPr>
        <p:spPr bwMode="auto">
          <a:xfrm>
            <a:off x="1778208" y="493581"/>
            <a:ext cx="8023590" cy="1196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3200" b="1" spc="300" dirty="0" err="1">
                <a:solidFill>
                  <a:schemeClr val="tx1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Toán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4000" b="1" spc="300" dirty="0" err="1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Nhân</a:t>
            </a:r>
            <a:r>
              <a:rPr lang="en-US" altLang="zh-CN" sz="4000" b="1" spc="300" dirty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4000" b="1" spc="300" dirty="0" err="1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với</a:t>
            </a:r>
            <a:r>
              <a:rPr lang="en-US" altLang="zh-CN" sz="4000" b="1" spc="300" dirty="0">
                <a:solidFill>
                  <a:srgbClr val="FF0000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10, 100,1000...</a:t>
            </a:r>
          </a:p>
        </p:txBody>
      </p:sp>
      <p:pic>
        <p:nvPicPr>
          <p:cNvPr id="14" name="图片 3077" descr="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8312" y="4343844"/>
            <a:ext cx="1218301" cy="17568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-1823466" y="2891970"/>
            <a:ext cx="943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47 x 100 = </a:t>
            </a:r>
            <a:r>
              <a:rPr lang="en-US" altLang="en-US" sz="3600" b="1" dirty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100 x 47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-729956" y="3811514"/>
            <a:ext cx="943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=</a:t>
            </a:r>
            <a:r>
              <a:rPr lang="en-US" altLang="en-US" sz="3600" b="1" dirty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1 tram  x 47</a:t>
            </a:r>
          </a:p>
        </p:txBody>
      </p:sp>
      <p:sp>
        <p:nvSpPr>
          <p:cNvPr id="2" name="Down Arrow 1"/>
          <p:cNvSpPr/>
          <p:nvPr/>
        </p:nvSpPr>
        <p:spPr>
          <a:xfrm>
            <a:off x="3427286" y="3728865"/>
            <a:ext cx="150828" cy="3018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627890" y="3823137"/>
            <a:ext cx="943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= </a:t>
            </a:r>
            <a:r>
              <a:rPr lang="en-US" altLang="en-US" sz="3600" b="1" dirty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47 </a:t>
            </a:r>
            <a:r>
              <a:rPr lang="en-US" altLang="en-US" sz="3600" b="1" dirty="0" err="1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trăm</a:t>
            </a:r>
            <a:endParaRPr lang="en-US" altLang="en-US" sz="3600" b="1" dirty="0">
              <a:solidFill>
                <a:srgbClr val="FF0000"/>
              </a:solidFill>
              <a:latin typeface="UTM Guanine" panose="02040603050506020204"/>
              <a:cs typeface="Times New Roman" panose="02020603050405020304" pitchFamily="18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2755600" y="3830704"/>
            <a:ext cx="943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            = 4700 </a:t>
            </a:r>
            <a:endParaRPr lang="en-US" altLang="en-US" sz="3600" b="1" dirty="0">
              <a:solidFill>
                <a:srgbClr val="FF0000"/>
              </a:solidFill>
              <a:latin typeface="UTM Guanine" panose="02040603050506020204"/>
              <a:cs typeface="Times New Roman" panose="02020603050405020304" pitchFamily="18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95384" y="4422287"/>
            <a:ext cx="943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Vậy</a:t>
            </a:r>
            <a:r>
              <a:rPr lang="en-US" altLang="en-US" sz="3600" b="1" dirty="0">
                <a:solidFill>
                  <a:srgbClr val="0070C0"/>
                </a:solidFill>
                <a:latin typeface="UTM Guanine" panose="02040603050506020204"/>
                <a:cs typeface="Times New Roman" panose="02020603050405020304" pitchFamily="18" charset="0"/>
              </a:rPr>
              <a:t> 47 x 100= </a:t>
            </a:r>
            <a:r>
              <a:rPr lang="en-US" altLang="en-US" sz="3600" b="1" dirty="0">
                <a:solidFill>
                  <a:srgbClr val="FF0000"/>
                </a:solidFill>
                <a:latin typeface="UTM Guanine" panose="02040603050506020204"/>
                <a:cs typeface="Times New Roman" panose="02020603050405020304" pitchFamily="18" charset="0"/>
              </a:rPr>
              <a:t>4700</a:t>
            </a: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54053" y="4979302"/>
            <a:ext cx="1167772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10, 100, 1000…..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ight Brace 2"/>
          <p:cNvSpPr/>
          <p:nvPr/>
        </p:nvSpPr>
        <p:spPr>
          <a:xfrm rot="16200000" flipH="1">
            <a:off x="3341239" y="3267862"/>
            <a:ext cx="217943" cy="443059"/>
          </a:xfrm>
          <a:prstGeom prst="rightBrace">
            <a:avLst>
              <a:gd name="adj1" fmla="val 15455"/>
              <a:gd name="adj2" fmla="val 5208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6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9" grpId="0"/>
      <p:bldP spid="15" grpId="0"/>
      <p:bldP spid="16" grpId="0"/>
      <p:bldP spid="2" grpId="0" animBg="1"/>
      <p:bldP spid="18" grpId="0"/>
      <p:bldP spid="19" grpId="0"/>
      <p:bldP spid="20" grpId="0"/>
      <p:bldP spid="21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4036" descr="1-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208" y="1180498"/>
            <a:ext cx="7442598" cy="49917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9"/>
          <p:cNvSpPr/>
          <p:nvPr/>
        </p:nvSpPr>
        <p:spPr>
          <a:xfrm>
            <a:off x="3417091" y="2639464"/>
            <a:ext cx="568886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per Black" panose="02040603050506020204" pitchFamily="18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307843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5782596"/>
            <a:ext cx="12143107" cy="107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48" y="-173693"/>
            <a:ext cx="11999651" cy="6883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169304" y="397009"/>
            <a:ext cx="631495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u="sng" dirty="0" err="1">
                <a:solidFill>
                  <a:srgbClr val="FF0000"/>
                </a:solidFill>
                <a:latin typeface="UTM Guanine" panose="02040603050506020204"/>
              </a:rPr>
              <a:t>Bài</a:t>
            </a:r>
            <a:r>
              <a:rPr lang="en-US" altLang="en-US" sz="3600" u="sng" dirty="0">
                <a:solidFill>
                  <a:srgbClr val="FF0000"/>
                </a:solidFill>
                <a:latin typeface="UTM Guanine" panose="02040603050506020204"/>
              </a:rPr>
              <a:t> 1</a:t>
            </a:r>
            <a:r>
              <a:rPr lang="en-US" altLang="en-US" sz="3600" dirty="0">
                <a:solidFill>
                  <a:srgbClr val="FF0000"/>
                </a:solidFill>
                <a:latin typeface="UTM Guanine" panose="02040603050506020204"/>
              </a:rPr>
              <a:t>:Tính </a:t>
            </a:r>
            <a:r>
              <a:rPr lang="en-US" altLang="en-US" sz="3600" dirty="0" err="1">
                <a:solidFill>
                  <a:srgbClr val="FF0000"/>
                </a:solidFill>
                <a:latin typeface="UTM Guanine" panose="02040603050506020204"/>
              </a:rPr>
              <a:t>nhẩm</a:t>
            </a:r>
            <a:endParaRPr lang="en-US" altLang="en-US" sz="3600" dirty="0">
              <a:solidFill>
                <a:srgbClr val="FF0000"/>
              </a:solidFill>
              <a:latin typeface="UTM Guanine" panose="02040603050506020204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126194" y="2090529"/>
            <a:ext cx="2665337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>
                <a:solidFill>
                  <a:srgbClr val="0070C0"/>
                </a:solidFill>
                <a:latin typeface="UTM Guanine" panose="02040603050506020204"/>
              </a:rPr>
              <a:t>5 x 100 = 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127809" y="2670772"/>
            <a:ext cx="2985849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>
                <a:solidFill>
                  <a:srgbClr val="0070C0"/>
                </a:solidFill>
                <a:latin typeface="UTM Guanine" panose="02040603050506020204"/>
              </a:rPr>
              <a:t>5 x 1000 = 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227707" y="1423208"/>
            <a:ext cx="306126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>
                <a:solidFill>
                  <a:srgbClr val="0070C0"/>
                </a:solidFill>
                <a:latin typeface="UTM Guanine" panose="02040603050506020204"/>
              </a:rPr>
              <a:t>32 x 10 = 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348701" y="1857488"/>
            <a:ext cx="306126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>
                <a:solidFill>
                  <a:srgbClr val="0070C0"/>
                </a:solidFill>
                <a:latin typeface="UTM Guanine" panose="02040603050506020204"/>
              </a:rPr>
              <a:t>32 x 100 = 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6497755" y="2392704"/>
            <a:ext cx="298650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>
                <a:solidFill>
                  <a:srgbClr val="0070C0"/>
                </a:solidFill>
                <a:latin typeface="UTM Guanine" panose="02040603050506020204"/>
              </a:rPr>
              <a:t>32 x 1000 = 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928099" y="3788390"/>
            <a:ext cx="375884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>
                <a:solidFill>
                  <a:srgbClr val="0070C0"/>
                </a:solidFill>
                <a:latin typeface="UTM Guanine" panose="02040603050506020204"/>
              </a:rPr>
              <a:t>183 x 10 = 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625589" y="4395498"/>
            <a:ext cx="375884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0070C0"/>
                </a:solidFill>
                <a:latin typeface="UTM Guanine" panose="02040603050506020204"/>
              </a:rPr>
              <a:t>     183 </a:t>
            </a:r>
            <a:r>
              <a:rPr lang="en-US" altLang="en-US" sz="3600" dirty="0">
                <a:solidFill>
                  <a:srgbClr val="0070C0"/>
                </a:solidFill>
                <a:latin typeface="UTM Guanine" panose="02040603050506020204"/>
              </a:rPr>
              <a:t>x 100 = 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1028456" y="4919398"/>
            <a:ext cx="375884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>
                <a:solidFill>
                  <a:srgbClr val="0070C0"/>
                </a:solidFill>
                <a:latin typeface="UTM Guanine" panose="02040603050506020204"/>
              </a:rPr>
              <a:t>183 x 1000 = 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127809" y="1405575"/>
            <a:ext cx="2393835" cy="6471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>
                <a:solidFill>
                  <a:srgbClr val="0070C0"/>
                </a:solidFill>
                <a:latin typeface="UTM Guanine" panose="02040603050506020204"/>
              </a:rPr>
              <a:t>5 x 10 = 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3290624" y="1373186"/>
            <a:ext cx="1076983" cy="6471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50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3207006" y="2069539"/>
            <a:ext cx="156297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500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3420811" y="2682826"/>
            <a:ext cx="195116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5 000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8428050" y="1406405"/>
            <a:ext cx="156297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320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8719995" y="1868733"/>
            <a:ext cx="176088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32 00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8694362" y="2393462"/>
            <a:ext cx="2294323" cy="6471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32000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3488671" y="3814134"/>
            <a:ext cx="195116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1830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3207006" y="4404736"/>
            <a:ext cx="221569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    </a:t>
            </a:r>
            <a:r>
              <a:rPr lang="en-US" alt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   18300</a:t>
            </a:r>
            <a:endParaRPr lang="en-US" alt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3988493" y="4905712"/>
            <a:ext cx="195116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183 000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881095" y="3742068"/>
            <a:ext cx="375884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>
                <a:solidFill>
                  <a:srgbClr val="0070C0"/>
                </a:solidFill>
                <a:latin typeface="UTM Guanine" panose="02040603050506020204"/>
              </a:rPr>
              <a:t>307 x 10 = 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881095" y="4276916"/>
            <a:ext cx="375884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>
                <a:solidFill>
                  <a:srgbClr val="0070C0"/>
                </a:solidFill>
                <a:latin typeface="UTM Guanine" panose="02040603050506020204"/>
              </a:rPr>
              <a:t>560 x 100 = 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5893400" y="4892026"/>
            <a:ext cx="375884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>
                <a:solidFill>
                  <a:srgbClr val="0070C0"/>
                </a:solidFill>
                <a:latin typeface="UTM Guanine" panose="02040603050506020204"/>
              </a:rPr>
              <a:t>105 x 1000 = 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529719" y="3711347"/>
            <a:ext cx="195116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3070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8434383" y="4212955"/>
            <a:ext cx="195116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    56000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8844566" y="4850519"/>
            <a:ext cx="235683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105 </a:t>
            </a:r>
            <a:r>
              <a:rPr lang="en-US" alt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/>
              </a:rPr>
              <a:t>000</a:t>
            </a:r>
          </a:p>
        </p:txBody>
      </p:sp>
    </p:spTree>
    <p:extLst>
      <p:ext uri="{BB962C8B-B14F-4D97-AF65-F5344CB8AC3E}">
        <p14:creationId xmlns:p14="http://schemas.microsoft.com/office/powerpoint/2010/main" val="386738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27" grpId="0"/>
      <p:bldP spid="28" grpId="0"/>
      <p:bldP spid="29" grpId="0"/>
      <p:bldP spid="30" grpId="0"/>
      <p:bldP spid="3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E9F31D2-FACF-B407-FAB7-8DECB3739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52" y="418093"/>
            <a:ext cx="11185133" cy="7551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EB89B7D-3645-C74F-48DA-C4BC52A13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571" y="1257246"/>
            <a:ext cx="7639050" cy="1076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B291DAE-D56B-5FFC-7194-E38853924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029" y="2832894"/>
            <a:ext cx="10712735" cy="253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95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134470" y="-2255437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537825" y="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4218DD5-1079-7220-B21F-AB277E3414EC}"/>
              </a:ext>
            </a:extLst>
          </p:cNvPr>
          <p:cNvSpPr txBox="1"/>
          <p:nvPr/>
        </p:nvSpPr>
        <p:spPr>
          <a:xfrm>
            <a:off x="3030879" y="139700"/>
            <a:ext cx="4530901" cy="5154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>
              <a:lnSpc>
                <a:spcPct val="250000"/>
              </a:lnSpc>
            </a:pPr>
            <a:r>
              <a:rPr lang="en-US" sz="4400" b="0" i="0" dirty="0">
                <a:solidFill>
                  <a:srgbClr val="000000"/>
                </a:solidFill>
                <a:effectLst/>
              </a:rPr>
              <a:t>3 x 50</a:t>
            </a:r>
          </a:p>
          <a:p>
            <a:pPr algn="just" latinLnBrk="0">
              <a:lnSpc>
                <a:spcPct val="250000"/>
              </a:lnSpc>
            </a:pPr>
            <a:r>
              <a:rPr lang="en-US" sz="4400" b="0" i="0" dirty="0">
                <a:solidFill>
                  <a:srgbClr val="000000"/>
                </a:solidFill>
                <a:effectLst/>
              </a:rPr>
              <a:t>3 x 200               </a:t>
            </a:r>
          </a:p>
          <a:p>
            <a:pPr algn="just" latinLnBrk="0">
              <a:lnSpc>
                <a:spcPct val="250000"/>
              </a:lnSpc>
            </a:pPr>
            <a:r>
              <a:rPr lang="en-US" sz="4400" b="0" i="0" dirty="0">
                <a:solidFill>
                  <a:srgbClr val="000000"/>
                </a:solidFill>
                <a:effectLst/>
              </a:rPr>
              <a:t>2 x 4 000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21A92F1-6856-B2A5-6D2A-C996F736FC41}"/>
              </a:ext>
            </a:extLst>
          </p:cNvPr>
          <p:cNvSpPr txBox="1"/>
          <p:nvPr/>
        </p:nvSpPr>
        <p:spPr>
          <a:xfrm>
            <a:off x="4489808" y="832206"/>
            <a:ext cx="4191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  = 3 x 5 x 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B20A44D-1CE6-222B-97D5-20EE3E85FD2D}"/>
              </a:ext>
            </a:extLst>
          </p:cNvPr>
          <p:cNvSpPr txBox="1"/>
          <p:nvPr/>
        </p:nvSpPr>
        <p:spPr>
          <a:xfrm>
            <a:off x="4520629" y="1551397"/>
            <a:ext cx="48699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  = </a:t>
            </a:r>
            <a:r>
              <a:rPr lang="en-US" sz="4400" dirty="0" smtClean="0">
                <a:solidFill>
                  <a:srgbClr val="FF0000"/>
                </a:solidFill>
              </a:rPr>
              <a:t>15 </a:t>
            </a:r>
            <a:r>
              <a:rPr lang="en-US" sz="4400" dirty="0">
                <a:solidFill>
                  <a:srgbClr val="FF0000"/>
                </a:solidFill>
              </a:rPr>
              <a:t>x </a:t>
            </a:r>
            <a:r>
              <a:rPr lang="en-US" sz="4400" dirty="0" smtClean="0">
                <a:solidFill>
                  <a:srgbClr val="FF0000"/>
                </a:solidFill>
              </a:rPr>
              <a:t>10 </a:t>
            </a:r>
            <a:r>
              <a:rPr lang="en-US" sz="4400" dirty="0">
                <a:solidFill>
                  <a:srgbClr val="FF0000"/>
                </a:solidFill>
              </a:rPr>
              <a:t>= 150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F644E8D-4F84-A6C3-2778-542606833DE6}"/>
              </a:ext>
            </a:extLst>
          </p:cNvPr>
          <p:cNvSpPr txBox="1"/>
          <p:nvPr/>
        </p:nvSpPr>
        <p:spPr>
          <a:xfrm>
            <a:off x="4695291" y="2547990"/>
            <a:ext cx="4191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  = 3 x 2 x 100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008D3BA-0441-8EFB-E0B4-CEEDF2CE6406}"/>
              </a:ext>
            </a:extLst>
          </p:cNvPr>
          <p:cNvSpPr txBox="1"/>
          <p:nvPr/>
        </p:nvSpPr>
        <p:spPr>
          <a:xfrm>
            <a:off x="4726112" y="3267181"/>
            <a:ext cx="50782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  = 6 x 100 = 600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18F2E94-3114-4E12-C0A6-4FA04622DFEE}"/>
              </a:ext>
            </a:extLst>
          </p:cNvPr>
          <p:cNvSpPr txBox="1"/>
          <p:nvPr/>
        </p:nvSpPr>
        <p:spPr>
          <a:xfrm>
            <a:off x="5198725" y="4202129"/>
            <a:ext cx="4191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 = 2 x 4 x 1 000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30C0F67-F472-71A5-9E1A-AA421190E287}"/>
              </a:ext>
            </a:extLst>
          </p:cNvPr>
          <p:cNvSpPr txBox="1"/>
          <p:nvPr/>
        </p:nvSpPr>
        <p:spPr>
          <a:xfrm>
            <a:off x="5075434" y="4900771"/>
            <a:ext cx="5774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 = 8 x 1 000 = 8 000</a:t>
            </a:r>
          </a:p>
        </p:txBody>
      </p:sp>
    </p:spTree>
    <p:extLst>
      <p:ext uri="{BB962C8B-B14F-4D97-AF65-F5344CB8AC3E}">
        <p14:creationId xmlns:p14="http://schemas.microsoft.com/office/powerpoint/2010/main" val="202121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-1575370" y="-2585843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-624225" y="-1958074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4218DD5-1079-7220-B21F-AB277E3414EC}"/>
              </a:ext>
            </a:extLst>
          </p:cNvPr>
          <p:cNvSpPr txBox="1"/>
          <p:nvPr/>
        </p:nvSpPr>
        <p:spPr>
          <a:xfrm>
            <a:off x="3041151" y="123290"/>
            <a:ext cx="4520629" cy="4896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x 80</a:t>
            </a:r>
          </a:p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300               </a:t>
            </a:r>
          </a:p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7 000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21A92F1-6856-B2A5-6D2A-C996F736FC41}"/>
              </a:ext>
            </a:extLst>
          </p:cNvPr>
          <p:cNvSpPr txBox="1"/>
          <p:nvPr/>
        </p:nvSpPr>
        <p:spPr>
          <a:xfrm>
            <a:off x="4489808" y="832206"/>
            <a:ext cx="4191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2 x 8 x 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B20A44D-1CE6-222B-97D5-20EE3E85FD2D}"/>
              </a:ext>
            </a:extLst>
          </p:cNvPr>
          <p:cNvSpPr txBox="1"/>
          <p:nvPr/>
        </p:nvSpPr>
        <p:spPr>
          <a:xfrm>
            <a:off x="4520630" y="1551397"/>
            <a:ext cx="4191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16 x 10 = 160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F644E8D-4F84-A6C3-2778-542606833DE6}"/>
              </a:ext>
            </a:extLst>
          </p:cNvPr>
          <p:cNvSpPr txBox="1"/>
          <p:nvPr/>
        </p:nvSpPr>
        <p:spPr>
          <a:xfrm>
            <a:off x="4695291" y="2547990"/>
            <a:ext cx="4191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4 x 3 x 100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008D3BA-0441-8EFB-E0B4-CEEDF2CE6406}"/>
              </a:ext>
            </a:extLst>
          </p:cNvPr>
          <p:cNvSpPr txBox="1"/>
          <p:nvPr/>
        </p:nvSpPr>
        <p:spPr>
          <a:xfrm>
            <a:off x="4726112" y="3267181"/>
            <a:ext cx="49521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12 x 100 = 1 200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18F2E94-3114-4E12-C0A6-4FA04622DFEE}"/>
              </a:ext>
            </a:extLst>
          </p:cNvPr>
          <p:cNvSpPr txBox="1"/>
          <p:nvPr/>
        </p:nvSpPr>
        <p:spPr>
          <a:xfrm>
            <a:off x="5198725" y="4202129"/>
            <a:ext cx="4191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3 x 7 x 1 000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30C0F67-F472-71A5-9E1A-AA421190E287}"/>
              </a:ext>
            </a:extLst>
          </p:cNvPr>
          <p:cNvSpPr txBox="1"/>
          <p:nvPr/>
        </p:nvSpPr>
        <p:spPr>
          <a:xfrm>
            <a:off x="5075434" y="4900771"/>
            <a:ext cx="5774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21 x 1 000 = 21 000</a:t>
            </a:r>
          </a:p>
        </p:txBody>
      </p:sp>
    </p:spTree>
    <p:extLst>
      <p:ext uri="{BB962C8B-B14F-4D97-AF65-F5344CB8AC3E}">
        <p14:creationId xmlns:p14="http://schemas.microsoft.com/office/powerpoint/2010/main" val="162771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3200" y="2233598"/>
            <a:ext cx="71874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</a:t>
            </a:r>
          </a:p>
        </p:txBody>
      </p:sp>
    </p:spTree>
    <p:extLst>
      <p:ext uri="{BB962C8B-B14F-4D97-AF65-F5344CB8AC3E}">
        <p14:creationId xmlns:p14="http://schemas.microsoft.com/office/powerpoint/2010/main" val="219624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4218DD5-1079-7220-B21F-AB277E3414EC}"/>
              </a:ext>
            </a:extLst>
          </p:cNvPr>
          <p:cNvSpPr txBox="1"/>
          <p:nvPr/>
        </p:nvSpPr>
        <p:spPr>
          <a:xfrm>
            <a:off x="3041151" y="123290"/>
            <a:ext cx="4520629" cy="4896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x 70</a:t>
            </a:r>
          </a:p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x 300               </a:t>
            </a:r>
          </a:p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2 000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21A92F1-6856-B2A5-6D2A-C996F736FC41}"/>
              </a:ext>
            </a:extLst>
          </p:cNvPr>
          <p:cNvSpPr txBox="1"/>
          <p:nvPr/>
        </p:nvSpPr>
        <p:spPr>
          <a:xfrm>
            <a:off x="4489808" y="832206"/>
            <a:ext cx="4191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9 x 7 x 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B20A44D-1CE6-222B-97D5-20EE3E85FD2D}"/>
              </a:ext>
            </a:extLst>
          </p:cNvPr>
          <p:cNvSpPr txBox="1"/>
          <p:nvPr/>
        </p:nvSpPr>
        <p:spPr>
          <a:xfrm>
            <a:off x="4520630" y="1551397"/>
            <a:ext cx="4191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63 x 10 = 630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F644E8D-4F84-A6C3-2778-542606833DE6}"/>
              </a:ext>
            </a:extLst>
          </p:cNvPr>
          <p:cNvSpPr txBox="1"/>
          <p:nvPr/>
        </p:nvSpPr>
        <p:spPr>
          <a:xfrm>
            <a:off x="4695291" y="2547990"/>
            <a:ext cx="4191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5 x 3 x 100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008D3BA-0441-8EFB-E0B4-CEEDF2CE6406}"/>
              </a:ext>
            </a:extLst>
          </p:cNvPr>
          <p:cNvSpPr txBox="1"/>
          <p:nvPr/>
        </p:nvSpPr>
        <p:spPr>
          <a:xfrm>
            <a:off x="4726112" y="3267181"/>
            <a:ext cx="49521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15 x 100 = 1 500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18F2E94-3114-4E12-C0A6-4FA04622DFEE}"/>
              </a:ext>
            </a:extLst>
          </p:cNvPr>
          <p:cNvSpPr txBox="1"/>
          <p:nvPr/>
        </p:nvSpPr>
        <p:spPr>
          <a:xfrm>
            <a:off x="5198725" y="4202129"/>
            <a:ext cx="4191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6 x 2 x 1 000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30C0F67-F472-71A5-9E1A-AA421190E287}"/>
              </a:ext>
            </a:extLst>
          </p:cNvPr>
          <p:cNvSpPr txBox="1"/>
          <p:nvPr/>
        </p:nvSpPr>
        <p:spPr>
          <a:xfrm>
            <a:off x="5075434" y="4900771"/>
            <a:ext cx="5774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12 x 1 000 = 12 000</a:t>
            </a:r>
          </a:p>
        </p:txBody>
      </p:sp>
    </p:spTree>
    <p:extLst>
      <p:ext uri="{BB962C8B-B14F-4D97-AF65-F5344CB8AC3E}">
        <p14:creationId xmlns:p14="http://schemas.microsoft.com/office/powerpoint/2010/main" val="189944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CA48204-7772-7727-7461-1CA34CB91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44" y="404284"/>
            <a:ext cx="11235379" cy="918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E6F9639-BA81-1DCF-8C62-DF151D1BA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98" y="2021571"/>
            <a:ext cx="11245011" cy="224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5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4218DD5-1079-7220-B21F-AB277E3414EC}"/>
              </a:ext>
            </a:extLst>
          </p:cNvPr>
          <p:cNvSpPr txBox="1"/>
          <p:nvPr/>
        </p:nvSpPr>
        <p:spPr>
          <a:xfrm>
            <a:off x="2270589" y="287676"/>
            <a:ext cx="10304979" cy="4896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x 70</a:t>
            </a:r>
          </a:p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 x 40</a:t>
            </a:r>
          </a:p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300 x 40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8AA9F4D-6C9D-037B-C4C7-46E9E9940DEC}"/>
              </a:ext>
            </a:extLst>
          </p:cNvPr>
          <p:cNvSpPr txBox="1"/>
          <p:nvPr/>
        </p:nvSpPr>
        <p:spPr>
          <a:xfrm>
            <a:off x="4119939" y="986319"/>
            <a:ext cx="4191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2 x 10 x 7 x 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E3376A9-6B6B-9162-5FBE-C1458CD2F7BE}"/>
              </a:ext>
            </a:extLst>
          </p:cNvPr>
          <p:cNvSpPr txBox="1"/>
          <p:nvPr/>
        </p:nvSpPr>
        <p:spPr>
          <a:xfrm>
            <a:off x="4140486" y="1695236"/>
            <a:ext cx="52089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14 x 100 = 1 400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B89EB1F-B5F6-9EC1-6995-9EE8E7B23250}"/>
              </a:ext>
            </a:extLst>
          </p:cNvPr>
          <p:cNvSpPr txBox="1"/>
          <p:nvPr/>
        </p:nvSpPr>
        <p:spPr>
          <a:xfrm>
            <a:off x="4078842" y="2712378"/>
            <a:ext cx="4191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4 x 10 x 4 x 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FF356BA-64E8-4EF3-667B-FD6CD1E6F7FA}"/>
              </a:ext>
            </a:extLst>
          </p:cNvPr>
          <p:cNvSpPr txBox="1"/>
          <p:nvPr/>
        </p:nvSpPr>
        <p:spPr>
          <a:xfrm>
            <a:off x="4099389" y="3421295"/>
            <a:ext cx="52089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16 x 100 = 1 600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49E4F1A-A0DC-ACE1-4975-D883E356394E}"/>
              </a:ext>
            </a:extLst>
          </p:cNvPr>
          <p:cNvSpPr txBox="1"/>
          <p:nvPr/>
        </p:nvSpPr>
        <p:spPr>
          <a:xfrm>
            <a:off x="4274050" y="4387065"/>
            <a:ext cx="4191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3 x 100 x 4 x 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51A7EB3-1E3A-08D0-B76C-EB8ABBB77CAD}"/>
              </a:ext>
            </a:extLst>
          </p:cNvPr>
          <p:cNvSpPr txBox="1"/>
          <p:nvPr/>
        </p:nvSpPr>
        <p:spPr>
          <a:xfrm>
            <a:off x="4294597" y="5095982"/>
            <a:ext cx="52089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12 x 1 000 = 12 000</a:t>
            </a:r>
          </a:p>
        </p:txBody>
      </p:sp>
    </p:spTree>
    <p:extLst>
      <p:ext uri="{BB962C8B-B14F-4D97-AF65-F5344CB8AC3E}">
        <p14:creationId xmlns:p14="http://schemas.microsoft.com/office/powerpoint/2010/main" val="129676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416741" y="246295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4218DD5-1079-7220-B21F-AB277E3414EC}"/>
              </a:ext>
            </a:extLst>
          </p:cNvPr>
          <p:cNvSpPr txBox="1"/>
          <p:nvPr/>
        </p:nvSpPr>
        <p:spPr>
          <a:xfrm>
            <a:off x="1757762" y="274614"/>
            <a:ext cx="10870059" cy="4896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4400" dirty="0"/>
              <a:t>   600 x 30           </a:t>
            </a:r>
          </a:p>
          <a:p>
            <a:pPr>
              <a:lnSpc>
                <a:spcPct val="250000"/>
              </a:lnSpc>
            </a:pPr>
            <a:r>
              <a:rPr lang="en-US" sz="4400" dirty="0"/>
              <a:t>2 000 x 30</a:t>
            </a:r>
          </a:p>
          <a:p>
            <a:pPr>
              <a:lnSpc>
                <a:spcPct val="250000"/>
              </a:lnSpc>
            </a:pPr>
            <a:r>
              <a:rPr lang="en-US" sz="4400" dirty="0"/>
              <a:t>3 000 x 60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8AA9F4D-6C9D-037B-C4C7-46E9E9940DEC}"/>
              </a:ext>
            </a:extLst>
          </p:cNvPr>
          <p:cNvSpPr txBox="1"/>
          <p:nvPr/>
        </p:nvSpPr>
        <p:spPr>
          <a:xfrm>
            <a:off x="4119938" y="986319"/>
            <a:ext cx="5188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dirty="0">
                <a:solidFill>
                  <a:srgbClr val="FF0000"/>
                </a:solidFill>
              </a:rPr>
              <a:t>  = 6 x 100 x 3 x 10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E3376A9-6B6B-9162-5FBE-C1458CD2F7BE}"/>
              </a:ext>
            </a:extLst>
          </p:cNvPr>
          <p:cNvSpPr txBox="1"/>
          <p:nvPr/>
        </p:nvSpPr>
        <p:spPr>
          <a:xfrm>
            <a:off x="4140486" y="1695236"/>
            <a:ext cx="60877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dirty="0">
                <a:solidFill>
                  <a:srgbClr val="FF0000"/>
                </a:solidFill>
              </a:rPr>
              <a:t>  = 18 x 1 000 = 18 000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B89EB1F-B5F6-9EC1-6995-9EE8E7B23250}"/>
              </a:ext>
            </a:extLst>
          </p:cNvPr>
          <p:cNvSpPr txBox="1"/>
          <p:nvPr/>
        </p:nvSpPr>
        <p:spPr>
          <a:xfrm>
            <a:off x="4536041" y="2789916"/>
            <a:ext cx="68678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dirty="0">
                <a:solidFill>
                  <a:srgbClr val="FF0000"/>
                </a:solidFill>
              </a:rPr>
              <a:t>= 2 x 1 000 x 3 x 10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FF356BA-64E8-4EF3-667B-FD6CD1E6F7FA}"/>
              </a:ext>
            </a:extLst>
          </p:cNvPr>
          <p:cNvSpPr txBox="1"/>
          <p:nvPr/>
        </p:nvSpPr>
        <p:spPr>
          <a:xfrm>
            <a:off x="4099389" y="3421295"/>
            <a:ext cx="6494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dirty="0">
                <a:solidFill>
                  <a:srgbClr val="FF0000"/>
                </a:solidFill>
              </a:rPr>
              <a:t>  = 6 x 10 000 = 60 000  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49E4F1A-A0DC-ACE1-4975-D883E356394E}"/>
              </a:ext>
            </a:extLst>
          </p:cNvPr>
          <p:cNvSpPr txBox="1"/>
          <p:nvPr/>
        </p:nvSpPr>
        <p:spPr>
          <a:xfrm>
            <a:off x="4715690" y="4335694"/>
            <a:ext cx="58782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dirty="0">
                <a:solidFill>
                  <a:srgbClr val="FF0000"/>
                </a:solidFill>
              </a:rPr>
              <a:t>= 3 x 1 000 x 6 x 10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51A7EB3-1E3A-08D0-B76C-EB8ABBB77CAD}"/>
              </a:ext>
            </a:extLst>
          </p:cNvPr>
          <p:cNvSpPr txBox="1"/>
          <p:nvPr/>
        </p:nvSpPr>
        <p:spPr>
          <a:xfrm>
            <a:off x="4140484" y="5054885"/>
            <a:ext cx="72633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dirty="0">
                <a:solidFill>
                  <a:srgbClr val="FF0000"/>
                </a:solidFill>
              </a:rPr>
              <a:t>   = 18 x 10 000 = 180 000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0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459D960-B862-FFBB-DDCD-67E67A0E5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02" y="356652"/>
            <a:ext cx="971550" cy="9048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A2E4FF7-0C35-CA36-84EE-0AB2AB79ABD7}"/>
              </a:ext>
            </a:extLst>
          </p:cNvPr>
          <p:cNvSpPr txBox="1"/>
          <p:nvPr/>
        </p:nvSpPr>
        <p:spPr>
          <a:xfrm>
            <a:off x="1458930" y="482885"/>
            <a:ext cx="98631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cửa hàng xếp các cuốn sổ ghi chép vào trong các thùng, mỗi thùng chứa được 1 000 cuốn sổ. Hỏi 43 thùng như vậy chứa được tất cả bao nhiêu cuốn sổ ghi chép?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D6B4237-EB68-7139-56BE-210D7BA67813}"/>
              </a:ext>
            </a:extLst>
          </p:cNvPr>
          <p:cNvSpPr txBox="1"/>
          <p:nvPr/>
        </p:nvSpPr>
        <p:spPr>
          <a:xfrm>
            <a:off x="585627" y="2496621"/>
            <a:ext cx="42740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3200" b="0" i="0" u="sng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0" i="0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sng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b="0" i="0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 latinLnBrk="0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1 000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sổ</a:t>
            </a:r>
            <a:endParaRPr lang="en-US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43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... ?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CF0F14D5-23DA-83A9-A314-CA0E5C17CD5E}"/>
              </a:ext>
            </a:extLst>
          </p:cNvPr>
          <p:cNvCxnSpPr>
            <a:cxnSpLocks/>
          </p:cNvCxnSpPr>
          <p:nvPr/>
        </p:nvCxnSpPr>
        <p:spPr>
          <a:xfrm>
            <a:off x="5445304" y="2157573"/>
            <a:ext cx="0" cy="3575407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EFB0511-6541-0878-6AC5-C6C6D17EA4DA}"/>
              </a:ext>
            </a:extLst>
          </p:cNvPr>
          <p:cNvSpPr txBox="1"/>
          <p:nvPr/>
        </p:nvSpPr>
        <p:spPr>
          <a:xfrm>
            <a:off x="5681609" y="2126752"/>
            <a:ext cx="58562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43 thùng chứa được tất cả số cuốn sổ ghi chép là 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 x 43 = 43 000 (cuốn)</a:t>
            </a:r>
          </a:p>
          <a:p>
            <a:pPr algn="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43 000 cuốn sổ ghi chép</a:t>
            </a:r>
          </a:p>
        </p:txBody>
      </p:sp>
    </p:spTree>
    <p:extLst>
      <p:ext uri="{BB962C8B-B14F-4D97-AF65-F5344CB8AC3E}">
        <p14:creationId xmlns:p14="http://schemas.microsoft.com/office/powerpoint/2010/main" val="401807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4035" descr="1-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30658"/>
            <a:ext cx="11953331" cy="27273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44036" descr="1-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208" y="1180498"/>
            <a:ext cx="7442598" cy="4991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44037" descr="1-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8485" y="3416261"/>
            <a:ext cx="3678035" cy="389604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9"/>
          <p:cNvSpPr/>
          <p:nvPr/>
        </p:nvSpPr>
        <p:spPr>
          <a:xfrm>
            <a:off x="3209213" y="2639464"/>
            <a:ext cx="628659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per Black" panose="02040603050506020204" pitchFamily="18" charset="0"/>
              </a:rPr>
              <a:t>Vận</a:t>
            </a:r>
            <a:r>
              <a:rPr lang="en-US" sz="115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per Black" panose="02040603050506020204" pitchFamily="18" charset="0"/>
              </a:rPr>
              <a:t> </a:t>
            </a:r>
            <a:r>
              <a:rPr lang="en-US" sz="115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per Black" panose="02040603050506020204" pitchFamily="18" charset="0"/>
              </a:rPr>
              <a:t>dụng</a:t>
            </a:r>
            <a:r>
              <a:rPr lang="en-US" sz="115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per Black" panose="02040603050506020204" pitchFamily="18" charset="0"/>
              </a:rPr>
              <a:t> </a:t>
            </a:r>
          </a:p>
        </p:txBody>
      </p:sp>
      <p:pic>
        <p:nvPicPr>
          <p:cNvPr id="3" name="Picture 2" descr="A picture containing light&#10;&#10;Description automatically generated">
            <a:extLst>
              <a:ext uri="{FF2B5EF4-FFF2-40B4-BE49-F238E27FC236}">
                <a16:creationId xmlns="" xmlns:a16="http://schemas.microsoft.com/office/drawing/2014/main" id="{AAF24C08-69A9-4A33-B492-6B22F10C38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5637">
            <a:off x="-238253" y="-693086"/>
            <a:ext cx="3771197" cy="377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4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8246" y="120588"/>
            <a:ext cx="73331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 smtClean="0">
                <a:solidFill>
                  <a:srgbClr val="2888E1"/>
                </a:solidFill>
                <a:latin typeface="+mj-lt"/>
              </a:rPr>
              <a:t>5</a:t>
            </a:r>
            <a:r>
              <a:rPr lang="en-US" sz="3200" b="1" dirty="0" smtClean="0">
                <a:solidFill>
                  <a:srgbClr val="2888E1"/>
                </a:solidFill>
                <a:latin typeface="+mj-lt"/>
              </a:rPr>
              <a:t>.</a:t>
            </a:r>
            <a:r>
              <a:rPr lang="vi-VN" sz="3200" dirty="0" smtClean="0">
                <a:solidFill>
                  <a:srgbClr val="000000"/>
                </a:solidFill>
                <a:latin typeface="+mj-lt"/>
              </a:rPr>
              <a:t>Trò 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chơi "Tính nhẩm"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23" y="1404937"/>
            <a:ext cx="9749117" cy="496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8123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4036" descr="1-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208" y="1180498"/>
            <a:ext cx="7442598" cy="49917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918010" y="2837329"/>
            <a:ext cx="6051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10096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7" name="Rectangle 3">
            <a:extLst>
              <a:ext uri="{FF2B5EF4-FFF2-40B4-BE49-F238E27FC236}">
                <a16:creationId xmlns="" xmlns:a16="http://schemas.microsoft.com/office/drawing/2014/main" id="{C8F582ED-D10E-4469-BC29-0471D8DF2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294" y="549275"/>
            <a:ext cx="1183341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 dirty="0">
                <a:solidFill>
                  <a:srgbClr val="6600CC"/>
                </a:solidFill>
                <a:cs typeface="Arial" panose="020B0604020202020204" pitchFamily="34" charset="0"/>
              </a:rPr>
              <a:t>	</a:t>
            </a:r>
            <a:r>
              <a:rPr lang="en-US" altLang="en-US" sz="3600" b="1" i="1" dirty="0" err="1">
                <a:solidFill>
                  <a:srgbClr val="6600CC"/>
                </a:solidFill>
                <a:cs typeface="Arial" panose="020B0604020202020204" pitchFamily="34" charset="0"/>
              </a:rPr>
              <a:t>Khi</a:t>
            </a:r>
            <a:r>
              <a:rPr lang="en-US" altLang="en-US" sz="3600" b="1" i="1" dirty="0">
                <a:solidFill>
                  <a:srgbClr val="66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rgbClr val="6600CC"/>
                </a:solidFill>
                <a:cs typeface="Arial" panose="020B0604020202020204" pitchFamily="34" charset="0"/>
              </a:rPr>
              <a:t>nhân</a:t>
            </a:r>
            <a:r>
              <a:rPr lang="en-US" altLang="en-US" sz="3600" b="1" i="1" dirty="0">
                <a:solidFill>
                  <a:srgbClr val="66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rgbClr val="6600CC"/>
                </a:solidFill>
                <a:cs typeface="Arial" panose="020B0604020202020204" pitchFamily="34" charset="0"/>
              </a:rPr>
              <a:t>với</a:t>
            </a:r>
            <a:r>
              <a:rPr lang="en-US" altLang="en-US" sz="3600" b="1" i="1" dirty="0">
                <a:solidFill>
                  <a:srgbClr val="6600CC"/>
                </a:solidFill>
                <a:cs typeface="Arial" panose="020B0604020202020204" pitchFamily="34" charset="0"/>
              </a:rPr>
              <a:t> 10, 100, 1000… ta </a:t>
            </a:r>
            <a:r>
              <a:rPr lang="en-US" altLang="en-US" sz="3600" b="1" i="1" dirty="0" err="1">
                <a:solidFill>
                  <a:srgbClr val="6600CC"/>
                </a:solidFill>
                <a:cs typeface="Arial" panose="020B0604020202020204" pitchFamily="34" charset="0"/>
              </a:rPr>
              <a:t>làm</a:t>
            </a:r>
            <a:r>
              <a:rPr lang="en-US" altLang="en-US" sz="3600" b="1" i="1" dirty="0">
                <a:solidFill>
                  <a:srgbClr val="66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rgbClr val="6600CC"/>
                </a:solidFill>
                <a:cs typeface="Arial" panose="020B0604020202020204" pitchFamily="34" charset="0"/>
              </a:rPr>
              <a:t>như</a:t>
            </a:r>
            <a:r>
              <a:rPr lang="en-US" altLang="en-US" sz="3600" b="1" i="1" dirty="0">
                <a:solidFill>
                  <a:srgbClr val="66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rgbClr val="6600CC"/>
                </a:solidFill>
                <a:cs typeface="Arial" panose="020B0604020202020204" pitchFamily="34" charset="0"/>
              </a:rPr>
              <a:t>thế</a:t>
            </a:r>
            <a:r>
              <a:rPr lang="en-US" altLang="en-US" sz="3600" b="1" i="1" dirty="0">
                <a:solidFill>
                  <a:srgbClr val="66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rgbClr val="6600CC"/>
                </a:solidFill>
                <a:cs typeface="Arial" panose="020B0604020202020204" pitchFamily="34" charset="0"/>
              </a:rPr>
              <a:t>nào</a:t>
            </a:r>
            <a:r>
              <a:rPr lang="en-US" altLang="en-US" sz="3600" b="1" i="1" dirty="0">
                <a:solidFill>
                  <a:srgbClr val="6600CC"/>
                </a:solidFill>
                <a:cs typeface="Arial" panose="020B0604020202020204" pitchFamily="34" charset="0"/>
              </a:rPr>
              <a:t>? </a:t>
            </a:r>
          </a:p>
        </p:txBody>
      </p:sp>
      <p:sp>
        <p:nvSpPr>
          <p:cNvPr id="236548" name="Rectangle 4">
            <a:extLst>
              <a:ext uri="{FF2B5EF4-FFF2-40B4-BE49-F238E27FC236}">
                <a16:creationId xmlns="" xmlns:a16="http://schemas.microsoft.com/office/drawing/2014/main" id="{1B5F6B5D-8DA4-49CB-A1F6-5AC9E9CCC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5908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 u="sng" dirty="0">
                <a:solidFill>
                  <a:srgbClr val="0066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CỦNG CỐ</a:t>
            </a:r>
            <a:r>
              <a:rPr lang="en-US" altLang="en-US" sz="3000" b="1" u="sng" dirty="0">
                <a:solidFill>
                  <a:srgbClr val="0066CC"/>
                </a:solidFill>
                <a:latin typeface="VNI-Avo" pitchFamily="2" charset="0"/>
                <a:cs typeface="Arial" panose="020B0604020202020204" pitchFamily="34" charset="0"/>
              </a:rPr>
              <a:t> :</a:t>
            </a:r>
            <a:endParaRPr lang="en-US" altLang="en-US" sz="1800" b="1" i="1" u="sng" dirty="0">
              <a:solidFill>
                <a:srgbClr val="0066CC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20801" y="2277931"/>
            <a:ext cx="10162360" cy="1754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>
                <a:solidFill>
                  <a:srgbClr val="EE94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</a:p>
          <a:p>
            <a:pPr algn="ctr">
              <a:spcBef>
                <a:spcPct val="0"/>
              </a:spcBef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EE94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  <a:r>
              <a:rPr lang="en-US" altLang="en-US" sz="36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</a:p>
          <a:p>
            <a:pPr algn="ctr">
              <a:spcBef>
                <a:spcPct val="0"/>
              </a:spcBef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114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10694" r="14559" b="12834"/>
          <a:stretch>
            <a:fillRect/>
          </a:stretch>
        </p:blipFill>
        <p:spPr>
          <a:xfrm>
            <a:off x="5050970" y="1452230"/>
            <a:ext cx="7560129" cy="504098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76"/>
            <a:ext cx="12192000" cy="687377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10694" r="14559" b="12834"/>
          <a:stretch>
            <a:fillRect/>
          </a:stretch>
        </p:blipFill>
        <p:spPr>
          <a:xfrm>
            <a:off x="4053434" y="1299829"/>
            <a:ext cx="8405266" cy="560450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61" b="62667"/>
          <a:stretch>
            <a:fillRect/>
          </a:stretch>
        </p:blipFill>
        <p:spPr>
          <a:xfrm>
            <a:off x="0" y="291817"/>
            <a:ext cx="3108960" cy="23852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5" r="71460" b="70286"/>
          <a:stretch>
            <a:fillRect/>
          </a:stretch>
        </p:blipFill>
        <p:spPr>
          <a:xfrm>
            <a:off x="3037207" y="439427"/>
            <a:ext cx="3293127" cy="228577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3198273" y="2971800"/>
            <a:ext cx="1120727" cy="9144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7342170" y="488658"/>
            <a:ext cx="1120727" cy="9144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26831" r="75844" b="43247"/>
          <a:stretch>
            <a:fillRect/>
          </a:stretch>
        </p:blipFill>
        <p:spPr>
          <a:xfrm>
            <a:off x="1306286" y="2455816"/>
            <a:ext cx="1123405" cy="8621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1" r="30649" b="68635"/>
          <a:stretch>
            <a:fillRect/>
          </a:stretch>
        </p:blipFill>
        <p:spPr>
          <a:xfrm>
            <a:off x="6008914" y="1682751"/>
            <a:ext cx="966652" cy="90369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>
            <a:fillRect/>
          </a:stretch>
        </p:blipFill>
        <p:spPr>
          <a:xfrm>
            <a:off x="0" y="-34595"/>
            <a:ext cx="12192000" cy="6858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1" r="30649" b="68635"/>
          <a:stretch>
            <a:fillRect/>
          </a:stretch>
        </p:blipFill>
        <p:spPr>
          <a:xfrm>
            <a:off x="5228330" y="5489372"/>
            <a:ext cx="966652" cy="90369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26831" r="75844" b="43247"/>
          <a:stretch>
            <a:fillRect/>
          </a:stretch>
        </p:blipFill>
        <p:spPr>
          <a:xfrm>
            <a:off x="4352111" y="1887595"/>
            <a:ext cx="1123405" cy="86214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5572149" y="4768422"/>
            <a:ext cx="691491" cy="56418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1" r="30649" b="68635"/>
          <a:stretch>
            <a:fillRect/>
          </a:stretch>
        </p:blipFill>
        <p:spPr>
          <a:xfrm>
            <a:off x="-136835" y="4273286"/>
            <a:ext cx="1568989" cy="146680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>
            <a:fillRect/>
          </a:stretch>
        </p:blipFill>
        <p:spPr>
          <a:xfrm flipH="1" flipV="1">
            <a:off x="0" y="6136633"/>
            <a:ext cx="12192000" cy="685800"/>
          </a:xfrm>
          <a:prstGeom prst="rect">
            <a:avLst/>
          </a:prstGeom>
        </p:spPr>
      </p:pic>
      <p:pic>
        <p:nvPicPr>
          <p:cNvPr id="21" name="图片 19">
            <a:extLst>
              <a:ext uri="{FF2B5EF4-FFF2-40B4-BE49-F238E27FC236}">
                <a16:creationId xmlns="" xmlns:a16="http://schemas.microsoft.com/office/drawing/2014/main" id="{B39A98F1-108D-40DC-8751-4F959B2BD6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7" t="50406" r="27013" b="6978"/>
          <a:stretch>
            <a:fillRect/>
          </a:stretch>
        </p:blipFill>
        <p:spPr>
          <a:xfrm>
            <a:off x="7742223" y="4285410"/>
            <a:ext cx="992777" cy="1227908"/>
          </a:xfrm>
          <a:prstGeom prst="rect">
            <a:avLst/>
          </a:prstGeom>
        </p:spPr>
      </p:pic>
      <p:sp>
        <p:nvSpPr>
          <p:cNvPr id="28" name="TextBox 5">
            <a:extLst>
              <a:ext uri="{FF2B5EF4-FFF2-40B4-BE49-F238E27FC236}">
                <a16:creationId xmlns="" xmlns:a16="http://schemas.microsoft.com/office/drawing/2014/main" id="{A1955FC6-859F-4734-9D4D-DAAB8658E198}"/>
              </a:ext>
            </a:extLst>
          </p:cNvPr>
          <p:cNvSpPr txBox="1"/>
          <p:nvPr/>
        </p:nvSpPr>
        <p:spPr>
          <a:xfrm rot="20613593">
            <a:off x="8252528" y="4448917"/>
            <a:ext cx="26646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3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96C8D6"/>
                </a:solidFill>
                <a:latin typeface="Times New Roman" panose="02020603050405020304" charset="0"/>
                <a:ea typeface="义启嘟嘟体" pitchFamily="2" charset="-128"/>
                <a:cs typeface="Times New Roman" panose="02020603050405020304" charset="0"/>
                <a:sym typeface="+mn-lt"/>
              </a:rPr>
              <a:t>Edit: Ruby</a:t>
            </a:r>
          </a:p>
        </p:txBody>
      </p:sp>
      <p:pic>
        <p:nvPicPr>
          <p:cNvPr id="29" name="图片 4100" descr="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8823" y="2876087"/>
            <a:ext cx="5211574" cy="40465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10694" r="14559" b="12834"/>
          <a:stretch>
            <a:fillRect/>
          </a:stretch>
        </p:blipFill>
        <p:spPr>
          <a:xfrm>
            <a:off x="4205834" y="1452229"/>
            <a:ext cx="8405266" cy="5604509"/>
          </a:xfrm>
          <a:prstGeom prst="rect">
            <a:avLst/>
          </a:prstGeom>
        </p:spPr>
      </p:pic>
      <p:sp>
        <p:nvSpPr>
          <p:cNvPr id="34" name="TextBox 5"/>
          <p:cNvSpPr txBox="1"/>
          <p:nvPr/>
        </p:nvSpPr>
        <p:spPr>
          <a:xfrm rot="20881397">
            <a:off x="6155989" y="3358218"/>
            <a:ext cx="43665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spc="300" dirty="0" err="1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Chúc</a:t>
            </a:r>
            <a:r>
              <a:rPr lang="en-US" altLang="zh-CN" sz="5400" b="1" spc="300" dirty="0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5400" b="1" spc="300" dirty="0" err="1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các</a:t>
            </a:r>
            <a:r>
              <a:rPr lang="en-US" altLang="zh-CN" sz="5400" b="1" spc="300" dirty="0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5400" b="1" spc="300" dirty="0" err="1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em</a:t>
            </a:r>
            <a:r>
              <a:rPr lang="en-US" altLang="zh-CN" sz="5400" b="1" spc="300" dirty="0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altLang="zh-CN" sz="5400" b="1" spc="300" err="1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học</a:t>
            </a:r>
            <a:r>
              <a:rPr lang="en-US" altLang="zh-CN" sz="5400" b="1" spc="300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tốt!</a:t>
            </a:r>
            <a:endParaRPr lang="en-US" sz="5400" b="1" spc="300" dirty="0">
              <a:ln w="60325" cmpd="dbl">
                <a:solidFill>
                  <a:srgbClr val="1C4082"/>
                </a:solidFill>
              </a:ln>
              <a:solidFill>
                <a:srgbClr val="1C4082"/>
              </a:solidFill>
              <a:latin typeface="UTM Guanine" panose="02040603050506020204" pitchFamily="18" charset="0"/>
              <a:ea typeface="义启嘟嘟体" pitchFamily="2" charset="-128"/>
              <a:cs typeface="义启嘟嘟体" pitchFamily="2" charset="-128"/>
              <a:sym typeface="+mn-lt"/>
            </a:endParaRPr>
          </a:p>
        </p:txBody>
      </p:sp>
      <p:pic>
        <p:nvPicPr>
          <p:cNvPr id="35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0" r="15000" b="54204"/>
          <a:stretch>
            <a:fillRect/>
          </a:stretch>
        </p:blipFill>
        <p:spPr>
          <a:xfrm>
            <a:off x="8326972" y="747412"/>
            <a:ext cx="3308804" cy="255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9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900"/>
                            </p:stCondLst>
                            <p:childTnLst>
                              <p:par>
                                <p:cTn id="50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15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Ảnh động Powerpoint CTU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117" y="3347836"/>
            <a:ext cx="1010323" cy="153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830" y="3090157"/>
            <a:ext cx="3431799" cy="1310867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202" y="4180286"/>
            <a:ext cx="3505504" cy="1407592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848" y="5450267"/>
            <a:ext cx="3328704" cy="15424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891" y="256148"/>
            <a:ext cx="6736541" cy="6736541"/>
          </a:xfrm>
          <a:prstGeom prst="rect">
            <a:avLst/>
          </a:prstGeom>
        </p:spPr>
      </p:pic>
      <p:pic>
        <p:nvPicPr>
          <p:cNvPr id="6" name="Picture 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266" y="2058001"/>
            <a:ext cx="892791" cy="954012"/>
          </a:xfrm>
          <a:prstGeom prst="rect">
            <a:avLst/>
          </a:prstGeom>
        </p:spPr>
      </p:pic>
      <p:pic>
        <p:nvPicPr>
          <p:cNvPr id="7" name="Picture 6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21" y="3383897"/>
            <a:ext cx="897893" cy="959113"/>
          </a:xfrm>
          <a:prstGeom prst="rect">
            <a:avLst/>
          </a:prstGeom>
        </p:spPr>
      </p:pic>
      <p:pic>
        <p:nvPicPr>
          <p:cNvPr id="12" name="Picture 1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54" y="2231400"/>
            <a:ext cx="897893" cy="954012"/>
          </a:xfrm>
          <a:prstGeom prst="rect">
            <a:avLst/>
          </a:prstGeom>
        </p:spPr>
      </p:pic>
      <p:pic>
        <p:nvPicPr>
          <p:cNvPr id="13" name="Picture 1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21" y="860909"/>
            <a:ext cx="892791" cy="959113"/>
          </a:xfrm>
          <a:prstGeom prst="rect">
            <a:avLst/>
          </a:prstGeom>
        </p:spPr>
      </p:pic>
      <p:pic>
        <p:nvPicPr>
          <p:cNvPr id="14" name="Picture 13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714" y="537261"/>
            <a:ext cx="897893" cy="9591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0" r="26483"/>
          <a:stretch/>
        </p:blipFill>
        <p:spPr>
          <a:xfrm flipH="1">
            <a:off x="3496961" y="3813204"/>
            <a:ext cx="1655805" cy="2944335"/>
          </a:xfrm>
          <a:prstGeom prst="rect">
            <a:avLst/>
          </a:prstGeom>
        </p:spPr>
      </p:pic>
      <p:pic>
        <p:nvPicPr>
          <p:cNvPr id="20" name="Picture 7" descr="F:\NguyenNgocQuynhTrang\HinhAnh\TIERE128.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927" y="3703682"/>
            <a:ext cx="358140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2" descr="2019 的 Wooden Hanging With Tropical, Wood, Wood Decoration ...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 r="8421" b="22609"/>
          <a:stretch/>
        </p:blipFill>
        <p:spPr bwMode="auto">
          <a:xfrm>
            <a:off x="98692" y="-543697"/>
            <a:ext cx="4324865" cy="4356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153472" y="711423"/>
            <a:ext cx="21339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381000" contourW="44450">
              <a:bevelT w="107950" h="82550"/>
              <a:bevelB w="107950"/>
              <a:contourClr>
                <a:srgbClr val="FF0000"/>
              </a:contourClr>
            </a:sp3d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GAME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38110" y="1532946"/>
            <a:ext cx="30460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Above">
                <a:rot lat="20400000" lon="1200000" rev="0"/>
              </a:camera>
              <a:lightRig rig="harsh" dir="t"/>
            </a:scene3d>
            <a:sp3d extrusionH="330200" contourW="12700" prstMaterial="matte">
              <a:bevelT w="63500" h="12700" prst="relaxedInset"/>
              <a:extrusionClr>
                <a:srgbClr val="FF0000"/>
              </a:extrusionClr>
              <a:contourClr>
                <a:srgbClr val="FFFF00"/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CCFF33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HÁI TÁO</a:t>
            </a:r>
          </a:p>
        </p:txBody>
      </p:sp>
      <p:pic>
        <p:nvPicPr>
          <p:cNvPr id="1026" name="Picture 2" descr="Ảnh động Powerpoint CTU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097" y="602181"/>
            <a:ext cx="1077248" cy="7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Ảnh động Powerpoint CTU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11" y="464722"/>
            <a:ext cx="992256" cy="92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Ảnh động Powerpoint CTU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223" y="4771020"/>
            <a:ext cx="904875" cy="10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3.googleusercontent.com/-Kkc4Enb-B1s/WsHJ4xMjM8I/AAAAAAAABls/2i_8PTUGO3Mp64J4O-5njByn1TOmDML7wCHMYCw/h136/3-mau_slide_powerpoint_dep_ctu.vn_(210).gif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59617" y="5491153"/>
            <a:ext cx="2486696" cy="123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5630794" y="-43760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9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61509" y="39273"/>
            <a:ext cx="3719946" cy="895638"/>
          </a:xfrm>
          <a:prstGeom prst="rect">
            <a:avLst/>
          </a:prstGeom>
          <a:blipFill dpi="0" rotWithShape="1">
            <a:blip r:embed="rId2">
              <a:alphaModFix amt="59000"/>
            </a:blip>
            <a:srcRect/>
            <a:stretch>
              <a:fillRect/>
            </a:stretch>
          </a:blipFill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CÁCH CHƠI</a:t>
            </a:r>
          </a:p>
        </p:txBody>
      </p:sp>
      <p:sp>
        <p:nvSpPr>
          <p:cNvPr id="6" name="Rectangle 5"/>
          <p:cNvSpPr/>
          <p:nvPr/>
        </p:nvSpPr>
        <p:spPr>
          <a:xfrm>
            <a:off x="192088" y="1789612"/>
            <a:ext cx="12085956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  <a:p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ĐỢI GÌ NỮA CHÚNG TA CÙNG THỰC HIỆN NÀO !</a:t>
            </a:r>
          </a:p>
        </p:txBody>
      </p:sp>
      <p:pic>
        <p:nvPicPr>
          <p:cNvPr id="2050" name="Picture 2" descr="https://lh3.googleusercontent.com/-t4zfh-W7mKA/WsOI-SN6GLI/AAAAAAAACZg/waxOxhdIqEkrcH3sYVl8kZu8M506uiZfQCHMYCw/h136/4-ctu.vn_anh_dong_mau_slide_powerpoint_dep_(27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255" y="0"/>
            <a:ext cx="1093522" cy="109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2137" y="1098874"/>
            <a:ext cx="118783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1026" name="Picture 2" descr="tác dụng của táo đỏ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-2147483648"/>
            <a:ext cx="71437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Tác dụng của táo đỏ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-2147483648"/>
            <a:ext cx="71437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ác dụng của táo đỏ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2147483647"/>
            <a:ext cx="71437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tác dụng của táo đỏ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2147483647"/>
            <a:ext cx="71437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3729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7" t="1573" r="9882"/>
          <a:stretch/>
        </p:blipFill>
        <p:spPr>
          <a:xfrm>
            <a:off x="6517341" y="161365"/>
            <a:ext cx="5522259" cy="6980842"/>
          </a:xfrm>
          <a:prstGeom prst="rect">
            <a:avLst/>
          </a:prstGeom>
        </p:spPr>
      </p:pic>
      <p:pic>
        <p:nvPicPr>
          <p:cNvPr id="1030" name="Picture 6" descr="Ảnh động Powerpoint CTU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704" y="3070246"/>
            <a:ext cx="1010323" cy="153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0" r="26483"/>
          <a:stretch/>
        </p:blipFill>
        <p:spPr>
          <a:xfrm flipH="1">
            <a:off x="3496961" y="3813204"/>
            <a:ext cx="1655805" cy="2944335"/>
          </a:xfrm>
          <a:prstGeom prst="rect">
            <a:avLst/>
          </a:prstGeom>
        </p:spPr>
      </p:pic>
      <p:pic>
        <p:nvPicPr>
          <p:cNvPr id="38" name="Picture 12" descr="2019 的 Wooden Hanging With Tropical, Wood, Wood Decoration ...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 r="8421" b="22609"/>
          <a:stretch/>
        </p:blipFill>
        <p:spPr bwMode="auto">
          <a:xfrm>
            <a:off x="98692" y="-543697"/>
            <a:ext cx="4324865" cy="4356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153472" y="711423"/>
            <a:ext cx="21339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381000" contourW="44450">
              <a:bevelT w="107950" h="82550"/>
              <a:bevelB w="107950"/>
              <a:contourClr>
                <a:srgbClr val="FF0000"/>
              </a:contourClr>
            </a:sp3d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GAME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38110" y="1532946"/>
            <a:ext cx="30460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Above">
                <a:rot lat="20400000" lon="1200000" rev="0"/>
              </a:camera>
              <a:lightRig rig="harsh" dir="t"/>
            </a:scene3d>
            <a:sp3d extrusionH="330200" contourW="12700" prstMaterial="matte">
              <a:bevelT w="63500" h="12700" prst="relaxedInset"/>
              <a:extrusionClr>
                <a:srgbClr val="FF0000"/>
              </a:extrusionClr>
              <a:contourClr>
                <a:srgbClr val="FFFF00"/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CCFF33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HÁI TÁO</a:t>
            </a:r>
          </a:p>
        </p:txBody>
      </p:sp>
      <p:pic>
        <p:nvPicPr>
          <p:cNvPr id="1026" name="Picture 2" descr="Ảnh động Powerpoint CTU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097" y="602181"/>
            <a:ext cx="1077248" cy="7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Ảnh động Powerpoint CTU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11" y="464722"/>
            <a:ext cx="992256" cy="92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Ảnh động Powerpoint CTU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223" y="4771020"/>
            <a:ext cx="904875" cy="10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3.googleusercontent.com/-Kkc4Enb-B1s/WsHJ4xMjM8I/AAAAAAAABls/2i_8PTUGO3Mp64J4O-5njByn1TOmDML7wCHMYCw/h136/3-mau_slide_powerpoint_dep_ctu.vn_(210)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53543" y="5556858"/>
            <a:ext cx="2486696" cy="123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30794" y="-437605"/>
            <a:ext cx="487362" cy="487363"/>
          </a:xfrm>
          <a:prstGeom prst="rect">
            <a:avLst/>
          </a:prstGeom>
        </p:spPr>
      </p:pic>
      <p:pic>
        <p:nvPicPr>
          <p:cNvPr id="22" name="Picture 16" descr="https://lh3.googleusercontent.com/-9W4f5u3ioLM/WsHKY_dQMUI/AAAAAAAABo8/QANNLIyvDH4V1Zou9FEDTwD43fYGpshjQCHMYCw/h136/3-mau_slide_powerpoint_dep_ctu.vn_(262)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28" y="4693234"/>
            <a:ext cx="2416979" cy="161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5" t="12350" r="22609" b="14343"/>
          <a:stretch/>
        </p:blipFill>
        <p:spPr>
          <a:xfrm>
            <a:off x="284833" y="818965"/>
            <a:ext cx="695067" cy="1522056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563573" y="1911243"/>
            <a:ext cx="3504668" cy="2398656"/>
            <a:chOff x="3563573" y="1911243"/>
            <a:chExt cx="3504668" cy="239865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49" t="6723" r="7298" b="11790"/>
            <a:stretch/>
          </p:blipFill>
          <p:spPr>
            <a:xfrm rot="11382232">
              <a:off x="3563573" y="1911243"/>
              <a:ext cx="3504668" cy="2398656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3841850" y="2497893"/>
              <a:ext cx="2839239" cy="10772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3200" b="1" cap="none" spc="0" dirty="0" err="1">
                  <a:ln/>
                  <a:solidFill>
                    <a:srgbClr val="FF0000"/>
                  </a:solidFill>
                  <a:effectLst/>
                </a:rPr>
                <a:t>Hãy</a:t>
              </a:r>
              <a:r>
                <a:rPr lang="en-US" sz="3200" b="1" cap="none" spc="0" dirty="0">
                  <a:ln/>
                  <a:solidFill>
                    <a:srgbClr val="FF0000"/>
                  </a:solidFill>
                  <a:effectLst/>
                </a:rPr>
                <a:t> </a:t>
              </a:r>
              <a:r>
                <a:rPr lang="en-US" sz="3200" b="1" cap="none" spc="0" dirty="0" err="1">
                  <a:ln/>
                  <a:solidFill>
                    <a:srgbClr val="FF0000"/>
                  </a:solidFill>
                  <a:effectLst/>
                </a:rPr>
                <a:t>giúp</a:t>
              </a:r>
              <a:r>
                <a:rPr lang="en-US" sz="3200" b="1" cap="none" spc="0" dirty="0">
                  <a:ln/>
                  <a:solidFill>
                    <a:srgbClr val="FF0000"/>
                  </a:solidFill>
                  <a:effectLst/>
                </a:rPr>
                <a:t> </a:t>
              </a:r>
              <a:r>
                <a:rPr lang="en-US" sz="3200" b="1" cap="none" spc="0" dirty="0" err="1">
                  <a:ln/>
                  <a:solidFill>
                    <a:srgbClr val="FF0000"/>
                  </a:solidFill>
                  <a:effectLst/>
                </a:rPr>
                <a:t>ông</a:t>
              </a:r>
              <a:endParaRPr lang="en-US" sz="3200" b="1" cap="none" spc="0" dirty="0">
                <a:ln/>
                <a:solidFill>
                  <a:srgbClr val="FF0000"/>
                </a:solidFill>
                <a:effectLst/>
              </a:endParaRPr>
            </a:p>
            <a:p>
              <a:pPr algn="ctr"/>
              <a:r>
                <a:rPr lang="en-US" sz="3200" b="1" dirty="0" err="1">
                  <a:ln/>
                  <a:solidFill>
                    <a:srgbClr val="FF0000"/>
                  </a:solidFill>
                </a:rPr>
                <a:t>Hái</a:t>
              </a:r>
              <a:r>
                <a:rPr lang="en-US" sz="3200" b="1" dirty="0">
                  <a:ln/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ln/>
                  <a:solidFill>
                    <a:srgbClr val="FF0000"/>
                  </a:solidFill>
                </a:rPr>
                <a:t>táo</a:t>
              </a:r>
              <a:r>
                <a:rPr lang="en-US" sz="3200" b="1" dirty="0">
                  <a:ln/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ln/>
                  <a:solidFill>
                    <a:srgbClr val="FF0000"/>
                  </a:solidFill>
                </a:rPr>
                <a:t>nhé</a:t>
              </a:r>
              <a:endParaRPr lang="en-US" sz="3200" b="1" cap="none" spc="0" dirty="0">
                <a:ln/>
                <a:solidFill>
                  <a:srgbClr val="FF0000"/>
                </a:solidFill>
                <a:effectLst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0" t="31271" r="17811" b="25773"/>
          <a:stretch/>
        </p:blipFill>
        <p:spPr>
          <a:xfrm>
            <a:off x="8701045" y="5076147"/>
            <a:ext cx="3475746" cy="1746752"/>
          </a:xfrm>
          <a:prstGeom prst="rect">
            <a:avLst/>
          </a:prstGeom>
        </p:spPr>
      </p:pic>
      <p:pic>
        <p:nvPicPr>
          <p:cNvPr id="6" name="Picture 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172" y="1968351"/>
            <a:ext cx="892791" cy="954012"/>
          </a:xfrm>
          <a:prstGeom prst="rect">
            <a:avLst/>
          </a:prstGeom>
        </p:spPr>
      </p:pic>
      <p:pic>
        <p:nvPicPr>
          <p:cNvPr id="7" name="nek 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127" y="3294247"/>
            <a:ext cx="897893" cy="959113"/>
          </a:xfrm>
          <a:prstGeom prst="rect">
            <a:avLst/>
          </a:prstGeom>
        </p:spPr>
      </p:pic>
      <p:pic>
        <p:nvPicPr>
          <p:cNvPr id="12" name="Picture 1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160" y="2141750"/>
            <a:ext cx="897893" cy="954012"/>
          </a:xfrm>
          <a:prstGeom prst="rect">
            <a:avLst/>
          </a:prstGeom>
        </p:spPr>
      </p:pic>
      <p:pic>
        <p:nvPicPr>
          <p:cNvPr id="13" name="Picture 1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827" y="771259"/>
            <a:ext cx="892791" cy="959113"/>
          </a:xfrm>
          <a:prstGeom prst="rect">
            <a:avLst/>
          </a:prstGeom>
        </p:spPr>
      </p:pic>
      <p:pic>
        <p:nvPicPr>
          <p:cNvPr id="14" name="Picture 13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620" y="447611"/>
            <a:ext cx="897893" cy="959113"/>
          </a:xfrm>
          <a:prstGeom prst="rect">
            <a:avLst/>
          </a:prstGeom>
        </p:spPr>
      </p:pic>
      <p:pic>
        <p:nvPicPr>
          <p:cNvPr id="28" name="Picture 27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273" y="5704528"/>
            <a:ext cx="2588072" cy="1199235"/>
          </a:xfrm>
          <a:prstGeom prst="rect">
            <a:avLst/>
          </a:prstGeom>
        </p:spPr>
      </p:pic>
      <p:pic>
        <p:nvPicPr>
          <p:cNvPr id="29" name="Picture 2" descr="Ảnh động Powerpoint CTU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000" y="108024"/>
            <a:ext cx="1077248" cy="7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3002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18125 0.4537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0.17643 0.6057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15" y="3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repeatCount="2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81481E-6 L -0.01432 0.6541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repeatCount="2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0.0655 0.3921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8" y="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48148E-6 L 0.19192 0.21644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96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80654" y="234778"/>
            <a:ext cx="10992885" cy="3408355"/>
            <a:chOff x="190458" y="234778"/>
            <a:chExt cx="11883082" cy="340835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" t="20689" r="3243" b="15167"/>
            <a:stretch/>
          </p:blipFill>
          <p:spPr>
            <a:xfrm>
              <a:off x="190458" y="234778"/>
              <a:ext cx="11883082" cy="340835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762895" y="1744016"/>
              <a:ext cx="436876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 x 5 = .... x 3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90458" y="3434405"/>
            <a:ext cx="11883082" cy="3408355"/>
            <a:chOff x="190458" y="3434405"/>
            <a:chExt cx="11883082" cy="340835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" t="20689" r="3243" b="15167"/>
            <a:stretch/>
          </p:blipFill>
          <p:spPr>
            <a:xfrm>
              <a:off x="190458" y="3434405"/>
              <a:ext cx="11883082" cy="3408355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6052852" y="4874155"/>
              <a:ext cx="5661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  <a:endPara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10" name="Oval 9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11" name="Oval 10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12" name="Oval 11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13" name="Oval 12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14" name="Oval 13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15" name="Oval 14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16" name="Oval 15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17" name="Oval 16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18" name="Oval 17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7" name="ĐỒNG HỒ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735" y="2373714"/>
            <a:ext cx="1724891" cy="1439750"/>
          </a:xfrm>
          <a:prstGeom prst="rect">
            <a:avLst/>
          </a:prstGeom>
        </p:spPr>
      </p:pic>
      <p:pic>
        <p:nvPicPr>
          <p:cNvPr id="19" name="Dem-nguoc-dong-ho-10-giay-Tieng-bip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233488"/>
            <a:ext cx="487363" cy="487363"/>
          </a:xfrm>
          <a:prstGeom prst="rect">
            <a:avLst/>
          </a:prstGeom>
        </p:spPr>
      </p:pic>
      <p:pic>
        <p:nvPicPr>
          <p:cNvPr id="3076" name="Picture 4" descr="https://lh3.googleusercontent.com/-O_jOpzs4cB4/WsHO0F0eYmI/AAAAAAAACAw/-RG37oWVKt4jSXj_JppqbSv5XgA9hzUCwCHMYCw/h136/6-mau_slide_powerpoint_dep_ctu.vn_(123)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986" y="6192983"/>
            <a:ext cx="1299554" cy="64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214" y="234778"/>
            <a:ext cx="4364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771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1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90458" y="234778"/>
            <a:ext cx="11883082" cy="3408355"/>
            <a:chOff x="190458" y="234778"/>
            <a:chExt cx="11883082" cy="340835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" t="20689" r="3243" b="15167"/>
            <a:stretch/>
          </p:blipFill>
          <p:spPr>
            <a:xfrm>
              <a:off x="190458" y="234778"/>
              <a:ext cx="11883082" cy="340835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320598" y="1744016"/>
              <a:ext cx="525336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2189 x 4 = 4 x .....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90458" y="3434405"/>
            <a:ext cx="11883082" cy="3408355"/>
            <a:chOff x="190458" y="3434405"/>
            <a:chExt cx="11883082" cy="340835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" t="20689" r="3243" b="15167"/>
            <a:stretch/>
          </p:blipFill>
          <p:spPr>
            <a:xfrm>
              <a:off x="190458" y="3434405"/>
              <a:ext cx="11883082" cy="3408355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5480586" y="4874155"/>
              <a:ext cx="171072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2189</a:t>
              </a:r>
            </a:p>
          </p:txBody>
        </p:sp>
      </p:grpSp>
      <p:sp>
        <p:nvSpPr>
          <p:cNvPr id="5" name="Oval 4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10" name="Oval 9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11" name="Oval 10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12" name="Oval 11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13" name="Oval 12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14" name="Oval 13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15" name="Oval 14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16" name="Oval 15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17" name="Oval 16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18" name="Oval 17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7" name="ĐỒNG HỒ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735" y="2373714"/>
            <a:ext cx="1724891" cy="1439750"/>
          </a:xfrm>
          <a:prstGeom prst="rect">
            <a:avLst/>
          </a:prstGeom>
        </p:spPr>
      </p:pic>
      <p:pic>
        <p:nvPicPr>
          <p:cNvPr id="19" name="Dem-nguoc-dong-ho-10-giay-Tieng-bip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233488"/>
            <a:ext cx="487363" cy="487363"/>
          </a:xfrm>
          <a:prstGeom prst="rect">
            <a:avLst/>
          </a:prstGeom>
        </p:spPr>
      </p:pic>
      <p:pic>
        <p:nvPicPr>
          <p:cNvPr id="3076" name="Picture 4" descr="https://lh3.googleusercontent.com/-O_jOpzs4cB4/WsHO0F0eYmI/AAAAAAAACAw/-RG37oWVKt4jSXj_JppqbSv5XgA9hzUCwCHMYCw/h136/6-mau_slide_powerpoint_dep_ctu.vn_(123)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986" y="6192983"/>
            <a:ext cx="1299554" cy="64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214" y="234778"/>
            <a:ext cx="4364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3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1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90458" y="234778"/>
            <a:ext cx="11883082" cy="3408355"/>
            <a:chOff x="190458" y="234778"/>
            <a:chExt cx="11883082" cy="340835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" t="20689" r="3243" b="15167"/>
            <a:stretch/>
          </p:blipFill>
          <p:spPr>
            <a:xfrm>
              <a:off x="190458" y="234778"/>
              <a:ext cx="11883082" cy="340835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466748" y="1744016"/>
              <a:ext cx="296106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6 x 10 = ?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90458" y="3434405"/>
            <a:ext cx="11883082" cy="3408355"/>
            <a:chOff x="190458" y="3434405"/>
            <a:chExt cx="11883082" cy="340835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" t="20689" r="3243" b="15167"/>
            <a:stretch/>
          </p:blipFill>
          <p:spPr>
            <a:xfrm>
              <a:off x="190458" y="3434405"/>
              <a:ext cx="11883082" cy="3408355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5897361" y="4874155"/>
              <a:ext cx="87716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60</a:t>
              </a:r>
              <a:endPara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10" name="Oval 9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11" name="Oval 10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12" name="Oval 11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13" name="Oval 12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14" name="Oval 13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15" name="Oval 14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16" name="Oval 15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17" name="Oval 16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18" name="Oval 17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7" name="ĐỒNG HỒ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735" y="2373714"/>
            <a:ext cx="1724891" cy="1439750"/>
          </a:xfrm>
          <a:prstGeom prst="rect">
            <a:avLst/>
          </a:prstGeom>
        </p:spPr>
      </p:pic>
      <p:pic>
        <p:nvPicPr>
          <p:cNvPr id="19" name="Dem-nguoc-dong-ho-10-giay-Tieng-bip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233488"/>
            <a:ext cx="487363" cy="487363"/>
          </a:xfrm>
          <a:prstGeom prst="rect">
            <a:avLst/>
          </a:prstGeom>
        </p:spPr>
      </p:pic>
      <p:pic>
        <p:nvPicPr>
          <p:cNvPr id="3076" name="Picture 4" descr="https://lh3.googleusercontent.com/-O_jOpzs4cB4/WsHO0F0eYmI/AAAAAAAACAw/-RG37oWVKt4jSXj_JppqbSv5XgA9hzUCwCHMYCw/h136/6-mau_slide_powerpoint_dep_ctu.vn_(123)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986" y="6192983"/>
            <a:ext cx="1299554" cy="64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214" y="234778"/>
            <a:ext cx="4364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1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1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90458" y="234778"/>
            <a:ext cx="11883082" cy="3408355"/>
            <a:chOff x="190458" y="234778"/>
            <a:chExt cx="11883082" cy="340835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" t="20689" r="3243" b="15167"/>
            <a:stretch/>
          </p:blipFill>
          <p:spPr>
            <a:xfrm>
              <a:off x="190458" y="234778"/>
              <a:ext cx="11883082" cy="340835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908313" y="1744016"/>
              <a:ext cx="7553187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zh-CN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altLang="zh-CN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altLang="zh-CN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altLang="zh-CN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altLang="zh-CN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hoán</a:t>
              </a:r>
              <a:r>
                <a:rPr lang="en-US" altLang="zh-CN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zh-CN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altLang="zh-CN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zh-CN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zh-C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08918" y="3502213"/>
            <a:ext cx="11883082" cy="3408355"/>
            <a:chOff x="294915" y="3459303"/>
            <a:chExt cx="11883082" cy="340835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" t="20689" r="3243" b="15167"/>
            <a:stretch/>
          </p:blipFill>
          <p:spPr>
            <a:xfrm>
              <a:off x="294915" y="3459303"/>
              <a:ext cx="11883082" cy="3408355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2251880" y="4874155"/>
              <a:ext cx="7806519" cy="1938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4000" b="1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latin typeface="Times New Roman" pitchFamily="18" charset="0"/>
                  <a:cs typeface="Times New Roman" pitchFamily="18" charset="0"/>
                </a:rPr>
                <a:t>đổi</a:t>
              </a: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latin typeface="Times New Roman" pitchFamily="18" charset="0"/>
                  <a:cs typeface="Times New Roman" pitchFamily="18" charset="0"/>
                </a:rPr>
                <a:t>chỗ</a:t>
              </a: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thừa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latin typeface="Times New Roman" pitchFamily="18" charset="0"/>
                  <a:cs typeface="Times New Roman" pitchFamily="18" charset="0"/>
                </a:rPr>
                <a:t>mà</a:t>
              </a: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tích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thay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đổi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altLang="en-US" sz="4000" b="1" dirty="0">
                <a:solidFill>
                  <a:srgbClr val="FF0000"/>
                </a:solidFill>
                <a:latin typeface="UTM Guanine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10" name="Oval 9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11" name="Oval 10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12" name="Oval 11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13" name="Oval 12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14" name="Oval 13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15" name="Oval 14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16" name="Oval 15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17" name="Oval 16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18" name="Oval 17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7" name="ĐỒNG HỒ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735" y="2373714"/>
            <a:ext cx="1724891" cy="1439750"/>
          </a:xfrm>
          <a:prstGeom prst="rect">
            <a:avLst/>
          </a:prstGeom>
        </p:spPr>
      </p:pic>
      <p:pic>
        <p:nvPicPr>
          <p:cNvPr id="19" name="Dem-nguoc-dong-ho-10-giay-Tieng-bip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233488"/>
            <a:ext cx="487363" cy="487363"/>
          </a:xfrm>
          <a:prstGeom prst="rect">
            <a:avLst/>
          </a:prstGeom>
        </p:spPr>
      </p:pic>
      <p:pic>
        <p:nvPicPr>
          <p:cNvPr id="3076" name="Picture 4" descr="https://lh3.googleusercontent.com/-O_jOpzs4cB4/WsHO0F0eYmI/AAAAAAAACAw/-RG37oWVKt4jSXj_JppqbSv5XgA9hzUCwCHMYCw/h136/6-mau_slide_powerpoint_dep_ctu.vn_(123)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986" y="6192983"/>
            <a:ext cx="1299554" cy="64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846" y="234778"/>
            <a:ext cx="4364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33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1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Droplet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2173</TotalTime>
  <Words>801</Words>
  <Application>Microsoft Office PowerPoint</Application>
  <PresentationFormat>Widescreen</PresentationFormat>
  <Paragraphs>183</Paragraphs>
  <Slides>29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8" baseType="lpstr">
      <vt:lpstr>宋体</vt:lpstr>
      <vt:lpstr>Aaril</vt:lpstr>
      <vt:lpstr>UTM Guanine</vt:lpstr>
      <vt:lpstr>VNbritannic</vt:lpstr>
      <vt:lpstr>Calibri</vt:lpstr>
      <vt:lpstr>Cambria</vt:lpstr>
      <vt:lpstr>Times New Roman</vt:lpstr>
      <vt:lpstr>Trebuchet MS</vt:lpstr>
      <vt:lpstr>UTM Cooper Black</vt:lpstr>
      <vt:lpstr>Franklin Gothic Book</vt:lpstr>
      <vt:lpstr>VNI-Avo</vt:lpstr>
      <vt:lpstr>Arial</vt:lpstr>
      <vt:lpstr>等线</vt:lpstr>
      <vt:lpstr>Tahoma</vt:lpstr>
      <vt:lpstr>HP001 4 hàng</vt:lpstr>
      <vt:lpstr>Tw Cen MT</vt:lpstr>
      <vt:lpstr>义启嘟嘟体</vt:lpstr>
      <vt:lpstr>Wingdings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182</cp:revision>
  <dcterms:created xsi:type="dcterms:W3CDTF">2019-06-21T06:19:45Z</dcterms:created>
  <dcterms:modified xsi:type="dcterms:W3CDTF">2025-12-03T13:55:48Z</dcterms:modified>
</cp:coreProperties>
</file>