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9" r:id="rId2"/>
    <p:sldMasterId id="2147483704" r:id="rId3"/>
    <p:sldMasterId id="2147483721" r:id="rId4"/>
    <p:sldMasterId id="2147483733" r:id="rId5"/>
    <p:sldMasterId id="2147483747" r:id="rId6"/>
  </p:sldMasterIdLst>
  <p:notesMasterIdLst>
    <p:notesMasterId r:id="rId36"/>
  </p:notesMasterIdLst>
  <p:sldIdLst>
    <p:sldId id="493" r:id="rId7"/>
    <p:sldId id="496" r:id="rId8"/>
    <p:sldId id="313" r:id="rId9"/>
    <p:sldId id="315" r:id="rId10"/>
    <p:sldId id="317" r:id="rId11"/>
    <p:sldId id="318" r:id="rId12"/>
    <p:sldId id="358" r:id="rId13"/>
    <p:sldId id="259" r:id="rId14"/>
    <p:sldId id="480" r:id="rId15"/>
    <p:sldId id="497" r:id="rId16"/>
    <p:sldId id="494" r:id="rId17"/>
    <p:sldId id="473" r:id="rId18"/>
    <p:sldId id="294" r:id="rId19"/>
    <p:sldId id="495" r:id="rId20"/>
    <p:sldId id="482" r:id="rId21"/>
    <p:sldId id="295" r:id="rId22"/>
    <p:sldId id="469" r:id="rId23"/>
    <p:sldId id="260" r:id="rId24"/>
    <p:sldId id="486" r:id="rId25"/>
    <p:sldId id="264" r:id="rId26"/>
    <p:sldId id="487" r:id="rId27"/>
    <p:sldId id="265" r:id="rId28"/>
    <p:sldId id="292" r:id="rId29"/>
    <p:sldId id="273" r:id="rId30"/>
    <p:sldId id="278" r:id="rId31"/>
    <p:sldId id="266" r:id="rId32"/>
    <p:sldId id="286" r:id="rId33"/>
    <p:sldId id="489" r:id="rId34"/>
    <p:sldId id="498" r:id="rId35"/>
  </p:sldIdLst>
  <p:sldSz cx="9144000" cy="5143500" type="screen16x9"/>
  <p:notesSz cx="6858000" cy="9144000"/>
  <p:embeddedFontLst>
    <p:embeddedFont>
      <p:font typeface="HP001 4 hàng" panose="020B0604020202020204" charset="0"/>
      <p:regular r:id="rId37"/>
      <p:bold r:id="rId38"/>
    </p:embeddedFont>
    <p:embeddedFont>
      <p:font typeface="Gamja Flower" panose="020B0604020202020204" charset="-127"/>
      <p:regular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Wingdings 3" panose="05040102010807070707" pitchFamily="18" charset="2"/>
      <p:regular r:id="rId48"/>
    </p:embeddedFont>
    <p:embeddedFont>
      <p:font typeface="Abril Fatface" panose="020B0604020202020204" charset="0"/>
      <p:regular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Grandstander" panose="020B0604020202020204" charset="0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宋体" panose="02010600030101010101" pitchFamily="2" charset="-122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E2FF"/>
    <a:srgbClr val="F6E800"/>
    <a:srgbClr val="DED600"/>
    <a:srgbClr val="7E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3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g1561bd6dd1d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6" name="Google Shape;2556;g1561bd6dd1d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1561bd6dd1d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1561bd6dd1d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1561bd6dd1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1561bd6dd1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g1561bd6dd1d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2" name="Google Shape;3112;g1561bd6dd1d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3" name="Google Shape;10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5191960" y="2158150"/>
            <a:ext cx="1535986" cy="46814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186158" y="14093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410207" y="7113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-680242" y="32745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518700" y="1786023"/>
            <a:ext cx="4657464" cy="284491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744698" y="3534025"/>
            <a:ext cx="7931455" cy="1306598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19650" y="4556576"/>
            <a:ext cx="9195786" cy="62114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19650" y="4335950"/>
            <a:ext cx="2342083" cy="841782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643466" y="4284557"/>
            <a:ext cx="581427" cy="539105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47125" y="4840625"/>
            <a:ext cx="9223348" cy="3792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-967226" y="133625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334098" y="711325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17523" y="-159600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8166515" y="2570669"/>
            <a:ext cx="504920" cy="468167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4782926" y="4284556"/>
            <a:ext cx="409015" cy="379243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224900" y="1529375"/>
            <a:ext cx="3685200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570250" y="511425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1800900" y="3750038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7"/>
          <p:cNvSpPr/>
          <p:nvPr/>
        </p:nvSpPr>
        <p:spPr>
          <a:xfrm>
            <a:off x="-1036725" y="321470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7"/>
          <p:cNvSpPr/>
          <p:nvPr/>
        </p:nvSpPr>
        <p:spPr>
          <a:xfrm>
            <a:off x="-91050" y="4155325"/>
            <a:ext cx="9321501" cy="1063874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17"/>
          <p:cNvGrpSpPr/>
          <p:nvPr/>
        </p:nvGrpSpPr>
        <p:grpSpPr>
          <a:xfrm>
            <a:off x="6380047" y="4539492"/>
            <a:ext cx="371409" cy="344084"/>
            <a:chOff x="1098868" y="3880677"/>
            <a:chExt cx="424177" cy="392970"/>
          </a:xfrm>
        </p:grpSpPr>
        <p:sp>
          <p:nvSpPr>
            <p:cNvPr id="608" name="Google Shape;608;p1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7"/>
          <p:cNvGrpSpPr/>
          <p:nvPr/>
        </p:nvGrpSpPr>
        <p:grpSpPr>
          <a:xfrm>
            <a:off x="174418" y="4048227"/>
            <a:ext cx="424177" cy="392970"/>
            <a:chOff x="1098868" y="3880677"/>
            <a:chExt cx="424177" cy="392970"/>
          </a:xfrm>
        </p:grpSpPr>
        <p:sp>
          <p:nvSpPr>
            <p:cNvPr id="616" name="Google Shape;616;p1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17"/>
          <p:cNvGrpSpPr/>
          <p:nvPr/>
        </p:nvGrpSpPr>
        <p:grpSpPr>
          <a:xfrm>
            <a:off x="1375637" y="4804905"/>
            <a:ext cx="493360" cy="457063"/>
            <a:chOff x="1098868" y="3880677"/>
            <a:chExt cx="424177" cy="392970"/>
          </a:xfrm>
        </p:grpSpPr>
        <p:sp>
          <p:nvSpPr>
            <p:cNvPr id="624" name="Google Shape;624;p1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17"/>
          <p:cNvSpPr/>
          <p:nvPr/>
        </p:nvSpPr>
        <p:spPr>
          <a:xfrm>
            <a:off x="8040358" y="63997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7"/>
          <p:cNvSpPr/>
          <p:nvPr/>
        </p:nvSpPr>
        <p:spPr>
          <a:xfrm flipH="1">
            <a:off x="-309275" y="1685290"/>
            <a:ext cx="1499546" cy="45707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7"/>
          <p:cNvSpPr/>
          <p:nvPr/>
        </p:nvSpPr>
        <p:spPr>
          <a:xfrm flipH="1">
            <a:off x="1549446" y="-150079"/>
            <a:ext cx="1952428" cy="595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5" name="Google Shape;635;p17"/>
          <p:cNvGrpSpPr/>
          <p:nvPr/>
        </p:nvGrpSpPr>
        <p:grpSpPr>
          <a:xfrm>
            <a:off x="7137778" y="4021171"/>
            <a:ext cx="2170416" cy="1155800"/>
            <a:chOff x="6705057" y="3790702"/>
            <a:chExt cx="2603042" cy="1386184"/>
          </a:xfrm>
        </p:grpSpPr>
        <p:sp>
          <p:nvSpPr>
            <p:cNvPr id="636" name="Google Shape;636;p17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17"/>
          <p:cNvGrpSpPr/>
          <p:nvPr/>
        </p:nvGrpSpPr>
        <p:grpSpPr>
          <a:xfrm>
            <a:off x="8479247" y="3866317"/>
            <a:ext cx="558598" cy="517502"/>
            <a:chOff x="1098868" y="3880677"/>
            <a:chExt cx="424177" cy="392970"/>
          </a:xfrm>
        </p:grpSpPr>
        <p:sp>
          <p:nvSpPr>
            <p:cNvPr id="639" name="Google Shape;639;p1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-889200" y="3829910"/>
            <a:ext cx="1840569" cy="138924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-91050" y="4410349"/>
            <a:ext cx="9321501" cy="8087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8"/>
          <p:cNvSpPr/>
          <p:nvPr/>
        </p:nvSpPr>
        <p:spPr>
          <a:xfrm>
            <a:off x="8282305" y="4378277"/>
            <a:ext cx="1025770" cy="77968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8"/>
          <p:cNvGrpSpPr/>
          <p:nvPr/>
        </p:nvGrpSpPr>
        <p:grpSpPr>
          <a:xfrm>
            <a:off x="164593" y="3747152"/>
            <a:ext cx="424177" cy="392970"/>
            <a:chOff x="1098868" y="3880677"/>
            <a:chExt cx="424177" cy="392970"/>
          </a:xfrm>
        </p:grpSpPr>
        <p:sp>
          <p:nvSpPr>
            <p:cNvPr id="652" name="Google Shape;652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18"/>
          <p:cNvGrpSpPr/>
          <p:nvPr/>
        </p:nvGrpSpPr>
        <p:grpSpPr>
          <a:xfrm>
            <a:off x="1934794" y="4644341"/>
            <a:ext cx="267189" cy="247532"/>
            <a:chOff x="1098868" y="3880677"/>
            <a:chExt cx="424177" cy="392970"/>
          </a:xfrm>
        </p:grpSpPr>
        <p:sp>
          <p:nvSpPr>
            <p:cNvPr id="660" name="Google Shape;660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3893008" y="4891864"/>
            <a:ext cx="424177" cy="392970"/>
            <a:chOff x="1098868" y="3880677"/>
            <a:chExt cx="424177" cy="392970"/>
          </a:xfrm>
        </p:grpSpPr>
        <p:sp>
          <p:nvSpPr>
            <p:cNvPr id="668" name="Google Shape;668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8"/>
          <p:cNvGrpSpPr/>
          <p:nvPr/>
        </p:nvGrpSpPr>
        <p:grpSpPr>
          <a:xfrm>
            <a:off x="7658544" y="4693516"/>
            <a:ext cx="267189" cy="247532"/>
            <a:chOff x="1098868" y="3880677"/>
            <a:chExt cx="424177" cy="392970"/>
          </a:xfrm>
        </p:grpSpPr>
        <p:sp>
          <p:nvSpPr>
            <p:cNvPr id="676" name="Google Shape;676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18"/>
          <p:cNvSpPr/>
          <p:nvPr/>
        </p:nvSpPr>
        <p:spPr>
          <a:xfrm>
            <a:off x="8266583" y="239826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"/>
          <p:cNvSpPr/>
          <p:nvPr/>
        </p:nvSpPr>
        <p:spPr>
          <a:xfrm flipH="1">
            <a:off x="-309249" y="633023"/>
            <a:ext cx="1419926" cy="432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4224558" y="-355434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_1_1_1_1_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9"/>
          <p:cNvSpPr/>
          <p:nvPr/>
        </p:nvSpPr>
        <p:spPr>
          <a:xfrm>
            <a:off x="7401735" y="1063462"/>
            <a:ext cx="2493859" cy="760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9"/>
          <p:cNvSpPr/>
          <p:nvPr/>
        </p:nvSpPr>
        <p:spPr>
          <a:xfrm>
            <a:off x="-859675" y="3955077"/>
            <a:ext cx="1868396" cy="141017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9"/>
          <p:cNvSpPr/>
          <p:nvPr/>
        </p:nvSpPr>
        <p:spPr>
          <a:xfrm>
            <a:off x="-91050" y="4794475"/>
            <a:ext cx="9321501" cy="6621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0" name="Google Shape;690;p19"/>
          <p:cNvGrpSpPr/>
          <p:nvPr/>
        </p:nvGrpSpPr>
        <p:grpSpPr>
          <a:xfrm>
            <a:off x="6736599" y="4252403"/>
            <a:ext cx="2493839" cy="1170910"/>
            <a:chOff x="6355762" y="3790702"/>
            <a:chExt cx="2952337" cy="1386184"/>
          </a:xfrm>
        </p:grpSpPr>
        <p:sp>
          <p:nvSpPr>
            <p:cNvPr id="691" name="Google Shape;691;p19"/>
            <p:cNvSpPr/>
            <p:nvPr/>
          </p:nvSpPr>
          <p:spPr>
            <a:xfrm>
              <a:off x="6355762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19"/>
          <p:cNvGrpSpPr/>
          <p:nvPr/>
        </p:nvGrpSpPr>
        <p:grpSpPr>
          <a:xfrm>
            <a:off x="109969" y="4252405"/>
            <a:ext cx="472314" cy="437934"/>
            <a:chOff x="247670" y="4242199"/>
            <a:chExt cx="638089" cy="591643"/>
          </a:xfrm>
        </p:grpSpPr>
        <p:sp>
          <p:nvSpPr>
            <p:cNvPr id="694" name="Google Shape;694;p1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19"/>
          <p:cNvGrpSpPr/>
          <p:nvPr/>
        </p:nvGrpSpPr>
        <p:grpSpPr>
          <a:xfrm>
            <a:off x="1968712" y="5030390"/>
            <a:ext cx="361095" cy="334870"/>
            <a:chOff x="247670" y="4242199"/>
            <a:chExt cx="638089" cy="591643"/>
          </a:xfrm>
        </p:grpSpPr>
        <p:sp>
          <p:nvSpPr>
            <p:cNvPr id="702" name="Google Shape;702;p1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19"/>
          <p:cNvGrpSpPr/>
          <p:nvPr/>
        </p:nvGrpSpPr>
        <p:grpSpPr>
          <a:xfrm>
            <a:off x="4840401" y="4906560"/>
            <a:ext cx="472314" cy="437993"/>
            <a:chOff x="247670" y="4242199"/>
            <a:chExt cx="638089" cy="591643"/>
          </a:xfrm>
        </p:grpSpPr>
        <p:sp>
          <p:nvSpPr>
            <p:cNvPr id="710" name="Google Shape;710;p1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23989" y="4629518"/>
            <a:ext cx="449342" cy="416694"/>
            <a:chOff x="247670" y="4242199"/>
            <a:chExt cx="638089" cy="591643"/>
          </a:xfrm>
        </p:grpSpPr>
        <p:sp>
          <p:nvSpPr>
            <p:cNvPr id="718" name="Google Shape;718;p1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/>
          <p:nvPr/>
        </p:nvSpPr>
        <p:spPr>
          <a:xfrm flipH="1">
            <a:off x="-310189" y="316002"/>
            <a:ext cx="1436931" cy="4380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-859664" y="3168002"/>
            <a:ext cx="1436931" cy="4380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426900" cy="17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0"/>
          <p:cNvSpPr/>
          <p:nvPr/>
        </p:nvSpPr>
        <p:spPr>
          <a:xfrm>
            <a:off x="-654418" y="32542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0"/>
          <p:cNvSpPr/>
          <p:nvPr/>
        </p:nvSpPr>
        <p:spPr>
          <a:xfrm>
            <a:off x="2336900" y="4365937"/>
            <a:ext cx="1809990" cy="1366112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0"/>
          <p:cNvSpPr/>
          <p:nvPr/>
        </p:nvSpPr>
        <p:spPr>
          <a:xfrm>
            <a:off x="-49175" y="4010676"/>
            <a:ext cx="3419167" cy="1281441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0"/>
          <p:cNvSpPr/>
          <p:nvPr/>
        </p:nvSpPr>
        <p:spPr>
          <a:xfrm>
            <a:off x="-91050" y="4701718"/>
            <a:ext cx="9321501" cy="51752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4" name="Google Shape;734;p20"/>
          <p:cNvGrpSpPr/>
          <p:nvPr/>
        </p:nvGrpSpPr>
        <p:grpSpPr>
          <a:xfrm>
            <a:off x="243243" y="4215527"/>
            <a:ext cx="424177" cy="392970"/>
            <a:chOff x="1098868" y="3880677"/>
            <a:chExt cx="424177" cy="392970"/>
          </a:xfrm>
        </p:grpSpPr>
        <p:sp>
          <p:nvSpPr>
            <p:cNvPr id="735" name="Google Shape;735;p2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20"/>
          <p:cNvGrpSpPr/>
          <p:nvPr/>
        </p:nvGrpSpPr>
        <p:grpSpPr>
          <a:xfrm>
            <a:off x="1698785" y="4746486"/>
            <a:ext cx="306595" cy="284038"/>
            <a:chOff x="1098868" y="3880677"/>
            <a:chExt cx="424177" cy="392970"/>
          </a:xfrm>
        </p:grpSpPr>
        <p:sp>
          <p:nvSpPr>
            <p:cNvPr id="743" name="Google Shape;743;p2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20"/>
          <p:cNvGrpSpPr/>
          <p:nvPr/>
        </p:nvGrpSpPr>
        <p:grpSpPr>
          <a:xfrm>
            <a:off x="8583010" y="4657986"/>
            <a:ext cx="306595" cy="284038"/>
            <a:chOff x="1098868" y="3880677"/>
            <a:chExt cx="424177" cy="392970"/>
          </a:xfrm>
        </p:grpSpPr>
        <p:sp>
          <p:nvSpPr>
            <p:cNvPr id="751" name="Google Shape;751;p2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1_1_1_1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1"/>
          <p:cNvSpPr/>
          <p:nvPr/>
        </p:nvSpPr>
        <p:spPr>
          <a:xfrm>
            <a:off x="-1194025" y="341632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1"/>
          <p:cNvSpPr/>
          <p:nvPr/>
        </p:nvSpPr>
        <p:spPr>
          <a:xfrm>
            <a:off x="8124927" y="3971672"/>
            <a:ext cx="1725824" cy="1461923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21"/>
          <p:cNvGrpSpPr/>
          <p:nvPr/>
        </p:nvGrpSpPr>
        <p:grpSpPr>
          <a:xfrm>
            <a:off x="-387601" y="4067960"/>
            <a:ext cx="5310678" cy="1001565"/>
            <a:chOff x="-72875" y="2823347"/>
            <a:chExt cx="6972138" cy="1552332"/>
          </a:xfrm>
        </p:grpSpPr>
        <p:sp>
          <p:nvSpPr>
            <p:cNvPr id="763" name="Google Shape;763;p21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21"/>
          <p:cNvSpPr/>
          <p:nvPr/>
        </p:nvSpPr>
        <p:spPr>
          <a:xfrm>
            <a:off x="-91050" y="4701718"/>
            <a:ext cx="9321501" cy="51752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21"/>
          <p:cNvGrpSpPr/>
          <p:nvPr/>
        </p:nvGrpSpPr>
        <p:grpSpPr>
          <a:xfrm>
            <a:off x="164593" y="3674977"/>
            <a:ext cx="424177" cy="392970"/>
            <a:chOff x="1098868" y="3880677"/>
            <a:chExt cx="424177" cy="392970"/>
          </a:xfrm>
        </p:grpSpPr>
        <p:sp>
          <p:nvSpPr>
            <p:cNvPr id="767" name="Google Shape;767;p2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1"/>
          <p:cNvGrpSpPr/>
          <p:nvPr/>
        </p:nvGrpSpPr>
        <p:grpSpPr>
          <a:xfrm>
            <a:off x="2495360" y="4323866"/>
            <a:ext cx="307019" cy="284431"/>
            <a:chOff x="1098868" y="3880677"/>
            <a:chExt cx="424177" cy="392970"/>
          </a:xfrm>
        </p:grpSpPr>
        <p:sp>
          <p:nvSpPr>
            <p:cNvPr id="775" name="Google Shape;775;p2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1"/>
          <p:cNvGrpSpPr/>
          <p:nvPr/>
        </p:nvGrpSpPr>
        <p:grpSpPr>
          <a:xfrm>
            <a:off x="8592801" y="4215326"/>
            <a:ext cx="424177" cy="392970"/>
            <a:chOff x="1098868" y="3880677"/>
            <a:chExt cx="424177" cy="392970"/>
          </a:xfrm>
        </p:grpSpPr>
        <p:sp>
          <p:nvSpPr>
            <p:cNvPr id="783" name="Google Shape;783;p2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21"/>
          <p:cNvSpPr/>
          <p:nvPr/>
        </p:nvSpPr>
        <p:spPr>
          <a:xfrm>
            <a:off x="8325533" y="226434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1"/>
          <p:cNvSpPr/>
          <p:nvPr/>
        </p:nvSpPr>
        <p:spPr>
          <a:xfrm flipH="1">
            <a:off x="-535442" y="107449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1"/>
          <p:cNvSpPr/>
          <p:nvPr/>
        </p:nvSpPr>
        <p:spPr>
          <a:xfrm>
            <a:off x="5889524" y="-145008"/>
            <a:ext cx="1678828" cy="5117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1_1_1_1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22"/>
          <p:cNvGrpSpPr/>
          <p:nvPr/>
        </p:nvGrpSpPr>
        <p:grpSpPr>
          <a:xfrm>
            <a:off x="2318428" y="4201681"/>
            <a:ext cx="5043645" cy="951269"/>
            <a:chOff x="-72875" y="2823347"/>
            <a:chExt cx="6972138" cy="1552332"/>
          </a:xfrm>
        </p:grpSpPr>
        <p:sp>
          <p:nvSpPr>
            <p:cNvPr id="795" name="Google Shape;795;p22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22"/>
          <p:cNvSpPr/>
          <p:nvPr/>
        </p:nvSpPr>
        <p:spPr>
          <a:xfrm>
            <a:off x="-394175" y="4030177"/>
            <a:ext cx="1280581" cy="1189030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2"/>
          <p:cNvSpPr/>
          <p:nvPr/>
        </p:nvSpPr>
        <p:spPr>
          <a:xfrm>
            <a:off x="424169" y="4309866"/>
            <a:ext cx="1724055" cy="1301191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2"/>
          <p:cNvSpPr/>
          <p:nvPr/>
        </p:nvSpPr>
        <p:spPr>
          <a:xfrm>
            <a:off x="-91050" y="4701700"/>
            <a:ext cx="9321501" cy="51752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2"/>
          <p:cNvSpPr/>
          <p:nvPr/>
        </p:nvSpPr>
        <p:spPr>
          <a:xfrm>
            <a:off x="8154169" y="4201666"/>
            <a:ext cx="1724055" cy="1301191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22"/>
          <p:cNvGrpSpPr/>
          <p:nvPr/>
        </p:nvGrpSpPr>
        <p:grpSpPr>
          <a:xfrm>
            <a:off x="1600443" y="4520302"/>
            <a:ext cx="424177" cy="392970"/>
            <a:chOff x="1098868" y="3880677"/>
            <a:chExt cx="424177" cy="392970"/>
          </a:xfrm>
        </p:grpSpPr>
        <p:sp>
          <p:nvSpPr>
            <p:cNvPr id="802" name="Google Shape;802;p22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" name="Google Shape;809;p22"/>
          <p:cNvGrpSpPr/>
          <p:nvPr/>
        </p:nvGrpSpPr>
        <p:grpSpPr>
          <a:xfrm>
            <a:off x="8651843" y="4569502"/>
            <a:ext cx="424177" cy="392970"/>
            <a:chOff x="1098868" y="3880677"/>
            <a:chExt cx="424177" cy="392970"/>
          </a:xfrm>
        </p:grpSpPr>
        <p:sp>
          <p:nvSpPr>
            <p:cNvPr id="810" name="Google Shape;810;p22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22"/>
          <p:cNvGrpSpPr/>
          <p:nvPr/>
        </p:nvGrpSpPr>
        <p:grpSpPr>
          <a:xfrm>
            <a:off x="213743" y="3940077"/>
            <a:ext cx="424177" cy="392970"/>
            <a:chOff x="1098868" y="3880677"/>
            <a:chExt cx="424177" cy="392970"/>
          </a:xfrm>
        </p:grpSpPr>
        <p:sp>
          <p:nvSpPr>
            <p:cNvPr id="819" name="Google Shape;819;p22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2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22"/>
          <p:cNvSpPr/>
          <p:nvPr/>
        </p:nvSpPr>
        <p:spPr>
          <a:xfrm>
            <a:off x="8017883" y="258012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2"/>
          <p:cNvSpPr/>
          <p:nvPr/>
        </p:nvSpPr>
        <p:spPr>
          <a:xfrm>
            <a:off x="-616892" y="10951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2"/>
          <p:cNvSpPr/>
          <p:nvPr/>
        </p:nvSpPr>
        <p:spPr>
          <a:xfrm flipH="1">
            <a:off x="5047833" y="-291572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_1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4"/>
          <p:cNvSpPr txBox="1">
            <a:spLocks noGrp="1"/>
          </p:cNvSpPr>
          <p:nvPr>
            <p:ph type="title"/>
          </p:nvPr>
        </p:nvSpPr>
        <p:spPr>
          <a:xfrm rot="-5400000">
            <a:off x="-1724500" y="2215650"/>
            <a:ext cx="48147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25"/>
          <p:cNvSpPr/>
          <p:nvPr/>
        </p:nvSpPr>
        <p:spPr>
          <a:xfrm flipH="1">
            <a:off x="8164157" y="30500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5"/>
          <p:cNvSpPr/>
          <p:nvPr/>
        </p:nvSpPr>
        <p:spPr>
          <a:xfrm>
            <a:off x="-579068" y="28355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25"/>
          <p:cNvGrpSpPr/>
          <p:nvPr/>
        </p:nvGrpSpPr>
        <p:grpSpPr>
          <a:xfrm>
            <a:off x="-39600" y="3794550"/>
            <a:ext cx="9223249" cy="1348949"/>
            <a:chOff x="-39600" y="3553125"/>
            <a:chExt cx="9223249" cy="1348949"/>
          </a:xfrm>
        </p:grpSpPr>
        <p:sp>
          <p:nvSpPr>
            <p:cNvPr id="876" name="Google Shape;876;p25"/>
            <p:cNvSpPr/>
            <p:nvPr/>
          </p:nvSpPr>
          <p:spPr>
            <a:xfrm>
              <a:off x="5768300" y="3680200"/>
              <a:ext cx="3415349" cy="1221829"/>
            </a:xfrm>
            <a:custGeom>
              <a:avLst/>
              <a:gdLst/>
              <a:ahLst/>
              <a:cxnLst/>
              <a:rect l="l" t="t" r="r" b="b"/>
              <a:pathLst>
                <a:path w="43957" h="19958" extrusionOk="0">
                  <a:moveTo>
                    <a:pt x="36650" y="1"/>
                  </a:moveTo>
                  <a:cubicBezTo>
                    <a:pt x="36345" y="1"/>
                    <a:pt x="36644" y="864"/>
                    <a:pt x="36797" y="1253"/>
                  </a:cubicBezTo>
                  <a:cubicBezTo>
                    <a:pt x="31878" y="1963"/>
                    <a:pt x="27549" y="2993"/>
                    <a:pt x="23771" y="4211"/>
                  </a:cubicBezTo>
                  <a:cubicBezTo>
                    <a:pt x="23806" y="3897"/>
                    <a:pt x="23820" y="3424"/>
                    <a:pt x="23589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8" y="3364"/>
                    <a:pt x="23312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8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1" y="781"/>
                    <a:pt x="38140" y="168"/>
                    <a:pt x="37876" y="36"/>
                  </a:cubicBezTo>
                  <a:cubicBezTo>
                    <a:pt x="37853" y="24"/>
                    <a:pt x="37830" y="19"/>
                    <a:pt x="37808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8" y="1177"/>
                    <a:pt x="37292" y="1183"/>
                    <a:pt x="37277" y="1183"/>
                  </a:cubicBezTo>
                  <a:cubicBezTo>
                    <a:pt x="37222" y="919"/>
                    <a:pt x="36991" y="1"/>
                    <a:pt x="36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25"/>
            <p:cNvGrpSpPr/>
            <p:nvPr/>
          </p:nvGrpSpPr>
          <p:grpSpPr>
            <a:xfrm>
              <a:off x="461313" y="3784037"/>
              <a:ext cx="7860383" cy="1093152"/>
              <a:chOff x="-72870" y="2823347"/>
              <a:chExt cx="6972133" cy="1552332"/>
            </a:xfrm>
          </p:grpSpPr>
          <p:sp>
            <p:nvSpPr>
              <p:cNvPr id="878" name="Google Shape;878;p25"/>
              <p:cNvSpPr/>
              <p:nvPr/>
            </p:nvSpPr>
            <p:spPr>
              <a:xfrm>
                <a:off x="3480663" y="2823347"/>
                <a:ext cx="3418600" cy="1552332"/>
              </a:xfrm>
              <a:custGeom>
                <a:avLst/>
                <a:gdLst/>
                <a:ahLst/>
                <a:cxnLst/>
                <a:rect l="l" t="t" r="r" b="b"/>
                <a:pathLst>
                  <a:path w="42175" h="19151" extrusionOk="0">
                    <a:moveTo>
                      <a:pt x="7007" y="1"/>
                    </a:moveTo>
                    <a:cubicBezTo>
                      <a:pt x="6680" y="1"/>
                      <a:pt x="6458" y="884"/>
                      <a:pt x="6403" y="1135"/>
                    </a:cubicBezTo>
                    <a:cubicBezTo>
                      <a:pt x="6395" y="1135"/>
                      <a:pt x="6388" y="1128"/>
                      <a:pt x="6381" y="1128"/>
                    </a:cubicBezTo>
                    <a:cubicBezTo>
                      <a:pt x="6336" y="875"/>
                      <a:pt x="6164" y="14"/>
                      <a:pt x="5899" y="14"/>
                    </a:cubicBezTo>
                    <a:cubicBezTo>
                      <a:pt x="5880" y="14"/>
                      <a:pt x="5859" y="19"/>
                      <a:pt x="5838" y="29"/>
                    </a:cubicBezTo>
                    <a:cubicBezTo>
                      <a:pt x="5581" y="161"/>
                      <a:pt x="5755" y="746"/>
                      <a:pt x="5874" y="1058"/>
                    </a:cubicBezTo>
                    <a:cubicBezTo>
                      <a:pt x="4001" y="814"/>
                      <a:pt x="2046" y="614"/>
                      <a:pt x="0" y="467"/>
                    </a:cubicBezTo>
                    <a:lnTo>
                      <a:pt x="0" y="467"/>
                    </a:lnTo>
                    <a:lnTo>
                      <a:pt x="70" y="19151"/>
                    </a:lnTo>
                    <a:lnTo>
                      <a:pt x="42174" y="19151"/>
                    </a:lnTo>
                    <a:cubicBezTo>
                      <a:pt x="42174" y="19151"/>
                      <a:pt x="36177" y="8887"/>
                      <a:pt x="17508" y="3466"/>
                    </a:cubicBezTo>
                    <a:cubicBezTo>
                      <a:pt x="17709" y="3145"/>
                      <a:pt x="17959" y="2673"/>
                      <a:pt x="17751" y="2631"/>
                    </a:cubicBezTo>
                    <a:cubicBezTo>
                      <a:pt x="17738" y="2628"/>
                      <a:pt x="17726" y="2627"/>
                      <a:pt x="17713" y="2627"/>
                    </a:cubicBezTo>
                    <a:cubicBezTo>
                      <a:pt x="17486" y="2627"/>
                      <a:pt x="17222" y="3083"/>
                      <a:pt x="17091" y="3348"/>
                    </a:cubicBezTo>
                    <a:cubicBezTo>
                      <a:pt x="17063" y="3341"/>
                      <a:pt x="17034" y="3334"/>
                      <a:pt x="17007" y="3327"/>
                    </a:cubicBezTo>
                    <a:cubicBezTo>
                      <a:pt x="17014" y="3000"/>
                      <a:pt x="16994" y="2426"/>
                      <a:pt x="16779" y="2426"/>
                    </a:cubicBezTo>
                    <a:cubicBezTo>
                      <a:pt x="16769" y="2426"/>
                      <a:pt x="16759" y="2427"/>
                      <a:pt x="16749" y="2429"/>
                    </a:cubicBezTo>
                    <a:cubicBezTo>
                      <a:pt x="16540" y="2484"/>
                      <a:pt x="16540" y="2902"/>
                      <a:pt x="16575" y="3202"/>
                    </a:cubicBezTo>
                    <a:cubicBezTo>
                      <a:pt x="13646" y="2394"/>
                      <a:pt x="10424" y="1713"/>
                      <a:pt x="6869" y="1198"/>
                    </a:cubicBezTo>
                    <a:cubicBezTo>
                      <a:pt x="7014" y="829"/>
                      <a:pt x="7300" y="1"/>
                      <a:pt x="7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5"/>
              <p:cNvSpPr/>
              <p:nvPr/>
            </p:nvSpPr>
            <p:spPr>
              <a:xfrm>
                <a:off x="-72870" y="2825660"/>
                <a:ext cx="3654998" cy="1447504"/>
              </a:xfrm>
              <a:custGeom>
                <a:avLst/>
                <a:gdLst/>
                <a:ahLst/>
                <a:cxnLst/>
                <a:rect l="l" t="t" r="r" b="b"/>
                <a:pathLst>
                  <a:path w="43958" h="19958" extrusionOk="0">
                    <a:moveTo>
                      <a:pt x="36651" y="1"/>
                    </a:moveTo>
                    <a:cubicBezTo>
                      <a:pt x="36345" y="1"/>
                      <a:pt x="36644" y="864"/>
                      <a:pt x="36791" y="1253"/>
                    </a:cubicBezTo>
                    <a:cubicBezTo>
                      <a:pt x="31871" y="1963"/>
                      <a:pt x="27549" y="2993"/>
                      <a:pt x="23772" y="4211"/>
                    </a:cubicBezTo>
                    <a:cubicBezTo>
                      <a:pt x="23807" y="3897"/>
                      <a:pt x="23820" y="3424"/>
                      <a:pt x="23590" y="3369"/>
                    </a:cubicBezTo>
                    <a:cubicBezTo>
                      <a:pt x="23577" y="3366"/>
                      <a:pt x="23565" y="3364"/>
                      <a:pt x="23554" y="3364"/>
                    </a:cubicBezTo>
                    <a:cubicBezTo>
                      <a:pt x="23319" y="3364"/>
                      <a:pt x="23313" y="4037"/>
                      <a:pt x="23319" y="4356"/>
                    </a:cubicBezTo>
                    <a:cubicBezTo>
                      <a:pt x="23297" y="4363"/>
                      <a:pt x="23277" y="4371"/>
                      <a:pt x="23264" y="4371"/>
                    </a:cubicBezTo>
                    <a:cubicBezTo>
                      <a:pt x="23130" y="4111"/>
                      <a:pt x="22833" y="3566"/>
                      <a:pt x="22581" y="3566"/>
                    </a:cubicBezTo>
                    <a:cubicBezTo>
                      <a:pt x="22569" y="3566"/>
                      <a:pt x="22557" y="3567"/>
                      <a:pt x="22546" y="3570"/>
                    </a:cubicBezTo>
                    <a:cubicBezTo>
                      <a:pt x="22310" y="3626"/>
                      <a:pt x="22629" y="4183"/>
                      <a:pt x="22838" y="4517"/>
                    </a:cubicBezTo>
                    <a:cubicBezTo>
                      <a:pt x="5630" y="10327"/>
                      <a:pt x="1" y="19957"/>
                      <a:pt x="1" y="19957"/>
                    </a:cubicBezTo>
                    <a:lnTo>
                      <a:pt x="43889" y="19957"/>
                    </a:lnTo>
                    <a:lnTo>
                      <a:pt x="43957" y="488"/>
                    </a:lnTo>
                    <a:lnTo>
                      <a:pt x="43957" y="488"/>
                    </a:lnTo>
                    <a:cubicBezTo>
                      <a:pt x="41821" y="640"/>
                      <a:pt x="39782" y="849"/>
                      <a:pt x="37835" y="1106"/>
                    </a:cubicBezTo>
                    <a:cubicBezTo>
                      <a:pt x="37952" y="781"/>
                      <a:pt x="38140" y="168"/>
                      <a:pt x="37868" y="36"/>
                    </a:cubicBezTo>
                    <a:cubicBezTo>
                      <a:pt x="37846" y="24"/>
                      <a:pt x="37824" y="19"/>
                      <a:pt x="37802" y="19"/>
                    </a:cubicBezTo>
                    <a:cubicBezTo>
                      <a:pt x="37527" y="19"/>
                      <a:pt x="37350" y="912"/>
                      <a:pt x="37305" y="1177"/>
                    </a:cubicBezTo>
                    <a:cubicBezTo>
                      <a:pt x="37299" y="1177"/>
                      <a:pt x="37284" y="1183"/>
                      <a:pt x="37277" y="1183"/>
                    </a:cubicBezTo>
                    <a:cubicBezTo>
                      <a:pt x="37222" y="919"/>
                      <a:pt x="36991" y="1"/>
                      <a:pt x="36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0" name="Google Shape;880;p25"/>
            <p:cNvSpPr/>
            <p:nvPr/>
          </p:nvSpPr>
          <p:spPr>
            <a:xfrm>
              <a:off x="-39600" y="3553125"/>
              <a:ext cx="2993129" cy="1348949"/>
            </a:xfrm>
            <a:custGeom>
              <a:avLst/>
              <a:gdLst/>
              <a:ahLst/>
              <a:cxnLst/>
              <a:rect l="l" t="t" r="r" b="b"/>
              <a:pathLst>
                <a:path w="42182" h="19151" extrusionOk="0">
                  <a:moveTo>
                    <a:pt x="7015" y="1"/>
                  </a:moveTo>
                  <a:cubicBezTo>
                    <a:pt x="6687" y="1"/>
                    <a:pt x="6465" y="884"/>
                    <a:pt x="6410" y="1135"/>
                  </a:cubicBezTo>
                  <a:cubicBezTo>
                    <a:pt x="6402" y="1135"/>
                    <a:pt x="6395" y="1128"/>
                    <a:pt x="6389" y="1128"/>
                  </a:cubicBezTo>
                  <a:cubicBezTo>
                    <a:pt x="6343" y="875"/>
                    <a:pt x="6171" y="14"/>
                    <a:pt x="5907" y="14"/>
                  </a:cubicBezTo>
                  <a:cubicBezTo>
                    <a:pt x="5887" y="14"/>
                    <a:pt x="5867" y="19"/>
                    <a:pt x="5846" y="29"/>
                  </a:cubicBezTo>
                  <a:cubicBezTo>
                    <a:pt x="5589" y="161"/>
                    <a:pt x="5762" y="746"/>
                    <a:pt x="5881" y="1058"/>
                  </a:cubicBezTo>
                  <a:cubicBezTo>
                    <a:pt x="4009" y="814"/>
                    <a:pt x="2053" y="614"/>
                    <a:pt x="1" y="467"/>
                  </a:cubicBezTo>
                  <a:lnTo>
                    <a:pt x="1" y="467"/>
                  </a:lnTo>
                  <a:lnTo>
                    <a:pt x="71" y="19151"/>
                  </a:lnTo>
                  <a:lnTo>
                    <a:pt x="42182" y="19151"/>
                  </a:lnTo>
                  <a:cubicBezTo>
                    <a:pt x="42182" y="19151"/>
                    <a:pt x="36185" y="8887"/>
                    <a:pt x="17516" y="3466"/>
                  </a:cubicBezTo>
                  <a:cubicBezTo>
                    <a:pt x="17716" y="3145"/>
                    <a:pt x="17967" y="2673"/>
                    <a:pt x="17758" y="2631"/>
                  </a:cubicBezTo>
                  <a:cubicBezTo>
                    <a:pt x="17746" y="2628"/>
                    <a:pt x="17733" y="2627"/>
                    <a:pt x="17721" y="2627"/>
                  </a:cubicBezTo>
                  <a:cubicBezTo>
                    <a:pt x="17493" y="2627"/>
                    <a:pt x="17230" y="3083"/>
                    <a:pt x="17098" y="3348"/>
                  </a:cubicBezTo>
                  <a:cubicBezTo>
                    <a:pt x="17070" y="3341"/>
                    <a:pt x="17041" y="3334"/>
                    <a:pt x="17015" y="3327"/>
                  </a:cubicBezTo>
                  <a:cubicBezTo>
                    <a:pt x="17021" y="3000"/>
                    <a:pt x="17002" y="2426"/>
                    <a:pt x="16786" y="2426"/>
                  </a:cubicBezTo>
                  <a:cubicBezTo>
                    <a:pt x="16776" y="2426"/>
                    <a:pt x="16766" y="2427"/>
                    <a:pt x="16756" y="2429"/>
                  </a:cubicBezTo>
                  <a:cubicBezTo>
                    <a:pt x="16540" y="2484"/>
                    <a:pt x="16547" y="2902"/>
                    <a:pt x="16582" y="3202"/>
                  </a:cubicBezTo>
                  <a:cubicBezTo>
                    <a:pt x="13653" y="2394"/>
                    <a:pt x="10425" y="1713"/>
                    <a:pt x="6876" y="1198"/>
                  </a:cubicBezTo>
                  <a:cubicBezTo>
                    <a:pt x="7021" y="829"/>
                    <a:pt x="7307" y="1"/>
                    <a:pt x="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1" name="Google Shape;881;p25"/>
          <p:cNvSpPr/>
          <p:nvPr/>
        </p:nvSpPr>
        <p:spPr>
          <a:xfrm>
            <a:off x="-47125" y="4379875"/>
            <a:ext cx="9223348" cy="775424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5"/>
          <p:cNvSpPr/>
          <p:nvPr/>
        </p:nvSpPr>
        <p:spPr>
          <a:xfrm>
            <a:off x="1150314" y="4584829"/>
            <a:ext cx="1245904" cy="601510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5"/>
          <p:cNvSpPr/>
          <p:nvPr/>
        </p:nvSpPr>
        <p:spPr>
          <a:xfrm>
            <a:off x="-5074" y="4134827"/>
            <a:ext cx="1361563" cy="1030464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5"/>
          <p:cNvSpPr/>
          <p:nvPr/>
        </p:nvSpPr>
        <p:spPr>
          <a:xfrm flipH="1">
            <a:off x="6956405" y="4668849"/>
            <a:ext cx="1071846" cy="517502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5"/>
          <p:cNvSpPr/>
          <p:nvPr/>
        </p:nvSpPr>
        <p:spPr>
          <a:xfrm flipH="1">
            <a:off x="7737365" y="4070701"/>
            <a:ext cx="1446285" cy="1094585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25"/>
          <p:cNvGrpSpPr/>
          <p:nvPr/>
        </p:nvGrpSpPr>
        <p:grpSpPr>
          <a:xfrm>
            <a:off x="396058" y="4092999"/>
            <a:ext cx="638089" cy="591643"/>
            <a:chOff x="247670" y="4242199"/>
            <a:chExt cx="638089" cy="591643"/>
          </a:xfrm>
        </p:grpSpPr>
        <p:sp>
          <p:nvSpPr>
            <p:cNvPr id="887" name="Google Shape;887;p2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25"/>
          <p:cNvGrpSpPr/>
          <p:nvPr/>
        </p:nvGrpSpPr>
        <p:grpSpPr>
          <a:xfrm>
            <a:off x="1266143" y="4453577"/>
            <a:ext cx="424177" cy="392970"/>
            <a:chOff x="1098868" y="3880677"/>
            <a:chExt cx="424177" cy="392970"/>
          </a:xfrm>
        </p:grpSpPr>
        <p:sp>
          <p:nvSpPr>
            <p:cNvPr id="895" name="Google Shape;895;p2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25"/>
          <p:cNvGrpSpPr/>
          <p:nvPr/>
        </p:nvGrpSpPr>
        <p:grpSpPr>
          <a:xfrm>
            <a:off x="7737367" y="3889991"/>
            <a:ext cx="729272" cy="676189"/>
            <a:chOff x="247670" y="4242199"/>
            <a:chExt cx="638089" cy="591643"/>
          </a:xfrm>
        </p:grpSpPr>
        <p:sp>
          <p:nvSpPr>
            <p:cNvPr id="903" name="Google Shape;903;p2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25"/>
          <p:cNvGrpSpPr/>
          <p:nvPr/>
        </p:nvGrpSpPr>
        <p:grpSpPr>
          <a:xfrm>
            <a:off x="7106283" y="4554803"/>
            <a:ext cx="424202" cy="393206"/>
            <a:chOff x="247670" y="4242199"/>
            <a:chExt cx="638089" cy="591643"/>
          </a:xfrm>
        </p:grpSpPr>
        <p:sp>
          <p:nvSpPr>
            <p:cNvPr id="911" name="Google Shape;911;p2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8" name="Google Shape;918;p25"/>
          <p:cNvSpPr txBox="1">
            <a:spLocks noGrp="1"/>
          </p:cNvSpPr>
          <p:nvPr>
            <p:ph type="title" hasCustomPrompt="1"/>
          </p:nvPr>
        </p:nvSpPr>
        <p:spPr>
          <a:xfrm>
            <a:off x="1150313" y="1497550"/>
            <a:ext cx="6558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25"/>
          <p:cNvSpPr txBox="1">
            <a:spLocks noGrp="1"/>
          </p:cNvSpPr>
          <p:nvPr>
            <p:ph type="subTitle" idx="1"/>
          </p:nvPr>
        </p:nvSpPr>
        <p:spPr>
          <a:xfrm>
            <a:off x="1976563" y="179232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25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5"/>
          <p:cNvSpPr txBox="1">
            <a:spLocks noGrp="1"/>
          </p:cNvSpPr>
          <p:nvPr>
            <p:ph type="subTitle" idx="3"/>
          </p:nvPr>
        </p:nvSpPr>
        <p:spPr>
          <a:xfrm>
            <a:off x="1976563" y="1274825"/>
            <a:ext cx="23364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922" name="Google Shape;922;p25"/>
          <p:cNvSpPr txBox="1">
            <a:spLocks noGrp="1"/>
          </p:cNvSpPr>
          <p:nvPr>
            <p:ph type="title" idx="4" hasCustomPrompt="1"/>
          </p:nvPr>
        </p:nvSpPr>
        <p:spPr>
          <a:xfrm>
            <a:off x="1150313" y="2835500"/>
            <a:ext cx="6558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3" name="Google Shape;923;p25"/>
          <p:cNvSpPr txBox="1">
            <a:spLocks noGrp="1"/>
          </p:cNvSpPr>
          <p:nvPr>
            <p:ph type="subTitle" idx="5"/>
          </p:nvPr>
        </p:nvSpPr>
        <p:spPr>
          <a:xfrm>
            <a:off x="1976563" y="313027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subTitle" idx="6"/>
          </p:nvPr>
        </p:nvSpPr>
        <p:spPr>
          <a:xfrm>
            <a:off x="1976563" y="2612775"/>
            <a:ext cx="23364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title" idx="7" hasCustomPrompt="1"/>
          </p:nvPr>
        </p:nvSpPr>
        <p:spPr>
          <a:xfrm>
            <a:off x="4955863" y="1497550"/>
            <a:ext cx="6558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6" name="Google Shape;926;p25"/>
          <p:cNvSpPr txBox="1">
            <a:spLocks noGrp="1"/>
          </p:cNvSpPr>
          <p:nvPr>
            <p:ph type="subTitle" idx="8"/>
          </p:nvPr>
        </p:nvSpPr>
        <p:spPr>
          <a:xfrm>
            <a:off x="5782113" y="179232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9"/>
          </p:nvPr>
        </p:nvSpPr>
        <p:spPr>
          <a:xfrm>
            <a:off x="5782113" y="1274825"/>
            <a:ext cx="23364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13" hasCustomPrompt="1"/>
          </p:nvPr>
        </p:nvSpPr>
        <p:spPr>
          <a:xfrm>
            <a:off x="4955863" y="2835500"/>
            <a:ext cx="6558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14"/>
          </p:nvPr>
        </p:nvSpPr>
        <p:spPr>
          <a:xfrm>
            <a:off x="5782113" y="3130274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5"/>
          <p:cNvSpPr txBox="1">
            <a:spLocks noGrp="1"/>
          </p:cNvSpPr>
          <p:nvPr>
            <p:ph type="subTitle" idx="15"/>
          </p:nvPr>
        </p:nvSpPr>
        <p:spPr>
          <a:xfrm>
            <a:off x="5782113" y="2612775"/>
            <a:ext cx="23364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6"/>
          <p:cNvSpPr/>
          <p:nvPr/>
        </p:nvSpPr>
        <p:spPr>
          <a:xfrm>
            <a:off x="8089957" y="23884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6"/>
          <p:cNvSpPr/>
          <p:nvPr/>
        </p:nvSpPr>
        <p:spPr>
          <a:xfrm>
            <a:off x="7476683" y="27264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6"/>
          <p:cNvSpPr/>
          <p:nvPr/>
        </p:nvSpPr>
        <p:spPr>
          <a:xfrm>
            <a:off x="-647175" y="2861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26"/>
          <p:cNvSpPr/>
          <p:nvPr/>
        </p:nvSpPr>
        <p:spPr>
          <a:xfrm>
            <a:off x="-91050" y="3417774"/>
            <a:ext cx="9321501" cy="18014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26"/>
          <p:cNvGrpSpPr/>
          <p:nvPr/>
        </p:nvGrpSpPr>
        <p:grpSpPr>
          <a:xfrm>
            <a:off x="1755666" y="4321585"/>
            <a:ext cx="557116" cy="516623"/>
            <a:chOff x="247670" y="4242199"/>
            <a:chExt cx="638089" cy="591643"/>
          </a:xfrm>
        </p:grpSpPr>
        <p:sp>
          <p:nvSpPr>
            <p:cNvPr id="937" name="Google Shape;937;p2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26"/>
          <p:cNvGrpSpPr/>
          <p:nvPr/>
        </p:nvGrpSpPr>
        <p:grpSpPr>
          <a:xfrm>
            <a:off x="8428902" y="3913707"/>
            <a:ext cx="439835" cy="407879"/>
            <a:chOff x="247670" y="4242199"/>
            <a:chExt cx="638089" cy="591643"/>
          </a:xfrm>
        </p:grpSpPr>
        <p:sp>
          <p:nvSpPr>
            <p:cNvPr id="945" name="Google Shape;945;p2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26"/>
          <p:cNvGrpSpPr/>
          <p:nvPr/>
        </p:nvGrpSpPr>
        <p:grpSpPr>
          <a:xfrm>
            <a:off x="5719015" y="4495809"/>
            <a:ext cx="369198" cy="342384"/>
            <a:chOff x="247670" y="4242199"/>
            <a:chExt cx="638089" cy="591643"/>
          </a:xfrm>
        </p:grpSpPr>
        <p:sp>
          <p:nvSpPr>
            <p:cNvPr id="953" name="Google Shape;953;p2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" name="Google Shape;960;p26"/>
          <p:cNvGrpSpPr/>
          <p:nvPr/>
        </p:nvGrpSpPr>
        <p:grpSpPr>
          <a:xfrm>
            <a:off x="76150" y="3679383"/>
            <a:ext cx="369198" cy="342384"/>
            <a:chOff x="247670" y="4242199"/>
            <a:chExt cx="638089" cy="591643"/>
          </a:xfrm>
        </p:grpSpPr>
        <p:sp>
          <p:nvSpPr>
            <p:cNvPr id="961" name="Google Shape;961;p2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8" name="Google Shape;968;p26"/>
          <p:cNvSpPr/>
          <p:nvPr/>
        </p:nvSpPr>
        <p:spPr>
          <a:xfrm>
            <a:off x="7664246" y="117972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6"/>
          <p:cNvSpPr/>
          <p:nvPr/>
        </p:nvSpPr>
        <p:spPr>
          <a:xfrm flipH="1">
            <a:off x="76139" y="1045127"/>
            <a:ext cx="1497238" cy="45637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6"/>
          <p:cNvSpPr/>
          <p:nvPr/>
        </p:nvSpPr>
        <p:spPr>
          <a:xfrm flipH="1">
            <a:off x="3721960" y="-73725"/>
            <a:ext cx="1997067" cy="60872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6"/>
          <p:cNvSpPr txBox="1">
            <a:spLocks noGrp="1"/>
          </p:cNvSpPr>
          <p:nvPr>
            <p:ph type="title"/>
          </p:nvPr>
        </p:nvSpPr>
        <p:spPr>
          <a:xfrm>
            <a:off x="1755663" y="3551050"/>
            <a:ext cx="5632800" cy="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2" name="Google Shape;972;p26"/>
          <p:cNvSpPr txBox="1">
            <a:spLocks noGrp="1"/>
          </p:cNvSpPr>
          <p:nvPr>
            <p:ph type="subTitle" idx="1"/>
          </p:nvPr>
        </p:nvSpPr>
        <p:spPr>
          <a:xfrm>
            <a:off x="1904350" y="776500"/>
            <a:ext cx="5330700" cy="23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7"/>
          <p:cNvSpPr/>
          <p:nvPr/>
        </p:nvSpPr>
        <p:spPr>
          <a:xfrm flipH="1">
            <a:off x="-321217" y="6919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7"/>
          <p:cNvSpPr/>
          <p:nvPr/>
        </p:nvSpPr>
        <p:spPr>
          <a:xfrm>
            <a:off x="7802183" y="1411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7"/>
          <p:cNvSpPr/>
          <p:nvPr/>
        </p:nvSpPr>
        <p:spPr>
          <a:xfrm>
            <a:off x="-91050" y="3207300"/>
            <a:ext cx="5038015" cy="1688927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>
            <a:off x="-91050" y="4429302"/>
            <a:ext cx="9321501" cy="78989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flipH="1">
            <a:off x="8160119" y="4056973"/>
            <a:ext cx="1473507" cy="1115187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27"/>
          <p:cNvGrpSpPr/>
          <p:nvPr/>
        </p:nvGrpSpPr>
        <p:grpSpPr>
          <a:xfrm>
            <a:off x="8593750" y="4429309"/>
            <a:ext cx="482119" cy="446688"/>
            <a:chOff x="1098868" y="3880677"/>
            <a:chExt cx="424177" cy="392970"/>
          </a:xfrm>
        </p:grpSpPr>
        <p:sp>
          <p:nvSpPr>
            <p:cNvPr id="980" name="Google Shape;980;p2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7"/>
          <p:cNvGrpSpPr/>
          <p:nvPr/>
        </p:nvGrpSpPr>
        <p:grpSpPr>
          <a:xfrm>
            <a:off x="3935169" y="4558317"/>
            <a:ext cx="364707" cy="337914"/>
            <a:chOff x="1098868" y="3880677"/>
            <a:chExt cx="424177" cy="392970"/>
          </a:xfrm>
        </p:grpSpPr>
        <p:sp>
          <p:nvSpPr>
            <p:cNvPr id="988" name="Google Shape;988;p2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27"/>
          <p:cNvGrpSpPr/>
          <p:nvPr/>
        </p:nvGrpSpPr>
        <p:grpSpPr>
          <a:xfrm>
            <a:off x="6924901" y="4675953"/>
            <a:ext cx="319193" cy="295788"/>
            <a:chOff x="1098868" y="3880677"/>
            <a:chExt cx="424177" cy="392970"/>
          </a:xfrm>
        </p:grpSpPr>
        <p:sp>
          <p:nvSpPr>
            <p:cNvPr id="996" name="Google Shape;996;p27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7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7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3" name="Google Shape;1003;p27"/>
          <p:cNvSpPr txBox="1">
            <a:spLocks noGrp="1"/>
          </p:cNvSpPr>
          <p:nvPr>
            <p:ph type="subTitle" idx="1"/>
          </p:nvPr>
        </p:nvSpPr>
        <p:spPr>
          <a:xfrm>
            <a:off x="4998550" y="2974900"/>
            <a:ext cx="2907600" cy="12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7"/>
          <p:cNvSpPr txBox="1">
            <a:spLocks noGrp="1"/>
          </p:cNvSpPr>
          <p:nvPr>
            <p:ph type="title"/>
          </p:nvPr>
        </p:nvSpPr>
        <p:spPr>
          <a:xfrm>
            <a:off x="4491250" y="938275"/>
            <a:ext cx="3922200" cy="18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27"/>
          <p:cNvSpPr/>
          <p:nvPr/>
        </p:nvSpPr>
        <p:spPr>
          <a:xfrm>
            <a:off x="812650" y="953100"/>
            <a:ext cx="3236700" cy="3237000"/>
          </a:xfrm>
          <a:prstGeom prst="roundRect">
            <a:avLst>
              <a:gd name="adj" fmla="val 1369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7"/>
          <p:cNvSpPr>
            <a:spLocks noGrp="1"/>
          </p:cNvSpPr>
          <p:nvPr>
            <p:ph type="pic" idx="2"/>
          </p:nvPr>
        </p:nvSpPr>
        <p:spPr>
          <a:xfrm>
            <a:off x="945899" y="1089800"/>
            <a:ext cx="2964300" cy="2964300"/>
          </a:xfrm>
          <a:prstGeom prst="roundRect">
            <a:avLst>
              <a:gd name="adj" fmla="val 14029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 flipH="1">
            <a:off x="7103050" y="1047200"/>
            <a:ext cx="2502236" cy="1000592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"/>
          <p:cNvSpPr/>
          <p:nvPr/>
        </p:nvSpPr>
        <p:spPr>
          <a:xfrm>
            <a:off x="-449950" y="1047200"/>
            <a:ext cx="2502236" cy="1000592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"/>
          <p:cNvSpPr/>
          <p:nvPr/>
        </p:nvSpPr>
        <p:spPr>
          <a:xfrm>
            <a:off x="-91050" y="1303300"/>
            <a:ext cx="9321501" cy="391595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6"/>
          <p:cNvGrpSpPr/>
          <p:nvPr/>
        </p:nvGrpSpPr>
        <p:grpSpPr>
          <a:xfrm>
            <a:off x="-91050" y="4170678"/>
            <a:ext cx="2474977" cy="1146455"/>
            <a:chOff x="-5071" y="3888709"/>
            <a:chExt cx="2801332" cy="1297629"/>
          </a:xfrm>
        </p:grpSpPr>
        <p:sp>
          <p:nvSpPr>
            <p:cNvPr id="147" name="Google Shape;147;p6"/>
            <p:cNvSpPr/>
            <p:nvPr/>
          </p:nvSpPr>
          <p:spPr>
            <a:xfrm>
              <a:off x="1117154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-5071" y="3888709"/>
              <a:ext cx="1677080" cy="1269255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6"/>
          <p:cNvGrpSpPr/>
          <p:nvPr/>
        </p:nvGrpSpPr>
        <p:grpSpPr>
          <a:xfrm flipH="1">
            <a:off x="6755475" y="4288678"/>
            <a:ext cx="2474977" cy="1121387"/>
            <a:chOff x="-5071" y="4022269"/>
            <a:chExt cx="2801332" cy="1269255"/>
          </a:xfrm>
        </p:grpSpPr>
        <p:sp>
          <p:nvSpPr>
            <p:cNvPr id="150" name="Google Shape;150;p6"/>
            <p:cNvSpPr/>
            <p:nvPr/>
          </p:nvSpPr>
          <p:spPr>
            <a:xfrm>
              <a:off x="1117154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-5071" y="4022269"/>
              <a:ext cx="1677080" cy="1269255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237929" y="3298248"/>
            <a:ext cx="418140" cy="387704"/>
            <a:chOff x="247670" y="4242199"/>
            <a:chExt cx="638089" cy="591643"/>
          </a:xfrm>
        </p:grpSpPr>
        <p:sp>
          <p:nvSpPr>
            <p:cNvPr id="153" name="Google Shape;153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2383921" y="4505321"/>
            <a:ext cx="514619" cy="477160"/>
            <a:chOff x="247670" y="4242199"/>
            <a:chExt cx="638089" cy="591643"/>
          </a:xfrm>
        </p:grpSpPr>
        <p:sp>
          <p:nvSpPr>
            <p:cNvPr id="161" name="Google Shape;161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6"/>
          <p:cNvGrpSpPr/>
          <p:nvPr/>
        </p:nvGrpSpPr>
        <p:grpSpPr>
          <a:xfrm>
            <a:off x="8171584" y="4219146"/>
            <a:ext cx="514619" cy="477160"/>
            <a:chOff x="247670" y="4242199"/>
            <a:chExt cx="638089" cy="591643"/>
          </a:xfrm>
        </p:grpSpPr>
        <p:sp>
          <p:nvSpPr>
            <p:cNvPr id="169" name="Google Shape;169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6"/>
          <p:cNvGrpSpPr/>
          <p:nvPr/>
        </p:nvGrpSpPr>
        <p:grpSpPr>
          <a:xfrm>
            <a:off x="8428905" y="1804564"/>
            <a:ext cx="418140" cy="387704"/>
            <a:chOff x="247670" y="4242199"/>
            <a:chExt cx="638089" cy="591643"/>
          </a:xfrm>
        </p:grpSpPr>
        <p:sp>
          <p:nvSpPr>
            <p:cNvPr id="177" name="Google Shape;177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6"/>
          <p:cNvGrpSpPr/>
          <p:nvPr/>
        </p:nvGrpSpPr>
        <p:grpSpPr>
          <a:xfrm>
            <a:off x="432095" y="1673903"/>
            <a:ext cx="282993" cy="262394"/>
            <a:chOff x="247670" y="4242199"/>
            <a:chExt cx="638089" cy="591643"/>
          </a:xfrm>
        </p:grpSpPr>
        <p:sp>
          <p:nvSpPr>
            <p:cNvPr id="185" name="Google Shape;185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6"/>
          <p:cNvGrpSpPr/>
          <p:nvPr/>
        </p:nvGrpSpPr>
        <p:grpSpPr>
          <a:xfrm>
            <a:off x="8696045" y="3215228"/>
            <a:ext cx="282993" cy="262394"/>
            <a:chOff x="247670" y="4242199"/>
            <a:chExt cx="638089" cy="591643"/>
          </a:xfrm>
        </p:grpSpPr>
        <p:sp>
          <p:nvSpPr>
            <p:cNvPr id="193" name="Google Shape;193;p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8"/>
          <p:cNvSpPr/>
          <p:nvPr/>
        </p:nvSpPr>
        <p:spPr>
          <a:xfrm>
            <a:off x="4067174" y="72680"/>
            <a:ext cx="2163656" cy="6595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8"/>
          <p:cNvSpPr/>
          <p:nvPr/>
        </p:nvSpPr>
        <p:spPr>
          <a:xfrm flipH="1">
            <a:off x="4598180" y="2745724"/>
            <a:ext cx="1290809" cy="39344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8"/>
          <p:cNvSpPr/>
          <p:nvPr/>
        </p:nvSpPr>
        <p:spPr>
          <a:xfrm flipH="1">
            <a:off x="-138673" y="3211020"/>
            <a:ext cx="2163673" cy="892522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8"/>
          <p:cNvSpPr/>
          <p:nvPr/>
        </p:nvSpPr>
        <p:spPr>
          <a:xfrm>
            <a:off x="5516300" y="2899950"/>
            <a:ext cx="3671948" cy="151466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8"/>
          <p:cNvSpPr/>
          <p:nvPr/>
        </p:nvSpPr>
        <p:spPr>
          <a:xfrm>
            <a:off x="7922358" y="11253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8"/>
          <p:cNvSpPr/>
          <p:nvPr/>
        </p:nvSpPr>
        <p:spPr>
          <a:xfrm>
            <a:off x="-91050" y="3749499"/>
            <a:ext cx="9321501" cy="1469704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4" name="Google Shape;1014;p28"/>
          <p:cNvGrpSpPr/>
          <p:nvPr/>
        </p:nvGrpSpPr>
        <p:grpSpPr>
          <a:xfrm>
            <a:off x="-5075" y="3956157"/>
            <a:ext cx="2416246" cy="1230341"/>
            <a:chOff x="-5071" y="3769221"/>
            <a:chExt cx="2783052" cy="1417117"/>
          </a:xfrm>
        </p:grpSpPr>
        <p:sp>
          <p:nvSpPr>
            <p:cNvPr id="1015" name="Google Shape;1015;p28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28"/>
          <p:cNvGrpSpPr/>
          <p:nvPr/>
        </p:nvGrpSpPr>
        <p:grpSpPr>
          <a:xfrm>
            <a:off x="626948" y="3956160"/>
            <a:ext cx="632416" cy="519502"/>
            <a:chOff x="8226523" y="3797510"/>
            <a:chExt cx="632416" cy="519502"/>
          </a:xfrm>
        </p:grpSpPr>
        <p:sp>
          <p:nvSpPr>
            <p:cNvPr id="1018" name="Google Shape;1018;p28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28"/>
          <p:cNvGrpSpPr/>
          <p:nvPr/>
        </p:nvGrpSpPr>
        <p:grpSpPr>
          <a:xfrm>
            <a:off x="1790507" y="4411770"/>
            <a:ext cx="423690" cy="393456"/>
            <a:chOff x="7806882" y="4508558"/>
            <a:chExt cx="423690" cy="393456"/>
          </a:xfrm>
        </p:grpSpPr>
        <p:sp>
          <p:nvSpPr>
            <p:cNvPr id="1026" name="Google Shape;1026;p28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28"/>
          <p:cNvGrpSpPr/>
          <p:nvPr/>
        </p:nvGrpSpPr>
        <p:grpSpPr>
          <a:xfrm>
            <a:off x="8261682" y="4529795"/>
            <a:ext cx="423690" cy="393456"/>
            <a:chOff x="7806882" y="4508558"/>
            <a:chExt cx="423690" cy="393456"/>
          </a:xfrm>
        </p:grpSpPr>
        <p:sp>
          <p:nvSpPr>
            <p:cNvPr id="1034" name="Google Shape;1034;p28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1" name="Google Shape;1041;p28"/>
          <p:cNvSpPr/>
          <p:nvPr/>
        </p:nvSpPr>
        <p:spPr>
          <a:xfrm>
            <a:off x="-614092" y="29074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8"/>
          <p:cNvSpPr/>
          <p:nvPr/>
        </p:nvSpPr>
        <p:spPr>
          <a:xfrm flipH="1">
            <a:off x="-387945" y="2549049"/>
            <a:ext cx="1290809" cy="39344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28"/>
          <p:cNvGrpSpPr/>
          <p:nvPr/>
        </p:nvGrpSpPr>
        <p:grpSpPr>
          <a:xfrm>
            <a:off x="4262434" y="3956144"/>
            <a:ext cx="335732" cy="311774"/>
            <a:chOff x="7806882" y="4508558"/>
            <a:chExt cx="423690" cy="393456"/>
          </a:xfrm>
        </p:grpSpPr>
        <p:sp>
          <p:nvSpPr>
            <p:cNvPr id="1044" name="Google Shape;1044;p28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28"/>
          <p:cNvGrpSpPr/>
          <p:nvPr/>
        </p:nvGrpSpPr>
        <p:grpSpPr>
          <a:xfrm>
            <a:off x="7763534" y="3720119"/>
            <a:ext cx="335732" cy="311774"/>
            <a:chOff x="7806882" y="4508558"/>
            <a:chExt cx="423690" cy="393456"/>
          </a:xfrm>
        </p:grpSpPr>
        <p:sp>
          <p:nvSpPr>
            <p:cNvPr id="1052" name="Google Shape;1052;p28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9" name="Google Shape;1059;p28"/>
          <p:cNvSpPr txBox="1">
            <a:spLocks noGrp="1"/>
          </p:cNvSpPr>
          <p:nvPr>
            <p:ph type="subTitle" idx="1"/>
          </p:nvPr>
        </p:nvSpPr>
        <p:spPr>
          <a:xfrm>
            <a:off x="1222400" y="2130613"/>
            <a:ext cx="2907600" cy="12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28"/>
          <p:cNvSpPr txBox="1">
            <a:spLocks noGrp="1"/>
          </p:cNvSpPr>
          <p:nvPr>
            <p:ph type="title"/>
          </p:nvPr>
        </p:nvSpPr>
        <p:spPr>
          <a:xfrm>
            <a:off x="1222400" y="1232775"/>
            <a:ext cx="2907600" cy="7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1" name="Google Shape;1061;p28"/>
          <p:cNvGrpSpPr/>
          <p:nvPr/>
        </p:nvGrpSpPr>
        <p:grpSpPr>
          <a:xfrm>
            <a:off x="5106425" y="562575"/>
            <a:ext cx="2435100" cy="4045800"/>
            <a:chOff x="5385025" y="562575"/>
            <a:chExt cx="2435100" cy="4045800"/>
          </a:xfrm>
        </p:grpSpPr>
        <p:sp>
          <p:nvSpPr>
            <p:cNvPr id="1062" name="Google Shape;1062;p28"/>
            <p:cNvSpPr/>
            <p:nvPr/>
          </p:nvSpPr>
          <p:spPr>
            <a:xfrm>
              <a:off x="5385025" y="562575"/>
              <a:ext cx="2435100" cy="4045800"/>
            </a:xfrm>
            <a:prstGeom prst="roundRect">
              <a:avLst>
                <a:gd name="adj" fmla="val 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6231175" y="4338950"/>
              <a:ext cx="742800" cy="930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6540625" y="676075"/>
              <a:ext cx="123900" cy="123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28"/>
          <p:cNvSpPr>
            <a:spLocks noGrp="1"/>
          </p:cNvSpPr>
          <p:nvPr>
            <p:ph type="pic" idx="2"/>
          </p:nvPr>
        </p:nvSpPr>
        <p:spPr>
          <a:xfrm>
            <a:off x="5257625" y="914025"/>
            <a:ext cx="2132700" cy="334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29"/>
          <p:cNvSpPr/>
          <p:nvPr/>
        </p:nvSpPr>
        <p:spPr>
          <a:xfrm flipH="1">
            <a:off x="261170" y="1729214"/>
            <a:ext cx="1487582" cy="45342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9"/>
          <p:cNvSpPr/>
          <p:nvPr/>
        </p:nvSpPr>
        <p:spPr>
          <a:xfrm>
            <a:off x="7947707" y="17518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9"/>
          <p:cNvSpPr/>
          <p:nvPr/>
        </p:nvSpPr>
        <p:spPr>
          <a:xfrm>
            <a:off x="7541170" y="2148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9"/>
          <p:cNvSpPr/>
          <p:nvPr/>
        </p:nvSpPr>
        <p:spPr>
          <a:xfrm>
            <a:off x="-363225" y="20533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9"/>
          <p:cNvSpPr/>
          <p:nvPr/>
        </p:nvSpPr>
        <p:spPr>
          <a:xfrm>
            <a:off x="-733093" y="16525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9"/>
          <p:cNvSpPr/>
          <p:nvPr/>
        </p:nvSpPr>
        <p:spPr>
          <a:xfrm>
            <a:off x="-91050" y="2749000"/>
            <a:ext cx="9321501" cy="247027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9"/>
          <p:cNvSpPr/>
          <p:nvPr/>
        </p:nvSpPr>
        <p:spPr>
          <a:xfrm>
            <a:off x="-91050" y="3940925"/>
            <a:ext cx="3196763" cy="1278329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29"/>
          <p:cNvGrpSpPr/>
          <p:nvPr/>
        </p:nvGrpSpPr>
        <p:grpSpPr>
          <a:xfrm>
            <a:off x="451127" y="3100109"/>
            <a:ext cx="374760" cy="347189"/>
            <a:chOff x="1098868" y="3880677"/>
            <a:chExt cx="424177" cy="392970"/>
          </a:xfrm>
        </p:grpSpPr>
        <p:sp>
          <p:nvSpPr>
            <p:cNvPr id="1075" name="Google Shape;1075;p29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29"/>
          <p:cNvGrpSpPr/>
          <p:nvPr/>
        </p:nvGrpSpPr>
        <p:grpSpPr>
          <a:xfrm>
            <a:off x="1316590" y="3595740"/>
            <a:ext cx="221929" cy="205602"/>
            <a:chOff x="1098868" y="3880677"/>
            <a:chExt cx="424177" cy="392970"/>
          </a:xfrm>
        </p:grpSpPr>
        <p:sp>
          <p:nvSpPr>
            <p:cNvPr id="1083" name="Google Shape;1083;p29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0" name="Google Shape;1090;p29"/>
          <p:cNvGrpSpPr/>
          <p:nvPr/>
        </p:nvGrpSpPr>
        <p:grpSpPr>
          <a:xfrm>
            <a:off x="6155292" y="4558636"/>
            <a:ext cx="318514" cy="295081"/>
            <a:chOff x="1098868" y="3880677"/>
            <a:chExt cx="424177" cy="392970"/>
          </a:xfrm>
        </p:grpSpPr>
        <p:sp>
          <p:nvSpPr>
            <p:cNvPr id="1091" name="Google Shape;1091;p29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29"/>
          <p:cNvGrpSpPr/>
          <p:nvPr/>
        </p:nvGrpSpPr>
        <p:grpSpPr>
          <a:xfrm>
            <a:off x="8623760" y="3290070"/>
            <a:ext cx="424559" cy="393362"/>
            <a:chOff x="1098868" y="3880677"/>
            <a:chExt cx="424177" cy="392970"/>
          </a:xfrm>
        </p:grpSpPr>
        <p:sp>
          <p:nvSpPr>
            <p:cNvPr id="1099" name="Google Shape;1099;p29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9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9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9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9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29"/>
          <p:cNvSpPr/>
          <p:nvPr/>
        </p:nvSpPr>
        <p:spPr>
          <a:xfrm>
            <a:off x="578949" y="271575"/>
            <a:ext cx="1965122" cy="59897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9"/>
          <p:cNvSpPr/>
          <p:nvPr/>
        </p:nvSpPr>
        <p:spPr>
          <a:xfrm flipH="1">
            <a:off x="5907670" y="417126"/>
            <a:ext cx="1487582" cy="45342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9"/>
          <p:cNvSpPr/>
          <p:nvPr/>
        </p:nvSpPr>
        <p:spPr>
          <a:xfrm>
            <a:off x="8328649" y="1048500"/>
            <a:ext cx="1290505" cy="39335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9"/>
          <p:cNvSpPr txBox="1">
            <a:spLocks noGrp="1"/>
          </p:cNvSpPr>
          <p:nvPr>
            <p:ph type="subTitle" idx="1"/>
          </p:nvPr>
        </p:nvSpPr>
        <p:spPr>
          <a:xfrm>
            <a:off x="2114100" y="3100100"/>
            <a:ext cx="4915800" cy="12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9"/>
          <p:cNvSpPr txBox="1">
            <a:spLocks noGrp="1"/>
          </p:cNvSpPr>
          <p:nvPr>
            <p:ph type="title"/>
          </p:nvPr>
        </p:nvSpPr>
        <p:spPr>
          <a:xfrm>
            <a:off x="2114100" y="1147375"/>
            <a:ext cx="49158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0"/>
          <p:cNvSpPr/>
          <p:nvPr/>
        </p:nvSpPr>
        <p:spPr>
          <a:xfrm flipH="1">
            <a:off x="-1292375" y="312341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0"/>
          <p:cNvSpPr/>
          <p:nvPr/>
        </p:nvSpPr>
        <p:spPr>
          <a:xfrm>
            <a:off x="8029532" y="23831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0"/>
          <p:cNvSpPr/>
          <p:nvPr/>
        </p:nvSpPr>
        <p:spPr>
          <a:xfrm>
            <a:off x="5667405" y="3298937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0"/>
          <p:cNvSpPr/>
          <p:nvPr/>
        </p:nvSpPr>
        <p:spPr>
          <a:xfrm>
            <a:off x="-91050" y="4086522"/>
            <a:ext cx="9321501" cy="11327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0"/>
          <p:cNvGrpSpPr/>
          <p:nvPr/>
        </p:nvGrpSpPr>
        <p:grpSpPr>
          <a:xfrm>
            <a:off x="8424007" y="4456145"/>
            <a:ext cx="423690" cy="393456"/>
            <a:chOff x="7806882" y="4508558"/>
            <a:chExt cx="423690" cy="393456"/>
          </a:xfrm>
        </p:grpSpPr>
        <p:sp>
          <p:nvSpPr>
            <p:cNvPr id="1117" name="Google Shape;1117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0"/>
          <p:cNvGrpSpPr/>
          <p:nvPr/>
        </p:nvGrpSpPr>
        <p:grpSpPr>
          <a:xfrm>
            <a:off x="300802" y="4517567"/>
            <a:ext cx="291414" cy="270619"/>
            <a:chOff x="7806882" y="4508558"/>
            <a:chExt cx="423690" cy="393456"/>
          </a:xfrm>
        </p:grpSpPr>
        <p:sp>
          <p:nvSpPr>
            <p:cNvPr id="1125" name="Google Shape;1125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300799" y="3426651"/>
            <a:ext cx="423690" cy="393417"/>
            <a:chOff x="7806882" y="4508558"/>
            <a:chExt cx="423690" cy="393456"/>
          </a:xfrm>
        </p:grpSpPr>
        <p:sp>
          <p:nvSpPr>
            <p:cNvPr id="1133" name="Google Shape;1133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0"/>
          <p:cNvGrpSpPr/>
          <p:nvPr/>
        </p:nvGrpSpPr>
        <p:grpSpPr>
          <a:xfrm>
            <a:off x="2277424" y="4307927"/>
            <a:ext cx="423690" cy="393417"/>
            <a:chOff x="7806882" y="4508558"/>
            <a:chExt cx="423690" cy="393456"/>
          </a:xfrm>
        </p:grpSpPr>
        <p:sp>
          <p:nvSpPr>
            <p:cNvPr id="1141" name="Google Shape;1141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30"/>
          <p:cNvSpPr/>
          <p:nvPr/>
        </p:nvSpPr>
        <p:spPr>
          <a:xfrm>
            <a:off x="7696133" y="34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0"/>
          <p:cNvSpPr/>
          <p:nvPr/>
        </p:nvSpPr>
        <p:spPr>
          <a:xfrm>
            <a:off x="-692799" y="2242301"/>
            <a:ext cx="1645911" cy="5017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0"/>
          <p:cNvSpPr/>
          <p:nvPr/>
        </p:nvSpPr>
        <p:spPr>
          <a:xfrm>
            <a:off x="1923200" y="-169351"/>
            <a:ext cx="1878881" cy="5727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0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27981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52" name="Google Shape;1152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8362575" y="3995600"/>
            <a:ext cx="1191378" cy="905559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-730375" y="40904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-91050" y="4696277"/>
            <a:ext cx="9321501" cy="52298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-515751" y="230175"/>
            <a:ext cx="2167118" cy="6605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7713475" y="2708400"/>
            <a:ext cx="1875480" cy="57166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6437300" y="153888"/>
            <a:ext cx="1191389" cy="363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8689727" y="4313067"/>
            <a:ext cx="291414" cy="270619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192830" y="4604183"/>
            <a:ext cx="391109" cy="363160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47685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34"/>
          <p:cNvSpPr/>
          <p:nvPr/>
        </p:nvSpPr>
        <p:spPr>
          <a:xfrm>
            <a:off x="3239738" y="3322763"/>
            <a:ext cx="2625218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4"/>
          <p:cNvSpPr/>
          <p:nvPr/>
        </p:nvSpPr>
        <p:spPr>
          <a:xfrm flipH="1">
            <a:off x="8323885" y="3671738"/>
            <a:ext cx="1746789" cy="943185"/>
          </a:xfrm>
          <a:custGeom>
            <a:avLst/>
            <a:gdLst/>
            <a:ahLst/>
            <a:cxnLst/>
            <a:rect l="l" t="t" r="r" b="b"/>
            <a:pathLst>
              <a:path w="21550" h="11636" extrusionOk="0">
                <a:moveTo>
                  <a:pt x="8175" y="1"/>
                </a:moveTo>
                <a:cubicBezTo>
                  <a:pt x="5636" y="1"/>
                  <a:pt x="3575" y="2053"/>
                  <a:pt x="3575" y="4593"/>
                </a:cubicBezTo>
                <a:cubicBezTo>
                  <a:pt x="3575" y="5116"/>
                  <a:pt x="3666" y="5624"/>
                  <a:pt x="3833" y="6090"/>
                </a:cubicBezTo>
                <a:cubicBezTo>
                  <a:pt x="1593" y="6931"/>
                  <a:pt x="0" y="9089"/>
                  <a:pt x="0" y="11614"/>
                </a:cubicBezTo>
                <a:lnTo>
                  <a:pt x="0" y="11636"/>
                </a:lnTo>
                <a:lnTo>
                  <a:pt x="21550" y="11636"/>
                </a:lnTo>
                <a:cubicBezTo>
                  <a:pt x="21299" y="10098"/>
                  <a:pt x="20291" y="8824"/>
                  <a:pt x="18920" y="8197"/>
                </a:cubicBezTo>
                <a:cubicBezTo>
                  <a:pt x="19289" y="7538"/>
                  <a:pt x="19497" y="6771"/>
                  <a:pt x="19497" y="5958"/>
                </a:cubicBezTo>
                <a:cubicBezTo>
                  <a:pt x="19497" y="3424"/>
                  <a:pt x="17443" y="1365"/>
                  <a:pt x="14905" y="1365"/>
                </a:cubicBezTo>
                <a:cubicBezTo>
                  <a:pt x="13868" y="1365"/>
                  <a:pt x="12914" y="1706"/>
                  <a:pt x="12149" y="2284"/>
                </a:cubicBezTo>
                <a:cubicBezTo>
                  <a:pt x="11495" y="1163"/>
                  <a:pt x="10381" y="342"/>
                  <a:pt x="9066" y="84"/>
                </a:cubicBezTo>
                <a:cubicBezTo>
                  <a:pt x="8774" y="29"/>
                  <a:pt x="8482" y="1"/>
                  <a:pt x="8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-539905" y="3671762"/>
            <a:ext cx="1446086" cy="109916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/>
          <p:nvPr/>
        </p:nvSpPr>
        <p:spPr>
          <a:xfrm>
            <a:off x="-91050" y="4465695"/>
            <a:ext cx="9321501" cy="75355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34"/>
          <p:cNvGrpSpPr/>
          <p:nvPr/>
        </p:nvGrpSpPr>
        <p:grpSpPr>
          <a:xfrm>
            <a:off x="5902868" y="4609227"/>
            <a:ext cx="424177" cy="392970"/>
            <a:chOff x="1098868" y="3880677"/>
            <a:chExt cx="424177" cy="392970"/>
          </a:xfrm>
        </p:grpSpPr>
        <p:sp>
          <p:nvSpPr>
            <p:cNvPr id="1275" name="Google Shape;1275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34"/>
          <p:cNvGrpSpPr/>
          <p:nvPr/>
        </p:nvGrpSpPr>
        <p:grpSpPr>
          <a:xfrm>
            <a:off x="2775432" y="4609216"/>
            <a:ext cx="321950" cy="298264"/>
            <a:chOff x="1098868" y="3880677"/>
            <a:chExt cx="424177" cy="392970"/>
          </a:xfrm>
        </p:grpSpPr>
        <p:sp>
          <p:nvSpPr>
            <p:cNvPr id="1283" name="Google Shape;1283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>
            <a:off x="75850" y="4348563"/>
            <a:ext cx="376160" cy="348446"/>
            <a:chOff x="1098868" y="3880677"/>
            <a:chExt cx="424177" cy="392970"/>
          </a:xfrm>
        </p:grpSpPr>
        <p:sp>
          <p:nvSpPr>
            <p:cNvPr id="1291" name="Google Shape;1291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4"/>
          <p:cNvGrpSpPr/>
          <p:nvPr/>
        </p:nvGrpSpPr>
        <p:grpSpPr>
          <a:xfrm>
            <a:off x="8676225" y="4402663"/>
            <a:ext cx="376160" cy="348446"/>
            <a:chOff x="1098868" y="3880677"/>
            <a:chExt cx="424177" cy="392970"/>
          </a:xfrm>
        </p:grpSpPr>
        <p:sp>
          <p:nvSpPr>
            <p:cNvPr id="1299" name="Google Shape;1299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6" name="Google Shape;1306;p34"/>
          <p:cNvSpPr/>
          <p:nvPr/>
        </p:nvSpPr>
        <p:spPr>
          <a:xfrm>
            <a:off x="7628210" y="1949199"/>
            <a:ext cx="2472177" cy="75355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4"/>
          <p:cNvSpPr/>
          <p:nvPr/>
        </p:nvSpPr>
        <p:spPr>
          <a:xfrm flipH="1">
            <a:off x="-765067" y="1451775"/>
            <a:ext cx="2057981" cy="62729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4"/>
          <p:cNvSpPr/>
          <p:nvPr/>
        </p:nvSpPr>
        <p:spPr>
          <a:xfrm flipH="1">
            <a:off x="5951951" y="-122380"/>
            <a:ext cx="1446102" cy="4407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34"/>
          <p:cNvSpPr txBox="1">
            <a:spLocks noGrp="1"/>
          </p:cNvSpPr>
          <p:nvPr>
            <p:ph type="subTitle" idx="1"/>
          </p:nvPr>
        </p:nvSpPr>
        <p:spPr>
          <a:xfrm>
            <a:off x="20067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34"/>
          <p:cNvSpPr txBox="1">
            <a:spLocks noGrp="1"/>
          </p:cNvSpPr>
          <p:nvPr>
            <p:ph type="subTitle" idx="2"/>
          </p:nvPr>
        </p:nvSpPr>
        <p:spPr>
          <a:xfrm>
            <a:off x="20067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2" name="Google Shape;1312;p34"/>
          <p:cNvSpPr txBox="1">
            <a:spLocks noGrp="1"/>
          </p:cNvSpPr>
          <p:nvPr>
            <p:ph type="subTitle" idx="3"/>
          </p:nvPr>
        </p:nvSpPr>
        <p:spPr>
          <a:xfrm>
            <a:off x="49370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4"/>
          <p:cNvSpPr txBox="1">
            <a:spLocks noGrp="1"/>
          </p:cNvSpPr>
          <p:nvPr>
            <p:ph type="subTitle" idx="4"/>
          </p:nvPr>
        </p:nvSpPr>
        <p:spPr>
          <a:xfrm>
            <a:off x="49370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4" name="Google Shape;1314;p34"/>
          <p:cNvSpPr txBox="1">
            <a:spLocks noGrp="1"/>
          </p:cNvSpPr>
          <p:nvPr>
            <p:ph type="subTitle" idx="5"/>
          </p:nvPr>
        </p:nvSpPr>
        <p:spPr>
          <a:xfrm>
            <a:off x="7151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34"/>
          <p:cNvSpPr txBox="1">
            <a:spLocks noGrp="1"/>
          </p:cNvSpPr>
          <p:nvPr>
            <p:ph type="subTitle" idx="6"/>
          </p:nvPr>
        </p:nvSpPr>
        <p:spPr>
          <a:xfrm>
            <a:off x="7151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6" name="Google Shape;1316;p34"/>
          <p:cNvSpPr txBox="1">
            <a:spLocks noGrp="1"/>
          </p:cNvSpPr>
          <p:nvPr>
            <p:ph type="subTitle" idx="7"/>
          </p:nvPr>
        </p:nvSpPr>
        <p:spPr>
          <a:xfrm>
            <a:off x="62287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4"/>
          <p:cNvSpPr txBox="1">
            <a:spLocks noGrp="1"/>
          </p:cNvSpPr>
          <p:nvPr>
            <p:ph type="subTitle" idx="8"/>
          </p:nvPr>
        </p:nvSpPr>
        <p:spPr>
          <a:xfrm>
            <a:off x="62287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35"/>
          <p:cNvSpPr/>
          <p:nvPr/>
        </p:nvSpPr>
        <p:spPr>
          <a:xfrm>
            <a:off x="2942825" y="1203575"/>
            <a:ext cx="3232500" cy="323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5"/>
          <p:cNvSpPr/>
          <p:nvPr/>
        </p:nvSpPr>
        <p:spPr>
          <a:xfrm>
            <a:off x="8192800" y="41180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5"/>
          <p:cNvSpPr/>
          <p:nvPr/>
        </p:nvSpPr>
        <p:spPr>
          <a:xfrm flipH="1">
            <a:off x="-750025" y="4039407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35"/>
          <p:cNvGrpSpPr/>
          <p:nvPr/>
        </p:nvGrpSpPr>
        <p:grpSpPr>
          <a:xfrm>
            <a:off x="2259336" y="4172223"/>
            <a:ext cx="4625317" cy="872255"/>
            <a:chOff x="-72875" y="2823347"/>
            <a:chExt cx="6972138" cy="1552332"/>
          </a:xfrm>
        </p:grpSpPr>
        <p:sp>
          <p:nvSpPr>
            <p:cNvPr id="1323" name="Google Shape;1323;p35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5" name="Google Shape;1325;p35"/>
          <p:cNvSpPr/>
          <p:nvPr/>
        </p:nvSpPr>
        <p:spPr>
          <a:xfrm>
            <a:off x="-88750" y="4608498"/>
            <a:ext cx="9321501" cy="61065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6" name="Google Shape;1326;p35"/>
          <p:cNvGrpSpPr/>
          <p:nvPr/>
        </p:nvGrpSpPr>
        <p:grpSpPr>
          <a:xfrm>
            <a:off x="184243" y="4411864"/>
            <a:ext cx="424177" cy="392970"/>
            <a:chOff x="1098868" y="3880677"/>
            <a:chExt cx="424177" cy="392970"/>
          </a:xfrm>
        </p:grpSpPr>
        <p:sp>
          <p:nvSpPr>
            <p:cNvPr id="1327" name="Google Shape;1327;p3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35"/>
          <p:cNvGrpSpPr/>
          <p:nvPr/>
        </p:nvGrpSpPr>
        <p:grpSpPr>
          <a:xfrm>
            <a:off x="2062607" y="4721830"/>
            <a:ext cx="301802" cy="279598"/>
            <a:chOff x="1098868" y="3880677"/>
            <a:chExt cx="424177" cy="392970"/>
          </a:xfrm>
        </p:grpSpPr>
        <p:sp>
          <p:nvSpPr>
            <p:cNvPr id="1335" name="Google Shape;1335;p3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35"/>
          <p:cNvGrpSpPr/>
          <p:nvPr/>
        </p:nvGrpSpPr>
        <p:grpSpPr>
          <a:xfrm>
            <a:off x="6389832" y="4672680"/>
            <a:ext cx="301802" cy="279598"/>
            <a:chOff x="1098868" y="3880677"/>
            <a:chExt cx="424177" cy="392970"/>
          </a:xfrm>
        </p:grpSpPr>
        <p:sp>
          <p:nvSpPr>
            <p:cNvPr id="1343" name="Google Shape;1343;p3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35"/>
          <p:cNvGrpSpPr/>
          <p:nvPr/>
        </p:nvGrpSpPr>
        <p:grpSpPr>
          <a:xfrm>
            <a:off x="8130618" y="4535789"/>
            <a:ext cx="424177" cy="392970"/>
            <a:chOff x="1098868" y="3880677"/>
            <a:chExt cx="424177" cy="392970"/>
          </a:xfrm>
        </p:grpSpPr>
        <p:sp>
          <p:nvSpPr>
            <p:cNvPr id="1351" name="Google Shape;1351;p3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8" name="Google Shape;1358;p35"/>
          <p:cNvSpPr/>
          <p:nvPr/>
        </p:nvSpPr>
        <p:spPr>
          <a:xfrm>
            <a:off x="7694783" y="38261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35"/>
          <p:cNvSpPr/>
          <p:nvPr/>
        </p:nvSpPr>
        <p:spPr>
          <a:xfrm flipH="1">
            <a:off x="-191092" y="-98609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35"/>
          <p:cNvSpPr/>
          <p:nvPr/>
        </p:nvSpPr>
        <p:spPr>
          <a:xfrm flipH="1">
            <a:off x="8447558" y="2823541"/>
            <a:ext cx="1220420" cy="37199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2" name="Google Shape;1362;p35"/>
          <p:cNvSpPr txBox="1">
            <a:spLocks noGrp="1"/>
          </p:cNvSpPr>
          <p:nvPr>
            <p:ph type="subTitle" idx="1"/>
          </p:nvPr>
        </p:nvSpPr>
        <p:spPr>
          <a:xfrm>
            <a:off x="712538" y="1982288"/>
            <a:ext cx="2235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35"/>
          <p:cNvSpPr txBox="1">
            <a:spLocks noGrp="1"/>
          </p:cNvSpPr>
          <p:nvPr>
            <p:ph type="subTitle" idx="2"/>
          </p:nvPr>
        </p:nvSpPr>
        <p:spPr>
          <a:xfrm>
            <a:off x="712527" y="1464788"/>
            <a:ext cx="2235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64" name="Google Shape;1364;p35"/>
          <p:cNvSpPr txBox="1">
            <a:spLocks noGrp="1"/>
          </p:cNvSpPr>
          <p:nvPr>
            <p:ph type="subTitle" idx="3"/>
          </p:nvPr>
        </p:nvSpPr>
        <p:spPr>
          <a:xfrm>
            <a:off x="6190912" y="1982288"/>
            <a:ext cx="2235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35"/>
          <p:cNvSpPr txBox="1">
            <a:spLocks noGrp="1"/>
          </p:cNvSpPr>
          <p:nvPr>
            <p:ph type="subTitle" idx="4"/>
          </p:nvPr>
        </p:nvSpPr>
        <p:spPr>
          <a:xfrm>
            <a:off x="6190901" y="1464788"/>
            <a:ext cx="2235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66" name="Google Shape;1366;p35"/>
          <p:cNvSpPr txBox="1">
            <a:spLocks noGrp="1"/>
          </p:cNvSpPr>
          <p:nvPr>
            <p:ph type="subTitle" idx="5"/>
          </p:nvPr>
        </p:nvSpPr>
        <p:spPr>
          <a:xfrm>
            <a:off x="712538" y="3626313"/>
            <a:ext cx="2235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7" name="Google Shape;1367;p35"/>
          <p:cNvSpPr txBox="1">
            <a:spLocks noGrp="1"/>
          </p:cNvSpPr>
          <p:nvPr>
            <p:ph type="subTitle" idx="6"/>
          </p:nvPr>
        </p:nvSpPr>
        <p:spPr>
          <a:xfrm>
            <a:off x="712540" y="3108812"/>
            <a:ext cx="2235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68" name="Google Shape;1368;p35"/>
          <p:cNvSpPr txBox="1">
            <a:spLocks noGrp="1"/>
          </p:cNvSpPr>
          <p:nvPr>
            <p:ph type="subTitle" idx="7"/>
          </p:nvPr>
        </p:nvSpPr>
        <p:spPr>
          <a:xfrm>
            <a:off x="6190912" y="3626313"/>
            <a:ext cx="2235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35"/>
          <p:cNvSpPr txBox="1">
            <a:spLocks noGrp="1"/>
          </p:cNvSpPr>
          <p:nvPr>
            <p:ph type="subTitle" idx="8"/>
          </p:nvPr>
        </p:nvSpPr>
        <p:spPr>
          <a:xfrm>
            <a:off x="6190914" y="3108812"/>
            <a:ext cx="2235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70" name="Google Shape;1370;p35"/>
          <p:cNvSpPr/>
          <p:nvPr/>
        </p:nvSpPr>
        <p:spPr>
          <a:xfrm>
            <a:off x="4625125" y="2871275"/>
            <a:ext cx="1333200" cy="1464600"/>
          </a:xfrm>
          <a:prstGeom prst="roundRect">
            <a:avLst>
              <a:gd name="adj" fmla="val 109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35"/>
          <p:cNvSpPr/>
          <p:nvPr/>
        </p:nvSpPr>
        <p:spPr>
          <a:xfrm>
            <a:off x="3158750" y="2871275"/>
            <a:ext cx="1333200" cy="1464600"/>
          </a:xfrm>
          <a:prstGeom prst="roundRect">
            <a:avLst>
              <a:gd name="adj" fmla="val 1093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35"/>
          <p:cNvSpPr/>
          <p:nvPr/>
        </p:nvSpPr>
        <p:spPr>
          <a:xfrm>
            <a:off x="4625125" y="1267925"/>
            <a:ext cx="1333200" cy="1464600"/>
          </a:xfrm>
          <a:prstGeom prst="roundRect">
            <a:avLst>
              <a:gd name="adj" fmla="val 10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5"/>
          <p:cNvSpPr/>
          <p:nvPr/>
        </p:nvSpPr>
        <p:spPr>
          <a:xfrm>
            <a:off x="3158750" y="1267925"/>
            <a:ext cx="1333200" cy="1464600"/>
          </a:xfrm>
          <a:prstGeom prst="roundRect">
            <a:avLst>
              <a:gd name="adj" fmla="val 1093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35"/>
          <p:cNvSpPr>
            <a:spLocks noGrp="1"/>
          </p:cNvSpPr>
          <p:nvPr>
            <p:ph type="pic" idx="9"/>
          </p:nvPr>
        </p:nvSpPr>
        <p:spPr>
          <a:xfrm>
            <a:off x="3245400" y="1359675"/>
            <a:ext cx="1165800" cy="1280700"/>
          </a:xfrm>
          <a:prstGeom prst="roundRect">
            <a:avLst>
              <a:gd name="adj" fmla="val 10889"/>
            </a:avLst>
          </a:prstGeom>
          <a:noFill/>
          <a:ln>
            <a:noFill/>
          </a:ln>
        </p:spPr>
      </p:sp>
      <p:sp>
        <p:nvSpPr>
          <p:cNvPr id="1375" name="Google Shape;1375;p35"/>
          <p:cNvSpPr>
            <a:spLocks noGrp="1"/>
          </p:cNvSpPr>
          <p:nvPr>
            <p:ph type="pic" idx="13"/>
          </p:nvPr>
        </p:nvSpPr>
        <p:spPr>
          <a:xfrm>
            <a:off x="4718150" y="1359675"/>
            <a:ext cx="1165800" cy="1280700"/>
          </a:xfrm>
          <a:prstGeom prst="roundRect">
            <a:avLst>
              <a:gd name="adj" fmla="val 10889"/>
            </a:avLst>
          </a:prstGeom>
          <a:noFill/>
          <a:ln>
            <a:noFill/>
          </a:ln>
        </p:spPr>
      </p:sp>
      <p:sp>
        <p:nvSpPr>
          <p:cNvPr id="1376" name="Google Shape;1376;p35"/>
          <p:cNvSpPr>
            <a:spLocks noGrp="1"/>
          </p:cNvSpPr>
          <p:nvPr>
            <p:ph type="pic" idx="14"/>
          </p:nvPr>
        </p:nvSpPr>
        <p:spPr>
          <a:xfrm>
            <a:off x="3245400" y="2963225"/>
            <a:ext cx="1165800" cy="1280700"/>
          </a:xfrm>
          <a:prstGeom prst="roundRect">
            <a:avLst>
              <a:gd name="adj" fmla="val 10889"/>
            </a:avLst>
          </a:prstGeom>
          <a:noFill/>
          <a:ln>
            <a:noFill/>
          </a:ln>
        </p:spPr>
      </p:sp>
      <p:sp>
        <p:nvSpPr>
          <p:cNvPr id="1377" name="Google Shape;1377;p35"/>
          <p:cNvSpPr>
            <a:spLocks noGrp="1"/>
          </p:cNvSpPr>
          <p:nvPr>
            <p:ph type="pic" idx="15"/>
          </p:nvPr>
        </p:nvSpPr>
        <p:spPr>
          <a:xfrm>
            <a:off x="4718150" y="2963225"/>
            <a:ext cx="1165800" cy="1280700"/>
          </a:xfrm>
          <a:prstGeom prst="roundRect">
            <a:avLst>
              <a:gd name="adj" fmla="val 10889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36"/>
          <p:cNvSpPr/>
          <p:nvPr/>
        </p:nvSpPr>
        <p:spPr>
          <a:xfrm flipH="1">
            <a:off x="7329597" y="3198997"/>
            <a:ext cx="946212" cy="2884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36"/>
          <p:cNvSpPr/>
          <p:nvPr/>
        </p:nvSpPr>
        <p:spPr>
          <a:xfrm flipH="1">
            <a:off x="8471608" y="272435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36"/>
          <p:cNvSpPr/>
          <p:nvPr/>
        </p:nvSpPr>
        <p:spPr>
          <a:xfrm flipH="1">
            <a:off x="7607357" y="3327550"/>
            <a:ext cx="1947262" cy="146973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36"/>
          <p:cNvSpPr/>
          <p:nvPr/>
        </p:nvSpPr>
        <p:spPr>
          <a:xfrm>
            <a:off x="-1067443" y="272435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36"/>
          <p:cNvSpPr/>
          <p:nvPr/>
        </p:nvSpPr>
        <p:spPr>
          <a:xfrm>
            <a:off x="-591475" y="3327550"/>
            <a:ext cx="1947262" cy="146973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36"/>
          <p:cNvSpPr/>
          <p:nvPr/>
        </p:nvSpPr>
        <p:spPr>
          <a:xfrm>
            <a:off x="6766055" y="3749512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36"/>
          <p:cNvSpPr/>
          <p:nvPr/>
        </p:nvSpPr>
        <p:spPr>
          <a:xfrm>
            <a:off x="-1174950" y="3851951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6"/>
          <p:cNvSpPr/>
          <p:nvPr/>
        </p:nvSpPr>
        <p:spPr>
          <a:xfrm>
            <a:off x="-91050" y="4797272"/>
            <a:ext cx="9321501" cy="4219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7" name="Google Shape;1387;p36"/>
          <p:cNvGrpSpPr/>
          <p:nvPr/>
        </p:nvGrpSpPr>
        <p:grpSpPr>
          <a:xfrm>
            <a:off x="720008" y="3536474"/>
            <a:ext cx="502750" cy="466155"/>
            <a:chOff x="247670" y="4242199"/>
            <a:chExt cx="638089" cy="591643"/>
          </a:xfrm>
        </p:grpSpPr>
        <p:sp>
          <p:nvSpPr>
            <p:cNvPr id="1388" name="Google Shape;1388;p3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5" name="Google Shape;1395;p36"/>
          <p:cNvGrpSpPr/>
          <p:nvPr/>
        </p:nvGrpSpPr>
        <p:grpSpPr>
          <a:xfrm>
            <a:off x="11" y="3254019"/>
            <a:ext cx="418650" cy="388177"/>
            <a:chOff x="247670" y="4242199"/>
            <a:chExt cx="638089" cy="591643"/>
          </a:xfrm>
        </p:grpSpPr>
        <p:sp>
          <p:nvSpPr>
            <p:cNvPr id="1396" name="Google Shape;1396;p3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" name="Google Shape;1403;p36"/>
          <p:cNvGrpSpPr/>
          <p:nvPr/>
        </p:nvGrpSpPr>
        <p:grpSpPr>
          <a:xfrm>
            <a:off x="8093911" y="3575456"/>
            <a:ext cx="418650" cy="388177"/>
            <a:chOff x="247670" y="4242199"/>
            <a:chExt cx="638089" cy="591643"/>
          </a:xfrm>
        </p:grpSpPr>
        <p:sp>
          <p:nvSpPr>
            <p:cNvPr id="1404" name="Google Shape;1404;p3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36"/>
          <p:cNvGrpSpPr/>
          <p:nvPr/>
        </p:nvGrpSpPr>
        <p:grpSpPr>
          <a:xfrm>
            <a:off x="8565966" y="2911351"/>
            <a:ext cx="381322" cy="353566"/>
            <a:chOff x="247670" y="4242199"/>
            <a:chExt cx="638089" cy="591643"/>
          </a:xfrm>
        </p:grpSpPr>
        <p:sp>
          <p:nvSpPr>
            <p:cNvPr id="1412" name="Google Shape;1412;p3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9" name="Google Shape;1419;p36"/>
          <p:cNvSpPr/>
          <p:nvPr/>
        </p:nvSpPr>
        <p:spPr>
          <a:xfrm>
            <a:off x="7816339" y="1850999"/>
            <a:ext cx="1529305" cy="46614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36"/>
          <p:cNvSpPr/>
          <p:nvPr/>
        </p:nvSpPr>
        <p:spPr>
          <a:xfrm flipH="1">
            <a:off x="-230023" y="1384849"/>
            <a:ext cx="1529305" cy="46614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6"/>
          <p:cNvSpPr/>
          <p:nvPr/>
        </p:nvSpPr>
        <p:spPr>
          <a:xfrm flipH="1">
            <a:off x="661722" y="2707272"/>
            <a:ext cx="946212" cy="2884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3" name="Google Shape;1423;p36"/>
          <p:cNvSpPr txBox="1">
            <a:spLocks noGrp="1"/>
          </p:cNvSpPr>
          <p:nvPr>
            <p:ph type="subTitle" idx="1"/>
          </p:nvPr>
        </p:nvSpPr>
        <p:spPr>
          <a:xfrm>
            <a:off x="1994550" y="17377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4" name="Google Shape;1424;p36"/>
          <p:cNvSpPr txBox="1">
            <a:spLocks noGrp="1"/>
          </p:cNvSpPr>
          <p:nvPr>
            <p:ph type="subTitle" idx="2"/>
          </p:nvPr>
        </p:nvSpPr>
        <p:spPr>
          <a:xfrm>
            <a:off x="1994525" y="12202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425" name="Google Shape;1425;p36"/>
          <p:cNvSpPr txBox="1">
            <a:spLocks noGrp="1"/>
          </p:cNvSpPr>
          <p:nvPr>
            <p:ph type="subTitle" idx="3"/>
          </p:nvPr>
        </p:nvSpPr>
        <p:spPr>
          <a:xfrm>
            <a:off x="1994550" y="28830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36"/>
          <p:cNvSpPr txBox="1">
            <a:spLocks noGrp="1"/>
          </p:cNvSpPr>
          <p:nvPr>
            <p:ph type="subTitle" idx="4"/>
          </p:nvPr>
        </p:nvSpPr>
        <p:spPr>
          <a:xfrm>
            <a:off x="1994525" y="23655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427" name="Google Shape;1427;p36"/>
          <p:cNvSpPr txBox="1">
            <a:spLocks noGrp="1"/>
          </p:cNvSpPr>
          <p:nvPr>
            <p:ph type="subTitle" idx="5"/>
          </p:nvPr>
        </p:nvSpPr>
        <p:spPr>
          <a:xfrm>
            <a:off x="1994550" y="40283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36"/>
          <p:cNvSpPr txBox="1">
            <a:spLocks noGrp="1"/>
          </p:cNvSpPr>
          <p:nvPr>
            <p:ph type="subTitle" idx="6"/>
          </p:nvPr>
        </p:nvSpPr>
        <p:spPr>
          <a:xfrm>
            <a:off x="1994525" y="35108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429" name="Google Shape;1429;p36"/>
          <p:cNvSpPr txBox="1">
            <a:spLocks noGrp="1"/>
          </p:cNvSpPr>
          <p:nvPr>
            <p:ph type="subTitle" idx="7"/>
          </p:nvPr>
        </p:nvSpPr>
        <p:spPr>
          <a:xfrm>
            <a:off x="4759700" y="17377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0" name="Google Shape;1430;p36"/>
          <p:cNvSpPr txBox="1">
            <a:spLocks noGrp="1"/>
          </p:cNvSpPr>
          <p:nvPr>
            <p:ph type="subTitle" idx="8"/>
          </p:nvPr>
        </p:nvSpPr>
        <p:spPr>
          <a:xfrm>
            <a:off x="4759675" y="12202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431" name="Google Shape;1431;p36"/>
          <p:cNvSpPr txBox="1">
            <a:spLocks noGrp="1"/>
          </p:cNvSpPr>
          <p:nvPr>
            <p:ph type="subTitle" idx="9"/>
          </p:nvPr>
        </p:nvSpPr>
        <p:spPr>
          <a:xfrm>
            <a:off x="4759700" y="28830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36"/>
          <p:cNvSpPr txBox="1">
            <a:spLocks noGrp="1"/>
          </p:cNvSpPr>
          <p:nvPr>
            <p:ph type="subTitle" idx="13"/>
          </p:nvPr>
        </p:nvSpPr>
        <p:spPr>
          <a:xfrm>
            <a:off x="4759675" y="23655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433" name="Google Shape;1433;p36"/>
          <p:cNvSpPr txBox="1">
            <a:spLocks noGrp="1"/>
          </p:cNvSpPr>
          <p:nvPr>
            <p:ph type="subTitle" idx="14"/>
          </p:nvPr>
        </p:nvSpPr>
        <p:spPr>
          <a:xfrm>
            <a:off x="4759700" y="4028300"/>
            <a:ext cx="2286600" cy="58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4" name="Google Shape;1434;p36"/>
          <p:cNvSpPr txBox="1">
            <a:spLocks noGrp="1"/>
          </p:cNvSpPr>
          <p:nvPr>
            <p:ph type="subTitle" idx="15"/>
          </p:nvPr>
        </p:nvSpPr>
        <p:spPr>
          <a:xfrm>
            <a:off x="4759675" y="3510800"/>
            <a:ext cx="22866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7"/>
          <p:cNvSpPr/>
          <p:nvPr/>
        </p:nvSpPr>
        <p:spPr>
          <a:xfrm>
            <a:off x="8126926" y="2691688"/>
            <a:ext cx="1864143" cy="157909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7"/>
          <p:cNvSpPr/>
          <p:nvPr/>
        </p:nvSpPr>
        <p:spPr>
          <a:xfrm flipH="1">
            <a:off x="632770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7"/>
          <p:cNvSpPr/>
          <p:nvPr/>
        </p:nvSpPr>
        <p:spPr>
          <a:xfrm>
            <a:off x="-605243" y="27574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1085925" y="3751692"/>
            <a:ext cx="6972138" cy="1314981"/>
            <a:chOff x="-72875" y="2823347"/>
            <a:chExt cx="6972138" cy="1552332"/>
          </a:xfrm>
        </p:grpSpPr>
        <p:sp>
          <p:nvSpPr>
            <p:cNvPr id="1440" name="Google Shape;1440;p37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7"/>
          <p:cNvSpPr/>
          <p:nvPr/>
        </p:nvSpPr>
        <p:spPr>
          <a:xfrm>
            <a:off x="-9105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7"/>
          <p:cNvSpPr/>
          <p:nvPr/>
        </p:nvSpPr>
        <p:spPr>
          <a:xfrm>
            <a:off x="7329858" y="2985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7"/>
          <p:cNvSpPr/>
          <p:nvPr/>
        </p:nvSpPr>
        <p:spPr>
          <a:xfrm>
            <a:off x="-91050" y="4204996"/>
            <a:ext cx="9321501" cy="101421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5" name="Google Shape;1445;p37"/>
          <p:cNvGrpSpPr/>
          <p:nvPr/>
        </p:nvGrpSpPr>
        <p:grpSpPr>
          <a:xfrm>
            <a:off x="481389" y="4495385"/>
            <a:ext cx="467400" cy="433438"/>
            <a:chOff x="247670" y="4242199"/>
            <a:chExt cx="638089" cy="591643"/>
          </a:xfrm>
        </p:grpSpPr>
        <p:sp>
          <p:nvSpPr>
            <p:cNvPr id="1446" name="Google Shape;1446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37"/>
          <p:cNvGrpSpPr/>
          <p:nvPr/>
        </p:nvGrpSpPr>
        <p:grpSpPr>
          <a:xfrm>
            <a:off x="2448329" y="4338162"/>
            <a:ext cx="363392" cy="337000"/>
            <a:chOff x="247670" y="4242199"/>
            <a:chExt cx="638089" cy="591643"/>
          </a:xfrm>
        </p:grpSpPr>
        <p:sp>
          <p:nvSpPr>
            <p:cNvPr id="1454" name="Google Shape;1454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7"/>
          <p:cNvGrpSpPr/>
          <p:nvPr/>
        </p:nvGrpSpPr>
        <p:grpSpPr>
          <a:xfrm>
            <a:off x="8132729" y="4554512"/>
            <a:ext cx="363392" cy="337000"/>
            <a:chOff x="247670" y="4242199"/>
            <a:chExt cx="638089" cy="591643"/>
          </a:xfrm>
        </p:grpSpPr>
        <p:sp>
          <p:nvSpPr>
            <p:cNvPr id="1462" name="Google Shape;1462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7"/>
          <p:cNvGrpSpPr/>
          <p:nvPr/>
        </p:nvGrpSpPr>
        <p:grpSpPr>
          <a:xfrm>
            <a:off x="6077289" y="4387210"/>
            <a:ext cx="467400" cy="433438"/>
            <a:chOff x="247670" y="4242199"/>
            <a:chExt cx="638089" cy="591643"/>
          </a:xfrm>
        </p:grpSpPr>
        <p:sp>
          <p:nvSpPr>
            <p:cNvPr id="1470" name="Google Shape;1470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37"/>
          <p:cNvSpPr/>
          <p:nvPr/>
        </p:nvSpPr>
        <p:spPr>
          <a:xfrm flipH="1">
            <a:off x="-497045" y="1301926"/>
            <a:ext cx="1667897" cy="508409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7"/>
          <p:cNvSpPr/>
          <p:nvPr/>
        </p:nvSpPr>
        <p:spPr>
          <a:xfrm flipH="1">
            <a:off x="4285592" y="964928"/>
            <a:ext cx="1105574" cy="33700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7"/>
          <p:cNvSpPr/>
          <p:nvPr/>
        </p:nvSpPr>
        <p:spPr>
          <a:xfrm>
            <a:off x="1881499" y="-269329"/>
            <a:ext cx="2315609" cy="7058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7"/>
          <p:cNvSpPr txBox="1">
            <a:spLocks noGrp="1"/>
          </p:cNvSpPr>
          <p:nvPr>
            <p:ph type="title" hasCustomPrompt="1"/>
          </p:nvPr>
        </p:nvSpPr>
        <p:spPr>
          <a:xfrm>
            <a:off x="122262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1" name="Google Shape;1481;p37"/>
          <p:cNvSpPr txBox="1">
            <a:spLocks noGrp="1"/>
          </p:cNvSpPr>
          <p:nvPr>
            <p:ph type="subTitle" idx="1"/>
          </p:nvPr>
        </p:nvSpPr>
        <p:spPr>
          <a:xfrm>
            <a:off x="122262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37"/>
          <p:cNvSpPr txBox="1">
            <a:spLocks noGrp="1"/>
          </p:cNvSpPr>
          <p:nvPr>
            <p:ph type="title" idx="2" hasCustomPrompt="1"/>
          </p:nvPr>
        </p:nvSpPr>
        <p:spPr>
          <a:xfrm>
            <a:off x="539117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3" name="Google Shape;1483;p37"/>
          <p:cNvSpPr txBox="1">
            <a:spLocks noGrp="1"/>
          </p:cNvSpPr>
          <p:nvPr>
            <p:ph type="subTitle" idx="3"/>
          </p:nvPr>
        </p:nvSpPr>
        <p:spPr>
          <a:xfrm>
            <a:off x="539117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8"/>
          <p:cNvSpPr/>
          <p:nvPr/>
        </p:nvSpPr>
        <p:spPr>
          <a:xfrm>
            <a:off x="598009" y="3112675"/>
            <a:ext cx="1125373" cy="3430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8"/>
          <p:cNvSpPr/>
          <p:nvPr/>
        </p:nvSpPr>
        <p:spPr>
          <a:xfrm>
            <a:off x="-867701" y="3042401"/>
            <a:ext cx="1919064" cy="1448429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8"/>
          <p:cNvSpPr/>
          <p:nvPr/>
        </p:nvSpPr>
        <p:spPr>
          <a:xfrm>
            <a:off x="8033550" y="3629881"/>
            <a:ext cx="1530610" cy="1421184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8"/>
          <p:cNvSpPr/>
          <p:nvPr/>
        </p:nvSpPr>
        <p:spPr>
          <a:xfrm>
            <a:off x="-605725" y="3778230"/>
            <a:ext cx="2969718" cy="1187554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8"/>
          <p:cNvSpPr/>
          <p:nvPr/>
        </p:nvSpPr>
        <p:spPr>
          <a:xfrm>
            <a:off x="-91050" y="4608502"/>
            <a:ext cx="9321501" cy="6107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8"/>
          <p:cNvSpPr/>
          <p:nvPr/>
        </p:nvSpPr>
        <p:spPr>
          <a:xfrm>
            <a:off x="7595008" y="221129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38"/>
          <p:cNvGrpSpPr/>
          <p:nvPr/>
        </p:nvGrpSpPr>
        <p:grpSpPr>
          <a:xfrm>
            <a:off x="228032" y="4168952"/>
            <a:ext cx="369964" cy="343035"/>
            <a:chOff x="247670" y="4242199"/>
            <a:chExt cx="638089" cy="591643"/>
          </a:xfrm>
        </p:grpSpPr>
        <p:sp>
          <p:nvSpPr>
            <p:cNvPr id="1492" name="Google Shape;1492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38"/>
          <p:cNvGrpSpPr/>
          <p:nvPr/>
        </p:nvGrpSpPr>
        <p:grpSpPr>
          <a:xfrm>
            <a:off x="8574367" y="4001933"/>
            <a:ext cx="448959" cy="416280"/>
            <a:chOff x="247670" y="4242199"/>
            <a:chExt cx="638089" cy="591643"/>
          </a:xfrm>
        </p:grpSpPr>
        <p:sp>
          <p:nvSpPr>
            <p:cNvPr id="1500" name="Google Shape;1500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7" name="Google Shape;1507;p38"/>
          <p:cNvSpPr/>
          <p:nvPr/>
        </p:nvSpPr>
        <p:spPr>
          <a:xfrm flipH="1">
            <a:off x="-352279" y="1493323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8"/>
          <p:cNvSpPr/>
          <p:nvPr/>
        </p:nvSpPr>
        <p:spPr>
          <a:xfrm flipH="1">
            <a:off x="3844309" y="-227727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8"/>
          <p:cNvSpPr txBox="1">
            <a:spLocks noGrp="1"/>
          </p:cNvSpPr>
          <p:nvPr>
            <p:ph type="title" hasCustomPrompt="1"/>
          </p:nvPr>
        </p:nvSpPr>
        <p:spPr>
          <a:xfrm>
            <a:off x="2316300" y="1198900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0" name="Google Shape;1510;p38"/>
          <p:cNvSpPr txBox="1">
            <a:spLocks noGrp="1"/>
          </p:cNvSpPr>
          <p:nvPr>
            <p:ph type="subTitle" idx="1"/>
          </p:nvPr>
        </p:nvSpPr>
        <p:spPr>
          <a:xfrm>
            <a:off x="4627500" y="1838075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38"/>
          <p:cNvSpPr txBox="1">
            <a:spLocks noGrp="1"/>
          </p:cNvSpPr>
          <p:nvPr>
            <p:ph type="subTitle" idx="2"/>
          </p:nvPr>
        </p:nvSpPr>
        <p:spPr>
          <a:xfrm>
            <a:off x="4627502" y="1320575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512" name="Google Shape;1512;p3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38"/>
          <p:cNvSpPr txBox="1">
            <a:spLocks noGrp="1"/>
          </p:cNvSpPr>
          <p:nvPr>
            <p:ph type="title" idx="4" hasCustomPrompt="1"/>
          </p:nvPr>
        </p:nvSpPr>
        <p:spPr>
          <a:xfrm>
            <a:off x="2316300" y="2920725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4" name="Google Shape;1514;p38"/>
          <p:cNvSpPr txBox="1">
            <a:spLocks noGrp="1"/>
          </p:cNvSpPr>
          <p:nvPr>
            <p:ph type="subTitle" idx="5"/>
          </p:nvPr>
        </p:nvSpPr>
        <p:spPr>
          <a:xfrm>
            <a:off x="4627500" y="3559900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8"/>
          <p:cNvSpPr txBox="1">
            <a:spLocks noGrp="1"/>
          </p:cNvSpPr>
          <p:nvPr>
            <p:ph type="subTitle" idx="6"/>
          </p:nvPr>
        </p:nvSpPr>
        <p:spPr>
          <a:xfrm>
            <a:off x="4627502" y="3042400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82750" y="32073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0"/>
          <p:cNvSpPr/>
          <p:nvPr/>
        </p:nvSpPr>
        <p:spPr>
          <a:xfrm>
            <a:off x="-1008493" y="27372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4421550" y="3713155"/>
            <a:ext cx="6972138" cy="1314981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271325" y="35830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0"/>
          <p:cNvSpPr/>
          <p:nvPr/>
        </p:nvSpPr>
        <p:spPr>
          <a:xfrm>
            <a:off x="7558449" y="1213674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0"/>
          <p:cNvSpPr/>
          <p:nvPr/>
        </p:nvSpPr>
        <p:spPr>
          <a:xfrm>
            <a:off x="-91050" y="4282071"/>
            <a:ext cx="9321501" cy="9371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0"/>
          <p:cNvSpPr/>
          <p:nvPr/>
        </p:nvSpPr>
        <p:spPr>
          <a:xfrm flipH="1">
            <a:off x="-559524" y="1426698"/>
            <a:ext cx="1720127" cy="5243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0"/>
          <p:cNvSpPr/>
          <p:nvPr/>
        </p:nvSpPr>
        <p:spPr>
          <a:xfrm>
            <a:off x="1918793" y="276075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0"/>
          <p:cNvSpPr/>
          <p:nvPr/>
        </p:nvSpPr>
        <p:spPr>
          <a:xfrm flipH="1">
            <a:off x="6257268" y="-120550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374618" y="4554164"/>
            <a:ext cx="424177" cy="39297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7357193" y="4160764"/>
            <a:ext cx="424177" cy="39297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8287556" y="4619712"/>
            <a:ext cx="282671" cy="261875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2329589" y="4477569"/>
            <a:ext cx="282671" cy="261875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4581714" y="4619694"/>
            <a:ext cx="282671" cy="261875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1864457" y="317736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463849" y="142140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-72875" y="26187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-720918" y="21810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6172200" y="3628525"/>
            <a:ext cx="3011494" cy="1065558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-72875" y="3301750"/>
            <a:ext cx="4086758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-134588" y="4165300"/>
            <a:ext cx="9413186" cy="98991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04394" y="4528090"/>
            <a:ext cx="291160" cy="269967"/>
            <a:chOff x="247670" y="4242199"/>
            <a:chExt cx="638089" cy="591643"/>
          </a:xfrm>
        </p:grpSpPr>
        <p:sp>
          <p:nvSpPr>
            <p:cNvPr id="210" name="Google Shape;210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4265946" y="4418887"/>
            <a:ext cx="381194" cy="353447"/>
            <a:chOff x="247670" y="4242199"/>
            <a:chExt cx="638089" cy="591643"/>
          </a:xfrm>
        </p:grpSpPr>
        <p:sp>
          <p:nvSpPr>
            <p:cNvPr id="218" name="Google Shape;218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 flipH="1">
            <a:off x="7547998" y="3927374"/>
            <a:ext cx="1635652" cy="1237902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8116581" y="3851655"/>
            <a:ext cx="498475" cy="462191"/>
            <a:chOff x="247670" y="4242199"/>
            <a:chExt cx="638089" cy="591643"/>
          </a:xfrm>
        </p:grpSpPr>
        <p:sp>
          <p:nvSpPr>
            <p:cNvPr id="227" name="Google Shape;227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188469" y="4111565"/>
            <a:ext cx="291160" cy="269967"/>
            <a:chOff x="247670" y="4242199"/>
            <a:chExt cx="638089" cy="591643"/>
          </a:xfrm>
        </p:grpSpPr>
        <p:sp>
          <p:nvSpPr>
            <p:cNvPr id="235" name="Google Shape;235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7489597" y="293524"/>
            <a:ext cx="2169001" cy="6610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flipH="1">
            <a:off x="-370253" y="804675"/>
            <a:ext cx="1559003" cy="475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4511700" y="1329300"/>
            <a:ext cx="3912300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7780498" y="2154099"/>
            <a:ext cx="3214742" cy="2723166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1"/>
          <p:cNvSpPr/>
          <p:nvPr/>
        </p:nvSpPr>
        <p:spPr>
          <a:xfrm>
            <a:off x="6925958" y="3240956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1"/>
          <p:cNvSpPr/>
          <p:nvPr/>
        </p:nvSpPr>
        <p:spPr>
          <a:xfrm flipH="1">
            <a:off x="5916175" y="3696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1"/>
          <p:cNvSpPr/>
          <p:nvPr/>
        </p:nvSpPr>
        <p:spPr>
          <a:xfrm>
            <a:off x="-91050" y="4518124"/>
            <a:ext cx="9321501" cy="7010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8594305" y="2532264"/>
            <a:ext cx="424177" cy="39297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486251" y="315299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1"/>
          <p:cNvSpPr/>
          <p:nvPr/>
        </p:nvSpPr>
        <p:spPr>
          <a:xfrm flipH="1">
            <a:off x="-205425" y="2793771"/>
            <a:ext cx="1289230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1"/>
          <p:cNvSpPr/>
          <p:nvPr/>
        </p:nvSpPr>
        <p:spPr>
          <a:xfrm flipH="1">
            <a:off x="7603305" y="1139399"/>
            <a:ext cx="1651195" cy="5033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7443622" y="3439311"/>
            <a:ext cx="336839" cy="312057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8181222" y="4403111"/>
            <a:ext cx="336839" cy="312057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598755" y="4391043"/>
            <a:ext cx="424177" cy="393009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593D04-7C1E-E19C-C0CD-754568BD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30428D-0796-94F3-EF64-2BB0DD8A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23873F-5E6A-BDF5-65FC-60349039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7AD9DE-3E30-9A56-26F1-F6673358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64DC9A4-22B5-8535-DD9F-D57721E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73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Simple Layout">
  <p:cSld name="002 Simple Layou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"/>
          <p:cNvSpPr/>
          <p:nvPr/>
        </p:nvSpPr>
        <p:spPr>
          <a:xfrm>
            <a:off x="-114300" y="271129"/>
            <a:ext cx="9066600" cy="46406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05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5" name="Google Shape;315;p3"/>
          <p:cNvGrpSpPr/>
          <p:nvPr/>
        </p:nvGrpSpPr>
        <p:grpSpPr>
          <a:xfrm>
            <a:off x="-91812" y="307938"/>
            <a:ext cx="8929991" cy="4475941"/>
            <a:chOff x="0" y="0"/>
            <a:chExt cx="11998423" cy="6869680"/>
          </a:xfrm>
        </p:grpSpPr>
        <p:sp>
          <p:nvSpPr>
            <p:cNvPr id="316" name="Google Shape;316;p3"/>
            <p:cNvSpPr/>
            <p:nvPr/>
          </p:nvSpPr>
          <p:spPr>
            <a:xfrm>
              <a:off x="7996781" y="43922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996781" y="33635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996781" y="23348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996781" y="13061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996781" y="2774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514350"/>
                  </a:ln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6854067" y="0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0" y="0"/>
                  </a:moveTo>
                  <a:lnTo>
                    <a:pt x="0" y="171450"/>
                  </a:lnTo>
                  <a:lnTo>
                    <a:pt x="2383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854067" y="6446520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0" y="411480"/>
                  </a:moveTo>
                  <a:lnTo>
                    <a:pt x="571786" y="41148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6854067" y="54178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6854067" y="43891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996781" y="6449628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571786" y="41148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6854067" y="2743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854067" y="33604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6854067" y="23317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6854067" y="13030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7996781" y="3108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6" y="0"/>
                  </a:move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7996781" y="54209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9140352" y="43922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9140352" y="33635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9140352" y="23348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9140352" y="13061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9140352" y="2774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514350"/>
                  </a:ln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9140352" y="6449628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571786" y="41148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9140352" y="3108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5" y="0"/>
                  </a:move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9140352" y="54209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1426638" y="43953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11426638" y="33666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11426638" y="23379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11426638" y="13092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1426638" y="2805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0928" y="514350"/>
                  </a:moveTo>
                  <a:lnTo>
                    <a:pt x="571785" y="514350"/>
                  </a:ln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1426638" y="6452736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570928" y="0"/>
                  </a:moveTo>
                  <a:lnTo>
                    <a:pt x="0" y="411480"/>
                  </a:lnTo>
                  <a:lnTo>
                    <a:pt x="571785" y="411480"/>
                  </a:lnTo>
                  <a:lnTo>
                    <a:pt x="57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1426638" y="3108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5" y="0"/>
                  </a:move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11426638" y="5424036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0928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lnTo>
                    <a:pt x="571785" y="514350"/>
                  </a:lnTo>
                  <a:lnTo>
                    <a:pt x="57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10283067" y="43922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0283067" y="33635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0283067" y="23348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0283067" y="13061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0283067" y="2774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514350"/>
                  </a:ln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0283067" y="6449628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571786" y="41148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10283067" y="3108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5" y="0"/>
                  </a:move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10283067" y="54209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9712138" y="7917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925830"/>
                  </a:ln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9712138" y="18204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9712138" y="38778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9712138" y="28491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8568567" y="49065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8568567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925830"/>
                  </a:ln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25852" y="78867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425852" y="181737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425852" y="38778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7425852" y="28491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7425852" y="49065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8568567" y="18204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8568567" y="38778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8568567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8568567" y="59352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7425852" y="59352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0" y="0"/>
                  </a:moveTo>
                  <a:lnTo>
                    <a:pt x="0" y="514350"/>
                  </a:lnTo>
                  <a:lnTo>
                    <a:pt x="570929" y="925830"/>
                  </a:lnTo>
                  <a:lnTo>
                    <a:pt x="570929" y="4114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7425852" y="0"/>
              <a:ext cx="570928" cy="685800"/>
            </a:xfrm>
            <a:custGeom>
              <a:avLst/>
              <a:gdLst/>
              <a:ahLst/>
              <a:cxnLst/>
              <a:rect l="l" t="t" r="r" b="b"/>
              <a:pathLst>
                <a:path w="570928" h="685800" extrusionOk="0">
                  <a:moveTo>
                    <a:pt x="0" y="274320"/>
                  </a:moveTo>
                  <a:lnTo>
                    <a:pt x="570929" y="685800"/>
                  </a:lnTo>
                  <a:lnTo>
                    <a:pt x="570929" y="171450"/>
                  </a:lnTo>
                  <a:lnTo>
                    <a:pt x="333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8568567" y="3108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274320"/>
                  </a:moveTo>
                  <a:lnTo>
                    <a:pt x="571786" y="685800"/>
                  </a:lnTo>
                  <a:lnTo>
                    <a:pt x="571786" y="685800"/>
                  </a:lnTo>
                  <a:lnTo>
                    <a:pt x="571786" y="171450"/>
                  </a:lnTo>
                  <a:lnTo>
                    <a:pt x="571786" y="171450"/>
                  </a:lnTo>
                  <a:lnTo>
                    <a:pt x="333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9712138" y="49065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lnTo>
                    <a:pt x="570929" y="925830"/>
                  </a:lnTo>
                  <a:lnTo>
                    <a:pt x="570929" y="4114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9712138" y="593527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9712138" y="3108"/>
              <a:ext cx="570928" cy="685800"/>
            </a:xfrm>
            <a:custGeom>
              <a:avLst/>
              <a:gdLst/>
              <a:ahLst/>
              <a:cxnLst/>
              <a:rect l="l" t="t" r="r" b="b"/>
              <a:pathLst>
                <a:path w="570928" h="685800" extrusionOk="0">
                  <a:moveTo>
                    <a:pt x="0" y="274320"/>
                  </a:moveTo>
                  <a:lnTo>
                    <a:pt x="570929" y="685800"/>
                  </a:lnTo>
                  <a:lnTo>
                    <a:pt x="570929" y="685800"/>
                  </a:lnTo>
                  <a:lnTo>
                    <a:pt x="570929" y="171450"/>
                  </a:lnTo>
                  <a:lnTo>
                    <a:pt x="570929" y="171450"/>
                  </a:lnTo>
                  <a:lnTo>
                    <a:pt x="3326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10854852" y="49065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10854852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925830"/>
                  </a:ln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10854852" y="18204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10854852" y="38778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0854852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10854852" y="59352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10854852" y="3108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274320"/>
                  </a:moveTo>
                  <a:lnTo>
                    <a:pt x="571786" y="685800"/>
                  </a:lnTo>
                  <a:lnTo>
                    <a:pt x="571786" y="685800"/>
                  </a:lnTo>
                  <a:lnTo>
                    <a:pt x="571786" y="171450"/>
                  </a:lnTo>
                  <a:lnTo>
                    <a:pt x="571786" y="171450"/>
                  </a:lnTo>
                  <a:lnTo>
                    <a:pt x="333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996781" y="49034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6854067" y="0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571786" y="0"/>
                  </a:moveTo>
                  <a:lnTo>
                    <a:pt x="238316" y="0"/>
                  </a:lnTo>
                  <a:lnTo>
                    <a:pt x="0" y="171450"/>
                  </a:lnTo>
                  <a:lnTo>
                    <a:pt x="0" y="685800"/>
                  </a:lnTo>
                  <a:lnTo>
                    <a:pt x="571786" y="2743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9140352" y="18204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1426638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0283067" y="3108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685800"/>
                  </a:moveTo>
                  <a:lnTo>
                    <a:pt x="571786" y="274320"/>
                  </a:lnTo>
                  <a:lnTo>
                    <a:pt x="571786" y="274320"/>
                  </a:lnTo>
                  <a:lnTo>
                    <a:pt x="571786" y="0"/>
                  </a:lnTo>
                  <a:lnTo>
                    <a:pt x="238315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7425852" y="233172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8568567" y="33604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0854852" y="13061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0854852" y="43922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54852" y="6449628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0" y="411480"/>
                  </a:moveTo>
                  <a:lnTo>
                    <a:pt x="571786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996781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6854067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9140352" y="59352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1426638" y="38778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0283067" y="18204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7425852" y="43922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712138" y="43922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lnTo>
                    <a:pt x="570929" y="925830"/>
                  </a:lnTo>
                  <a:lnTo>
                    <a:pt x="570929" y="4114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0854852" y="2774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925830"/>
                  </a:ln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7996781" y="59321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854067" y="28460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9140352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1426638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0283067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7425852" y="27432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8568567" y="13030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9712138" y="54209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lnTo>
                    <a:pt x="570929" y="925830"/>
                  </a:lnTo>
                  <a:lnTo>
                    <a:pt x="570929" y="4114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0854852" y="33635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6854067" y="38778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7996781" y="3108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685800"/>
                  </a:moveTo>
                  <a:lnTo>
                    <a:pt x="571786" y="274320"/>
                  </a:lnTo>
                  <a:lnTo>
                    <a:pt x="571786" y="274320"/>
                  </a:lnTo>
                  <a:lnTo>
                    <a:pt x="571786" y="0"/>
                  </a:lnTo>
                  <a:lnTo>
                    <a:pt x="238316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9140352" y="7917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1426638" y="59352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0283067" y="59352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9712138" y="33635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7425852" y="13061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8568567" y="43922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10854852" y="23348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7996781" y="7886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6854067" y="49034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9140352" y="38747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1426638" y="18173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5" y="514350"/>
                  </a:moveTo>
                  <a:lnTo>
                    <a:pt x="571785" y="0"/>
                  </a:lnTo>
                  <a:lnTo>
                    <a:pt x="570928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10283067" y="38747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9712138" y="27432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925830"/>
                  </a:ln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7996781" y="38778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6854067" y="18204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9140352" y="49065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426638" y="0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685800"/>
                  </a:moveTo>
                  <a:lnTo>
                    <a:pt x="570928" y="274320"/>
                  </a:lnTo>
                  <a:lnTo>
                    <a:pt x="571785" y="274320"/>
                  </a:lnTo>
                  <a:lnTo>
                    <a:pt x="571785" y="0"/>
                  </a:lnTo>
                  <a:lnTo>
                    <a:pt x="238315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10283067" y="28491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9712138" y="13061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8568567" y="23348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7425852" y="54209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0" y="0"/>
                  </a:moveTo>
                  <a:lnTo>
                    <a:pt x="0" y="514350"/>
                  </a:lnTo>
                  <a:lnTo>
                    <a:pt x="570929" y="925830"/>
                  </a:lnTo>
                  <a:lnTo>
                    <a:pt x="570929" y="4114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10854852" y="54209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7996781" y="18173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514350"/>
                  </a:moveTo>
                  <a:lnTo>
                    <a:pt x="571786" y="0"/>
                  </a:lnTo>
                  <a:lnTo>
                    <a:pt x="571786" y="0"/>
                  </a:ln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6854067" y="593217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9140352" y="3108"/>
              <a:ext cx="571785" cy="685800"/>
            </a:xfrm>
            <a:custGeom>
              <a:avLst/>
              <a:gdLst/>
              <a:ahLst/>
              <a:cxnLst/>
              <a:rect l="l" t="t" r="r" b="b"/>
              <a:pathLst>
                <a:path w="571785" h="685800" extrusionOk="0">
                  <a:moveTo>
                    <a:pt x="0" y="685800"/>
                  </a:moveTo>
                  <a:lnTo>
                    <a:pt x="571786" y="274320"/>
                  </a:lnTo>
                  <a:lnTo>
                    <a:pt x="571786" y="274320"/>
                  </a:lnTo>
                  <a:lnTo>
                    <a:pt x="571786" y="0"/>
                  </a:lnTo>
                  <a:lnTo>
                    <a:pt x="238315" y="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1426638" y="49065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0928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0928" y="514350"/>
                  </a:lnTo>
                  <a:lnTo>
                    <a:pt x="571785" y="514350"/>
                  </a:lnTo>
                  <a:lnTo>
                    <a:pt x="5717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10283067" y="490657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0"/>
                  </a:moveTo>
                  <a:lnTo>
                    <a:pt x="0" y="411480"/>
                  </a:lnTo>
                  <a:lnTo>
                    <a:pt x="0" y="925830"/>
                  </a:lnTo>
                  <a:lnTo>
                    <a:pt x="571786" y="514350"/>
                  </a:lnTo>
                  <a:lnTo>
                    <a:pt x="571786" y="514350"/>
                  </a:lnTo>
                  <a:lnTo>
                    <a:pt x="5717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9712138" y="2334828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925830"/>
                  </a:moveTo>
                  <a:lnTo>
                    <a:pt x="570929" y="411480"/>
                  </a:lnTo>
                  <a:lnTo>
                    <a:pt x="570929" y="411480"/>
                  </a:ln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7425852" y="3360420"/>
              <a:ext cx="570928" cy="925830"/>
            </a:xfrm>
            <a:custGeom>
              <a:avLst/>
              <a:gdLst/>
              <a:ahLst/>
              <a:cxnLst/>
              <a:rect l="l" t="t" r="r" b="b"/>
              <a:pathLst>
                <a:path w="570928" h="925830" extrusionOk="0">
                  <a:moveTo>
                    <a:pt x="570929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0929" y="9258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8568567" y="5417820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411480"/>
                  </a:moveTo>
                  <a:lnTo>
                    <a:pt x="0" y="0"/>
                  </a:lnTo>
                  <a:lnTo>
                    <a:pt x="0" y="514350"/>
                  </a:lnTo>
                  <a:lnTo>
                    <a:pt x="571786" y="925830"/>
                  </a:lnTo>
                  <a:lnTo>
                    <a:pt x="571786" y="925830"/>
                  </a:lnTo>
                  <a:lnTo>
                    <a:pt x="571786" y="41148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8902037" y="0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6" y="171450"/>
                  </a:moveTo>
                  <a:lnTo>
                    <a:pt x="238316" y="0"/>
                  </a:lnTo>
                  <a:lnTo>
                    <a:pt x="0" y="0"/>
                  </a:lnTo>
                  <a:lnTo>
                    <a:pt x="238316" y="1714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1188323" y="0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6" y="171450"/>
                  </a:moveTo>
                  <a:lnTo>
                    <a:pt x="238316" y="0"/>
                  </a:lnTo>
                  <a:lnTo>
                    <a:pt x="0" y="0"/>
                  </a:lnTo>
                  <a:lnTo>
                    <a:pt x="238316" y="1714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9140352" y="6861108"/>
              <a:ext cx="8572" cy="8572"/>
            </a:xfrm>
            <a:custGeom>
              <a:avLst/>
              <a:gdLst/>
              <a:ahLst/>
              <a:cxnLst/>
              <a:rect l="l" t="t" r="r" b="b"/>
              <a:pathLst>
                <a:path w="8572" h="857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8568567" y="277428"/>
              <a:ext cx="571785" cy="925830"/>
            </a:xfrm>
            <a:custGeom>
              <a:avLst/>
              <a:gdLst/>
              <a:ahLst/>
              <a:cxnLst/>
              <a:rect l="l" t="t" r="r" b="b"/>
              <a:pathLst>
                <a:path w="571785" h="925830" extrusionOk="0">
                  <a:moveTo>
                    <a:pt x="571786" y="925830"/>
                  </a:moveTo>
                  <a:lnTo>
                    <a:pt x="571786" y="925830"/>
                  </a:lnTo>
                  <a:lnTo>
                    <a:pt x="571786" y="411480"/>
                  </a:lnTo>
                  <a:lnTo>
                    <a:pt x="571786" y="41148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7425852" y="6446520"/>
              <a:ext cx="570928" cy="411480"/>
            </a:xfrm>
            <a:custGeom>
              <a:avLst/>
              <a:gdLst/>
              <a:ahLst/>
              <a:cxnLst/>
              <a:rect l="l" t="t" r="r" b="b"/>
              <a:pathLst>
                <a:path w="570928" h="411480" extrusionOk="0">
                  <a:moveTo>
                    <a:pt x="0" y="411480"/>
                  </a:moveTo>
                  <a:lnTo>
                    <a:pt x="570929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8568567" y="6446520"/>
              <a:ext cx="571785" cy="411480"/>
            </a:xfrm>
            <a:custGeom>
              <a:avLst/>
              <a:gdLst/>
              <a:ahLst/>
              <a:cxnLst/>
              <a:rect l="l" t="t" r="r" b="b"/>
              <a:pathLst>
                <a:path w="571785" h="411480" extrusionOk="0">
                  <a:moveTo>
                    <a:pt x="0" y="411480"/>
                  </a:moveTo>
                  <a:lnTo>
                    <a:pt x="571786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7759322" y="0"/>
              <a:ext cx="237458" cy="171450"/>
            </a:xfrm>
            <a:custGeom>
              <a:avLst/>
              <a:gdLst/>
              <a:ahLst/>
              <a:cxnLst/>
              <a:rect l="l" t="t" r="r" b="b"/>
              <a:pathLst>
                <a:path w="237458" h="171450" extrusionOk="0">
                  <a:moveTo>
                    <a:pt x="237458" y="0"/>
                  </a:moveTo>
                  <a:lnTo>
                    <a:pt x="0" y="0"/>
                  </a:lnTo>
                  <a:lnTo>
                    <a:pt x="237458" y="1714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9712138" y="6449628"/>
              <a:ext cx="570928" cy="411480"/>
            </a:xfrm>
            <a:custGeom>
              <a:avLst/>
              <a:gdLst/>
              <a:ahLst/>
              <a:cxnLst/>
              <a:rect l="l" t="t" r="r" b="b"/>
              <a:pathLst>
                <a:path w="570928" h="411480" extrusionOk="0">
                  <a:moveTo>
                    <a:pt x="0" y="411480"/>
                  </a:moveTo>
                  <a:lnTo>
                    <a:pt x="570929" y="4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0044751" y="0"/>
              <a:ext cx="238315" cy="171450"/>
            </a:xfrm>
            <a:custGeom>
              <a:avLst/>
              <a:gdLst/>
              <a:ahLst/>
              <a:cxnLst/>
              <a:rect l="l" t="t" r="r" b="b"/>
              <a:pathLst>
                <a:path w="238315" h="171450" extrusionOk="0">
                  <a:moveTo>
                    <a:pt x="238315" y="171450"/>
                  </a:moveTo>
                  <a:lnTo>
                    <a:pt x="238315" y="0"/>
                  </a:lnTo>
                  <a:lnTo>
                    <a:pt x="0" y="0"/>
                  </a:lnTo>
                  <a:lnTo>
                    <a:pt x="238315" y="1714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2" name="Google Shape;452;p3"/>
            <p:cNvGrpSpPr/>
            <p:nvPr/>
          </p:nvGrpSpPr>
          <p:grpSpPr>
            <a:xfrm>
              <a:off x="0" y="0"/>
              <a:ext cx="6857999" cy="6869680"/>
              <a:chOff x="0" y="0"/>
              <a:chExt cx="6857999" cy="6869680"/>
            </a:xfrm>
          </p:grpSpPr>
          <p:grpSp>
            <p:nvGrpSpPr>
              <p:cNvPr id="453" name="Google Shape;453;p3"/>
              <p:cNvGrpSpPr/>
              <p:nvPr/>
            </p:nvGrpSpPr>
            <p:grpSpPr>
              <a:xfrm>
                <a:off x="0" y="0"/>
                <a:ext cx="6857999" cy="6864216"/>
                <a:chOff x="0" y="0"/>
                <a:chExt cx="6857999" cy="6864216"/>
              </a:xfrm>
            </p:grpSpPr>
            <p:sp>
              <p:nvSpPr>
                <p:cNvPr id="454" name="Google Shape;454;p3"/>
                <p:cNvSpPr/>
                <p:nvPr/>
              </p:nvSpPr>
              <p:spPr>
                <a:xfrm>
                  <a:off x="1142714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5" name="Google Shape;455;p3"/>
                <p:cNvSpPr/>
                <p:nvPr/>
              </p:nvSpPr>
              <p:spPr>
                <a:xfrm>
                  <a:off x="1142714" y="33635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6" name="Google Shape;456;p3"/>
                <p:cNvSpPr/>
                <p:nvPr/>
              </p:nvSpPr>
              <p:spPr>
                <a:xfrm>
                  <a:off x="1142714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7" name="Google Shape;457;p3"/>
                <p:cNvSpPr/>
                <p:nvPr/>
              </p:nvSpPr>
              <p:spPr>
                <a:xfrm>
                  <a:off x="1142714" y="13061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8" name="Google Shape;458;p3"/>
                <p:cNvSpPr/>
                <p:nvPr/>
              </p:nvSpPr>
              <p:spPr>
                <a:xfrm>
                  <a:off x="1142714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514350"/>
                      </a:ln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9" name="Google Shape;459;p3"/>
                <p:cNvSpPr/>
                <p:nvPr/>
              </p:nvSpPr>
              <p:spPr>
                <a:xfrm>
                  <a:off x="0" y="0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0" y="0"/>
                      </a:moveTo>
                      <a:lnTo>
                        <a:pt x="0" y="171450"/>
                      </a:lnTo>
                      <a:lnTo>
                        <a:pt x="23831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0" name="Google Shape;460;p3"/>
                <p:cNvSpPr/>
                <p:nvPr/>
              </p:nvSpPr>
              <p:spPr>
                <a:xfrm>
                  <a:off x="0" y="6446520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0" y="411480"/>
                      </a:moveTo>
                      <a:lnTo>
                        <a:pt x="571786" y="41148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1" name="Google Shape;461;p3"/>
                <p:cNvSpPr/>
                <p:nvPr/>
              </p:nvSpPr>
              <p:spPr>
                <a:xfrm>
                  <a:off x="0" y="54178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2" name="Google Shape;462;p3"/>
                <p:cNvSpPr/>
                <p:nvPr/>
              </p:nvSpPr>
              <p:spPr>
                <a:xfrm>
                  <a:off x="0" y="43891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3" name="Google Shape;463;p3"/>
                <p:cNvSpPr/>
                <p:nvPr/>
              </p:nvSpPr>
              <p:spPr>
                <a:xfrm>
                  <a:off x="1142714" y="6449628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571786" y="41148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4" name="Google Shape;464;p3"/>
                <p:cNvSpPr/>
                <p:nvPr/>
              </p:nvSpPr>
              <p:spPr>
                <a:xfrm>
                  <a:off x="0" y="2743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5" name="Google Shape;465;p3"/>
                <p:cNvSpPr/>
                <p:nvPr/>
              </p:nvSpPr>
              <p:spPr>
                <a:xfrm>
                  <a:off x="0" y="33604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6" name="Google Shape;466;p3"/>
                <p:cNvSpPr/>
                <p:nvPr/>
              </p:nvSpPr>
              <p:spPr>
                <a:xfrm>
                  <a:off x="0" y="23317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7" name="Google Shape;467;p3"/>
                <p:cNvSpPr/>
                <p:nvPr/>
              </p:nvSpPr>
              <p:spPr>
                <a:xfrm>
                  <a:off x="0" y="13030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8" name="Google Shape;468;p3"/>
                <p:cNvSpPr/>
                <p:nvPr/>
              </p:nvSpPr>
              <p:spPr>
                <a:xfrm>
                  <a:off x="1142714" y="3108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6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9" name="Google Shape;469;p3"/>
                <p:cNvSpPr/>
                <p:nvPr/>
              </p:nvSpPr>
              <p:spPr>
                <a:xfrm>
                  <a:off x="1142714" y="54209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0" name="Google Shape;470;p3"/>
                <p:cNvSpPr/>
                <p:nvPr/>
              </p:nvSpPr>
              <p:spPr>
                <a:xfrm>
                  <a:off x="2286285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1" name="Google Shape;471;p3"/>
                <p:cNvSpPr/>
                <p:nvPr/>
              </p:nvSpPr>
              <p:spPr>
                <a:xfrm>
                  <a:off x="2286285" y="33635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2" name="Google Shape;472;p3"/>
                <p:cNvSpPr/>
                <p:nvPr/>
              </p:nvSpPr>
              <p:spPr>
                <a:xfrm>
                  <a:off x="2286285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3" name="Google Shape;473;p3"/>
                <p:cNvSpPr/>
                <p:nvPr/>
              </p:nvSpPr>
              <p:spPr>
                <a:xfrm>
                  <a:off x="2286285" y="13061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4" name="Google Shape;474;p3"/>
                <p:cNvSpPr/>
                <p:nvPr/>
              </p:nvSpPr>
              <p:spPr>
                <a:xfrm>
                  <a:off x="2286285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514350"/>
                      </a:ln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5" name="Google Shape;475;p3"/>
                <p:cNvSpPr/>
                <p:nvPr/>
              </p:nvSpPr>
              <p:spPr>
                <a:xfrm>
                  <a:off x="2286285" y="6449628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571786" y="41148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6" name="Google Shape;476;p3"/>
                <p:cNvSpPr/>
                <p:nvPr/>
              </p:nvSpPr>
              <p:spPr>
                <a:xfrm>
                  <a:off x="2286285" y="3108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7" name="Google Shape;477;p3"/>
                <p:cNvSpPr/>
                <p:nvPr/>
              </p:nvSpPr>
              <p:spPr>
                <a:xfrm>
                  <a:off x="2286285" y="54209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8" name="Google Shape;478;p3"/>
                <p:cNvSpPr/>
                <p:nvPr/>
              </p:nvSpPr>
              <p:spPr>
                <a:xfrm>
                  <a:off x="4572571" y="43953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9" name="Google Shape;479;p3"/>
                <p:cNvSpPr/>
                <p:nvPr/>
              </p:nvSpPr>
              <p:spPr>
                <a:xfrm>
                  <a:off x="4572571" y="33666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0" name="Google Shape;480;p3"/>
                <p:cNvSpPr/>
                <p:nvPr/>
              </p:nvSpPr>
              <p:spPr>
                <a:xfrm>
                  <a:off x="4572571" y="23379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1" name="Google Shape;481;p3"/>
                <p:cNvSpPr/>
                <p:nvPr/>
              </p:nvSpPr>
              <p:spPr>
                <a:xfrm>
                  <a:off x="4572571" y="13092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2" name="Google Shape;482;p3"/>
                <p:cNvSpPr/>
                <p:nvPr/>
              </p:nvSpPr>
              <p:spPr>
                <a:xfrm>
                  <a:off x="4572571" y="2805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0928" y="514350"/>
                      </a:moveTo>
                      <a:lnTo>
                        <a:pt x="571785" y="514350"/>
                      </a:ln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3" name="Google Shape;483;p3"/>
                <p:cNvSpPr/>
                <p:nvPr/>
              </p:nvSpPr>
              <p:spPr>
                <a:xfrm>
                  <a:off x="4572571" y="6452736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571785" y="411480"/>
                      </a:lnTo>
                      <a:lnTo>
                        <a:pt x="57178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4572571" y="3108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4572571" y="5424036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lnTo>
                        <a:pt x="571785" y="514350"/>
                      </a:lnTo>
                      <a:lnTo>
                        <a:pt x="57178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6" name="Google Shape;486;p3"/>
                <p:cNvSpPr/>
                <p:nvPr/>
              </p:nvSpPr>
              <p:spPr>
                <a:xfrm>
                  <a:off x="3429000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7" name="Google Shape;487;p3"/>
                <p:cNvSpPr/>
                <p:nvPr/>
              </p:nvSpPr>
              <p:spPr>
                <a:xfrm>
                  <a:off x="3429000" y="33635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8" name="Google Shape;488;p3"/>
                <p:cNvSpPr/>
                <p:nvPr/>
              </p:nvSpPr>
              <p:spPr>
                <a:xfrm>
                  <a:off x="3429000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3429000" y="13061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>
                  <a:off x="3429000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514350"/>
                      </a:ln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1" name="Google Shape;491;p3"/>
                <p:cNvSpPr/>
                <p:nvPr/>
              </p:nvSpPr>
              <p:spPr>
                <a:xfrm>
                  <a:off x="3429000" y="6449628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571786" y="41148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2" name="Google Shape;492;p3"/>
                <p:cNvSpPr/>
                <p:nvPr/>
              </p:nvSpPr>
              <p:spPr>
                <a:xfrm>
                  <a:off x="3429000" y="3108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3" name="Google Shape;493;p3"/>
                <p:cNvSpPr/>
                <p:nvPr/>
              </p:nvSpPr>
              <p:spPr>
                <a:xfrm>
                  <a:off x="3429000" y="54209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4" name="Google Shape;494;p3"/>
                <p:cNvSpPr/>
                <p:nvPr/>
              </p:nvSpPr>
              <p:spPr>
                <a:xfrm>
                  <a:off x="5715285" y="43922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5" name="Google Shape;495;p3"/>
                <p:cNvSpPr/>
                <p:nvPr/>
              </p:nvSpPr>
              <p:spPr>
                <a:xfrm>
                  <a:off x="5715285" y="33635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6" name="Google Shape;496;p3"/>
                <p:cNvSpPr/>
                <p:nvPr/>
              </p:nvSpPr>
              <p:spPr>
                <a:xfrm>
                  <a:off x="5715285" y="23348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7" name="Google Shape;497;p3"/>
                <p:cNvSpPr/>
                <p:nvPr/>
              </p:nvSpPr>
              <p:spPr>
                <a:xfrm>
                  <a:off x="5715285" y="13061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8" name="Google Shape;498;p3"/>
                <p:cNvSpPr/>
                <p:nvPr/>
              </p:nvSpPr>
              <p:spPr>
                <a:xfrm>
                  <a:off x="5715285" y="2774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514350"/>
                      </a:ln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9" name="Google Shape;499;p3"/>
                <p:cNvSpPr/>
                <p:nvPr/>
              </p:nvSpPr>
              <p:spPr>
                <a:xfrm>
                  <a:off x="5715285" y="6449628"/>
                  <a:ext cx="570928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41148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570928" y="411480"/>
                      </a:lnTo>
                      <a:lnTo>
                        <a:pt x="5709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0" name="Google Shape;500;p3"/>
                <p:cNvSpPr/>
                <p:nvPr/>
              </p:nvSpPr>
              <p:spPr>
                <a:xfrm>
                  <a:off x="5715285" y="3108"/>
                  <a:ext cx="237458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58" h="171450" extrusionOk="0">
                      <a:moveTo>
                        <a:pt x="237458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1" name="Google Shape;501;p3"/>
                <p:cNvSpPr/>
                <p:nvPr/>
              </p:nvSpPr>
              <p:spPr>
                <a:xfrm>
                  <a:off x="5715285" y="54209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lnTo>
                        <a:pt x="570928" y="514350"/>
                      </a:lnTo>
                      <a:lnTo>
                        <a:pt x="57092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2" name="Google Shape;502;p3"/>
                <p:cNvSpPr/>
                <p:nvPr/>
              </p:nvSpPr>
              <p:spPr>
                <a:xfrm>
                  <a:off x="2858071" y="7917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925830"/>
                      </a:ln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3" name="Google Shape;503;p3"/>
                <p:cNvSpPr/>
                <p:nvPr/>
              </p:nvSpPr>
              <p:spPr>
                <a:xfrm>
                  <a:off x="2858071" y="18204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4" name="Google Shape;504;p3"/>
                <p:cNvSpPr/>
                <p:nvPr/>
              </p:nvSpPr>
              <p:spPr>
                <a:xfrm>
                  <a:off x="2858071" y="38778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5" name="Google Shape;505;p3"/>
                <p:cNvSpPr/>
                <p:nvPr/>
              </p:nvSpPr>
              <p:spPr>
                <a:xfrm>
                  <a:off x="2858071" y="28491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6" name="Google Shape;506;p3"/>
                <p:cNvSpPr/>
                <p:nvPr/>
              </p:nvSpPr>
              <p:spPr>
                <a:xfrm>
                  <a:off x="1714500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7" name="Google Shape;507;p3"/>
                <p:cNvSpPr/>
                <p:nvPr/>
              </p:nvSpPr>
              <p:spPr>
                <a:xfrm>
                  <a:off x="1714500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8" name="Google Shape;508;p3"/>
                <p:cNvSpPr/>
                <p:nvPr/>
              </p:nvSpPr>
              <p:spPr>
                <a:xfrm>
                  <a:off x="571785" y="78867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9" name="Google Shape;509;p3"/>
                <p:cNvSpPr/>
                <p:nvPr/>
              </p:nvSpPr>
              <p:spPr>
                <a:xfrm>
                  <a:off x="571785" y="181737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0" name="Google Shape;510;p3"/>
                <p:cNvSpPr/>
                <p:nvPr/>
              </p:nvSpPr>
              <p:spPr>
                <a:xfrm>
                  <a:off x="571785" y="38778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1" name="Google Shape;511;p3"/>
                <p:cNvSpPr/>
                <p:nvPr/>
              </p:nvSpPr>
              <p:spPr>
                <a:xfrm>
                  <a:off x="571785" y="28491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2" name="Google Shape;512;p3"/>
                <p:cNvSpPr/>
                <p:nvPr/>
              </p:nvSpPr>
              <p:spPr>
                <a:xfrm>
                  <a:off x="571785" y="49065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3" name="Google Shape;513;p3"/>
                <p:cNvSpPr/>
                <p:nvPr/>
              </p:nvSpPr>
              <p:spPr>
                <a:xfrm>
                  <a:off x="1714500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4" name="Google Shape;514;p3"/>
                <p:cNvSpPr/>
                <p:nvPr/>
              </p:nvSpPr>
              <p:spPr>
                <a:xfrm>
                  <a:off x="1714500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5" name="Google Shape;515;p3"/>
                <p:cNvSpPr/>
                <p:nvPr/>
              </p:nvSpPr>
              <p:spPr>
                <a:xfrm>
                  <a:off x="1714500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6" name="Google Shape;516;p3"/>
                <p:cNvSpPr/>
                <p:nvPr/>
              </p:nvSpPr>
              <p:spPr>
                <a:xfrm>
                  <a:off x="1714500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7" name="Google Shape;517;p3"/>
                <p:cNvSpPr/>
                <p:nvPr/>
              </p:nvSpPr>
              <p:spPr>
                <a:xfrm>
                  <a:off x="571785" y="59352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0" y="0"/>
                      </a:move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8" name="Google Shape;518;p3"/>
                <p:cNvSpPr/>
                <p:nvPr/>
              </p:nvSpPr>
              <p:spPr>
                <a:xfrm>
                  <a:off x="571785" y="0"/>
                  <a:ext cx="570928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685800" extrusionOk="0">
                      <a:moveTo>
                        <a:pt x="0" y="274320"/>
                      </a:moveTo>
                      <a:lnTo>
                        <a:pt x="570929" y="685800"/>
                      </a:lnTo>
                      <a:lnTo>
                        <a:pt x="570929" y="171450"/>
                      </a:lnTo>
                      <a:lnTo>
                        <a:pt x="3334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9" name="Google Shape;519;p3"/>
                <p:cNvSpPr/>
                <p:nvPr/>
              </p:nvSpPr>
              <p:spPr>
                <a:xfrm>
                  <a:off x="1714500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274320"/>
                      </a:moveTo>
                      <a:lnTo>
                        <a:pt x="571786" y="685800"/>
                      </a:lnTo>
                      <a:lnTo>
                        <a:pt x="571786" y="685800"/>
                      </a:lnTo>
                      <a:lnTo>
                        <a:pt x="571786" y="171450"/>
                      </a:lnTo>
                      <a:lnTo>
                        <a:pt x="571786" y="171450"/>
                      </a:lnTo>
                      <a:lnTo>
                        <a:pt x="3334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0" name="Google Shape;520;p3"/>
                <p:cNvSpPr/>
                <p:nvPr/>
              </p:nvSpPr>
              <p:spPr>
                <a:xfrm>
                  <a:off x="2858071" y="49065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1" name="Google Shape;521;p3"/>
                <p:cNvSpPr/>
                <p:nvPr/>
              </p:nvSpPr>
              <p:spPr>
                <a:xfrm>
                  <a:off x="2858071" y="59352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2" name="Google Shape;522;p3"/>
                <p:cNvSpPr/>
                <p:nvPr/>
              </p:nvSpPr>
              <p:spPr>
                <a:xfrm>
                  <a:off x="2858071" y="3108"/>
                  <a:ext cx="570928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685800" extrusionOk="0">
                      <a:moveTo>
                        <a:pt x="0" y="274320"/>
                      </a:moveTo>
                      <a:lnTo>
                        <a:pt x="570929" y="685800"/>
                      </a:lnTo>
                      <a:lnTo>
                        <a:pt x="570929" y="685800"/>
                      </a:lnTo>
                      <a:lnTo>
                        <a:pt x="570929" y="171450"/>
                      </a:lnTo>
                      <a:lnTo>
                        <a:pt x="570929" y="171450"/>
                      </a:lnTo>
                      <a:lnTo>
                        <a:pt x="3326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3" name="Google Shape;523;p3"/>
                <p:cNvSpPr/>
                <p:nvPr/>
              </p:nvSpPr>
              <p:spPr>
                <a:xfrm>
                  <a:off x="5144357" y="49065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4" name="Google Shape;524;p3"/>
                <p:cNvSpPr/>
                <p:nvPr/>
              </p:nvSpPr>
              <p:spPr>
                <a:xfrm>
                  <a:off x="5144357" y="794886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925830"/>
                      </a:ln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5" name="Google Shape;525;p3"/>
                <p:cNvSpPr/>
                <p:nvPr/>
              </p:nvSpPr>
              <p:spPr>
                <a:xfrm>
                  <a:off x="5144357" y="18204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6" name="Google Shape;526;p3"/>
                <p:cNvSpPr/>
                <p:nvPr/>
              </p:nvSpPr>
              <p:spPr>
                <a:xfrm>
                  <a:off x="5144357" y="38778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7" name="Google Shape;527;p3"/>
                <p:cNvSpPr/>
                <p:nvPr/>
              </p:nvSpPr>
              <p:spPr>
                <a:xfrm>
                  <a:off x="5144357" y="28491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8" name="Google Shape;528;p3"/>
                <p:cNvSpPr/>
                <p:nvPr/>
              </p:nvSpPr>
              <p:spPr>
                <a:xfrm>
                  <a:off x="5144357" y="59352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9" name="Google Shape;529;p3"/>
                <p:cNvSpPr/>
                <p:nvPr/>
              </p:nvSpPr>
              <p:spPr>
                <a:xfrm>
                  <a:off x="5144357" y="6216"/>
                  <a:ext cx="570928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685800" extrusionOk="0">
                      <a:moveTo>
                        <a:pt x="0" y="274320"/>
                      </a:moveTo>
                      <a:lnTo>
                        <a:pt x="570929" y="685800"/>
                      </a:lnTo>
                      <a:lnTo>
                        <a:pt x="570929" y="685800"/>
                      </a:lnTo>
                      <a:lnTo>
                        <a:pt x="570929" y="171450"/>
                      </a:lnTo>
                      <a:lnTo>
                        <a:pt x="570929" y="171450"/>
                      </a:lnTo>
                      <a:lnTo>
                        <a:pt x="3326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0" name="Google Shape;530;p3"/>
                <p:cNvSpPr/>
                <p:nvPr/>
              </p:nvSpPr>
              <p:spPr>
                <a:xfrm>
                  <a:off x="4000785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1" name="Google Shape;531;p3"/>
                <p:cNvSpPr/>
                <p:nvPr/>
              </p:nvSpPr>
              <p:spPr>
                <a:xfrm>
                  <a:off x="4000785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2" name="Google Shape;532;p3"/>
                <p:cNvSpPr/>
                <p:nvPr/>
              </p:nvSpPr>
              <p:spPr>
                <a:xfrm>
                  <a:off x="4000785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3" name="Google Shape;533;p3"/>
                <p:cNvSpPr/>
                <p:nvPr/>
              </p:nvSpPr>
              <p:spPr>
                <a:xfrm>
                  <a:off x="4000785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4" name="Google Shape;534;p3"/>
                <p:cNvSpPr/>
                <p:nvPr/>
              </p:nvSpPr>
              <p:spPr>
                <a:xfrm>
                  <a:off x="4000785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5" name="Google Shape;535;p3"/>
                <p:cNvSpPr/>
                <p:nvPr/>
              </p:nvSpPr>
              <p:spPr>
                <a:xfrm>
                  <a:off x="4000785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6" name="Google Shape;536;p3"/>
                <p:cNvSpPr/>
                <p:nvPr/>
              </p:nvSpPr>
              <p:spPr>
                <a:xfrm>
                  <a:off x="4000785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274320"/>
                      </a:moveTo>
                      <a:lnTo>
                        <a:pt x="571786" y="685800"/>
                      </a:lnTo>
                      <a:lnTo>
                        <a:pt x="571786" y="685800"/>
                      </a:lnTo>
                      <a:lnTo>
                        <a:pt x="571786" y="171450"/>
                      </a:lnTo>
                      <a:lnTo>
                        <a:pt x="571786" y="171450"/>
                      </a:lnTo>
                      <a:lnTo>
                        <a:pt x="3334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7" name="Google Shape;537;p3"/>
                <p:cNvSpPr/>
                <p:nvPr/>
              </p:nvSpPr>
              <p:spPr>
                <a:xfrm>
                  <a:off x="6286214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8" name="Google Shape;538;p3"/>
                <p:cNvSpPr/>
                <p:nvPr/>
              </p:nvSpPr>
              <p:spPr>
                <a:xfrm>
                  <a:off x="6286214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9" name="Google Shape;539;p3"/>
                <p:cNvSpPr/>
                <p:nvPr/>
              </p:nvSpPr>
              <p:spPr>
                <a:xfrm>
                  <a:off x="6286214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0" name="Google Shape;540;p3"/>
                <p:cNvSpPr/>
                <p:nvPr/>
              </p:nvSpPr>
              <p:spPr>
                <a:xfrm>
                  <a:off x="6286214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1" name="Google Shape;541;p3"/>
                <p:cNvSpPr/>
                <p:nvPr/>
              </p:nvSpPr>
              <p:spPr>
                <a:xfrm>
                  <a:off x="6286214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2" name="Google Shape;542;p3"/>
                <p:cNvSpPr/>
                <p:nvPr/>
              </p:nvSpPr>
              <p:spPr>
                <a:xfrm>
                  <a:off x="6286214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3" name="Google Shape;543;p3"/>
                <p:cNvSpPr/>
                <p:nvPr/>
              </p:nvSpPr>
              <p:spPr>
                <a:xfrm>
                  <a:off x="6286214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274320"/>
                      </a:moveTo>
                      <a:lnTo>
                        <a:pt x="571786" y="685800"/>
                      </a:lnTo>
                      <a:lnTo>
                        <a:pt x="571786" y="685800"/>
                      </a:lnTo>
                      <a:lnTo>
                        <a:pt x="571786" y="171450"/>
                      </a:lnTo>
                      <a:lnTo>
                        <a:pt x="571786" y="171450"/>
                      </a:lnTo>
                      <a:lnTo>
                        <a:pt x="3334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544" name="Google Shape;544;p3"/>
              <p:cNvGrpSpPr/>
              <p:nvPr/>
            </p:nvGrpSpPr>
            <p:grpSpPr>
              <a:xfrm>
                <a:off x="0" y="0"/>
                <a:ext cx="6857999" cy="6861108"/>
                <a:chOff x="0" y="0"/>
                <a:chExt cx="6857999" cy="6861108"/>
              </a:xfrm>
            </p:grpSpPr>
            <p:sp>
              <p:nvSpPr>
                <p:cNvPr id="545" name="Google Shape;545;p3"/>
                <p:cNvSpPr/>
                <p:nvPr/>
              </p:nvSpPr>
              <p:spPr>
                <a:xfrm>
                  <a:off x="1142714" y="49034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6" name="Google Shape;546;p3"/>
                <p:cNvSpPr/>
                <p:nvPr/>
              </p:nvSpPr>
              <p:spPr>
                <a:xfrm>
                  <a:off x="0" y="0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571786" y="0"/>
                      </a:moveTo>
                      <a:lnTo>
                        <a:pt x="238316" y="0"/>
                      </a:lnTo>
                      <a:lnTo>
                        <a:pt x="0" y="171450"/>
                      </a:lnTo>
                      <a:lnTo>
                        <a:pt x="0" y="685800"/>
                      </a:lnTo>
                      <a:lnTo>
                        <a:pt x="571786" y="27432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7" name="Google Shape;547;p3"/>
                <p:cNvSpPr/>
                <p:nvPr/>
              </p:nvSpPr>
              <p:spPr>
                <a:xfrm>
                  <a:off x="2286285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8" name="Google Shape;548;p3"/>
                <p:cNvSpPr/>
                <p:nvPr/>
              </p:nvSpPr>
              <p:spPr>
                <a:xfrm>
                  <a:off x="4572571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9" name="Google Shape;549;p3"/>
                <p:cNvSpPr/>
                <p:nvPr/>
              </p:nvSpPr>
              <p:spPr>
                <a:xfrm>
                  <a:off x="3429000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685800"/>
                      </a:moveTo>
                      <a:lnTo>
                        <a:pt x="571786" y="274320"/>
                      </a:lnTo>
                      <a:lnTo>
                        <a:pt x="571786" y="274320"/>
                      </a:lnTo>
                      <a:lnTo>
                        <a:pt x="571786" y="0"/>
                      </a:lnTo>
                      <a:lnTo>
                        <a:pt x="238315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0" name="Google Shape;550;p3"/>
                <p:cNvSpPr/>
                <p:nvPr/>
              </p:nvSpPr>
              <p:spPr>
                <a:xfrm>
                  <a:off x="5715285" y="28491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1" name="Google Shape;551;p3"/>
                <p:cNvSpPr/>
                <p:nvPr/>
              </p:nvSpPr>
              <p:spPr>
                <a:xfrm>
                  <a:off x="571785" y="233172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2" name="Google Shape;552;p3"/>
                <p:cNvSpPr/>
                <p:nvPr/>
              </p:nvSpPr>
              <p:spPr>
                <a:xfrm>
                  <a:off x="1714500" y="33604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3" name="Google Shape;553;p3"/>
                <p:cNvSpPr/>
                <p:nvPr/>
              </p:nvSpPr>
              <p:spPr>
                <a:xfrm>
                  <a:off x="5144357" y="13061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4" name="Google Shape;554;p3"/>
                <p:cNvSpPr/>
                <p:nvPr/>
              </p:nvSpPr>
              <p:spPr>
                <a:xfrm>
                  <a:off x="4000785" y="13061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5" name="Google Shape;555;p3"/>
                <p:cNvSpPr/>
                <p:nvPr/>
              </p:nvSpPr>
              <p:spPr>
                <a:xfrm>
                  <a:off x="4000785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6" name="Google Shape;556;p3"/>
                <p:cNvSpPr/>
                <p:nvPr/>
              </p:nvSpPr>
              <p:spPr>
                <a:xfrm>
                  <a:off x="4000785" y="6449628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0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7" name="Google Shape;557;p3"/>
                <p:cNvSpPr/>
                <p:nvPr/>
              </p:nvSpPr>
              <p:spPr>
                <a:xfrm>
                  <a:off x="6286214" y="54209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558" name="Google Shape;558;p3"/>
              <p:cNvGrpSpPr/>
              <p:nvPr/>
            </p:nvGrpSpPr>
            <p:grpSpPr>
              <a:xfrm>
                <a:off x="0" y="277428"/>
                <a:ext cx="6857999" cy="6583680"/>
                <a:chOff x="0" y="277428"/>
                <a:chExt cx="6857999" cy="6583680"/>
              </a:xfrm>
            </p:grpSpPr>
            <p:sp>
              <p:nvSpPr>
                <p:cNvPr id="559" name="Google Shape;559;p3"/>
                <p:cNvSpPr/>
                <p:nvPr/>
              </p:nvSpPr>
              <p:spPr>
                <a:xfrm>
                  <a:off x="1142714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0" name="Google Shape;560;p3"/>
                <p:cNvSpPr/>
                <p:nvPr/>
              </p:nvSpPr>
              <p:spPr>
                <a:xfrm>
                  <a:off x="0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1" name="Google Shape;561;p3"/>
                <p:cNvSpPr/>
                <p:nvPr/>
              </p:nvSpPr>
              <p:spPr>
                <a:xfrm>
                  <a:off x="2286285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2" name="Google Shape;562;p3"/>
                <p:cNvSpPr/>
                <p:nvPr/>
              </p:nvSpPr>
              <p:spPr>
                <a:xfrm>
                  <a:off x="4572571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3" name="Google Shape;563;p3"/>
                <p:cNvSpPr/>
                <p:nvPr/>
              </p:nvSpPr>
              <p:spPr>
                <a:xfrm>
                  <a:off x="3429000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4" name="Google Shape;564;p3"/>
                <p:cNvSpPr/>
                <p:nvPr/>
              </p:nvSpPr>
              <p:spPr>
                <a:xfrm>
                  <a:off x="5715285" y="38778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5" name="Google Shape;565;p3"/>
                <p:cNvSpPr/>
                <p:nvPr/>
              </p:nvSpPr>
              <p:spPr>
                <a:xfrm>
                  <a:off x="571785" y="43922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6" name="Google Shape;566;p3"/>
                <p:cNvSpPr/>
                <p:nvPr/>
              </p:nvSpPr>
              <p:spPr>
                <a:xfrm>
                  <a:off x="2858071" y="43922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5144357" y="23348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8" name="Google Shape;568;p3"/>
                <p:cNvSpPr/>
                <p:nvPr/>
              </p:nvSpPr>
              <p:spPr>
                <a:xfrm>
                  <a:off x="4000785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9" name="Google Shape;569;p3"/>
                <p:cNvSpPr/>
                <p:nvPr/>
              </p:nvSpPr>
              <p:spPr>
                <a:xfrm>
                  <a:off x="6286214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570" name="Google Shape;570;p3"/>
              <p:cNvGrpSpPr/>
              <p:nvPr/>
            </p:nvGrpSpPr>
            <p:grpSpPr>
              <a:xfrm>
                <a:off x="0" y="274320"/>
                <a:ext cx="6857999" cy="6583680"/>
                <a:chOff x="0" y="274320"/>
                <a:chExt cx="6857999" cy="6583680"/>
              </a:xfrm>
            </p:grpSpPr>
            <p:sp>
              <p:nvSpPr>
                <p:cNvPr id="571" name="Google Shape;571;p3"/>
                <p:cNvSpPr/>
                <p:nvPr/>
              </p:nvSpPr>
              <p:spPr>
                <a:xfrm>
                  <a:off x="1142714" y="59321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2" name="Google Shape;572;p3"/>
                <p:cNvSpPr/>
                <p:nvPr/>
              </p:nvSpPr>
              <p:spPr>
                <a:xfrm>
                  <a:off x="0" y="28460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3" name="Google Shape;573;p3"/>
                <p:cNvSpPr/>
                <p:nvPr/>
              </p:nvSpPr>
              <p:spPr>
                <a:xfrm>
                  <a:off x="2286285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4" name="Google Shape;574;p3"/>
                <p:cNvSpPr/>
                <p:nvPr/>
              </p:nvSpPr>
              <p:spPr>
                <a:xfrm>
                  <a:off x="4572571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5" name="Google Shape;575;p3"/>
                <p:cNvSpPr/>
                <p:nvPr/>
              </p:nvSpPr>
              <p:spPr>
                <a:xfrm>
                  <a:off x="3429000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6" name="Google Shape;576;p3"/>
                <p:cNvSpPr/>
                <p:nvPr/>
              </p:nvSpPr>
              <p:spPr>
                <a:xfrm>
                  <a:off x="5715285" y="18204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7" name="Google Shape;577;p3"/>
                <p:cNvSpPr/>
                <p:nvPr/>
              </p:nvSpPr>
              <p:spPr>
                <a:xfrm>
                  <a:off x="571785" y="27432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8" name="Google Shape;578;p3"/>
                <p:cNvSpPr/>
                <p:nvPr/>
              </p:nvSpPr>
              <p:spPr>
                <a:xfrm>
                  <a:off x="1714500" y="13030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9" name="Google Shape;579;p3"/>
                <p:cNvSpPr/>
                <p:nvPr/>
              </p:nvSpPr>
              <p:spPr>
                <a:xfrm>
                  <a:off x="2858071" y="54209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0" name="Google Shape;580;p3"/>
                <p:cNvSpPr/>
                <p:nvPr/>
              </p:nvSpPr>
              <p:spPr>
                <a:xfrm>
                  <a:off x="5144357" y="43922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1" name="Google Shape;581;p3"/>
                <p:cNvSpPr/>
                <p:nvPr/>
              </p:nvSpPr>
              <p:spPr>
                <a:xfrm>
                  <a:off x="4000785" y="33635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2" name="Google Shape;582;p3"/>
                <p:cNvSpPr/>
                <p:nvPr/>
              </p:nvSpPr>
              <p:spPr>
                <a:xfrm>
                  <a:off x="6286214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583" name="Google Shape;583;p3"/>
              <p:cNvGrpSpPr/>
              <p:nvPr/>
            </p:nvGrpSpPr>
            <p:grpSpPr>
              <a:xfrm>
                <a:off x="0" y="3108"/>
                <a:ext cx="6857999" cy="6858000"/>
                <a:chOff x="0" y="3108"/>
                <a:chExt cx="6857999" cy="6858000"/>
              </a:xfrm>
            </p:grpSpPr>
            <p:sp>
              <p:nvSpPr>
                <p:cNvPr id="584" name="Google Shape;584;p3"/>
                <p:cNvSpPr/>
                <p:nvPr/>
              </p:nvSpPr>
              <p:spPr>
                <a:xfrm>
                  <a:off x="0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5" name="Google Shape;585;p3"/>
                <p:cNvSpPr/>
                <p:nvPr/>
              </p:nvSpPr>
              <p:spPr>
                <a:xfrm>
                  <a:off x="1142714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685800"/>
                      </a:moveTo>
                      <a:lnTo>
                        <a:pt x="571786" y="274320"/>
                      </a:lnTo>
                      <a:lnTo>
                        <a:pt x="571786" y="274320"/>
                      </a:lnTo>
                      <a:lnTo>
                        <a:pt x="571786" y="0"/>
                      </a:lnTo>
                      <a:lnTo>
                        <a:pt x="238316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6" name="Google Shape;586;p3"/>
                <p:cNvSpPr/>
                <p:nvPr/>
              </p:nvSpPr>
              <p:spPr>
                <a:xfrm>
                  <a:off x="2286285" y="7917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7" name="Google Shape;587;p3"/>
                <p:cNvSpPr/>
                <p:nvPr/>
              </p:nvSpPr>
              <p:spPr>
                <a:xfrm>
                  <a:off x="4572571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8" name="Google Shape;588;p3"/>
                <p:cNvSpPr/>
                <p:nvPr/>
              </p:nvSpPr>
              <p:spPr>
                <a:xfrm>
                  <a:off x="3429000" y="59352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9" name="Google Shape;589;p3"/>
                <p:cNvSpPr/>
                <p:nvPr/>
              </p:nvSpPr>
              <p:spPr>
                <a:xfrm>
                  <a:off x="5715285" y="49065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lnTo>
                        <a:pt x="570928" y="514350"/>
                      </a:lnTo>
                      <a:lnTo>
                        <a:pt x="5709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0" name="Google Shape;590;p3"/>
                <p:cNvSpPr/>
                <p:nvPr/>
              </p:nvSpPr>
              <p:spPr>
                <a:xfrm>
                  <a:off x="2858071" y="33635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1" name="Google Shape;591;p3"/>
                <p:cNvSpPr/>
                <p:nvPr/>
              </p:nvSpPr>
              <p:spPr>
                <a:xfrm>
                  <a:off x="571785" y="13061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2" name="Google Shape;592;p3"/>
                <p:cNvSpPr/>
                <p:nvPr/>
              </p:nvSpPr>
              <p:spPr>
                <a:xfrm>
                  <a:off x="1714500" y="43922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3" name="Google Shape;593;p3"/>
                <p:cNvSpPr/>
                <p:nvPr/>
              </p:nvSpPr>
              <p:spPr>
                <a:xfrm>
                  <a:off x="5144357" y="2774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925830"/>
                      </a:ln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4" name="Google Shape;594;p3"/>
                <p:cNvSpPr/>
                <p:nvPr/>
              </p:nvSpPr>
              <p:spPr>
                <a:xfrm>
                  <a:off x="4000785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5" name="Google Shape;595;p3"/>
                <p:cNvSpPr/>
                <p:nvPr/>
              </p:nvSpPr>
              <p:spPr>
                <a:xfrm>
                  <a:off x="6286214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596" name="Google Shape;596;p3"/>
              <p:cNvGrpSpPr/>
              <p:nvPr/>
            </p:nvGrpSpPr>
            <p:grpSpPr>
              <a:xfrm>
                <a:off x="0" y="0"/>
                <a:ext cx="6857999" cy="5829300"/>
                <a:chOff x="0" y="0"/>
                <a:chExt cx="6857999" cy="5829300"/>
              </a:xfrm>
            </p:grpSpPr>
            <p:sp>
              <p:nvSpPr>
                <p:cNvPr id="597" name="Google Shape;597;p3"/>
                <p:cNvSpPr/>
                <p:nvPr/>
              </p:nvSpPr>
              <p:spPr>
                <a:xfrm>
                  <a:off x="1142714" y="7886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8" name="Google Shape;598;p3"/>
                <p:cNvSpPr/>
                <p:nvPr/>
              </p:nvSpPr>
              <p:spPr>
                <a:xfrm>
                  <a:off x="0" y="49034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9" name="Google Shape;599;p3"/>
                <p:cNvSpPr/>
                <p:nvPr/>
              </p:nvSpPr>
              <p:spPr>
                <a:xfrm>
                  <a:off x="2286285" y="38747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0" name="Google Shape;600;p3"/>
                <p:cNvSpPr/>
                <p:nvPr/>
              </p:nvSpPr>
              <p:spPr>
                <a:xfrm>
                  <a:off x="4572571" y="18173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5" y="514350"/>
                      </a:moveTo>
                      <a:lnTo>
                        <a:pt x="571785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1" name="Google Shape;601;p3"/>
                <p:cNvSpPr/>
                <p:nvPr/>
              </p:nvSpPr>
              <p:spPr>
                <a:xfrm>
                  <a:off x="3429000" y="38747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2" name="Google Shape;602;p3"/>
                <p:cNvSpPr/>
                <p:nvPr/>
              </p:nvSpPr>
              <p:spPr>
                <a:xfrm>
                  <a:off x="5715285" y="0"/>
                  <a:ext cx="570928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685800" extrusionOk="0">
                      <a:moveTo>
                        <a:pt x="0" y="685800"/>
                      </a:moveTo>
                      <a:lnTo>
                        <a:pt x="570928" y="274320"/>
                      </a:lnTo>
                      <a:lnTo>
                        <a:pt x="570928" y="274320"/>
                      </a:lnTo>
                      <a:lnTo>
                        <a:pt x="570928" y="0"/>
                      </a:lnTo>
                      <a:lnTo>
                        <a:pt x="237458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3" name="Google Shape;603;p3"/>
                <p:cNvSpPr/>
                <p:nvPr/>
              </p:nvSpPr>
              <p:spPr>
                <a:xfrm>
                  <a:off x="2858071" y="27432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925830"/>
                      </a:ln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4" name="Google Shape;604;p3"/>
                <p:cNvSpPr/>
                <p:nvPr/>
              </p:nvSpPr>
              <p:spPr>
                <a:xfrm>
                  <a:off x="6286214" y="13061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05" name="Google Shape;605;p3"/>
              <p:cNvGrpSpPr/>
              <p:nvPr/>
            </p:nvGrpSpPr>
            <p:grpSpPr>
              <a:xfrm>
                <a:off x="0" y="0"/>
                <a:ext cx="6857999" cy="6346758"/>
                <a:chOff x="0" y="0"/>
                <a:chExt cx="6857999" cy="6346758"/>
              </a:xfrm>
            </p:grpSpPr>
            <p:sp>
              <p:nvSpPr>
                <p:cNvPr id="606" name="Google Shape;606;p3"/>
                <p:cNvSpPr/>
                <p:nvPr/>
              </p:nvSpPr>
              <p:spPr>
                <a:xfrm>
                  <a:off x="1142714" y="38778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7" name="Google Shape;607;p3"/>
                <p:cNvSpPr/>
                <p:nvPr/>
              </p:nvSpPr>
              <p:spPr>
                <a:xfrm>
                  <a:off x="0" y="18204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8" name="Google Shape;608;p3"/>
                <p:cNvSpPr/>
                <p:nvPr/>
              </p:nvSpPr>
              <p:spPr>
                <a:xfrm>
                  <a:off x="2286285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9" name="Google Shape;609;p3"/>
                <p:cNvSpPr/>
                <p:nvPr/>
              </p:nvSpPr>
              <p:spPr>
                <a:xfrm>
                  <a:off x="4572571" y="0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685800"/>
                      </a:moveTo>
                      <a:lnTo>
                        <a:pt x="570928" y="274320"/>
                      </a:lnTo>
                      <a:lnTo>
                        <a:pt x="571785" y="274320"/>
                      </a:lnTo>
                      <a:lnTo>
                        <a:pt x="571785" y="0"/>
                      </a:lnTo>
                      <a:lnTo>
                        <a:pt x="238315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0" name="Google Shape;610;p3"/>
                <p:cNvSpPr/>
                <p:nvPr/>
              </p:nvSpPr>
              <p:spPr>
                <a:xfrm>
                  <a:off x="3429000" y="28491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1" name="Google Shape;611;p3"/>
                <p:cNvSpPr/>
                <p:nvPr/>
              </p:nvSpPr>
              <p:spPr>
                <a:xfrm>
                  <a:off x="5715285" y="79177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2" name="Google Shape;612;p3"/>
                <p:cNvSpPr/>
                <p:nvPr/>
              </p:nvSpPr>
              <p:spPr>
                <a:xfrm>
                  <a:off x="2858071" y="13061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3" name="Google Shape;613;p3"/>
                <p:cNvSpPr/>
                <p:nvPr/>
              </p:nvSpPr>
              <p:spPr>
                <a:xfrm>
                  <a:off x="1714500" y="23348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4" name="Google Shape;614;p3"/>
                <p:cNvSpPr/>
                <p:nvPr/>
              </p:nvSpPr>
              <p:spPr>
                <a:xfrm>
                  <a:off x="571785" y="54209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0" y="0"/>
                      </a:move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5" name="Google Shape;615;p3"/>
                <p:cNvSpPr/>
                <p:nvPr/>
              </p:nvSpPr>
              <p:spPr>
                <a:xfrm>
                  <a:off x="5144357" y="33635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6" name="Google Shape;616;p3"/>
                <p:cNvSpPr/>
                <p:nvPr/>
              </p:nvSpPr>
              <p:spPr>
                <a:xfrm>
                  <a:off x="4000785" y="54209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7" name="Google Shape;617;p3"/>
                <p:cNvSpPr/>
                <p:nvPr/>
              </p:nvSpPr>
              <p:spPr>
                <a:xfrm>
                  <a:off x="6286214" y="33635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18" name="Google Shape;618;p3"/>
              <p:cNvGrpSpPr/>
              <p:nvPr/>
            </p:nvGrpSpPr>
            <p:grpSpPr>
              <a:xfrm>
                <a:off x="0" y="0"/>
                <a:ext cx="6857999" cy="6858000"/>
                <a:chOff x="0" y="0"/>
                <a:chExt cx="6857999" cy="6858000"/>
              </a:xfrm>
            </p:grpSpPr>
            <p:sp>
              <p:nvSpPr>
                <p:cNvPr id="619" name="Google Shape;619;p3"/>
                <p:cNvSpPr/>
                <p:nvPr/>
              </p:nvSpPr>
              <p:spPr>
                <a:xfrm>
                  <a:off x="1142714" y="18173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514350"/>
                      </a:moveTo>
                      <a:lnTo>
                        <a:pt x="571786" y="0"/>
                      </a:lnTo>
                      <a:lnTo>
                        <a:pt x="571786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0" name="Google Shape;620;p3"/>
                <p:cNvSpPr/>
                <p:nvPr/>
              </p:nvSpPr>
              <p:spPr>
                <a:xfrm>
                  <a:off x="0" y="593217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1" name="Google Shape;621;p3"/>
                <p:cNvSpPr/>
                <p:nvPr/>
              </p:nvSpPr>
              <p:spPr>
                <a:xfrm>
                  <a:off x="2286285" y="3108"/>
                  <a:ext cx="571785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685800" extrusionOk="0">
                      <a:moveTo>
                        <a:pt x="0" y="685800"/>
                      </a:moveTo>
                      <a:lnTo>
                        <a:pt x="571786" y="274320"/>
                      </a:lnTo>
                      <a:lnTo>
                        <a:pt x="571786" y="274320"/>
                      </a:lnTo>
                      <a:lnTo>
                        <a:pt x="571786" y="0"/>
                      </a:lnTo>
                      <a:lnTo>
                        <a:pt x="238315" y="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2" name="Google Shape;622;p3"/>
                <p:cNvSpPr/>
                <p:nvPr/>
              </p:nvSpPr>
              <p:spPr>
                <a:xfrm>
                  <a:off x="4572571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0928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lnTo>
                        <a:pt x="571785" y="514350"/>
                      </a:lnTo>
                      <a:lnTo>
                        <a:pt x="57178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3" name="Google Shape;623;p3"/>
                <p:cNvSpPr/>
                <p:nvPr/>
              </p:nvSpPr>
              <p:spPr>
                <a:xfrm>
                  <a:off x="3429000" y="490657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0"/>
                      </a:move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1786" y="514350"/>
                      </a:lnTo>
                      <a:lnTo>
                        <a:pt x="571786" y="514350"/>
                      </a:lnTo>
                      <a:lnTo>
                        <a:pt x="5717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4" name="Google Shape;624;p3"/>
                <p:cNvSpPr/>
                <p:nvPr/>
              </p:nvSpPr>
              <p:spPr>
                <a:xfrm>
                  <a:off x="2858071" y="23348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925830"/>
                      </a:moveTo>
                      <a:lnTo>
                        <a:pt x="570929" y="411480"/>
                      </a:lnTo>
                      <a:lnTo>
                        <a:pt x="570929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5" name="Google Shape;625;p3"/>
                <p:cNvSpPr/>
                <p:nvPr/>
              </p:nvSpPr>
              <p:spPr>
                <a:xfrm>
                  <a:off x="571785" y="336042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6" name="Google Shape;626;p3"/>
                <p:cNvSpPr/>
                <p:nvPr/>
              </p:nvSpPr>
              <p:spPr>
                <a:xfrm>
                  <a:off x="1714500" y="5417820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1786" y="925830"/>
                      </a:lnTo>
                      <a:lnTo>
                        <a:pt x="571786" y="925830"/>
                      </a:lnTo>
                      <a:lnTo>
                        <a:pt x="571786" y="41148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7" name="Google Shape;627;p3"/>
                <p:cNvSpPr/>
                <p:nvPr/>
              </p:nvSpPr>
              <p:spPr>
                <a:xfrm>
                  <a:off x="2047970" y="0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6" y="171450"/>
                      </a:moveTo>
                      <a:lnTo>
                        <a:pt x="238316" y="0"/>
                      </a:lnTo>
                      <a:lnTo>
                        <a:pt x="0" y="0"/>
                      </a:lnTo>
                      <a:lnTo>
                        <a:pt x="238316" y="1714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8" name="Google Shape;628;p3"/>
                <p:cNvSpPr/>
                <p:nvPr/>
              </p:nvSpPr>
              <p:spPr>
                <a:xfrm>
                  <a:off x="5144357" y="6446520"/>
                  <a:ext cx="570928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411480" extrusionOk="0">
                      <a:moveTo>
                        <a:pt x="0" y="411480"/>
                      </a:moveTo>
                      <a:lnTo>
                        <a:pt x="570929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9" name="Google Shape;629;p3"/>
                <p:cNvSpPr/>
                <p:nvPr/>
              </p:nvSpPr>
              <p:spPr>
                <a:xfrm>
                  <a:off x="4334256" y="0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6" y="171450"/>
                      </a:moveTo>
                      <a:lnTo>
                        <a:pt x="238316" y="0"/>
                      </a:lnTo>
                      <a:lnTo>
                        <a:pt x="0" y="0"/>
                      </a:lnTo>
                      <a:lnTo>
                        <a:pt x="238316" y="1714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0" name="Google Shape;630;p3"/>
                <p:cNvSpPr/>
                <p:nvPr/>
              </p:nvSpPr>
              <p:spPr>
                <a:xfrm>
                  <a:off x="6619684" y="3108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171450"/>
                      </a:moveTo>
                      <a:lnTo>
                        <a:pt x="238315" y="0"/>
                      </a:lnTo>
                      <a:lnTo>
                        <a:pt x="0" y="0"/>
                      </a:lnTo>
                      <a:lnTo>
                        <a:pt x="238315" y="1714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31" name="Google Shape;631;p3"/>
              <p:cNvGrpSpPr/>
              <p:nvPr/>
            </p:nvGrpSpPr>
            <p:grpSpPr>
              <a:xfrm>
                <a:off x="571785" y="0"/>
                <a:ext cx="6286214" cy="6869680"/>
                <a:chOff x="571785" y="0"/>
                <a:chExt cx="6286214" cy="6869680"/>
              </a:xfrm>
            </p:grpSpPr>
            <p:sp>
              <p:nvSpPr>
                <p:cNvPr id="632" name="Google Shape;632;p3"/>
                <p:cNvSpPr/>
                <p:nvPr/>
              </p:nvSpPr>
              <p:spPr>
                <a:xfrm>
                  <a:off x="2286285" y="6861108"/>
                  <a:ext cx="8572" cy="8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8572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3" name="Google Shape;633;p3"/>
                <p:cNvSpPr/>
                <p:nvPr/>
              </p:nvSpPr>
              <p:spPr>
                <a:xfrm>
                  <a:off x="5715285" y="5932170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8" y="514350"/>
                      </a:moveTo>
                      <a:lnTo>
                        <a:pt x="570928" y="0"/>
                      </a:lnTo>
                      <a:lnTo>
                        <a:pt x="570928" y="0"/>
                      </a:lnTo>
                      <a:lnTo>
                        <a:pt x="0" y="411480"/>
                      </a:lnTo>
                      <a:lnTo>
                        <a:pt x="0" y="925830"/>
                      </a:lnTo>
                      <a:lnTo>
                        <a:pt x="570928" y="51435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4" name="Google Shape;634;p3"/>
                <p:cNvSpPr/>
                <p:nvPr/>
              </p:nvSpPr>
              <p:spPr>
                <a:xfrm>
                  <a:off x="1714500" y="277428"/>
                  <a:ext cx="571785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925830" extrusionOk="0">
                      <a:moveTo>
                        <a:pt x="571786" y="925830"/>
                      </a:moveTo>
                      <a:lnTo>
                        <a:pt x="571786" y="925830"/>
                      </a:lnTo>
                      <a:lnTo>
                        <a:pt x="571786" y="411480"/>
                      </a:lnTo>
                      <a:lnTo>
                        <a:pt x="571786" y="411480"/>
                      </a:lnTo>
                      <a:lnTo>
                        <a:pt x="0" y="0"/>
                      </a:lnTo>
                      <a:lnTo>
                        <a:pt x="0" y="51435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5" name="Google Shape;635;p3"/>
                <p:cNvSpPr/>
                <p:nvPr/>
              </p:nvSpPr>
              <p:spPr>
                <a:xfrm>
                  <a:off x="571785" y="6446520"/>
                  <a:ext cx="570928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411480" extrusionOk="0">
                      <a:moveTo>
                        <a:pt x="0" y="411480"/>
                      </a:moveTo>
                      <a:lnTo>
                        <a:pt x="570929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6" name="Google Shape;636;p3"/>
                <p:cNvSpPr/>
                <p:nvPr/>
              </p:nvSpPr>
              <p:spPr>
                <a:xfrm>
                  <a:off x="1714500" y="6446520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0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7" name="Google Shape;637;p3"/>
                <p:cNvSpPr/>
                <p:nvPr/>
              </p:nvSpPr>
              <p:spPr>
                <a:xfrm>
                  <a:off x="905255" y="0"/>
                  <a:ext cx="237458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58" h="171450" extrusionOk="0">
                      <a:moveTo>
                        <a:pt x="237458" y="0"/>
                      </a:moveTo>
                      <a:lnTo>
                        <a:pt x="0" y="0"/>
                      </a:lnTo>
                      <a:lnTo>
                        <a:pt x="237458" y="17145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8" name="Google Shape;638;p3"/>
                <p:cNvSpPr/>
                <p:nvPr/>
              </p:nvSpPr>
              <p:spPr>
                <a:xfrm>
                  <a:off x="2858071" y="6449628"/>
                  <a:ext cx="570928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411480" extrusionOk="0">
                      <a:moveTo>
                        <a:pt x="0" y="411480"/>
                      </a:moveTo>
                      <a:lnTo>
                        <a:pt x="570929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9" name="Google Shape;639;p3"/>
                <p:cNvSpPr/>
                <p:nvPr/>
              </p:nvSpPr>
              <p:spPr>
                <a:xfrm>
                  <a:off x="3190684" y="0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171450"/>
                      </a:moveTo>
                      <a:lnTo>
                        <a:pt x="238315" y="0"/>
                      </a:lnTo>
                      <a:lnTo>
                        <a:pt x="0" y="0"/>
                      </a:lnTo>
                      <a:lnTo>
                        <a:pt x="238315" y="17145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0" name="Google Shape;640;p3"/>
                <p:cNvSpPr/>
                <p:nvPr/>
              </p:nvSpPr>
              <p:spPr>
                <a:xfrm>
                  <a:off x="5144357" y="5420928"/>
                  <a:ext cx="570928" cy="925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28" h="925830" extrusionOk="0">
                      <a:moveTo>
                        <a:pt x="570929" y="411480"/>
                      </a:moveTo>
                      <a:lnTo>
                        <a:pt x="0" y="0"/>
                      </a:lnTo>
                      <a:lnTo>
                        <a:pt x="0" y="514350"/>
                      </a:lnTo>
                      <a:lnTo>
                        <a:pt x="570929" y="925830"/>
                      </a:lnTo>
                      <a:lnTo>
                        <a:pt x="570929" y="925830"/>
                      </a:lnTo>
                      <a:lnTo>
                        <a:pt x="570929" y="4114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1" name="Google Shape;641;p3"/>
                <p:cNvSpPr/>
                <p:nvPr/>
              </p:nvSpPr>
              <p:spPr>
                <a:xfrm>
                  <a:off x="5476970" y="0"/>
                  <a:ext cx="238315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15" h="171450" extrusionOk="0">
                      <a:moveTo>
                        <a:pt x="238315" y="171450"/>
                      </a:moveTo>
                      <a:lnTo>
                        <a:pt x="238315" y="0"/>
                      </a:lnTo>
                      <a:lnTo>
                        <a:pt x="0" y="0"/>
                      </a:lnTo>
                      <a:lnTo>
                        <a:pt x="238315" y="17145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2" name="Google Shape;642;p3"/>
                <p:cNvSpPr/>
                <p:nvPr/>
              </p:nvSpPr>
              <p:spPr>
                <a:xfrm>
                  <a:off x="6286214" y="6449628"/>
                  <a:ext cx="571785" cy="41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85" h="411480" extrusionOk="0">
                      <a:moveTo>
                        <a:pt x="0" y="411480"/>
                      </a:moveTo>
                      <a:lnTo>
                        <a:pt x="571786" y="411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643" name="Google Shape;643;p3"/>
          <p:cNvSpPr/>
          <p:nvPr/>
        </p:nvSpPr>
        <p:spPr>
          <a:xfrm>
            <a:off x="740644" y="295538"/>
            <a:ext cx="504395" cy="4514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05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3"/>
          <p:cNvSpPr/>
          <p:nvPr/>
        </p:nvSpPr>
        <p:spPr>
          <a:xfrm>
            <a:off x="964905" y="366827"/>
            <a:ext cx="7833537" cy="4560424"/>
          </a:xfrm>
          <a:custGeom>
            <a:avLst/>
            <a:gdLst/>
            <a:ahLst/>
            <a:cxnLst/>
            <a:rect l="l" t="t" r="r" b="b"/>
            <a:pathLst>
              <a:path w="10675084" h="6279040" extrusionOk="0">
                <a:moveTo>
                  <a:pt x="0" y="0"/>
                </a:moveTo>
                <a:lnTo>
                  <a:pt x="10675084" y="0"/>
                </a:lnTo>
                <a:lnTo>
                  <a:pt x="10611289" y="6131443"/>
                </a:lnTo>
                <a:cubicBezTo>
                  <a:pt x="7010398" y="6202327"/>
                  <a:pt x="3395329" y="6457508"/>
                  <a:pt x="0" y="606764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05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3"/>
          <p:cNvSpPr/>
          <p:nvPr/>
        </p:nvSpPr>
        <p:spPr>
          <a:xfrm flipH="1">
            <a:off x="0" y="366827"/>
            <a:ext cx="1012751" cy="4528368"/>
          </a:xfrm>
          <a:custGeom>
            <a:avLst/>
            <a:gdLst/>
            <a:ahLst/>
            <a:cxnLst/>
            <a:rect l="l" t="t" r="r" b="b"/>
            <a:pathLst>
              <a:path w="1350334" h="6037824" extrusionOk="0">
                <a:moveTo>
                  <a:pt x="1350334" y="0"/>
                </a:moveTo>
                <a:lnTo>
                  <a:pt x="0" y="0"/>
                </a:lnTo>
                <a:lnTo>
                  <a:pt x="0" y="5875855"/>
                </a:lnTo>
                <a:cubicBezTo>
                  <a:pt x="394403" y="5946643"/>
                  <a:pt x="793592" y="5995471"/>
                  <a:pt x="1196611" y="6027632"/>
                </a:cubicBezTo>
                <a:lnTo>
                  <a:pt x="1350334" y="6037824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05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6" name="Google Shape;646;p3"/>
          <p:cNvGrpSpPr/>
          <p:nvPr/>
        </p:nvGrpSpPr>
        <p:grpSpPr>
          <a:xfrm>
            <a:off x="-247207" y="366725"/>
            <a:ext cx="1246657" cy="4335312"/>
            <a:chOff x="-308345" y="404089"/>
            <a:chExt cx="1662209" cy="5780416"/>
          </a:xfrm>
        </p:grpSpPr>
        <p:cxnSp>
          <p:nvCxnSpPr>
            <p:cNvPr id="647" name="Google Shape;647;p3"/>
            <p:cNvCxnSpPr/>
            <p:nvPr/>
          </p:nvCxnSpPr>
          <p:spPr>
            <a:xfrm flipH="1">
              <a:off x="1342104" y="448349"/>
              <a:ext cx="5899" cy="5616000"/>
            </a:xfrm>
            <a:prstGeom prst="straightConnector1">
              <a:avLst/>
            </a:prstGeom>
            <a:noFill/>
            <a:ln w="1905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8" name="Google Shape;648;p3"/>
            <p:cNvSpPr/>
            <p:nvPr/>
          </p:nvSpPr>
          <p:spPr>
            <a:xfrm flipH="1">
              <a:off x="-308345" y="463079"/>
              <a:ext cx="1662209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07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 flipH="1">
              <a:off x="-302553" y="451281"/>
              <a:ext cx="1656417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07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 flipH="1">
              <a:off x="-296762" y="439483"/>
              <a:ext cx="1650626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07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 flipH="1">
              <a:off x="-290970" y="427685"/>
              <a:ext cx="1644834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07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 flipH="1">
              <a:off x="-285178" y="415887"/>
              <a:ext cx="1639042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07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 flipH="1">
              <a:off x="-279387" y="404089"/>
              <a:ext cx="1633251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35000">
                  <a:srgbClr val="EEEEEE"/>
                </a:gs>
                <a:gs pos="73000">
                  <a:srgbClr val="D9D8D8"/>
                </a:gs>
                <a:gs pos="100000">
                  <a:srgbClr val="D9D8D8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3"/>
          <p:cNvGrpSpPr/>
          <p:nvPr/>
        </p:nvGrpSpPr>
        <p:grpSpPr>
          <a:xfrm>
            <a:off x="994091" y="366725"/>
            <a:ext cx="7749000" cy="4335312"/>
            <a:chOff x="1346720" y="393273"/>
            <a:chExt cx="10332000" cy="5780416"/>
          </a:xfrm>
        </p:grpSpPr>
        <p:sp>
          <p:nvSpPr>
            <p:cNvPr id="655" name="Google Shape;655;p3"/>
            <p:cNvSpPr/>
            <p:nvPr/>
          </p:nvSpPr>
          <p:spPr>
            <a:xfrm>
              <a:off x="1346720" y="452263"/>
              <a:ext cx="10332000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346720" y="440465"/>
              <a:ext cx="10296000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346720" y="428667"/>
              <a:ext cx="10260000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346720" y="416869"/>
              <a:ext cx="10224000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346720" y="405071"/>
              <a:ext cx="10188000" cy="5721426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346720" y="393273"/>
              <a:ext cx="10152000" cy="5721300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6000">
                  <a:srgbClr val="EEEEEE"/>
                </a:gs>
                <a:gs pos="34810">
                  <a:srgbClr val="D9D8D8"/>
                </a:gs>
                <a:gs pos="71000">
                  <a:srgbClr val="E4E4E4"/>
                </a:gs>
                <a:gs pos="100000">
                  <a:srgbClr val="E4E4E4"/>
                </a:gs>
              </a:gsLst>
              <a:lin ang="0" scaled="0"/>
            </a:gradFill>
            <a:ln>
              <a:noFill/>
            </a:ln>
            <a:effectLst>
              <a:outerShdw blurRad="508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661" name="Google Shape;661;p3"/>
          <p:cNvCxnSpPr/>
          <p:nvPr/>
        </p:nvCxnSpPr>
        <p:spPr>
          <a:xfrm>
            <a:off x="989468" y="375047"/>
            <a:ext cx="0" cy="4293000"/>
          </a:xfrm>
          <a:prstGeom prst="straightConnector1">
            <a:avLst/>
          </a:prstGeom>
          <a:noFill/>
          <a:ln w="285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62" name="Google Shape;662;p3"/>
          <p:cNvGrpSpPr/>
          <p:nvPr/>
        </p:nvGrpSpPr>
        <p:grpSpPr>
          <a:xfrm>
            <a:off x="984929" y="632940"/>
            <a:ext cx="4798" cy="3739993"/>
            <a:chOff x="1341227" y="748226"/>
            <a:chExt cx="6397" cy="4986657"/>
          </a:xfrm>
        </p:grpSpPr>
        <p:cxnSp>
          <p:nvCxnSpPr>
            <p:cNvPr id="663" name="Google Shape;663;p3"/>
            <p:cNvCxnSpPr/>
            <p:nvPr/>
          </p:nvCxnSpPr>
          <p:spPr>
            <a:xfrm rot="-60000" flipH="1">
              <a:off x="1342797" y="74824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4" name="Google Shape;664;p3"/>
            <p:cNvCxnSpPr/>
            <p:nvPr/>
          </p:nvCxnSpPr>
          <p:spPr>
            <a:xfrm rot="-60000" flipH="1">
              <a:off x="1342797" y="128231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5" name="Google Shape;665;p3"/>
            <p:cNvCxnSpPr/>
            <p:nvPr/>
          </p:nvCxnSpPr>
          <p:spPr>
            <a:xfrm rot="-60000" flipH="1">
              <a:off x="1342797" y="181638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6" name="Google Shape;666;p3"/>
            <p:cNvCxnSpPr/>
            <p:nvPr/>
          </p:nvCxnSpPr>
          <p:spPr>
            <a:xfrm rot="-60000" flipH="1">
              <a:off x="1342797" y="235045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7" name="Google Shape;667;p3"/>
            <p:cNvCxnSpPr/>
            <p:nvPr/>
          </p:nvCxnSpPr>
          <p:spPr>
            <a:xfrm rot="-60000" flipH="1">
              <a:off x="1342797" y="288452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8" name="Google Shape;668;p3"/>
            <p:cNvCxnSpPr/>
            <p:nvPr/>
          </p:nvCxnSpPr>
          <p:spPr>
            <a:xfrm rot="-60000" flipH="1">
              <a:off x="1342797" y="341859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9" name="Google Shape;669;p3"/>
            <p:cNvCxnSpPr/>
            <p:nvPr/>
          </p:nvCxnSpPr>
          <p:spPr>
            <a:xfrm rot="-60000" flipH="1">
              <a:off x="1342797" y="395266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0" name="Google Shape;670;p3"/>
            <p:cNvCxnSpPr/>
            <p:nvPr/>
          </p:nvCxnSpPr>
          <p:spPr>
            <a:xfrm rot="-60000" flipH="1">
              <a:off x="1342797" y="448673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1" name="Google Shape;671;p3"/>
            <p:cNvCxnSpPr/>
            <p:nvPr/>
          </p:nvCxnSpPr>
          <p:spPr>
            <a:xfrm rot="-60000" flipH="1">
              <a:off x="1342797" y="5020801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2" name="Google Shape;672;p3"/>
            <p:cNvCxnSpPr/>
            <p:nvPr/>
          </p:nvCxnSpPr>
          <p:spPr>
            <a:xfrm rot="-60000" flipH="1">
              <a:off x="1342797" y="5554869"/>
              <a:ext cx="3256" cy="180000"/>
            </a:xfrm>
            <a:prstGeom prst="straightConnector1">
              <a:avLst/>
            </a:prstGeom>
            <a:noFill/>
            <a:ln w="31750" cap="rnd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73" name="Google Shape;673;p3"/>
          <p:cNvSpPr txBox="1">
            <a:spLocks noGrp="1"/>
          </p:cNvSpPr>
          <p:nvPr>
            <p:ph type="title"/>
          </p:nvPr>
        </p:nvSpPr>
        <p:spPr>
          <a:xfrm>
            <a:off x="1164851" y="787925"/>
            <a:ext cx="7316882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3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674" name="Google Shape;674;p3"/>
          <p:cNvSpPr txBox="1">
            <a:spLocks noGrp="1"/>
          </p:cNvSpPr>
          <p:nvPr>
            <p:ph type="body" idx="1"/>
          </p:nvPr>
        </p:nvSpPr>
        <p:spPr>
          <a:xfrm>
            <a:off x="1174938" y="1492622"/>
            <a:ext cx="7297525" cy="284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0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8313798" y="3488346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0"/>
          <p:cNvSpPr/>
          <p:nvPr/>
        </p:nvSpPr>
        <p:spPr>
          <a:xfrm flipH="1">
            <a:off x="6906520" y="383376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0"/>
          <p:cNvSpPr/>
          <p:nvPr/>
        </p:nvSpPr>
        <p:spPr>
          <a:xfrm>
            <a:off x="-45150" y="2522825"/>
            <a:ext cx="8119613" cy="276353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7625623" y="4223148"/>
            <a:ext cx="632416" cy="519502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07654" y="2985760"/>
            <a:ext cx="507450" cy="416900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734838" y="3534918"/>
            <a:ext cx="363765" cy="298869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5710976" y="4742643"/>
            <a:ext cx="363765" cy="298869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715100" y="3488350"/>
            <a:ext cx="4340100" cy="12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6"/>
          </a:xfrm>
        </p:spPr>
        <p:txBody>
          <a:bodyPr anchor="b">
            <a:noAutofit/>
          </a:bodyPr>
          <a:lstStyle>
            <a:lvl1pPr algn="r">
              <a:defRPr sz="404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EB01423-D198-4896-B996-AF6CD71AA325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9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100BA3F-51CF-473C-BBC7-9F80CB3FD932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474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29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4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E5E9DFC9-E0D6-4E70-95EC-EE956DA6257B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04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5EEE0E17-1536-48C6-87E3-A861F0C00F04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60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8"/>
            <a:ext cx="3139217" cy="432196"/>
          </a:xfrm>
        </p:spPr>
        <p:txBody>
          <a:bodyPr anchor="b">
            <a:noAutofit/>
          </a:bodyPr>
          <a:lstStyle>
            <a:lvl1pPr marL="0" indent="0">
              <a:buNone/>
              <a:defRPr sz="1798" b="0"/>
            </a:lvl1pPr>
            <a:lvl2pPr marL="342465" indent="0">
              <a:buNone/>
              <a:defRPr sz="1498" b="1"/>
            </a:lvl2pPr>
            <a:lvl3pPr marL="684930" indent="0">
              <a:buNone/>
              <a:defRPr sz="1348" b="1"/>
            </a:lvl3pPr>
            <a:lvl4pPr marL="1027394" indent="0">
              <a:buNone/>
              <a:defRPr sz="1198" b="1"/>
            </a:lvl4pPr>
            <a:lvl5pPr marL="1369859" indent="0">
              <a:buNone/>
              <a:defRPr sz="1198" b="1"/>
            </a:lvl5pPr>
            <a:lvl6pPr marL="1712324" indent="0">
              <a:buNone/>
              <a:defRPr sz="1198" b="1"/>
            </a:lvl6pPr>
            <a:lvl7pPr marL="2054789" indent="0">
              <a:buNone/>
              <a:defRPr sz="1198" b="1"/>
            </a:lvl7pPr>
            <a:lvl8pPr marL="2397253" indent="0">
              <a:buNone/>
              <a:defRPr sz="1198" b="1"/>
            </a:lvl8pPr>
            <a:lvl9pPr marL="2739718" indent="0">
              <a:buNone/>
              <a:defRPr sz="11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3" cy="432196"/>
          </a:xfrm>
        </p:spPr>
        <p:txBody>
          <a:bodyPr anchor="b">
            <a:noAutofit/>
          </a:bodyPr>
          <a:lstStyle>
            <a:lvl1pPr marL="0" indent="0">
              <a:buNone/>
              <a:defRPr sz="1798" b="0"/>
            </a:lvl1pPr>
            <a:lvl2pPr marL="342465" indent="0">
              <a:buNone/>
              <a:defRPr sz="1498" b="1"/>
            </a:lvl2pPr>
            <a:lvl3pPr marL="684930" indent="0">
              <a:buNone/>
              <a:defRPr sz="1348" b="1"/>
            </a:lvl3pPr>
            <a:lvl4pPr marL="1027394" indent="0">
              <a:buNone/>
              <a:defRPr sz="1198" b="1"/>
            </a:lvl4pPr>
            <a:lvl5pPr marL="1369859" indent="0">
              <a:buNone/>
              <a:defRPr sz="1198" b="1"/>
            </a:lvl5pPr>
            <a:lvl6pPr marL="1712324" indent="0">
              <a:buNone/>
              <a:defRPr sz="1198" b="1"/>
            </a:lvl6pPr>
            <a:lvl7pPr marL="2054789" indent="0">
              <a:buNone/>
              <a:defRPr sz="1198" b="1"/>
            </a:lvl7pPr>
            <a:lvl8pPr marL="2397253" indent="0">
              <a:buNone/>
              <a:defRPr sz="1198" b="1"/>
            </a:lvl8pPr>
            <a:lvl9pPr marL="2739718" indent="0">
              <a:buNone/>
              <a:defRPr sz="11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8830A47B-B3AA-4408-B89E-78641CC5715A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07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58D8FA65-B14B-4883-88C7-F7A3A55E9A2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C38BE4F5-A3A4-4A0F-A638-D990D725B4CA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49"/>
          </a:xfrm>
        </p:spPr>
        <p:txBody>
          <a:bodyPr anchor="b">
            <a:normAutofit/>
          </a:bodyPr>
          <a:lstStyle>
            <a:lvl1pPr>
              <a:defRPr sz="14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4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342362" indent="0">
              <a:buNone/>
              <a:defRPr sz="1049"/>
            </a:lvl2pPr>
            <a:lvl3pPr marL="684724" indent="0">
              <a:buNone/>
              <a:defRPr sz="899"/>
            </a:lvl3pPr>
            <a:lvl4pPr marL="1027086" indent="0">
              <a:buNone/>
              <a:defRPr sz="749"/>
            </a:lvl4pPr>
            <a:lvl5pPr marL="1369448" indent="0">
              <a:buNone/>
              <a:defRPr sz="749"/>
            </a:lvl5pPr>
            <a:lvl6pPr marL="1711810" indent="0">
              <a:buNone/>
              <a:defRPr sz="749"/>
            </a:lvl6pPr>
            <a:lvl7pPr marL="2054172" indent="0">
              <a:buNone/>
              <a:defRPr sz="749"/>
            </a:lvl7pPr>
            <a:lvl8pPr marL="2396534" indent="0">
              <a:buNone/>
              <a:defRPr sz="749"/>
            </a:lvl8pPr>
            <a:lvl9pPr marL="2738896" indent="0">
              <a:buNone/>
              <a:defRPr sz="74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0C99C05A-73D7-488D-87AE-9FA1D515BA90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14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79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98"/>
            </a:lvl1pPr>
            <a:lvl2pPr marL="342465" indent="0">
              <a:buNone/>
              <a:defRPr sz="1198"/>
            </a:lvl2pPr>
            <a:lvl3pPr marL="684930" indent="0">
              <a:buNone/>
              <a:defRPr sz="1198"/>
            </a:lvl3pPr>
            <a:lvl4pPr marL="1027394" indent="0">
              <a:buNone/>
              <a:defRPr sz="1198"/>
            </a:lvl4pPr>
            <a:lvl5pPr marL="1369859" indent="0">
              <a:buNone/>
              <a:defRPr sz="1198"/>
            </a:lvl5pPr>
            <a:lvl6pPr marL="1712324" indent="0">
              <a:buNone/>
              <a:defRPr sz="1198"/>
            </a:lvl6pPr>
            <a:lvl7pPr marL="2054789" indent="0">
              <a:buNone/>
              <a:defRPr sz="1198"/>
            </a:lvl7pPr>
            <a:lvl8pPr marL="2397253" indent="0">
              <a:buNone/>
              <a:defRPr sz="1198"/>
            </a:lvl8pPr>
            <a:lvl9pPr marL="2739718" indent="0">
              <a:buNone/>
              <a:defRPr sz="11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899"/>
            </a:lvl1pPr>
            <a:lvl2pPr marL="342465" indent="0">
              <a:buNone/>
              <a:defRPr sz="899"/>
            </a:lvl2pPr>
            <a:lvl3pPr marL="684930" indent="0">
              <a:buNone/>
              <a:defRPr sz="749"/>
            </a:lvl3pPr>
            <a:lvl4pPr marL="1027394" indent="0">
              <a:buNone/>
              <a:defRPr sz="674"/>
            </a:lvl4pPr>
            <a:lvl5pPr marL="1369859" indent="0">
              <a:buNone/>
              <a:defRPr sz="674"/>
            </a:lvl5pPr>
            <a:lvl6pPr marL="1712324" indent="0">
              <a:buNone/>
              <a:defRPr sz="674"/>
            </a:lvl6pPr>
            <a:lvl7pPr marL="2054789" indent="0">
              <a:buNone/>
              <a:defRPr sz="674"/>
            </a:lvl7pPr>
            <a:lvl8pPr marL="2397253" indent="0">
              <a:buNone/>
              <a:defRPr sz="674"/>
            </a:lvl8pPr>
            <a:lvl9pPr marL="2739718" indent="0">
              <a:buNone/>
              <a:defRPr sz="67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72090DF4-68DF-4AAF-98F9-EB3836BAB8B4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38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2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4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0" cy="2266950"/>
          </a:xfrm>
        </p:spPr>
        <p:txBody>
          <a:bodyPr anchor="ctr">
            <a:normAutofit/>
          </a:bodyPr>
          <a:lstStyle>
            <a:lvl1pPr algn="l">
              <a:defRPr sz="32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1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465" indent="0">
              <a:buFontTx/>
              <a:buNone/>
              <a:defRPr/>
            </a:lvl2pPr>
            <a:lvl3pPr marL="684930" indent="0">
              <a:buFontTx/>
              <a:buNone/>
              <a:defRPr/>
            </a:lvl3pPr>
            <a:lvl4pPr marL="1027394" indent="0">
              <a:buFontTx/>
              <a:buNone/>
              <a:defRPr/>
            </a:lvl4pPr>
            <a:lvl5pPr marL="1369859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4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493" tIns="34247" rIns="68493" bIns="34247" rtlCol="0" anchor="ctr">
            <a:no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2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8"/>
            <a:ext cx="457200" cy="438582"/>
          </a:xfrm>
          <a:prstGeom prst="rect">
            <a:avLst/>
          </a:prstGeom>
        </p:spPr>
        <p:txBody>
          <a:bodyPr vert="horz" lIns="68493" tIns="34247" rIns="68493" bIns="34247" rtlCol="0" anchor="ctr">
            <a:no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2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818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2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4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39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0" cy="2266950"/>
          </a:xfrm>
        </p:spPr>
        <p:txBody>
          <a:bodyPr anchor="ctr">
            <a:normAutofit/>
          </a:bodyPr>
          <a:lstStyle>
            <a:lvl1pPr algn="l">
              <a:defRPr sz="32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465" indent="0">
              <a:buFontTx/>
              <a:buNone/>
              <a:defRPr/>
            </a:lvl2pPr>
            <a:lvl3pPr marL="684930" indent="0">
              <a:buFontTx/>
              <a:buNone/>
              <a:defRPr/>
            </a:lvl3pPr>
            <a:lvl4pPr marL="1027394" indent="0">
              <a:buFontTx/>
              <a:buNone/>
              <a:defRPr/>
            </a:lvl4pPr>
            <a:lvl5pPr marL="1369859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4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493" tIns="34247" rIns="68493" bIns="34247" rtlCol="0" anchor="ctr">
            <a:no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2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8"/>
            <a:ext cx="457200" cy="438582"/>
          </a:xfrm>
          <a:prstGeom prst="rect">
            <a:avLst/>
          </a:prstGeom>
        </p:spPr>
        <p:txBody>
          <a:bodyPr vert="horz" lIns="68493" tIns="34247" rIns="68493" bIns="34247" rtlCol="0" anchor="ctr">
            <a:no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2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6256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2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798">
                <a:solidFill>
                  <a:schemeClr val="accent1"/>
                </a:solidFill>
              </a:defRPr>
            </a:lvl1pPr>
            <a:lvl2pPr marL="342465" indent="0">
              <a:buFontTx/>
              <a:buNone/>
              <a:defRPr/>
            </a:lvl2pPr>
            <a:lvl3pPr marL="684930" indent="0">
              <a:buFontTx/>
              <a:buNone/>
              <a:defRPr/>
            </a:lvl3pPr>
            <a:lvl4pPr marL="1027394" indent="0">
              <a:buFontTx/>
              <a:buNone/>
              <a:defRPr/>
            </a:lvl4pPr>
            <a:lvl5pPr marL="1369859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4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46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930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9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85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32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78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25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718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00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29D28DD1-89CB-4A9B-8160-1008CEEB8C29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32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2" cy="39385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774A9502-423E-4957-ACD4-EFEAFA456813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0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8182980" y="2916913"/>
            <a:ext cx="1895988" cy="1606004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-569793" y="21646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>
            <a:off x="964558" y="2854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-91050" y="3613175"/>
            <a:ext cx="9643805" cy="160603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-91050" y="4301713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351423" y="2647610"/>
            <a:ext cx="495099" cy="458713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1726524" y="1447098"/>
            <a:ext cx="2354235" cy="7176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236467" y="3113586"/>
            <a:ext cx="296797" cy="274961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459626" y="4643222"/>
            <a:ext cx="434357" cy="402440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4373774" y="4565368"/>
            <a:ext cx="369925" cy="342748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8538072" y="4113510"/>
            <a:ext cx="262905" cy="243641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239590" y="375002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flipH="1">
            <a:off x="4139543" y="240551"/>
            <a:ext cx="1320264" cy="40242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8094451" y="852275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4743700" y="1704913"/>
            <a:ext cx="36852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050" y="686963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5319700" y="3718875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1947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059338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2785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6562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83508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8952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11649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7455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971817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072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"/>
          <p:cNvSpPr/>
          <p:nvPr/>
        </p:nvSpPr>
        <p:spPr>
          <a:xfrm>
            <a:off x="-805699" y="1655778"/>
            <a:ext cx="2218315" cy="6762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4"/>
          <p:cNvSpPr/>
          <p:nvPr/>
        </p:nvSpPr>
        <p:spPr>
          <a:xfrm>
            <a:off x="-127137" y="4039667"/>
            <a:ext cx="3418600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4"/>
          <p:cNvSpPr/>
          <p:nvPr/>
        </p:nvSpPr>
        <p:spPr>
          <a:xfrm>
            <a:off x="-91050" y="4440520"/>
            <a:ext cx="9321501" cy="778683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4"/>
          <p:cNvSpPr/>
          <p:nvPr/>
        </p:nvSpPr>
        <p:spPr>
          <a:xfrm flipH="1">
            <a:off x="6137513" y="4039667"/>
            <a:ext cx="3418600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 flipH="1">
            <a:off x="8039956" y="772002"/>
            <a:ext cx="1993180" cy="60758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>
            <a:off x="449793" y="4633377"/>
            <a:ext cx="424177" cy="392970"/>
            <a:chOff x="1098868" y="3880677"/>
            <a:chExt cx="424177" cy="392970"/>
          </a:xfrm>
        </p:grpSpPr>
        <p:sp>
          <p:nvSpPr>
            <p:cNvPr id="486" name="Google Shape;486;p1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14"/>
          <p:cNvGrpSpPr/>
          <p:nvPr/>
        </p:nvGrpSpPr>
        <p:grpSpPr>
          <a:xfrm>
            <a:off x="2682326" y="4290584"/>
            <a:ext cx="370009" cy="342787"/>
            <a:chOff x="1098868" y="3880677"/>
            <a:chExt cx="424177" cy="392970"/>
          </a:xfrm>
        </p:grpSpPr>
        <p:sp>
          <p:nvSpPr>
            <p:cNvPr id="494" name="Google Shape;494;p1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4"/>
          <p:cNvGrpSpPr/>
          <p:nvPr/>
        </p:nvGrpSpPr>
        <p:grpSpPr>
          <a:xfrm>
            <a:off x="5042579" y="4597028"/>
            <a:ext cx="502607" cy="465669"/>
            <a:chOff x="1098868" y="3880677"/>
            <a:chExt cx="424177" cy="392970"/>
          </a:xfrm>
        </p:grpSpPr>
        <p:sp>
          <p:nvSpPr>
            <p:cNvPr id="502" name="Google Shape;502;p1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14"/>
          <p:cNvGrpSpPr/>
          <p:nvPr/>
        </p:nvGrpSpPr>
        <p:grpSpPr>
          <a:xfrm>
            <a:off x="8199505" y="4359860"/>
            <a:ext cx="655820" cy="607570"/>
            <a:chOff x="1098868" y="3880677"/>
            <a:chExt cx="424177" cy="392970"/>
          </a:xfrm>
        </p:grpSpPr>
        <p:sp>
          <p:nvSpPr>
            <p:cNvPr id="510" name="Google Shape;510;p1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14"/>
          <p:cNvSpPr/>
          <p:nvPr/>
        </p:nvSpPr>
        <p:spPr>
          <a:xfrm flipH="1">
            <a:off x="1020249" y="142024"/>
            <a:ext cx="1289169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59927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447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64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15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44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6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44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7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664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6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2351835" y="1106175"/>
            <a:ext cx="4440300" cy="4440300"/>
          </a:xfrm>
          <a:prstGeom prst="pie">
            <a:avLst>
              <a:gd name="adj1" fmla="val 10766386"/>
              <a:gd name="adj2" fmla="val 1150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"/>
          <p:cNvSpPr/>
          <p:nvPr/>
        </p:nvSpPr>
        <p:spPr>
          <a:xfrm>
            <a:off x="-134600" y="3136475"/>
            <a:ext cx="9413186" cy="205257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"/>
          <p:cNvSpPr/>
          <p:nvPr/>
        </p:nvSpPr>
        <p:spPr>
          <a:xfrm>
            <a:off x="-54775" y="2942500"/>
            <a:ext cx="4499765" cy="220097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15"/>
          <p:cNvGrpSpPr/>
          <p:nvPr/>
        </p:nvGrpSpPr>
        <p:grpSpPr>
          <a:xfrm>
            <a:off x="119882" y="3233406"/>
            <a:ext cx="375898" cy="348537"/>
            <a:chOff x="247670" y="4242199"/>
            <a:chExt cx="638089" cy="591643"/>
          </a:xfrm>
        </p:grpSpPr>
        <p:sp>
          <p:nvSpPr>
            <p:cNvPr id="524" name="Google Shape;524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15"/>
          <p:cNvGrpSpPr/>
          <p:nvPr/>
        </p:nvGrpSpPr>
        <p:grpSpPr>
          <a:xfrm>
            <a:off x="2551750" y="3535804"/>
            <a:ext cx="495157" cy="459115"/>
            <a:chOff x="247670" y="4242199"/>
            <a:chExt cx="638089" cy="591643"/>
          </a:xfrm>
        </p:grpSpPr>
        <p:sp>
          <p:nvSpPr>
            <p:cNvPr id="532" name="Google Shape;532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15"/>
          <p:cNvGrpSpPr/>
          <p:nvPr/>
        </p:nvGrpSpPr>
        <p:grpSpPr>
          <a:xfrm>
            <a:off x="8479303" y="4479896"/>
            <a:ext cx="495157" cy="459115"/>
            <a:chOff x="247670" y="4242199"/>
            <a:chExt cx="638089" cy="591643"/>
          </a:xfrm>
        </p:grpSpPr>
        <p:sp>
          <p:nvSpPr>
            <p:cNvPr id="540" name="Google Shape;540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15"/>
          <p:cNvGrpSpPr/>
          <p:nvPr/>
        </p:nvGrpSpPr>
        <p:grpSpPr>
          <a:xfrm>
            <a:off x="8743856" y="3389482"/>
            <a:ext cx="328935" cy="304992"/>
            <a:chOff x="247670" y="4242199"/>
            <a:chExt cx="638089" cy="591643"/>
          </a:xfrm>
        </p:grpSpPr>
        <p:sp>
          <p:nvSpPr>
            <p:cNvPr id="548" name="Google Shape;548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3094650" y="1594800"/>
            <a:ext cx="29547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7961651" y="905774"/>
            <a:ext cx="1697777" cy="517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-210900" y="782400"/>
            <a:ext cx="1527787" cy="4656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 flipH="1">
            <a:off x="3958613" y="236552"/>
            <a:ext cx="1124584" cy="3427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15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943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16F955-1F76-2C0C-B32E-2395C585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fld id="{7E3FD26B-ACD5-4D94-81BE-BD30FDDDDD98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457200">
                <a:buClrTx/>
              </a:pPr>
              <a:t>27/10/2025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937B00-795F-3214-22EB-5236C657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8BCFB7-DE29-7190-F88C-1AE44F13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fld id="{C3AD6E4E-1FBB-4F60-9F30-31BD8C03B5EF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AD4119A4-450B-A039-CB82-0738773A6D16}"/>
              </a:ext>
            </a:extLst>
          </p:cNvPr>
          <p:cNvSpPr/>
          <p:nvPr userDrawn="1"/>
        </p:nvSpPr>
        <p:spPr>
          <a:xfrm>
            <a:off x="2411071" y="852537"/>
            <a:ext cx="6579582" cy="410289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2ECADCD2-5614-2F56-0B3B-475FFB130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7" y="896542"/>
            <a:ext cx="3888582" cy="388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5E2CA889-2572-5F87-1C35-137EC8635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42" y="3417094"/>
            <a:ext cx="4779169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733ABF37-D632-F278-D943-5B75679246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114551"/>
            <a:ext cx="4352925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D982CD15-8D19-2E32-917A-841BD2C090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3263504" y="17860"/>
            <a:ext cx="267295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F1DE9B76-3CD9-446D-DE12-F7266DA3B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6" y="70248"/>
            <a:ext cx="194548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892E2CC3-77DA-373C-F6D2-13A71F9D4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118436" y="1596363"/>
            <a:ext cx="592554" cy="54945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B34B9FD3-31F2-21E5-24D9-89730D3E2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372062" y="3781648"/>
            <a:ext cx="657838" cy="609987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CF36C4E0-0C6C-6A62-BE3A-553D7FA35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553678" y="161043"/>
            <a:ext cx="592554" cy="5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1" y="1503"/>
            <a:ext cx="9124380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>
              <a:buClrTx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>
              <a:buClrTx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2660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966">
                <a:solidFill>
                  <a:schemeClr val="tx2"/>
                </a:solidFill>
              </a:defRPr>
            </a:lvl1pPr>
            <a:lvl2pPr marL="40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9"/>
            <a:ext cx="7175351" cy="1344875"/>
          </a:xfrm>
          <a:effectLst/>
        </p:spPr>
        <p:txBody>
          <a:bodyPr>
            <a:noAutofit/>
          </a:bodyPr>
          <a:lstStyle>
            <a:lvl1pPr marL="571220" indent="-408014" algn="l">
              <a:defRPr sz="483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0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1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9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101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4"/>
            <a:ext cx="5970494" cy="626595"/>
          </a:xfrm>
        </p:spPr>
        <p:txBody>
          <a:bodyPr anchor="t"/>
          <a:lstStyle>
            <a:lvl1pPr marL="0" indent="0" algn="r">
              <a:buNone/>
              <a:defRPr sz="1798">
                <a:solidFill>
                  <a:schemeClr val="tx2"/>
                </a:solidFill>
              </a:defRPr>
            </a:lvl1pPr>
            <a:lvl2pPr marL="408014" indent="0">
              <a:buNone/>
              <a:defRPr sz="1629">
                <a:solidFill>
                  <a:schemeClr val="tx1">
                    <a:tint val="75000"/>
                  </a:schemeClr>
                </a:solidFill>
              </a:defRPr>
            </a:lvl2pPr>
            <a:lvl3pPr marL="816028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3pPr>
            <a:lvl4pPr marL="122404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4pPr>
            <a:lvl5pPr marL="1632057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5pPr>
            <a:lvl6pPr marL="2040071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6pPr>
            <a:lvl7pPr marL="2448085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7pPr>
            <a:lvl8pPr marL="2856099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8pPr>
            <a:lvl9pPr marL="326411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135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08014" indent="0">
              <a:buNone/>
              <a:defRPr sz="1798" b="1"/>
            </a:lvl2pPr>
            <a:lvl3pPr marL="816028" indent="0">
              <a:buNone/>
              <a:defRPr sz="1629" b="1"/>
            </a:lvl3pPr>
            <a:lvl4pPr marL="1224043" indent="0">
              <a:buNone/>
              <a:defRPr sz="1405" b="1"/>
            </a:lvl4pPr>
            <a:lvl5pPr marL="1632057" indent="0">
              <a:buNone/>
              <a:defRPr sz="1405" b="1"/>
            </a:lvl5pPr>
            <a:lvl6pPr marL="2040071" indent="0">
              <a:buNone/>
              <a:defRPr sz="1405" b="1"/>
            </a:lvl6pPr>
            <a:lvl7pPr marL="2448085" indent="0">
              <a:buNone/>
              <a:defRPr sz="1405" b="1"/>
            </a:lvl7pPr>
            <a:lvl8pPr marL="2856099" indent="0">
              <a:buNone/>
              <a:defRPr sz="1405" b="1"/>
            </a:lvl8pPr>
            <a:lvl9pPr marL="3264113" indent="0">
              <a:buNone/>
              <a:defRPr sz="140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629"/>
            </a:lvl1pPr>
            <a:lvl2pPr>
              <a:defRPr sz="1629"/>
            </a:lvl2pPr>
            <a:lvl3pPr>
              <a:defRPr sz="1405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135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08014" indent="0">
              <a:buNone/>
              <a:defRPr sz="1798" b="1"/>
            </a:lvl2pPr>
            <a:lvl3pPr marL="816028" indent="0">
              <a:buNone/>
              <a:defRPr sz="1629" b="1"/>
            </a:lvl3pPr>
            <a:lvl4pPr marL="1224043" indent="0">
              <a:buNone/>
              <a:defRPr sz="1405" b="1"/>
            </a:lvl4pPr>
            <a:lvl5pPr marL="1632057" indent="0">
              <a:buNone/>
              <a:defRPr sz="1405" b="1"/>
            </a:lvl5pPr>
            <a:lvl6pPr marL="2040071" indent="0">
              <a:buNone/>
              <a:defRPr sz="1405" b="1"/>
            </a:lvl6pPr>
            <a:lvl7pPr marL="2448085" indent="0">
              <a:buNone/>
              <a:defRPr sz="1405" b="1"/>
            </a:lvl7pPr>
            <a:lvl8pPr marL="2856099" indent="0">
              <a:buNone/>
              <a:defRPr sz="1405" b="1"/>
            </a:lvl8pPr>
            <a:lvl9pPr marL="3264113" indent="0">
              <a:buNone/>
              <a:defRPr sz="1405" b="1"/>
            </a:lvl9pPr>
          </a:lstStyle>
          <a:p>
            <a:pPr marL="0" lvl="0" indent="0" algn="ctr" defTabSz="816028" rtl="0" eaLnBrk="1" latinLnBrk="0" hangingPunct="1">
              <a:spcBef>
                <a:spcPct val="20000"/>
              </a:spcBef>
              <a:spcAft>
                <a:spcPts val="26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629"/>
            </a:lvl1pPr>
            <a:lvl2pPr>
              <a:defRPr sz="1629"/>
            </a:lvl2pPr>
            <a:lvl3pPr>
              <a:defRPr sz="1405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7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6"/>
          <p:cNvSpPr/>
          <p:nvPr/>
        </p:nvSpPr>
        <p:spPr>
          <a:xfrm flipH="1">
            <a:off x="3949134" y="1280101"/>
            <a:ext cx="1458916" cy="4447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flipH="1">
            <a:off x="-430748" y="790575"/>
            <a:ext cx="1878881" cy="5727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>
            <a:off x="-1346475" y="2323750"/>
            <a:ext cx="2294127" cy="1731497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8272257" y="232373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>
            <a:off x="5667405" y="3323387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Google Shape;565;p16"/>
          <p:cNvGrpSpPr/>
          <p:nvPr/>
        </p:nvGrpSpPr>
        <p:grpSpPr>
          <a:xfrm>
            <a:off x="1065875" y="3448417"/>
            <a:ext cx="6972138" cy="1314981"/>
            <a:chOff x="-72875" y="2823347"/>
            <a:chExt cx="6972138" cy="1552332"/>
          </a:xfrm>
        </p:grpSpPr>
        <p:sp>
          <p:nvSpPr>
            <p:cNvPr id="566" name="Google Shape;566;p16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16"/>
          <p:cNvSpPr/>
          <p:nvPr/>
        </p:nvSpPr>
        <p:spPr>
          <a:xfrm>
            <a:off x="-430750" y="31705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>
            <a:off x="-91050" y="4367276"/>
            <a:ext cx="9321501" cy="852038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>
            <a:off x="7912501" y="598401"/>
            <a:ext cx="1694983" cy="51664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6"/>
          <p:cNvGrpSpPr/>
          <p:nvPr/>
        </p:nvGrpSpPr>
        <p:grpSpPr>
          <a:xfrm>
            <a:off x="268896" y="4318721"/>
            <a:ext cx="479588" cy="444679"/>
            <a:chOff x="247670" y="4242199"/>
            <a:chExt cx="638089" cy="591643"/>
          </a:xfrm>
        </p:grpSpPr>
        <p:sp>
          <p:nvSpPr>
            <p:cNvPr id="572" name="Google Shape;572;p1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16"/>
          <p:cNvGrpSpPr/>
          <p:nvPr/>
        </p:nvGrpSpPr>
        <p:grpSpPr>
          <a:xfrm>
            <a:off x="8175935" y="4269449"/>
            <a:ext cx="617670" cy="572710"/>
            <a:chOff x="247670" y="4242199"/>
            <a:chExt cx="638089" cy="591643"/>
          </a:xfrm>
        </p:grpSpPr>
        <p:sp>
          <p:nvSpPr>
            <p:cNvPr id="580" name="Google Shape;580;p1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16"/>
          <p:cNvGrpSpPr/>
          <p:nvPr/>
        </p:nvGrpSpPr>
        <p:grpSpPr>
          <a:xfrm>
            <a:off x="3042270" y="4318733"/>
            <a:ext cx="426754" cy="395691"/>
            <a:chOff x="247670" y="4242199"/>
            <a:chExt cx="638089" cy="591643"/>
          </a:xfrm>
        </p:grpSpPr>
        <p:sp>
          <p:nvSpPr>
            <p:cNvPr id="588" name="Google Shape;588;p1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16"/>
          <p:cNvGrpSpPr/>
          <p:nvPr/>
        </p:nvGrpSpPr>
        <p:grpSpPr>
          <a:xfrm>
            <a:off x="5762825" y="4608496"/>
            <a:ext cx="334678" cy="310317"/>
            <a:chOff x="247670" y="4242199"/>
            <a:chExt cx="638089" cy="591643"/>
          </a:xfrm>
        </p:grpSpPr>
        <p:sp>
          <p:nvSpPr>
            <p:cNvPr id="596" name="Google Shape;596;p16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32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1657351"/>
            <a:ext cx="3636085" cy="943870"/>
          </a:xfrm>
          <a:effectLst/>
        </p:spPr>
        <p:txBody>
          <a:bodyPr anchor="b">
            <a:noAutofit/>
          </a:bodyPr>
          <a:lstStyle>
            <a:lvl1pPr marL="204007" indent="-204007" algn="l">
              <a:defRPr sz="2472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966"/>
            </a:lvl1pPr>
            <a:lvl2pPr>
              <a:defRPr sz="1798"/>
            </a:lvl2pPr>
            <a:lvl3pPr>
              <a:defRPr sz="1629"/>
            </a:lvl3pPr>
            <a:lvl4pPr>
              <a:defRPr sz="1405"/>
            </a:lvl4pPr>
            <a:lvl5pPr>
              <a:defRPr sz="1236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2"/>
            <a:ext cx="3388660" cy="1604639"/>
          </a:xfrm>
        </p:spPr>
        <p:txBody>
          <a:bodyPr/>
          <a:lstStyle>
            <a:lvl1pPr marL="0" indent="0">
              <a:buNone/>
              <a:defRPr sz="1236"/>
            </a:lvl1pPr>
            <a:lvl2pPr marL="408014" indent="0">
              <a:buNone/>
              <a:defRPr sz="1067"/>
            </a:lvl2pPr>
            <a:lvl3pPr marL="816028" indent="0">
              <a:buNone/>
              <a:defRPr sz="899"/>
            </a:lvl3pPr>
            <a:lvl4pPr marL="1224043" indent="0">
              <a:buNone/>
              <a:defRPr sz="787"/>
            </a:lvl4pPr>
            <a:lvl5pPr marL="1632057" indent="0">
              <a:buNone/>
              <a:defRPr sz="787"/>
            </a:lvl5pPr>
            <a:lvl6pPr marL="2040071" indent="0">
              <a:buNone/>
              <a:defRPr sz="787"/>
            </a:lvl6pPr>
            <a:lvl7pPr marL="2448085" indent="0">
              <a:buNone/>
              <a:defRPr sz="787"/>
            </a:lvl7pPr>
            <a:lvl8pPr marL="2856099" indent="0">
              <a:buNone/>
              <a:defRPr sz="787"/>
            </a:lvl8pPr>
            <a:lvl9pPr marL="3264113" indent="0">
              <a:buNone/>
              <a:defRPr sz="7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4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798"/>
            </a:lvl1pPr>
            <a:lvl2pPr marL="408014" indent="0">
              <a:buNone/>
              <a:defRPr sz="2472"/>
            </a:lvl2pPr>
            <a:lvl3pPr marL="816028" indent="0">
              <a:buNone/>
              <a:defRPr sz="2135"/>
            </a:lvl3pPr>
            <a:lvl4pPr marL="1224043" indent="0">
              <a:buNone/>
              <a:defRPr sz="1798"/>
            </a:lvl4pPr>
            <a:lvl5pPr marL="1632057" indent="0">
              <a:buNone/>
              <a:defRPr sz="1798"/>
            </a:lvl5pPr>
            <a:lvl6pPr marL="2040071" indent="0">
              <a:buNone/>
              <a:defRPr sz="1798"/>
            </a:lvl6pPr>
            <a:lvl7pPr marL="2448085" indent="0">
              <a:buNone/>
              <a:defRPr sz="1798"/>
            </a:lvl7pPr>
            <a:lvl8pPr marL="2856099" indent="0">
              <a:buNone/>
              <a:defRPr sz="1798"/>
            </a:lvl8pPr>
            <a:lvl9pPr marL="3264113" indent="0">
              <a:buNone/>
              <a:defRPr sz="17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8" y="757865"/>
            <a:ext cx="3694114" cy="1622265"/>
          </a:xfrm>
        </p:spPr>
        <p:txBody>
          <a:bodyPr anchor="b"/>
          <a:lstStyle>
            <a:lvl1pPr marL="163206" indent="-163206">
              <a:buFont typeface="Georgia" pitchFamily="18" charset="0"/>
              <a:buChar char="*"/>
              <a:defRPr sz="1405"/>
            </a:lvl1pPr>
            <a:lvl2pPr marL="408014" indent="0">
              <a:buNone/>
              <a:defRPr sz="1067"/>
            </a:lvl2pPr>
            <a:lvl3pPr marL="816028" indent="0">
              <a:buNone/>
              <a:defRPr sz="899"/>
            </a:lvl3pPr>
            <a:lvl4pPr marL="1224043" indent="0">
              <a:buNone/>
              <a:defRPr sz="787"/>
            </a:lvl4pPr>
            <a:lvl5pPr marL="1632057" indent="0">
              <a:buNone/>
              <a:defRPr sz="787"/>
            </a:lvl5pPr>
            <a:lvl6pPr marL="2040071" indent="0">
              <a:buNone/>
              <a:defRPr sz="787"/>
            </a:lvl6pPr>
            <a:lvl7pPr marL="2448085" indent="0">
              <a:buNone/>
              <a:defRPr sz="787"/>
            </a:lvl7pPr>
            <a:lvl8pPr marL="2856099" indent="0">
              <a:buNone/>
              <a:defRPr sz="787"/>
            </a:lvl8pPr>
            <a:lvl9pPr marL="3264113" indent="0">
              <a:buNone/>
              <a:defRPr sz="7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101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1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7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35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●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○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■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●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○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■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●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○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 charset="-127"/>
              <a:buChar char="■"/>
              <a:defRPr sz="1600">
                <a:solidFill>
                  <a:schemeClr val="accent2"/>
                </a:solidFill>
                <a:latin typeface="Gamja Flower" charset="-127"/>
                <a:ea typeface="Gamja Flower" charset="-127"/>
                <a:cs typeface="Gamja Flower" charset="-127"/>
                <a:sym typeface="Gamja Flower" charset="-127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9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7" r:id="rId29"/>
    <p:sldLayoutId id="2147483688" r:id="rId30"/>
    <p:sldLayoutId id="2147483702" r:id="rId31"/>
    <p:sldLayoutId id="2147483703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chemeClr val="accent1"/>
                </a:solidFill>
              </a:defRPr>
            </a:lvl1pPr>
          </a:lstStyle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solidFill>
                  <a:srgbClr val="5FCBEF"/>
                </a:solidFill>
                <a:latin typeface="Arial" charset="0"/>
                <a:ea typeface="+mn-ea"/>
                <a:cs typeface="+mn-cs"/>
              </a:rPr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srgbClr val="5FCBE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4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xStyles>
    <p:titleStyle>
      <a:lvl1pPr algn="l" defTabSz="342465" rtl="0" eaLnBrk="1" latinLnBrk="0" hangingPunct="1">
        <a:spcBef>
          <a:spcPct val="0"/>
        </a:spcBef>
        <a:buNone/>
        <a:defRPr sz="2697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6849" indent="-256849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4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6505" indent="-214040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9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6162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4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8627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1091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3556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6021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68486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0950" indent="-171232" algn="l" defTabSz="342465" rtl="0" eaLnBrk="1" latinLnBrk="0" hangingPunct="1">
        <a:spcBef>
          <a:spcPts val="7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1pPr>
      <a:lvl2pPr marL="342465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2pPr>
      <a:lvl3pPr marL="684930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3pPr>
      <a:lvl4pPr marL="1027394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369859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712324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054789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397253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739718" algn="l" defTabSz="342465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fld id="{1F062F8B-C29A-4F4A-A8DB-6E1C63C8248D}" type="datetimeFigureOut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27/10/2025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fld id="{6D8E5AF5-9844-4B5F-877D-C7E57D294B62}" type="slidenum">
              <a:rPr lang="vi-VN" kern="1200" smtClean="0">
                <a:solidFill>
                  <a:prstClr val="black">
                    <a:tint val="82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vi-VN" kern="1200">
              <a:solidFill>
                <a:prstClr val="black">
                  <a:tint val="82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36" y="-1867224"/>
            <a:ext cx="1057514" cy="105751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11" y="5893144"/>
            <a:ext cx="1057514" cy="10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1" tIns="40800" rIns="81601" bIns="40800" rtlCol="0" anchor="ctr"/>
          <a:lstStyle/>
          <a:p>
            <a:pPr marL="0" marR="0" lvl="0" indent="0" algn="ctr" defTabSz="816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145252" tIns="72626" rIns="145252" bIns="72626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1" y="549195"/>
            <a:ext cx="6400800" cy="2606040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95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16028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10/27/2025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4629151"/>
            <a:ext cx="3352801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95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16028">
              <a:buClrTx/>
            </a:pPr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16028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+mn-ea"/>
                <a:cs typeface="+mn-cs"/>
              </a:rPr>
              <a:pPr defTabSz="816028">
                <a:buClrTx/>
              </a:pPr>
              <a:t>‹#›</a:t>
            </a:fld>
            <a:endParaRPr lang="en-US" kern="120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8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txStyles>
    <p:titleStyle>
      <a:lvl1pPr marL="285610" indent="-285610" algn="r" defTabSz="816028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101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4007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6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9617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9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34425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2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79234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40363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171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54460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040071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309360" indent="-163206" algn="l" defTabSz="816028" rtl="0" eaLnBrk="1" latinLnBrk="0" hangingPunct="1">
        <a:spcBef>
          <a:spcPct val="20000"/>
        </a:spcBef>
        <a:spcAft>
          <a:spcPts val="26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8014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6028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2057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1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5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6099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411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gif"/><Relationship Id="rId5" Type="http://schemas.openxmlformats.org/officeDocument/2006/relationships/image" Target="../media/image13.w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85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1.wav"/><Relationship Id="rId19" Type="http://schemas.openxmlformats.org/officeDocument/2006/relationships/image" Target="../media/image3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5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9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19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9939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1966" b="1" kern="1200" dirty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TRƯỜNG TIỂU HỌC</a:t>
            </a:r>
            <a:r>
              <a:rPr lang="vi-VN" altLang="en-US" sz="1966" b="1" kern="1200" dirty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 SỐ 1 NHƠN THÀNH</a:t>
            </a:r>
            <a:endParaRPr lang="en-US" altLang="en-US" sz="1966" b="1" kern="1200" dirty="0">
              <a:solidFill>
                <a:srgbClr val="FF00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061369"/>
            <a:ext cx="1143000" cy="14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094387" y="1121666"/>
            <a:ext cx="6444343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Aft>
                <a:spcPct val="0"/>
              </a:spcAft>
              <a:buClrTx/>
              <a:defRPr/>
            </a:pPr>
            <a:r>
              <a:rPr lang="en-US" sz="3371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defTabSz="513710" eaLnBrk="1" fontAlgn="base" hangingPunct="1">
              <a:spcAft>
                <a:spcPct val="0"/>
              </a:spcAft>
              <a:buClrTx/>
              <a:defRPr/>
            </a:pPr>
            <a:r>
              <a:rPr lang="en-US" sz="3371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3503185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5077" y="189490"/>
            <a:ext cx="1169198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990" y="235339"/>
            <a:ext cx="117365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2" y="816616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6" y="556200"/>
            <a:ext cx="828221" cy="10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32379" y="3353892"/>
            <a:ext cx="795564" cy="5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5" y="2875048"/>
            <a:ext cx="2435202" cy="1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972865" y="2331494"/>
            <a:ext cx="6628039" cy="10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buClrTx/>
              <a:defRPr/>
            </a:pPr>
            <a:r>
              <a:rPr lang="en-US" sz="2247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lang="en-US" sz="2247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47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lang="en-US" sz="2247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47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247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47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247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247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1E</a:t>
            </a:r>
          </a:p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buClrTx/>
              <a:defRPr/>
            </a:pPr>
            <a:r>
              <a:rPr lang="en-US" sz="3034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vi-VN" sz="3034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en-US" sz="3034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sz="3034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3034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ON, ÔN, ƠN </a:t>
            </a:r>
            <a:r>
              <a:rPr lang="en-US" sz="3034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(T1)</a:t>
            </a:r>
            <a:endParaRPr lang="en-US" sz="3034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010B6304-5C64-4365-9E82-C514498A3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079" y="1376356"/>
            <a:ext cx="2142374" cy="29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556" y="-446571"/>
            <a:ext cx="18755928" cy="12759111"/>
          </a:xfrm>
          <a:custGeom>
            <a:avLst/>
            <a:gdLst/>
            <a:ahLst/>
            <a:cxnLst/>
            <a:rect l="l" t="t" r="r" b="b"/>
            <a:pathLst>
              <a:path w="18755928" h="12759111">
                <a:moveTo>
                  <a:pt x="0" y="0"/>
                </a:moveTo>
                <a:lnTo>
                  <a:pt x="18755928" y="0"/>
                </a:lnTo>
                <a:lnTo>
                  <a:pt x="18755928" y="12759110"/>
                </a:lnTo>
                <a:lnTo>
                  <a:pt x="0" y="12759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500" b="-20500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47" y="0"/>
            <a:ext cx="9477213" cy="4368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11947" y="4427919"/>
            <a:ext cx="9422137" cy="7155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50" dirty="0">
                <a:solidFill>
                  <a:schemeClr val="bg1">
                    <a:lumMod val="10000"/>
                  </a:schemeClr>
                </a:solidFill>
              </a:rPr>
              <a:t>Sơn ca véo von: Mẹ ơi,con đã lớn khôn.</a:t>
            </a:r>
            <a:endParaRPr lang="en-US" sz="405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6460" y="4427919"/>
            <a:ext cx="92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7230" y="4422462"/>
            <a:ext cx="92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1942" y="4428601"/>
            <a:ext cx="85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ôn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719" y="4422462"/>
            <a:ext cx="92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ơn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78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9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299181C5-90B5-B6BC-D6D9-1EF693CB0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128" y="961"/>
            <a:ext cx="9143985" cy="5142539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BDB6E45E-9FED-6185-3A2A-1F7472155D13}"/>
              </a:ext>
            </a:extLst>
          </p:cNvPr>
          <p:cNvSpPr/>
          <p:nvPr/>
        </p:nvSpPr>
        <p:spPr>
          <a:xfrm>
            <a:off x="655909" y="1505577"/>
            <a:ext cx="2203877" cy="4138558"/>
          </a:xfrm>
          <a:custGeom>
            <a:avLst/>
            <a:gdLst/>
            <a:ahLst/>
            <a:cxnLst/>
            <a:rect l="l" t="t" r="r" b="b"/>
            <a:pathLst>
              <a:path w="1244794" h="2278799">
                <a:moveTo>
                  <a:pt x="0" y="0"/>
                </a:moveTo>
                <a:lnTo>
                  <a:pt x="1244794" y="0"/>
                </a:lnTo>
                <a:lnTo>
                  <a:pt x="1244794" y="2278798"/>
                </a:lnTo>
                <a:lnTo>
                  <a:pt x="0" y="2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  <a:defRPr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179B0EA8-B546-DA7F-57C0-4AEEBC9410B1}"/>
              </a:ext>
            </a:extLst>
          </p:cNvPr>
          <p:cNvSpPr/>
          <p:nvPr/>
        </p:nvSpPr>
        <p:spPr>
          <a:xfrm>
            <a:off x="3008419" y="1"/>
            <a:ext cx="4672541" cy="3491540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  <a:defRPr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D3653-FD18-2788-1931-7DA7D239E29C}"/>
              </a:ext>
            </a:extLst>
          </p:cNvPr>
          <p:cNvSpPr txBox="1"/>
          <p:nvPr/>
        </p:nvSpPr>
        <p:spPr>
          <a:xfrm>
            <a:off x="3389566" y="1062991"/>
            <a:ext cx="4044506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8625" kern="1200" dirty="0" err="1">
                <a:solidFill>
                  <a:prstClr val="white"/>
                </a:solidFill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lang="en-US" sz="8625" kern="1200" dirty="0">
                <a:solidFill>
                  <a:prstClr val="white"/>
                </a:solidFill>
                <a:latin typeface="#9Slide03 BoosterNextFYBlack" panose="02000A03000000020004" pitchFamily="2" charset="-93"/>
                <a:ea typeface="+mn-ea"/>
                <a:cs typeface="+mn-cs"/>
              </a:rPr>
              <a:t> 1</a:t>
            </a:r>
            <a:endParaRPr lang="vi-VN" sz="8625" kern="1200" dirty="0">
              <a:solidFill>
                <a:prstClr val="white"/>
              </a:solidFill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46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28"/>
          <p:cNvSpPr txBox="1"/>
          <p:nvPr/>
        </p:nvSpPr>
        <p:spPr>
          <a:xfrm>
            <a:off x="460616" y="1558510"/>
            <a:ext cx="8198893" cy="1162718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32: on  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  <a:p>
            <a:pPr marL="0" indent="0">
              <a:buNone/>
            </a:pP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616" y="212530"/>
            <a:ext cx="849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ba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 smtClean="0">
                <a:latin typeface="HP001 4 hàng" panose="020B0603050302020204" pitchFamily="34" charset="0"/>
              </a:rPr>
              <a:t>28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10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latin typeface="HP001 4 hàng" panose="020B0603050302020204" pitchFamily="34" charset="0"/>
              </a:rPr>
              <a:t>2025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3428" y="73616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Tiếng Việt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4CF240A-8A99-9E1B-ADA2-E3DC4C42A00B}"/>
              </a:ext>
            </a:extLst>
          </p:cNvPr>
          <p:cNvGrpSpPr/>
          <p:nvPr/>
        </p:nvGrpSpPr>
        <p:grpSpPr>
          <a:xfrm>
            <a:off x="-99907" y="-209619"/>
            <a:ext cx="9343456" cy="5163544"/>
            <a:chOff x="-183336" y="-28318"/>
            <a:chExt cx="12457941" cy="688472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0ADF65C8-C1A3-170D-76E2-F0B45982406B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8DF30FC2-B552-0D63-897A-624FB8E2B5CE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B6826E40-D89C-E55D-D129-D52A1B2F2AF9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55F987A5-B443-77F4-DB97-4D78CF0F54D0}"/>
                </a:ext>
              </a:extLst>
            </p:cNvPr>
            <p:cNvGrpSpPr/>
            <p:nvPr/>
          </p:nvGrpSpPr>
          <p:grpSpPr>
            <a:xfrm>
              <a:off x="-183336" y="4962538"/>
              <a:ext cx="12457941" cy="1853425"/>
              <a:chOff x="-183336" y="4962538"/>
              <a:chExt cx="12457941" cy="1853425"/>
            </a:xfrm>
          </p:grpSpPr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9C79FCEC-3229-7128-D3E8-1E44608B9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83336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37BFA333-1539-01D5-42A7-0F55994C3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7779077" y="4962538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834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04362" y="-495886"/>
            <a:ext cx="9248362" cy="5638192"/>
            <a:chOff x="-139149" y="-28318"/>
            <a:chExt cx="12331149" cy="6884725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-139149" y="5724545"/>
              <a:ext cx="12331149" cy="1091419"/>
              <a:chOff x="-139149" y="5724545"/>
              <a:chExt cx="12331149" cy="1091419"/>
            </a:xfrm>
          </p:grpSpPr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724545"/>
                <a:ext cx="4495528" cy="1091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741742"/>
                <a:ext cx="4495528" cy="1074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899354"/>
                <a:ext cx="2879868" cy="916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896411" y="2572933"/>
            <a:ext cx="2026565" cy="1642056"/>
            <a:chOff x="2024460" y="1455313"/>
            <a:chExt cx="2702086" cy="2189408"/>
          </a:xfrm>
        </p:grpSpPr>
        <p:sp>
          <p:nvSpPr>
            <p:cNvPr id="3" name="Rounded Rectangle 2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38424" y="1455313"/>
              <a:ext cx="2274158" cy="1892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16884" y="2572933"/>
            <a:ext cx="2026565" cy="1642056"/>
            <a:chOff x="2024460" y="1455313"/>
            <a:chExt cx="2702086" cy="2189408"/>
          </a:xfrm>
        </p:grpSpPr>
        <p:sp>
          <p:nvSpPr>
            <p:cNvPr id="13" name="Rounded Rectangle 12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38424" y="1455313"/>
              <a:ext cx="2274158" cy="1892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625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ô</a:t>
              </a:r>
              <a:r>
                <a:rPr lang="en-US" sz="8625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53833" y="2572933"/>
            <a:ext cx="2026565" cy="1642056"/>
            <a:chOff x="2024460" y="1455313"/>
            <a:chExt cx="2702086" cy="2189408"/>
          </a:xfrm>
        </p:grpSpPr>
        <p:sp>
          <p:nvSpPr>
            <p:cNvPr id="19" name="Rounded Rectangle 18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8424" y="1455313"/>
              <a:ext cx="2274158" cy="1892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625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ơ</a:t>
              </a:r>
              <a:r>
                <a:rPr lang="en-US" sz="8625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80716" y="2571701"/>
            <a:ext cx="670565" cy="1419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6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1189" y="2571701"/>
            <a:ext cx="670565" cy="1419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6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0893" y="2570123"/>
            <a:ext cx="670565" cy="1419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6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47C9A4BD-9E4A-2A58-94CE-B8588A4ED370}"/>
              </a:ext>
            </a:extLst>
          </p:cNvPr>
          <p:cNvSpPr txBox="1"/>
          <p:nvPr/>
        </p:nvSpPr>
        <p:spPr>
          <a:xfrm>
            <a:off x="-490998" y="1594478"/>
            <a:ext cx="3456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34615CA6-0756-4295-8B9A-CDB8616695F9}"/>
              </a:ext>
            </a:extLst>
          </p:cNvPr>
          <p:cNvSpPr txBox="1"/>
          <p:nvPr/>
        </p:nvSpPr>
        <p:spPr>
          <a:xfrm>
            <a:off x="1429069" y="75715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28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2025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00FAF363-B5B1-4855-8353-E4D738AC4461}"/>
              </a:ext>
            </a:extLst>
          </p:cNvPr>
          <p:cNvSpPr txBox="1"/>
          <p:nvPr/>
        </p:nvSpPr>
        <p:spPr>
          <a:xfrm>
            <a:off x="3731855" y="61275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D242E6CA-3E38-4F4D-846C-DC1EB89BB12D}"/>
              </a:ext>
            </a:extLst>
          </p:cNvPr>
          <p:cNvSpPr/>
          <p:nvPr/>
        </p:nvSpPr>
        <p:spPr>
          <a:xfrm>
            <a:off x="2802987" y="798554"/>
            <a:ext cx="3738488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vi-V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ơ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395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04362" y="-538089"/>
            <a:ext cx="9248362" cy="5680394"/>
            <a:chOff x="-139149" y="-28318"/>
            <a:chExt cx="12331149" cy="6884725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ECD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ECD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-139149" y="6077901"/>
              <a:ext cx="12331149" cy="738063"/>
              <a:chOff x="-139149" y="6077901"/>
              <a:chExt cx="12331149" cy="738063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6077902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6077901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6077901"/>
                <a:ext cx="2879868" cy="73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0" y="1467194"/>
            <a:ext cx="1208379" cy="629235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D0858465-4265-2F8A-BA8D-E3D95DFC6670}"/>
              </a:ext>
            </a:extLst>
          </p:cNvPr>
          <p:cNvSpPr/>
          <p:nvPr/>
        </p:nvSpPr>
        <p:spPr>
          <a:xfrm>
            <a:off x="580268" y="1824511"/>
            <a:ext cx="8182099" cy="144654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 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on    </a:t>
            </a:r>
            <a:r>
              <a:rPr kumimoji="0" lang="vi-VN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ô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n    </a:t>
            </a:r>
            <a:r>
              <a:rPr kumimoji="0" lang="vi-VN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ơ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 panose="020B0604020202020204"/>
              </a:rPr>
              <a:t>n</a:t>
            </a:r>
            <a:endParaRPr kumimoji="0" lang="en-GB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 panose="020B0604020202020204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62A18627-50A3-4900-BEF9-E55F2446CFA5}"/>
              </a:ext>
            </a:extLst>
          </p:cNvPr>
          <p:cNvSpPr txBox="1"/>
          <p:nvPr/>
        </p:nvSpPr>
        <p:spPr>
          <a:xfrm>
            <a:off x="1418518" y="96817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ba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28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10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2025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7ED975D6-E056-4422-87CD-C250DCA473CD}"/>
              </a:ext>
            </a:extLst>
          </p:cNvPr>
          <p:cNvSpPr txBox="1"/>
          <p:nvPr/>
        </p:nvSpPr>
        <p:spPr>
          <a:xfrm>
            <a:off x="3721304" y="63385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Tiếng Việt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9570EF27-DCF9-4EE5-9003-1AD1A17FA60A}"/>
              </a:ext>
            </a:extLst>
          </p:cNvPr>
          <p:cNvSpPr/>
          <p:nvPr/>
        </p:nvSpPr>
        <p:spPr>
          <a:xfrm>
            <a:off x="3213307" y="822021"/>
            <a:ext cx="27321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1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B</a:t>
            </a:r>
            <a:r>
              <a:rPr kumimoji="0" lang="en-US" sz="2100" b="1" i="0" u="none" strike="noStrike" kern="0" cap="none" spc="0" normalizeH="0" baseline="0" noProof="0" dirty="0" err="1">
                <a:ln w="9525">
                  <a:solidFill>
                    <a:srgbClr val="FFECD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UTM Avo"/>
                <a:cs typeface="Arial" panose="020B0604020202020204"/>
                <a:sym typeface="Arial" panose="020B0604020202020204"/>
              </a:rPr>
              <a:t>ài</a:t>
            </a:r>
            <a:r>
              <a:rPr kumimoji="0" lang="en-US" sz="21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32. </a:t>
            </a:r>
            <a:r>
              <a:rPr kumimoji="0" lang="en-US" sz="27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on    </a:t>
            </a:r>
            <a:r>
              <a:rPr kumimoji="0" lang="vi-VN" sz="27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</a:t>
            </a:r>
            <a:r>
              <a:rPr kumimoji="0" lang="en-US" sz="27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    </a:t>
            </a:r>
            <a:r>
              <a:rPr kumimoji="0" lang="vi-VN" sz="27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ơ</a:t>
            </a:r>
            <a:r>
              <a:rPr kumimoji="0" lang="en-US" sz="2700" b="1" i="0" u="none" strike="noStrike" kern="0" cap="none" spc="0" normalizeH="0" baseline="0" noProof="0" dirty="0">
                <a:ln w="9525">
                  <a:solidFill>
                    <a:srgbClr val="FFECD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ECD1">
                      <a:lumMod val="50000"/>
                    </a:srgbClr>
                  </a:outerShdw>
                </a:effectLst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18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04362" y="-538089"/>
            <a:ext cx="9248362" cy="5680394"/>
            <a:chOff x="-139149" y="-28318"/>
            <a:chExt cx="12331149" cy="6884725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-139149" y="6077901"/>
              <a:ext cx="12331149" cy="738063"/>
              <a:chOff x="-139149" y="6077901"/>
              <a:chExt cx="12331149" cy="738063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6077902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6077901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6077901"/>
                <a:ext cx="2879868" cy="73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1471337"/>
            <a:ext cx="822960" cy="4285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09935" y="2549913"/>
            <a:ext cx="3838826" cy="2064578"/>
            <a:chOff x="3178900" y="1479777"/>
            <a:chExt cx="5688866" cy="2961595"/>
          </a:xfrm>
        </p:grpSpPr>
        <p:sp>
          <p:nvSpPr>
            <p:cNvPr id="2" name="Rectangle 1"/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79428" y="3381371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1203" y="2340347"/>
            <a:ext cx="1438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1761" y="2366627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52C2E057-7682-E734-76F0-908FA14CF408}"/>
              </a:ext>
            </a:extLst>
          </p:cNvPr>
          <p:cNvSpPr txBox="1"/>
          <p:nvPr/>
        </p:nvSpPr>
        <p:spPr>
          <a:xfrm>
            <a:off x="4021763" y="3381371"/>
            <a:ext cx="1438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0858465-4265-2F8A-BA8D-E3D95DFC6670}"/>
              </a:ext>
            </a:extLst>
          </p:cNvPr>
          <p:cNvSpPr/>
          <p:nvPr/>
        </p:nvSpPr>
        <p:spPr>
          <a:xfrm>
            <a:off x="334941" y="1467194"/>
            <a:ext cx="8182099" cy="120032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on    </a:t>
            </a:r>
            <a:r>
              <a:rPr lang="vi-VN" sz="7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7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7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7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7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62A18627-50A3-4900-BEF9-E55F2446CFA5}"/>
              </a:ext>
            </a:extLst>
          </p:cNvPr>
          <p:cNvSpPr txBox="1"/>
          <p:nvPr/>
        </p:nvSpPr>
        <p:spPr>
          <a:xfrm>
            <a:off x="1418518" y="96817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28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2025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7ED975D6-E056-4422-87CD-C250DCA473CD}"/>
              </a:ext>
            </a:extLst>
          </p:cNvPr>
          <p:cNvSpPr txBox="1"/>
          <p:nvPr/>
        </p:nvSpPr>
        <p:spPr>
          <a:xfrm>
            <a:off x="3721304" y="63385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9570EF27-DCF9-4EE5-9003-1AD1A17FA60A}"/>
              </a:ext>
            </a:extLst>
          </p:cNvPr>
          <p:cNvSpPr/>
          <p:nvPr/>
        </p:nvSpPr>
        <p:spPr>
          <a:xfrm>
            <a:off x="3213307" y="822021"/>
            <a:ext cx="27321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ơ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92" y="1180075"/>
            <a:ext cx="1350243" cy="587424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3854A912-D9BB-23F1-DF45-B4F3198A4030}"/>
              </a:ext>
            </a:extLst>
          </p:cNvPr>
          <p:cNvGrpSpPr/>
          <p:nvPr/>
        </p:nvGrpSpPr>
        <p:grpSpPr>
          <a:xfrm>
            <a:off x="2682827" y="2196285"/>
            <a:ext cx="3151749" cy="1310144"/>
            <a:chOff x="3178900" y="1479777"/>
            <a:chExt cx="5688866" cy="2961595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47C02B17-13CB-B281-B905-19502AF98685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B456D12D-C5E4-11DD-9799-1DEBB9733EF0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630BE9CA-A30F-0FF5-CCB7-69D77BFF8D5B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0" name="TextBox 14">
            <a:extLst>
              <a:ext uri="{FF2B5EF4-FFF2-40B4-BE49-F238E27FC236}">
                <a16:creationId xmlns:a16="http://schemas.microsoft.com/office/drawing/2014/main" id="{12E443B4-669B-39D0-C373-1E31CD519EB6}"/>
              </a:ext>
            </a:extLst>
          </p:cNvPr>
          <p:cNvSpPr txBox="1"/>
          <p:nvPr/>
        </p:nvSpPr>
        <p:spPr>
          <a:xfrm>
            <a:off x="4501706" y="2073503"/>
            <a:ext cx="168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1B083AB9-2E37-6867-BC97-FBA38E5BDDE8}"/>
              </a:ext>
            </a:extLst>
          </p:cNvPr>
          <p:cNvSpPr txBox="1"/>
          <p:nvPr/>
        </p:nvSpPr>
        <p:spPr>
          <a:xfrm>
            <a:off x="3156225" y="2107444"/>
            <a:ext cx="46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itchFamily="34" charset="0"/>
                <a:cs typeface="Arial" pitchFamily="34" charset="0"/>
              </a:rPr>
              <a:t>c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C4F416B1-601C-B0F6-8012-D58D754AE6AD}"/>
              </a:ext>
            </a:extLst>
          </p:cNvPr>
          <p:cNvSpPr txBox="1"/>
          <p:nvPr/>
        </p:nvSpPr>
        <p:spPr>
          <a:xfrm>
            <a:off x="3825005" y="2707039"/>
            <a:ext cx="1575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37FFE42-FEE3-DE40-50EA-3ED88E917431}"/>
              </a:ext>
            </a:extLst>
          </p:cNvPr>
          <p:cNvSpPr/>
          <p:nvPr/>
        </p:nvSpPr>
        <p:spPr>
          <a:xfrm>
            <a:off x="236221" y="1172002"/>
            <a:ext cx="8182099" cy="85407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on    </a:t>
            </a:r>
            <a:r>
              <a:rPr lang="vi-VN" sz="495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495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495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495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495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264EF4B8-F3EE-470F-A480-7EA5CE627AE7}"/>
              </a:ext>
            </a:extLst>
          </p:cNvPr>
          <p:cNvSpPr txBox="1"/>
          <p:nvPr/>
        </p:nvSpPr>
        <p:spPr>
          <a:xfrm>
            <a:off x="1418518" y="96817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28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2025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1FEE2BE4-6947-4459-8306-8E3A022D87AC}"/>
              </a:ext>
            </a:extLst>
          </p:cNvPr>
          <p:cNvSpPr txBox="1"/>
          <p:nvPr/>
        </p:nvSpPr>
        <p:spPr>
          <a:xfrm>
            <a:off x="3721304" y="63385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103DDC3A-06B6-4E7D-91DA-BDC4E241D31E}"/>
              </a:ext>
            </a:extLst>
          </p:cNvPr>
          <p:cNvSpPr txBox="1"/>
          <p:nvPr/>
        </p:nvSpPr>
        <p:spPr>
          <a:xfrm>
            <a:off x="3439340" y="2707081"/>
            <a:ext cx="46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itchFamily="34" charset="0"/>
                <a:cs typeface="Arial" pitchFamily="34" charset="0"/>
              </a:rPr>
              <a:t>c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58325" y="4114800"/>
            <a:ext cx="1360194" cy="85121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giòn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1560452" y="4114800"/>
            <a:ext cx="1595773" cy="85121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ngon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3298158" y="4083205"/>
            <a:ext cx="1268911" cy="882805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bốn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4666084" y="4051610"/>
            <a:ext cx="1524572" cy="9144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nhộn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6241607" y="4051610"/>
            <a:ext cx="1360194" cy="9144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gợn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7652752" y="4028378"/>
            <a:ext cx="1360194" cy="9144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6549" y="4028378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ơn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09081" y="4021267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ơn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71193" y="4021268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ô</a:t>
            </a: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3063" y="4045673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ô</a:t>
            </a: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88698" y="4051610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o</a:t>
            </a: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0992" y="4066802"/>
            <a:ext cx="1018478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o</a:t>
            </a: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9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 bwMode="auto">
          <a:xfrm>
            <a:off x="2492367" y="1420203"/>
            <a:ext cx="4016105" cy="256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CD0DAE4-C3E2-CAF8-4C6D-D90E3D83C935}"/>
              </a:ext>
            </a:extLst>
          </p:cNvPr>
          <p:cNvSpPr txBox="1"/>
          <p:nvPr/>
        </p:nvSpPr>
        <p:spPr>
          <a:xfrm>
            <a:off x="1051552" y="72277"/>
            <a:ext cx="7199150" cy="56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 smtClean="0">
                <a:latin typeface="HP001 4 hàng" panose="020B0603050302020204" pitchFamily="34" charset="0"/>
              </a:rPr>
              <a:t>28</a:t>
            </a:r>
            <a:r>
              <a:rPr lang="en-US" sz="3000" b="1" dirty="0" smtClean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vi-VN" sz="3000" b="1" dirty="0">
                <a:latin typeface="HP001 4 hàng" panose="020B0603050302020204" pitchFamily="34" charset="0"/>
              </a:rPr>
              <a:t>2025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78CC512-D451-0AD3-6300-89C7D588211D}"/>
              </a:ext>
            </a:extLst>
          </p:cNvPr>
          <p:cNvSpPr txBox="1"/>
          <p:nvPr/>
        </p:nvSpPr>
        <p:spPr>
          <a:xfrm>
            <a:off x="3721304" y="6233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FE2B0C1-CB8B-D105-95C7-894910EE1AE1}"/>
              </a:ext>
            </a:extLst>
          </p:cNvPr>
          <p:cNvSpPr/>
          <p:nvPr/>
        </p:nvSpPr>
        <p:spPr>
          <a:xfrm>
            <a:off x="2917553" y="843122"/>
            <a:ext cx="332366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7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ôn</a:t>
            </a:r>
            <a:endParaRPr lang="en-US" sz="33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NI-Avo" pitchFamily="2" charset="0"/>
            </a:endParaRPr>
          </a:p>
        </p:txBody>
      </p:sp>
      <p:pic>
        <p:nvPicPr>
          <p:cNvPr id="6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28758CA8-8B54-F50D-8EBD-10189A53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7" y="9553"/>
            <a:ext cx="1059764" cy="8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0814780D-E7DB-7CA0-3894-660A3619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29510"/>
            <a:ext cx="1034391" cy="8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1F712A-7F74-4119-905C-2EACEA24C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535" y="2827452"/>
            <a:ext cx="26817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6000" dirty="0">
              <a:solidFill>
                <a:srgbClr val="FF0000"/>
              </a:solidFill>
              <a:latin typeface="VNI-Avo" pitchFamily="2" charset="0"/>
            </a:endParaRPr>
          </a:p>
          <a:p>
            <a:pPr eaLnBrk="1" hangingPunct="1"/>
            <a:r>
              <a:rPr lang="vi-VN" altLang="en-US" sz="6000" dirty="0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vi-VN" altLang="en-US" sz="6000" dirty="0">
                <a:solidFill>
                  <a:srgbClr val="FF0000"/>
                </a:solidFill>
                <a:latin typeface="VNI-Avo" pitchFamily="2" charset="0"/>
              </a:rPr>
              <a:t>ó</a:t>
            </a:r>
            <a:r>
              <a:rPr lang="en-US" altLang="en-US" sz="6000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vi-VN" altLang="en-US" sz="6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altLang="en-US" sz="6000" dirty="0">
                <a:solidFill>
                  <a:srgbClr val="002060"/>
                </a:solidFill>
                <a:latin typeface="VNI-Avo" pitchFamily="2" charset="0"/>
              </a:rPr>
              <a:t>lá</a:t>
            </a:r>
            <a:r>
              <a:rPr lang="en-US" altLang="en-US" sz="6000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04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6144" y="4127837"/>
            <a:ext cx="45953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00"/>
                </a:solidFill>
              </a:rPr>
              <a:t> </a:t>
            </a:r>
            <a:r>
              <a:rPr lang="en-US" alt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6000" dirty="0">
                <a:solidFill>
                  <a:srgbClr val="FF0000"/>
                </a:solidFill>
                <a:cs typeface="Times New Roman" panose="02020603050405020304" pitchFamily="18" charset="0"/>
              </a:rPr>
              <a:t>on</a:t>
            </a:r>
            <a:r>
              <a:rPr lang="en-US" alt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ch</a:t>
            </a:r>
            <a:r>
              <a:rPr lang="vi-VN" altLang="en-US" sz="6000" dirty="0">
                <a:solidFill>
                  <a:srgbClr val="FF0000"/>
                </a:solidFill>
                <a:cs typeface="Times New Roman" panose="02020603050405020304" pitchFamily="18" charset="0"/>
              </a:rPr>
              <a:t>ồn</a:t>
            </a:r>
            <a:endParaRPr lang="en-US" alt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7"/>
          <a:stretch>
            <a:fillRect/>
          </a:stretch>
        </p:blipFill>
        <p:spPr bwMode="auto">
          <a:xfrm>
            <a:off x="3339701" y="1640021"/>
            <a:ext cx="3541667" cy="26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0FC23011-405D-266F-5F85-4C6DDCA1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7" y="9553"/>
            <a:ext cx="1059764" cy="8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F5115914-C5C0-71EE-5DCD-44A625A5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33"/>
            <a:ext cx="1168790" cy="9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568A7B10-1BBE-4F9E-B0D9-670159287629}"/>
              </a:ext>
            </a:extLst>
          </p:cNvPr>
          <p:cNvSpPr txBox="1"/>
          <p:nvPr/>
        </p:nvSpPr>
        <p:spPr>
          <a:xfrm>
            <a:off x="1418518" y="86266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24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5465613A-1237-407E-9ECE-1159185269FE}"/>
              </a:ext>
            </a:extLst>
          </p:cNvPr>
          <p:cNvSpPr txBox="1"/>
          <p:nvPr/>
        </p:nvSpPr>
        <p:spPr>
          <a:xfrm>
            <a:off x="3721304" y="6233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535FE61-1A4F-401C-85CB-51477FCDCBDD}"/>
              </a:ext>
            </a:extLst>
          </p:cNvPr>
          <p:cNvSpPr/>
          <p:nvPr/>
        </p:nvSpPr>
        <p:spPr>
          <a:xfrm>
            <a:off x="2897516" y="843122"/>
            <a:ext cx="33637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7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ơ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639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33270" y="3950111"/>
            <a:ext cx="30229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s</a:t>
            </a:r>
            <a:r>
              <a:rPr lang="vi-VN" altLang="en-US" sz="6000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altLang="en-US" sz="6000" dirty="0">
                <a:solidFill>
                  <a:srgbClr val="FF0000"/>
                </a:solidFill>
                <a:cs typeface="Times New Roman" panose="02020603050405020304" pitchFamily="18" charset="0"/>
              </a:rPr>
              <a:t>n </a:t>
            </a:r>
            <a:r>
              <a:rPr lang="en-US" alt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ca</a:t>
            </a:r>
          </a:p>
        </p:txBody>
      </p:sp>
      <p:pic>
        <p:nvPicPr>
          <p:cNvPr id="1639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2"/>
          <a:stretch>
            <a:fillRect/>
          </a:stretch>
        </p:blipFill>
        <p:spPr bwMode="auto">
          <a:xfrm>
            <a:off x="3444546" y="1676741"/>
            <a:ext cx="3320120" cy="227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E3531F9E-A0C3-B345-E709-7F5A69B3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83" y="-11550"/>
            <a:ext cx="1059764" cy="8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B3F682A1-DD51-648D-6073-C6C7F944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1"/>
            <a:ext cx="1168790" cy="9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32A00D-005D-44D4-953E-E5A305412A15}"/>
              </a:ext>
            </a:extLst>
          </p:cNvPr>
          <p:cNvSpPr txBox="1"/>
          <p:nvPr/>
        </p:nvSpPr>
        <p:spPr>
          <a:xfrm>
            <a:off x="1418518" y="86266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24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178539E-9C33-44B7-A236-76DAF637C43F}"/>
              </a:ext>
            </a:extLst>
          </p:cNvPr>
          <p:cNvSpPr txBox="1"/>
          <p:nvPr/>
        </p:nvSpPr>
        <p:spPr>
          <a:xfrm>
            <a:off x="3721304" y="6233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8D984C-8274-4148-9B1D-89059652249C}"/>
              </a:ext>
            </a:extLst>
          </p:cNvPr>
          <p:cNvSpPr/>
          <p:nvPr/>
        </p:nvSpPr>
        <p:spPr>
          <a:xfrm>
            <a:off x="2897516" y="843122"/>
            <a:ext cx="33637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7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ơ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838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403070"/>
          </a:xfrm>
          <a:custGeom>
            <a:avLst/>
            <a:gdLst/>
            <a:ahLst/>
            <a:cxnLst/>
            <a:rect l="l" t="t" r="r" b="b"/>
            <a:pathLst>
              <a:path w="18288000" h="12806139">
                <a:moveTo>
                  <a:pt x="0" y="0"/>
                </a:moveTo>
                <a:lnTo>
                  <a:pt x="18288000" y="0"/>
                </a:lnTo>
                <a:lnTo>
                  <a:pt x="18288000" y="12806139"/>
                </a:lnTo>
                <a:lnTo>
                  <a:pt x="0" y="1280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59" b="-3101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8057" y="776108"/>
            <a:ext cx="4762501" cy="3048000"/>
          </a:xfrm>
          <a:custGeom>
            <a:avLst/>
            <a:gdLst/>
            <a:ahLst/>
            <a:cxnLst/>
            <a:rect l="l" t="t" r="r" b="b"/>
            <a:pathLst>
              <a:path w="9517827" h="3700055">
                <a:moveTo>
                  <a:pt x="0" y="0"/>
                </a:moveTo>
                <a:lnTo>
                  <a:pt x="9517826" y="0"/>
                </a:lnTo>
                <a:lnTo>
                  <a:pt x="9517826" y="3700055"/>
                </a:lnTo>
                <a:lnTo>
                  <a:pt x="0" y="370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26D22095-AEB3-767E-BF74-41F5C7D71D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194530"/>
            <a:ext cx="3840480" cy="2815620"/>
          </a:xfrm>
          <a:prstGeom prst="rect">
            <a:avLst/>
          </a:prstGeom>
        </p:spPr>
      </p:pic>
      <p:pic>
        <p:nvPicPr>
          <p:cNvPr id="13" name="Hình ảnh 17">
            <a:extLst>
              <a:ext uri="{FF2B5EF4-FFF2-40B4-BE49-F238E27FC236}">
                <a16:creationId xmlns:a16="http://schemas.microsoft.com/office/drawing/2014/main" id="{787FB6DC-79C2-1843-82DC-043F4048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404" y="993584"/>
            <a:ext cx="2610197" cy="247816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7D7DC79A-09F0-F8AC-0C19-26551B7FEAB4}"/>
              </a:ext>
            </a:extLst>
          </p:cNvPr>
          <p:cNvSpPr/>
          <p:nvPr/>
        </p:nvSpPr>
        <p:spPr>
          <a:xfrm>
            <a:off x="0" y="-57150"/>
            <a:ext cx="1995204" cy="1780720"/>
          </a:xfrm>
          <a:custGeom>
            <a:avLst/>
            <a:gdLst/>
            <a:ahLst/>
            <a:cxnLst/>
            <a:rect l="l" t="t" r="r" b="b"/>
            <a:pathLst>
              <a:path w="3990408" h="3561439">
                <a:moveTo>
                  <a:pt x="0" y="0"/>
                </a:moveTo>
                <a:lnTo>
                  <a:pt x="3990408" y="0"/>
                </a:lnTo>
                <a:lnTo>
                  <a:pt x="3990408" y="3561440"/>
                </a:lnTo>
                <a:lnTo>
                  <a:pt x="0" y="3561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D0085A4-2055-FA8C-C61F-24D2D50983F3}"/>
              </a:ext>
            </a:extLst>
          </p:cNvPr>
          <p:cNvSpPr/>
          <p:nvPr/>
        </p:nvSpPr>
        <p:spPr>
          <a:xfrm>
            <a:off x="1225709" y="152400"/>
            <a:ext cx="2043521" cy="2090558"/>
          </a:xfrm>
          <a:custGeom>
            <a:avLst/>
            <a:gdLst/>
            <a:ahLst/>
            <a:cxnLst/>
            <a:rect l="l" t="t" r="r" b="b"/>
            <a:pathLst>
              <a:path w="4087041" h="4181116">
                <a:moveTo>
                  <a:pt x="0" y="0"/>
                </a:moveTo>
                <a:lnTo>
                  <a:pt x="4087041" y="0"/>
                </a:lnTo>
                <a:lnTo>
                  <a:pt x="4087041" y="4181116"/>
                </a:lnTo>
                <a:lnTo>
                  <a:pt x="0" y="4181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3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A33B44B-9B71-4332-BB99-1A2A2ED3E39D}"/>
              </a:ext>
            </a:extLst>
          </p:cNvPr>
          <p:cNvSpPr txBox="1"/>
          <p:nvPr/>
        </p:nvSpPr>
        <p:spPr>
          <a:xfrm>
            <a:off x="536620" y="3773946"/>
            <a:ext cx="306862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</a:t>
            </a:r>
            <a:r>
              <a:rPr lang="vi-VN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lá</a:t>
            </a:r>
            <a:r>
              <a:rPr lang="en-US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GB" sz="495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0EE36-78D2-498D-BFDF-4C440E089B8F}"/>
              </a:ext>
            </a:extLst>
          </p:cNvPr>
          <p:cNvSpPr txBox="1"/>
          <p:nvPr/>
        </p:nvSpPr>
        <p:spPr>
          <a:xfrm>
            <a:off x="3058823" y="3744813"/>
            <a:ext cx="355605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GB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</a:t>
            </a:r>
            <a:r>
              <a:rPr lang="en-GB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</a:t>
            </a:r>
            <a:r>
              <a:rPr lang="en-GB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C6346-D39F-4006-8F05-B2D7FCE1946E}"/>
              </a:ext>
            </a:extLst>
          </p:cNvPr>
          <p:cNvSpPr txBox="1"/>
          <p:nvPr/>
        </p:nvSpPr>
        <p:spPr>
          <a:xfrm>
            <a:off x="6500541" y="3715680"/>
            <a:ext cx="19737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vi-VN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9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endParaRPr lang="en-GB" sz="495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6BD4106-E42B-9732-417F-578457608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 bwMode="auto">
          <a:xfrm>
            <a:off x="630220" y="1890988"/>
            <a:ext cx="2246809" cy="156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76D71E8-B88F-8EE3-B410-3752832B3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7"/>
          <a:stretch>
            <a:fillRect/>
          </a:stretch>
        </p:blipFill>
        <p:spPr bwMode="auto">
          <a:xfrm>
            <a:off x="3726689" y="1995625"/>
            <a:ext cx="1935694" cy="16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0D15F17-92B6-B93D-39EC-7CDFB8695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2"/>
          <a:stretch>
            <a:fillRect/>
          </a:stretch>
        </p:blipFill>
        <p:spPr bwMode="auto">
          <a:xfrm>
            <a:off x="6871678" y="2240820"/>
            <a:ext cx="2024846" cy="153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62EE5AC4-49AB-C5C5-CAE8-7C6B793D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80" y="9553"/>
            <a:ext cx="931460" cy="7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31C0C134-B010-9D08-93AD-04E93FD0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48"/>
            <a:ext cx="1077818" cy="8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7DDD0AAB-798C-456E-8B4D-89FEB66D6F37}"/>
              </a:ext>
            </a:extLst>
          </p:cNvPr>
          <p:cNvSpPr txBox="1"/>
          <p:nvPr/>
        </p:nvSpPr>
        <p:spPr>
          <a:xfrm>
            <a:off x="1418518" y="86266"/>
            <a:ext cx="6832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ba</a:t>
            </a:r>
            <a:r>
              <a:rPr lang="en-US" sz="3000" b="1" dirty="0"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latin typeface="HP001 4 hàng" panose="020B0603050302020204" pitchFamily="34" charset="0"/>
              </a:rPr>
              <a:t> 24 </a:t>
            </a:r>
            <a:r>
              <a:rPr lang="en-US" sz="3000" b="1" dirty="0" err="1"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latin typeface="HP001 4 hàng" panose="020B0603050302020204" pitchFamily="34" charset="0"/>
              </a:rPr>
              <a:t> 10 </a:t>
            </a:r>
            <a:r>
              <a:rPr 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9B6D220-98BD-4910-8ADE-6878AF1107AF}"/>
              </a:ext>
            </a:extLst>
          </p:cNvPr>
          <p:cNvSpPr txBox="1"/>
          <p:nvPr/>
        </p:nvSpPr>
        <p:spPr>
          <a:xfrm>
            <a:off x="3721304" y="62330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9C5F03C-D7EF-4BD9-8FD7-4FAA0E175DBD}"/>
              </a:ext>
            </a:extLst>
          </p:cNvPr>
          <p:cNvSpPr/>
          <p:nvPr/>
        </p:nvSpPr>
        <p:spPr>
          <a:xfrm>
            <a:off x="2917553" y="843122"/>
            <a:ext cx="332366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B</a:t>
            </a:r>
            <a:r>
              <a:rPr lang="en-US" sz="27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/>
              </a:rPr>
              <a:t>ài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32. 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vi-VN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n   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ôn</a:t>
            </a:r>
            <a:endParaRPr lang="en-US" sz="33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6"/>
            <a:ext cx="1147867" cy="597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144BD-B665-480F-B5F8-9A948807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6" y="2971997"/>
            <a:ext cx="8825582" cy="900247"/>
          </a:xfrm>
          <a:prstGeom prst="rect">
            <a:avLst/>
          </a:prstGeom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91B06A02-DD05-D164-16EB-5398CBBF44D3}"/>
              </a:ext>
            </a:extLst>
          </p:cNvPr>
          <p:cNvGrpSpPr/>
          <p:nvPr/>
        </p:nvGrpSpPr>
        <p:grpSpPr>
          <a:xfrm>
            <a:off x="2959362" y="1107703"/>
            <a:ext cx="3190716" cy="1307147"/>
            <a:chOff x="3178900" y="1479777"/>
            <a:chExt cx="5688866" cy="2961595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CE97615A-B35D-9790-1BB0-9D2370B4739D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130F1C59-E612-D1E5-980F-63E064CC77D9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BE5DD39D-FEE2-412B-CC44-861AE6401FD1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00222559-3927-EAD4-EE70-396EE6D83273}"/>
              </a:ext>
            </a:extLst>
          </p:cNvPr>
          <p:cNvSpPr txBox="1"/>
          <p:nvPr/>
        </p:nvSpPr>
        <p:spPr>
          <a:xfrm>
            <a:off x="5012625" y="1020282"/>
            <a:ext cx="207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45531F1-26AE-94B9-19C6-3827042AE445}"/>
              </a:ext>
            </a:extLst>
          </p:cNvPr>
          <p:cNvSpPr txBox="1"/>
          <p:nvPr/>
        </p:nvSpPr>
        <p:spPr>
          <a:xfrm>
            <a:off x="3731412" y="887233"/>
            <a:ext cx="406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itchFamily="34" charset="0"/>
                <a:cs typeface="Arial" pitchFamily="34" charset="0"/>
              </a:rPr>
              <a:t>c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CCF327BF-38D2-A9F0-D69A-141D448D7670}"/>
              </a:ext>
            </a:extLst>
          </p:cNvPr>
          <p:cNvSpPr txBox="1"/>
          <p:nvPr/>
        </p:nvSpPr>
        <p:spPr>
          <a:xfrm>
            <a:off x="3977482" y="1636275"/>
            <a:ext cx="2494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A1CC8F8E-6DEB-08E6-A107-7B541AE93F19}"/>
              </a:ext>
            </a:extLst>
          </p:cNvPr>
          <p:cNvSpPr txBox="1"/>
          <p:nvPr/>
        </p:nvSpPr>
        <p:spPr>
          <a:xfrm>
            <a:off x="154859" y="4148658"/>
            <a:ext cx="2638794" cy="715581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nón lá </a:t>
            </a:r>
            <a:endParaRPr lang="en-US" sz="4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08FEB064-CE97-379F-E6D2-F9C1EE55FE04}"/>
              </a:ext>
            </a:extLst>
          </p:cNvPr>
          <p:cNvSpPr txBox="1"/>
          <p:nvPr/>
        </p:nvSpPr>
        <p:spPr>
          <a:xfrm>
            <a:off x="3155997" y="4148658"/>
            <a:ext cx="2746198" cy="715581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sz="4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F0B9765B-14FC-053F-4AE8-D2CA189983BB}"/>
              </a:ext>
            </a:extLst>
          </p:cNvPr>
          <p:cNvSpPr txBox="1"/>
          <p:nvPr/>
        </p:nvSpPr>
        <p:spPr>
          <a:xfrm>
            <a:off x="6256155" y="4148658"/>
            <a:ext cx="2681366" cy="715581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50" dirty="0">
                <a:latin typeface="+mj-lt"/>
                <a:cs typeface="Arial" pitchFamily="34" charset="0"/>
              </a:rPr>
              <a:t>sơ</a:t>
            </a:r>
            <a:r>
              <a:rPr lang="en-US" sz="4050" dirty="0">
                <a:latin typeface="+mj-lt"/>
                <a:cs typeface="Arial" pitchFamily="34" charset="0"/>
              </a:rPr>
              <a:t>n ca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1BA79CF8-F601-FF93-8E98-5B7CBD281584}"/>
              </a:ext>
            </a:extLst>
          </p:cNvPr>
          <p:cNvSpPr/>
          <p:nvPr/>
        </p:nvSpPr>
        <p:spPr>
          <a:xfrm>
            <a:off x="246949" y="22958"/>
            <a:ext cx="8182099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on    </a:t>
            </a:r>
            <a:r>
              <a:rPr lang="vi-VN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6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4362" y="-21238"/>
            <a:ext cx="9248362" cy="5163544"/>
            <a:chOff x="-139149" y="-28318"/>
            <a:chExt cx="12331149" cy="688472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41" y="-314"/>
            <a:ext cx="7276453" cy="459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2.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53" y="146987"/>
            <a:ext cx="6549089" cy="4327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33" y="131738"/>
            <a:ext cx="5651891" cy="3861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5" y="273900"/>
            <a:ext cx="8155466" cy="313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Google Shape;3218;p75"/>
          <p:cNvSpPr/>
          <p:nvPr/>
        </p:nvSpPr>
        <p:spPr>
          <a:xfrm>
            <a:off x="3757208" y="3350774"/>
            <a:ext cx="1405957" cy="42854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7" y="511444"/>
            <a:ext cx="8275780" cy="2944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2"/>
          <p:cNvSpPr txBox="1">
            <a:spLocks noGrp="1"/>
          </p:cNvSpPr>
          <p:nvPr>
            <p:ph type="title"/>
          </p:nvPr>
        </p:nvSpPr>
        <p:spPr>
          <a:xfrm>
            <a:off x="4572000" y="1469231"/>
            <a:ext cx="3635693" cy="9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6. CỦNG CỐ BÀI HỌC </a:t>
            </a:r>
          </a:p>
        </p:txBody>
      </p:sp>
      <p:grpSp>
        <p:nvGrpSpPr>
          <p:cNvPr id="1103" name="Google Shape;1103;p12"/>
          <p:cNvGrpSpPr/>
          <p:nvPr/>
        </p:nvGrpSpPr>
        <p:grpSpPr>
          <a:xfrm>
            <a:off x="1050570" y="3258887"/>
            <a:ext cx="437075" cy="446881"/>
            <a:chOff x="5717150" y="2098500"/>
            <a:chExt cx="247575" cy="245475"/>
          </a:xfrm>
        </p:grpSpPr>
        <p:sp>
          <p:nvSpPr>
            <p:cNvPr id="1104" name="Google Shape;1104;p12"/>
            <p:cNvSpPr/>
            <p:nvPr/>
          </p:nvSpPr>
          <p:spPr>
            <a:xfrm>
              <a:off x="5717150" y="2098500"/>
              <a:ext cx="135175" cy="132800"/>
            </a:xfrm>
            <a:custGeom>
              <a:avLst/>
              <a:gdLst/>
              <a:ahLst/>
              <a:cxnLst/>
              <a:rect l="l" t="t" r="r" b="b"/>
              <a:pathLst>
                <a:path w="5407" h="5312" extrusionOk="0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050"/>
            </a:p>
          </p:txBody>
        </p:sp>
        <p:sp>
          <p:nvSpPr>
            <p:cNvPr id="1105" name="Google Shape;1105;p12"/>
            <p:cNvSpPr/>
            <p:nvPr/>
          </p:nvSpPr>
          <p:spPr>
            <a:xfrm>
              <a:off x="5857650" y="2158275"/>
              <a:ext cx="107075" cy="106075"/>
            </a:xfrm>
            <a:custGeom>
              <a:avLst/>
              <a:gdLst/>
              <a:ahLst/>
              <a:cxnLst/>
              <a:rect l="l" t="t" r="r" b="b"/>
              <a:pathLst>
                <a:path w="4283" h="4243" extrusionOk="0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050"/>
            </a:p>
          </p:txBody>
        </p:sp>
        <p:sp>
          <p:nvSpPr>
            <p:cNvPr id="1106" name="Google Shape;1106;p12"/>
            <p:cNvSpPr/>
            <p:nvPr/>
          </p:nvSpPr>
          <p:spPr>
            <a:xfrm>
              <a:off x="5790750" y="2264450"/>
              <a:ext cx="80750" cy="79525"/>
            </a:xfrm>
            <a:custGeom>
              <a:avLst/>
              <a:gdLst/>
              <a:ahLst/>
              <a:cxnLst/>
              <a:rect l="l" t="t" r="r" b="b"/>
              <a:pathLst>
                <a:path w="3230" h="3181" extrusionOk="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050"/>
            </a:p>
          </p:txBody>
        </p:sp>
      </p:grpSp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486377" y="1116330"/>
            <a:ext cx="2888456" cy="275796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8650" y="1370743"/>
            <a:ext cx="7886700" cy="3259366"/>
          </a:xfrm>
          <a:prstGeom prst="rect">
            <a:avLst/>
          </a:prstGeom>
        </p:spPr>
        <p:txBody>
          <a:bodyPr vert="horz" lIns="68548" tIns="34274" rIns="68548" bIns="34274" rtlCol="0">
            <a:normAutofit/>
          </a:bodyPr>
          <a:lstStyle/>
          <a:p>
            <a:pPr eaLnBrk="1" hangingPunct="1"/>
            <a:endParaRPr lang="vi-VN" altLang="en-US" smtClean="0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0" y="51472"/>
            <a:ext cx="9144000" cy="513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685904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6224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6477000" y="2229285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3962400" y="1886820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1581150" y="2571751"/>
            <a:ext cx="685800" cy="56483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3986548" y="3713301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29285"/>
            <a:ext cx="304800" cy="22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29" y="2685905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94" y="526355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237701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27457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058053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3" y="1450045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72" y="937906"/>
            <a:ext cx="1276350" cy="7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524000" y="1574903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6477000" y="1346593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6553200" y="3770378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295400" y="4112844"/>
            <a:ext cx="685800" cy="45662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8" tIns="34274" rIns="68548" bIns="34274" anchor="ctr"/>
          <a:lstStyle/>
          <a:p>
            <a:pPr defTabSz="816028">
              <a:buClrTx/>
            </a:pPr>
            <a:endParaRPr lang="vi-VN" altLang="en-US" sz="162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230412" y="2057822"/>
            <a:ext cx="8883873" cy="17152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16028">
              <a:buClrTx/>
            </a:pPr>
            <a:r>
              <a:rPr lang="vi-VN" sz="3202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021"/>
                </a:solidFill>
                <a:effectLst>
                  <a:outerShdw blurRad="12700" dist="38100" dir="2700000" algn="tl" rotWithShape="0">
                    <a:srgbClr val="FF8021">
                      <a:lumMod val="60000"/>
                      <a:lumOff val="40000"/>
                    </a:srgbClr>
                  </a:outerShdw>
                </a:effectLst>
                <a:ea typeface="+mn-ea"/>
              </a:rPr>
              <a:t>XIN CHÂN THÀNH CẢM ƠN THẦY CÔ GIÁO  </a:t>
            </a:r>
          </a:p>
          <a:p>
            <a:pPr algn="ctr" defTabSz="816028">
              <a:buClrTx/>
            </a:pPr>
            <a:r>
              <a:rPr lang="vi-VN" sz="3202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021"/>
                </a:solidFill>
                <a:effectLst>
                  <a:outerShdw blurRad="12700" dist="38100" dir="2700000" algn="tl" rotWithShape="0">
                    <a:srgbClr val="FF8021">
                      <a:lumMod val="60000"/>
                      <a:lumOff val="40000"/>
                    </a:srgbClr>
                  </a:outerShdw>
                </a:effectLst>
                <a:ea typeface="+mn-ea"/>
              </a:rPr>
              <a:t>CÁC EM </a:t>
            </a:r>
            <a:endParaRPr lang="en-US" sz="3202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8021"/>
              </a:solidFill>
              <a:effectLst>
                <a:outerShdw blurRad="12700" dist="38100" dir="2700000" algn="tl" rotWithShape="0">
                  <a:srgbClr val="FF8021">
                    <a:lumMod val="60000"/>
                    <a:lumOff val="40000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84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2" y="157519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5580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340" y="1275879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6524" y="135991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146515" y="223059"/>
            <a:ext cx="5588834" cy="115629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6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chuyến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3444" y="268088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170" y="4166767"/>
            <a:ext cx="153416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6" y="156916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5580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5" y="126508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310" y="264795"/>
            <a:ext cx="4136390" cy="117094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m......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16484" y="2808734"/>
            <a:ext cx="3960904" cy="3759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RIGHT</a:t>
            </a:r>
            <a:r>
              <a:rPr lang="en-US" sz="1350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79745" y="273685"/>
            <a:ext cx="1359535" cy="1138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5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7" y="155041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8" y="155006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5580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5" y="126508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310" y="323850"/>
            <a:ext cx="4136390" cy="111188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ng........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16484" y="2808734"/>
            <a:ext cx="3960904" cy="3759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ngan 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7990" y="347345"/>
            <a:ext cx="1620520" cy="110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989" y="1517810"/>
            <a:ext cx="1146100" cy="189457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990" y="1524089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5580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5" y="126508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310" y="194945"/>
            <a:ext cx="4136390" cy="124079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Thằn l.......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16484" y="2808734"/>
            <a:ext cx="3960904" cy="3759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Thằn lằn 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7510" y="189865"/>
            <a:ext cx="169989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5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 rot="10800000">
            <a:off x="0" y="3846830"/>
            <a:ext cx="9159875" cy="1296670"/>
          </a:xfrm>
          <a:prstGeom prst="flowChartDocumen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548640" y="0"/>
            <a:ext cx="10263505" cy="4159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51460" y="933450"/>
            <a:ext cx="3355975" cy="3420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898130" y="2759710"/>
            <a:ext cx="2859405" cy="2282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ular Callout 7"/>
          <p:cNvSpPr/>
          <p:nvPr/>
        </p:nvSpPr>
        <p:spPr>
          <a:xfrm>
            <a:off x="3851910" y="1203325"/>
            <a:ext cx="3888740" cy="1182370"/>
          </a:xfrm>
          <a:prstGeom prst="wedgeRect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Chúng ta đã đến trường rồi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458 -0.00567901 L -0.818264 -0.0120988 " pathEditMode="relative" ptsTypes="">
                                      <p:cBhvr>
                                        <p:cTn id="1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4" y="1172477"/>
            <a:ext cx="6140892" cy="179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46186" y="1714500"/>
            <a:ext cx="33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318133"/>
            <a:ext cx="445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0801"/>
            <a:ext cx="9095833" cy="43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369</Words>
  <Application>Microsoft Office PowerPoint</Application>
  <PresentationFormat>On-screen Show (16:9)</PresentationFormat>
  <Paragraphs>100</Paragraphs>
  <Slides>29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9" baseType="lpstr">
      <vt:lpstr>HP001 4 hàng</vt:lpstr>
      <vt:lpstr>Arial</vt:lpstr>
      <vt:lpstr>#9Slide03 BoosterNextFYBlack</vt:lpstr>
      <vt:lpstr>Gamja Flower</vt:lpstr>
      <vt:lpstr>Trebuchet MS</vt:lpstr>
      <vt:lpstr>Calibri</vt:lpstr>
      <vt:lpstr>Aptos</vt:lpstr>
      <vt:lpstr>Quicksand Medium</vt:lpstr>
      <vt:lpstr>Wingdings 3</vt:lpstr>
      <vt:lpstr>Arial-Rounded</vt:lpstr>
      <vt:lpstr>VNI-Avo</vt:lpstr>
      <vt:lpstr>UTM Avo</vt:lpstr>
      <vt:lpstr>Aldrich</vt:lpstr>
      <vt:lpstr>Abril Fatface</vt:lpstr>
      <vt:lpstr>Grandstander Medium</vt:lpstr>
      <vt:lpstr>Georgia</vt:lpstr>
      <vt:lpstr>Chivo Light</vt:lpstr>
      <vt:lpstr>Tahoma</vt:lpstr>
      <vt:lpstr>Cambria</vt:lpstr>
      <vt:lpstr>Grandstander</vt:lpstr>
      <vt:lpstr>Calibri Light</vt:lpstr>
      <vt:lpstr>Aptos Display</vt:lpstr>
      <vt:lpstr>宋体</vt:lpstr>
      <vt:lpstr>Times New Roman</vt:lpstr>
      <vt:lpstr>Pre-K Outdoor Activities to Celebrate National Play Outside Day by Slidesgo</vt:lpstr>
      <vt:lpstr>Office Theme</vt:lpstr>
      <vt:lpstr>Facet</vt:lpstr>
      <vt:lpstr>2_Office Theme</vt:lpstr>
      <vt:lpstr>1_Office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CỦNG CỐ BÀI HỌC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 Bài 32:  on ôn ơn</dc:title>
  <dc:creator>Admin</dc:creator>
  <cp:lastModifiedBy>Admin</cp:lastModifiedBy>
  <cp:revision>51</cp:revision>
  <dcterms:created xsi:type="dcterms:W3CDTF">2023-10-30T10:28:00Z</dcterms:created>
  <dcterms:modified xsi:type="dcterms:W3CDTF">2025-10-27T16:04:02Z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DFA3DB96894945FAB9402BE9147B3999_12</vt:lpwstr>
  </property>
  <property fmtid="{D5CDD505-2E9C-101B-9397-08002B2CF9AE}" pid="3" name="KSOProductBuildVer">
    <vt:lpwstr>1033-12.2.0.13266</vt:lpwstr>
  </property>
</Properties>
</file>