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79"/>
  </p:notes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4" r:id="rId9"/>
    <p:sldId id="265" r:id="rId10"/>
    <p:sldId id="263" r:id="rId11"/>
    <p:sldId id="268" r:id="rId12"/>
    <p:sldId id="272" r:id="rId13"/>
    <p:sldId id="266" r:id="rId14"/>
    <p:sldId id="267" r:id="rId15"/>
    <p:sldId id="270" r:id="rId16"/>
    <p:sldId id="273" r:id="rId17"/>
    <p:sldId id="274" r:id="rId18"/>
    <p:sldId id="278" r:id="rId19"/>
    <p:sldId id="275" r:id="rId20"/>
    <p:sldId id="271" r:id="rId21"/>
    <p:sldId id="277" r:id="rId22"/>
    <p:sldId id="282" r:id="rId23"/>
    <p:sldId id="328" r:id="rId24"/>
    <p:sldId id="329" r:id="rId25"/>
    <p:sldId id="331" r:id="rId26"/>
    <p:sldId id="330" r:id="rId27"/>
    <p:sldId id="333" r:id="rId28"/>
    <p:sldId id="332" r:id="rId29"/>
    <p:sldId id="334" r:id="rId30"/>
    <p:sldId id="337" r:id="rId31"/>
    <p:sldId id="335" r:id="rId32"/>
    <p:sldId id="336" r:id="rId33"/>
    <p:sldId id="340" r:id="rId34"/>
    <p:sldId id="342" r:id="rId35"/>
    <p:sldId id="341" r:id="rId36"/>
    <p:sldId id="338" r:id="rId37"/>
    <p:sldId id="339" r:id="rId38"/>
    <p:sldId id="343" r:id="rId39"/>
    <p:sldId id="344" r:id="rId40"/>
    <p:sldId id="345" r:id="rId41"/>
    <p:sldId id="346" r:id="rId42"/>
    <p:sldId id="348" r:id="rId43"/>
    <p:sldId id="350" r:id="rId44"/>
    <p:sldId id="356" r:id="rId45"/>
    <p:sldId id="347" r:id="rId46"/>
    <p:sldId id="349" r:id="rId47"/>
    <p:sldId id="353" r:id="rId48"/>
    <p:sldId id="355" r:id="rId49"/>
    <p:sldId id="354" r:id="rId50"/>
    <p:sldId id="358" r:id="rId51"/>
    <p:sldId id="351" r:id="rId52"/>
    <p:sldId id="362" r:id="rId53"/>
    <p:sldId id="352" r:id="rId54"/>
    <p:sldId id="276" r:id="rId55"/>
    <p:sldId id="361" r:id="rId56"/>
    <p:sldId id="357" r:id="rId57"/>
    <p:sldId id="363" r:id="rId58"/>
    <p:sldId id="360" r:id="rId59"/>
    <p:sldId id="367" r:id="rId60"/>
    <p:sldId id="364" r:id="rId61"/>
    <p:sldId id="371" r:id="rId62"/>
    <p:sldId id="365" r:id="rId63"/>
    <p:sldId id="368" r:id="rId64"/>
    <p:sldId id="359" r:id="rId65"/>
    <p:sldId id="366" r:id="rId66"/>
    <p:sldId id="284" r:id="rId67"/>
    <p:sldId id="279" r:id="rId68"/>
    <p:sldId id="319" r:id="rId69"/>
    <p:sldId id="369" r:id="rId70"/>
    <p:sldId id="372" r:id="rId71"/>
    <p:sldId id="281" r:id="rId72"/>
    <p:sldId id="283" r:id="rId73"/>
    <p:sldId id="370" r:id="rId74"/>
    <p:sldId id="285" r:id="rId75"/>
    <p:sldId id="373" r:id="rId76"/>
    <p:sldId id="293" r:id="rId77"/>
    <p:sldId id="290" r:id="rId78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80"/>
    </p:embeddedFont>
    <p:embeddedFont>
      <p:font typeface="Cambria Math" panose="02040503050406030204" pitchFamily="18" charset="0"/>
      <p:regular r:id="rId81"/>
    </p:embeddedFont>
    <p:embeddedFont>
      <p:font typeface="Chewy" panose="020B0604020202020204" charset="0"/>
      <p:regular r:id="rId82"/>
    </p:embeddedFont>
    <p:embeddedFont>
      <p:font typeface="Hind" panose="02000000000000000000" pitchFamily="2" charset="0"/>
      <p:regular r:id="rId83"/>
      <p:bold r:id="rId84"/>
    </p:embeddedFont>
    <p:embeddedFont>
      <p:font typeface="Nunito Light" pitchFamily="2" charset="0"/>
      <p:regular r:id="rId85"/>
      <p:italic r:id="rId86"/>
    </p:embeddedFont>
    <p:embeddedFont>
      <p:font typeface="PT Sans" panose="020B0503020203020204" pitchFamily="34" charset="0"/>
      <p:regular r:id="rId87"/>
      <p:bold r:id="rId88"/>
      <p:italic r:id="rId89"/>
      <p:boldItalic r:id="rId90"/>
    </p:embeddedFont>
    <p:embeddedFont>
      <p:font typeface="Roboto Condensed Light" panose="02000000000000000000" pitchFamily="2" charset="0"/>
      <p:regular r:id="rId91"/>
      <p:italic r:id="rId9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15"/>
    <a:srgbClr val="000000"/>
    <a:srgbClr val="FF5F5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6D83CC-5E0E-441F-B480-A1733E2362CD}">
  <a:tblStyle styleId="{0D6D83CC-5E0E-441F-B480-A1733E2362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3F11825-9F7D-4854-94E4-C9344F53C06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3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5.fntdata"/><Relationship Id="rId89" Type="http://schemas.openxmlformats.org/officeDocument/2006/relationships/font" Target="fonts/font10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font" Target="fonts/font11.fntdata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1.fntdata"/><Relationship Id="rId85" Type="http://schemas.openxmlformats.org/officeDocument/2006/relationships/font" Target="fonts/font6.fntdata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4.fntdata"/><Relationship Id="rId88" Type="http://schemas.openxmlformats.org/officeDocument/2006/relationships/font" Target="fonts/font9.fntdata"/><Relationship Id="rId91" Type="http://schemas.openxmlformats.org/officeDocument/2006/relationships/font" Target="fonts/font12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2.fntdata"/><Relationship Id="rId86" Type="http://schemas.openxmlformats.org/officeDocument/2006/relationships/font" Target="fonts/font7.fntdata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8.fntdata"/><Relationship Id="rId61" Type="http://schemas.openxmlformats.org/officeDocument/2006/relationships/slide" Target="slides/slide60.xml"/><Relationship Id="rId82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6158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460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33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9322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108b4651a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108b4651a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6516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200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g108b4651a3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9" name="Google Shape;3919;g108b4651a3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4681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g108b4651a3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6" name="Google Shape;3936;g108b4651a3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424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947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g109e91da7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3" name="Google Shape;4073;g109e91da7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702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88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4" name="Google Shape;4084;g108b4651a3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5" name="Google Shape;4085;g108b4651a3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66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8" name="Google Shape;347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010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g108b4651a3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3" name="Google Shape;3943;g108b4651a3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4742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Google Shape;4111;g108b4651a3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2" name="Google Shape;4112;g108b4651a3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5918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1" name="Google Shape;4811;g108b4651a39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2" name="Google Shape;4812;g108b4651a39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587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404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g109e91da4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0" name="Google Shape;3500;g109e91da4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48673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Google Shape;3515;g108b4651a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6" name="Google Shape;3516;g108b4651a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39247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632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70700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5037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26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108b4651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1" name="Google Shape;3471;g108b4651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73136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84145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4087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108b4651a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108b4651a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0614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52237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80923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g109e91da7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3" name="Google Shape;4073;g109e91da7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0874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g108b4651a3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9" name="Google Shape;3919;g108b4651a3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57516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g108b4651a3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6" name="Google Shape;3936;g108b4651a3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90136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4" name="Google Shape;4084;g108b4651a39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5" name="Google Shape;4085;g108b4651a39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90873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Google Shape;3942;g108b4651a39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3" name="Google Shape;3943;g108b4651a39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8572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83901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Google Shape;4111;g108b4651a3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2" name="Google Shape;4112;g108b4651a3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8395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1" name="Google Shape;4811;g108b4651a39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2" name="Google Shape;4812;g108b4651a39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66469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8" name="Google Shape;3478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03776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3" name="Google Shape;3463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4" name="Google Shape;3464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902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872105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5" name="Google Shape;330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6" name="Google Shape;330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20912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0" name="Google Shape;3470;g108b4651a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1" name="Google Shape;3471;g108b4651a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7300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Google Shape;3515;g108b4651a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6" name="Google Shape;3516;g108b4651a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78462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002767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77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g109e91da4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0" name="Google Shape;3500;g109e91da4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403006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108b4651a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108b4651a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006047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9" name="Google Shape;3499;g109e91da4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0" name="Google Shape;3500;g109e91da4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52158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76002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3129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5" name="Google Shape;4095;g108b4651a3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6" name="Google Shape;4096;g108b4651a3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9452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5" name="Google Shape;3935;g108b4651a39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6" name="Google Shape;3936;g108b4651a39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27067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42131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2" name="Google Shape;4072;g109e91da7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3" name="Google Shape;4073;g109e91da7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08221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g108b4651a3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9" name="Google Shape;3919;g108b4651a3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41972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397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6" name="Google Shape;3506;gfb74c86f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7" name="Google Shape;3507;gfb74c86f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4406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96715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g108b4651a39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4" name="Google Shape;3924;g108b4651a39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99846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3" name="Google Shape;3523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68719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" name="Google Shape;3952;g108b4651a3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3" name="Google Shape;3953;g108b4651a3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410947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412407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5" name="Google Shape;3735;g108b4651a3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6" name="Google Shape;3736;g108b4651a3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2504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4" name="Google Shape;4834;g10815d6fa93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5" name="Google Shape;4835;g10815d6fa93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21892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108b4651a3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108b4651a3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23112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9" name="Google Shape;4579;g108b4651a39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0" name="Google Shape;4580;g108b4651a39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801781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6" name="Google Shape;3976;g108b4651a39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7" name="Google Shape;3977;g108b4651a39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9422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5" name="Google Shape;3515;g108b4651a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6" name="Google Shape;3516;g108b4651a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67098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g108b4651a39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9" name="Google Shape;3919;g108b4651a39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840851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7" name="Google Shape;4757;g108b4651a39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8" name="Google Shape;4758;g108b4651a39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483980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5" name="Google Shape;4825;g108b4651a39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6" name="Google Shape;4826;g108b4651a39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697748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8" name="Google Shape;4248;g108b4651a3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9" name="Google Shape;4249;g108b4651a3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681275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8" name="Google Shape;4968;g108b4651a39_0_23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9" name="Google Shape;4969;g108b4651a39_0_23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700670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4" name="Google Shape;4834;g10815d6fa93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5" name="Google Shape;4835;g10815d6fa93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40801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1" name="Google Shape;9171;g108b4651a39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2" name="Google Shape;9172;g108b4651a39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037613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0" name="Google Shape;7920;g108b4651a39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1" name="Google Shape;7921;g108b4651a39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74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108b4651a3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108b4651a3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92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" name="Google Shape;3661;g108b4651a3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2" name="Google Shape;3662;g108b4651a3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118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358400" y="1330913"/>
            <a:ext cx="6427200" cy="16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None/>
              <a:defRPr sz="4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654400" y="3329288"/>
            <a:ext cx="3835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924150" y="-13850"/>
            <a:ext cx="3600450" cy="674600"/>
          </a:xfrm>
          <a:custGeom>
            <a:avLst/>
            <a:gdLst/>
            <a:ahLst/>
            <a:cxnLst/>
            <a:rect l="l" t="t" r="r" b="b"/>
            <a:pathLst>
              <a:path w="144018" h="26984" extrusionOk="0">
                <a:moveTo>
                  <a:pt x="0" y="18669"/>
                </a:moveTo>
                <a:cubicBezTo>
                  <a:pt x="5066" y="5160"/>
                  <a:pt x="28477" y="8849"/>
                  <a:pt x="42672" y="11430"/>
                </a:cubicBezTo>
                <a:cubicBezTo>
                  <a:pt x="52517" y="13220"/>
                  <a:pt x="68459" y="13752"/>
                  <a:pt x="70104" y="23622"/>
                </a:cubicBezTo>
                <a:cubicBezTo>
                  <a:pt x="70940" y="28639"/>
                  <a:pt x="56930" y="27508"/>
                  <a:pt x="54864" y="22860"/>
                </a:cubicBezTo>
                <a:cubicBezTo>
                  <a:pt x="53119" y="18933"/>
                  <a:pt x="58026" y="13551"/>
                  <a:pt x="62103" y="12192"/>
                </a:cubicBezTo>
                <a:cubicBezTo>
                  <a:pt x="81875" y="5601"/>
                  <a:pt x="103459" y="21407"/>
                  <a:pt x="124206" y="19431"/>
                </a:cubicBezTo>
                <a:cubicBezTo>
                  <a:pt x="133414" y="18554"/>
                  <a:pt x="139881" y="8274"/>
                  <a:pt x="14401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" name="Google Shape;14;p2"/>
          <p:cNvSpPr/>
          <p:nvPr/>
        </p:nvSpPr>
        <p:spPr>
          <a:xfrm>
            <a:off x="8635689" y="-4325"/>
            <a:ext cx="632350" cy="2971800"/>
          </a:xfrm>
          <a:custGeom>
            <a:avLst/>
            <a:gdLst/>
            <a:ahLst/>
            <a:cxnLst/>
            <a:rect l="l" t="t" r="r" b="b"/>
            <a:pathLst>
              <a:path w="25294" h="118872" extrusionOk="0">
                <a:moveTo>
                  <a:pt x="21103" y="0"/>
                </a:moveTo>
                <a:cubicBezTo>
                  <a:pt x="15003" y="3812"/>
                  <a:pt x="6118" y="7357"/>
                  <a:pt x="5101" y="14478"/>
                </a:cubicBezTo>
                <a:cubicBezTo>
                  <a:pt x="3252" y="27423"/>
                  <a:pt x="13807" y="39928"/>
                  <a:pt x="12721" y="52959"/>
                </a:cubicBezTo>
                <a:cubicBezTo>
                  <a:pt x="11730" y="64854"/>
                  <a:pt x="-1040" y="74610"/>
                  <a:pt x="148" y="86487"/>
                </a:cubicBezTo>
                <a:cubicBezTo>
                  <a:pt x="1128" y="96284"/>
                  <a:pt x="7443" y="105711"/>
                  <a:pt x="15007" y="112014"/>
                </a:cubicBezTo>
                <a:cubicBezTo>
                  <a:pt x="18173" y="114652"/>
                  <a:pt x="22380" y="115958"/>
                  <a:pt x="25294" y="11887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" name="Google Shape;15;p2"/>
          <p:cNvSpPr/>
          <p:nvPr/>
        </p:nvSpPr>
        <p:spPr>
          <a:xfrm>
            <a:off x="867000" y="4538052"/>
            <a:ext cx="5086350" cy="744000"/>
          </a:xfrm>
          <a:custGeom>
            <a:avLst/>
            <a:gdLst/>
            <a:ahLst/>
            <a:cxnLst/>
            <a:rect l="l" t="t" r="r" b="b"/>
            <a:pathLst>
              <a:path w="203454" h="29760" extrusionOk="0">
                <a:moveTo>
                  <a:pt x="0" y="29760"/>
                </a:moveTo>
                <a:cubicBezTo>
                  <a:pt x="5698" y="21620"/>
                  <a:pt x="14548" y="14020"/>
                  <a:pt x="24384" y="12615"/>
                </a:cubicBezTo>
                <a:cubicBezTo>
                  <a:pt x="37884" y="10686"/>
                  <a:pt x="51619" y="17735"/>
                  <a:pt x="65151" y="16044"/>
                </a:cubicBezTo>
                <a:cubicBezTo>
                  <a:pt x="81076" y="14053"/>
                  <a:pt x="96151" y="2555"/>
                  <a:pt x="112014" y="4995"/>
                </a:cubicBezTo>
                <a:cubicBezTo>
                  <a:pt x="123448" y="6754"/>
                  <a:pt x="133708" y="16918"/>
                  <a:pt x="145161" y="15282"/>
                </a:cubicBezTo>
                <a:cubicBezTo>
                  <a:pt x="149561" y="14653"/>
                  <a:pt x="155628" y="8312"/>
                  <a:pt x="153162" y="4614"/>
                </a:cubicBezTo>
                <a:cubicBezTo>
                  <a:pt x="150711" y="938"/>
                  <a:pt x="144837" y="-791"/>
                  <a:pt x="140589" y="423"/>
                </a:cubicBezTo>
                <a:cubicBezTo>
                  <a:pt x="138542" y="1008"/>
                  <a:pt x="137936" y="4526"/>
                  <a:pt x="138684" y="6519"/>
                </a:cubicBezTo>
                <a:cubicBezTo>
                  <a:pt x="142449" y="16559"/>
                  <a:pt x="158485" y="15835"/>
                  <a:pt x="169164" y="16806"/>
                </a:cubicBezTo>
                <a:cubicBezTo>
                  <a:pt x="177999" y="17609"/>
                  <a:pt x="186917" y="19407"/>
                  <a:pt x="195072" y="22902"/>
                </a:cubicBezTo>
                <a:cubicBezTo>
                  <a:pt x="198317" y="24293"/>
                  <a:pt x="200296" y="27800"/>
                  <a:pt x="203454" y="2937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" name="Google Shape;16;p2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17" name="Google Shape;17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-3364781">
            <a:off x="2587272" y="4690221"/>
            <a:ext cx="342908" cy="319107"/>
            <a:chOff x="-1003774" y="3010923"/>
            <a:chExt cx="671424" cy="624822"/>
          </a:xfrm>
        </p:grpSpPr>
        <p:sp>
          <p:nvSpPr>
            <p:cNvPr id="55" name="Google Shape;55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Google Shape;1088;p1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9" name="Google Shape;1089;p13"/>
          <p:cNvSpPr/>
          <p:nvPr/>
        </p:nvSpPr>
        <p:spPr>
          <a:xfrm>
            <a:off x="8689506" y="1879788"/>
            <a:ext cx="492825" cy="3259375"/>
          </a:xfrm>
          <a:custGeom>
            <a:avLst/>
            <a:gdLst/>
            <a:ahLst/>
            <a:cxnLst/>
            <a:rect l="l" t="t" r="r" b="b"/>
            <a:pathLst>
              <a:path w="19713" h="130375" extrusionOk="0">
                <a:moveTo>
                  <a:pt x="18951" y="130375"/>
                </a:moveTo>
                <a:cubicBezTo>
                  <a:pt x="12501" y="119625"/>
                  <a:pt x="8009" y="106145"/>
                  <a:pt x="10188" y="93799"/>
                </a:cubicBezTo>
                <a:cubicBezTo>
                  <a:pt x="11661" y="85449"/>
                  <a:pt x="18821" y="77778"/>
                  <a:pt x="17427" y="69415"/>
                </a:cubicBezTo>
                <a:cubicBezTo>
                  <a:pt x="15545" y="58123"/>
                  <a:pt x="7136" y="48421"/>
                  <a:pt x="5997" y="37030"/>
                </a:cubicBezTo>
                <a:cubicBezTo>
                  <a:pt x="4792" y="24982"/>
                  <a:pt x="17606" y="9396"/>
                  <a:pt x="9045" y="835"/>
                </a:cubicBezTo>
                <a:cubicBezTo>
                  <a:pt x="4426" y="-3784"/>
                  <a:pt x="-1302" y="12024"/>
                  <a:pt x="282" y="18361"/>
                </a:cubicBezTo>
                <a:cubicBezTo>
                  <a:pt x="1415" y="22895"/>
                  <a:pt x="5959" y="27118"/>
                  <a:pt x="10569" y="27886"/>
                </a:cubicBezTo>
                <a:cubicBezTo>
                  <a:pt x="14182" y="28488"/>
                  <a:pt x="17123" y="24380"/>
                  <a:pt x="19713" y="2179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090" name="Google Shape;1090;p1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13"/>
          <p:cNvSpPr txBox="1">
            <a:spLocks noGrp="1"/>
          </p:cNvSpPr>
          <p:nvPr>
            <p:ph type="title"/>
          </p:nvPr>
        </p:nvSpPr>
        <p:spPr>
          <a:xfrm>
            <a:off x="1922990" y="154166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3"/>
          <p:cNvSpPr txBox="1">
            <a:spLocks noGrp="1"/>
          </p:cNvSpPr>
          <p:nvPr>
            <p:ph type="subTitle" idx="1"/>
          </p:nvPr>
        </p:nvSpPr>
        <p:spPr>
          <a:xfrm>
            <a:off x="1922990" y="193590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3"/>
          <p:cNvSpPr txBox="1">
            <a:spLocks noGrp="1"/>
          </p:cNvSpPr>
          <p:nvPr>
            <p:ph type="title" idx="2"/>
          </p:nvPr>
        </p:nvSpPr>
        <p:spPr>
          <a:xfrm>
            <a:off x="5945138" y="154166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4" name="Google Shape;1094;p13"/>
          <p:cNvSpPr txBox="1">
            <a:spLocks noGrp="1"/>
          </p:cNvSpPr>
          <p:nvPr>
            <p:ph type="subTitle" idx="3"/>
          </p:nvPr>
        </p:nvSpPr>
        <p:spPr>
          <a:xfrm>
            <a:off x="5945138" y="193590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5" name="Google Shape;1095;p13"/>
          <p:cNvSpPr txBox="1">
            <a:spLocks noGrp="1"/>
          </p:cNvSpPr>
          <p:nvPr>
            <p:ph type="title" idx="4"/>
          </p:nvPr>
        </p:nvSpPr>
        <p:spPr>
          <a:xfrm>
            <a:off x="1922990" y="318061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6" name="Google Shape;1096;p13"/>
          <p:cNvSpPr txBox="1">
            <a:spLocks noGrp="1"/>
          </p:cNvSpPr>
          <p:nvPr>
            <p:ph type="subTitle" idx="5"/>
          </p:nvPr>
        </p:nvSpPr>
        <p:spPr>
          <a:xfrm>
            <a:off x="1922990" y="3574898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7" name="Google Shape;1097;p13"/>
          <p:cNvSpPr txBox="1">
            <a:spLocks noGrp="1"/>
          </p:cNvSpPr>
          <p:nvPr>
            <p:ph type="title" idx="6"/>
          </p:nvPr>
        </p:nvSpPr>
        <p:spPr>
          <a:xfrm>
            <a:off x="5945138" y="318057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8" name="Google Shape;1098;p13"/>
          <p:cNvSpPr txBox="1">
            <a:spLocks noGrp="1"/>
          </p:cNvSpPr>
          <p:nvPr>
            <p:ph type="subTitle" idx="7"/>
          </p:nvPr>
        </p:nvSpPr>
        <p:spPr>
          <a:xfrm>
            <a:off x="5945138" y="3574860"/>
            <a:ext cx="23055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9" name="Google Shape;1099;p13"/>
          <p:cNvSpPr txBox="1">
            <a:spLocks noGrp="1"/>
          </p:cNvSpPr>
          <p:nvPr>
            <p:ph type="title" idx="8" hasCustomPrompt="1"/>
          </p:nvPr>
        </p:nvSpPr>
        <p:spPr>
          <a:xfrm>
            <a:off x="967765" y="175738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0" name="Google Shape;1100;p13"/>
          <p:cNvSpPr txBox="1">
            <a:spLocks noGrp="1"/>
          </p:cNvSpPr>
          <p:nvPr>
            <p:ph type="title" idx="9" hasCustomPrompt="1"/>
          </p:nvPr>
        </p:nvSpPr>
        <p:spPr>
          <a:xfrm>
            <a:off x="967776" y="33963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1" name="Google Shape;1101;p13"/>
          <p:cNvSpPr txBox="1">
            <a:spLocks noGrp="1"/>
          </p:cNvSpPr>
          <p:nvPr>
            <p:ph type="title" idx="13" hasCustomPrompt="1"/>
          </p:nvPr>
        </p:nvSpPr>
        <p:spPr>
          <a:xfrm>
            <a:off x="4983009" y="175738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2" name="Google Shape;1102;p13"/>
          <p:cNvSpPr txBox="1">
            <a:spLocks noGrp="1"/>
          </p:cNvSpPr>
          <p:nvPr>
            <p:ph type="title" idx="14" hasCustomPrompt="1"/>
          </p:nvPr>
        </p:nvSpPr>
        <p:spPr>
          <a:xfrm>
            <a:off x="4987540" y="3396348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3" name="Google Shape;1103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13"/>
          <p:cNvSpPr/>
          <p:nvPr/>
        </p:nvSpPr>
        <p:spPr>
          <a:xfrm>
            <a:off x="-47400" y="14725"/>
            <a:ext cx="1285875" cy="2533650"/>
          </a:xfrm>
          <a:custGeom>
            <a:avLst/>
            <a:gdLst/>
            <a:ahLst/>
            <a:cxnLst/>
            <a:rect l="l" t="t" r="r" b="b"/>
            <a:pathLst>
              <a:path w="51435" h="101346" extrusionOk="0">
                <a:moveTo>
                  <a:pt x="51435" y="0"/>
                </a:moveTo>
                <a:cubicBezTo>
                  <a:pt x="44705" y="1683"/>
                  <a:pt x="36548" y="2832"/>
                  <a:pt x="32385" y="8382"/>
                </a:cubicBezTo>
                <a:cubicBezTo>
                  <a:pt x="27211" y="15280"/>
                  <a:pt x="32472" y="26422"/>
                  <a:pt x="28194" y="33909"/>
                </a:cubicBezTo>
                <a:cubicBezTo>
                  <a:pt x="23708" y="41760"/>
                  <a:pt x="16138" y="48580"/>
                  <a:pt x="14859" y="57531"/>
                </a:cubicBezTo>
                <a:cubicBezTo>
                  <a:pt x="13725" y="65468"/>
                  <a:pt x="17955" y="73673"/>
                  <a:pt x="16383" y="81534"/>
                </a:cubicBezTo>
                <a:cubicBezTo>
                  <a:pt x="14702" y="89937"/>
                  <a:pt x="8130" y="98636"/>
                  <a:pt x="0" y="101346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105" name="Google Shape;1105;p13"/>
          <p:cNvGrpSpPr/>
          <p:nvPr/>
        </p:nvGrpSpPr>
        <p:grpSpPr>
          <a:xfrm rot="3446927">
            <a:off x="608396" y="176059"/>
            <a:ext cx="342917" cy="319115"/>
            <a:chOff x="-1003774" y="3010923"/>
            <a:chExt cx="671424" cy="624822"/>
          </a:xfrm>
        </p:grpSpPr>
        <p:sp>
          <p:nvSpPr>
            <p:cNvPr id="1106" name="Google Shape;1106;p1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13"/>
          <p:cNvGrpSpPr/>
          <p:nvPr/>
        </p:nvGrpSpPr>
        <p:grpSpPr>
          <a:xfrm>
            <a:off x="7779611" y="371269"/>
            <a:ext cx="1073603" cy="1003212"/>
            <a:chOff x="10715325" y="1566575"/>
            <a:chExt cx="934950" cy="873650"/>
          </a:xfrm>
        </p:grpSpPr>
        <p:sp>
          <p:nvSpPr>
            <p:cNvPr id="1144" name="Google Shape;1144;p13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6" name="Google Shape;1156;p13"/>
          <p:cNvGrpSpPr/>
          <p:nvPr/>
        </p:nvGrpSpPr>
        <p:grpSpPr>
          <a:xfrm>
            <a:off x="25500" y="3996297"/>
            <a:ext cx="1375435" cy="1358646"/>
            <a:chOff x="5180763" y="3483322"/>
            <a:chExt cx="1375435" cy="1358646"/>
          </a:xfrm>
        </p:grpSpPr>
        <p:sp>
          <p:nvSpPr>
            <p:cNvPr id="1157" name="Google Shape;1157;p13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3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3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3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4762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3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3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3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3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3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3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3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3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3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3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3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3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3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3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3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3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3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3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3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3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3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3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3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3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3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3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3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3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3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3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3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3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3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3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3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3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3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3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3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5" name="Google Shape;1215;p1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14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4"/>
          <p:cNvSpPr txBox="1">
            <a:spLocks noGrp="1"/>
          </p:cNvSpPr>
          <p:nvPr>
            <p:ph type="title"/>
          </p:nvPr>
        </p:nvSpPr>
        <p:spPr>
          <a:xfrm>
            <a:off x="1193250" y="3404473"/>
            <a:ext cx="67575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8" name="Google Shape;1218;p14"/>
          <p:cNvSpPr txBox="1">
            <a:spLocks noGrp="1"/>
          </p:cNvSpPr>
          <p:nvPr>
            <p:ph type="subTitle" idx="1"/>
          </p:nvPr>
        </p:nvSpPr>
        <p:spPr>
          <a:xfrm>
            <a:off x="1827750" y="1172625"/>
            <a:ext cx="5488500" cy="20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9" name="Google Shape;1219;p14"/>
          <p:cNvSpPr/>
          <p:nvPr/>
        </p:nvSpPr>
        <p:spPr>
          <a:xfrm>
            <a:off x="1886175" y="484608"/>
            <a:ext cx="5705475" cy="606375"/>
          </a:xfrm>
          <a:custGeom>
            <a:avLst/>
            <a:gdLst/>
            <a:ahLst/>
            <a:cxnLst/>
            <a:rect l="l" t="t" r="r" b="b"/>
            <a:pathLst>
              <a:path w="228219" h="24255" extrusionOk="0">
                <a:moveTo>
                  <a:pt x="0" y="15873"/>
                </a:moveTo>
                <a:cubicBezTo>
                  <a:pt x="3438" y="12435"/>
                  <a:pt x="5081" y="6799"/>
                  <a:pt x="9525" y="4824"/>
                </a:cubicBezTo>
                <a:cubicBezTo>
                  <a:pt x="30304" y="-4411"/>
                  <a:pt x="54985" y="6348"/>
                  <a:pt x="77724" y="6348"/>
                </a:cubicBezTo>
                <a:cubicBezTo>
                  <a:pt x="91588" y="6348"/>
                  <a:pt x="105550" y="6170"/>
                  <a:pt x="119253" y="4062"/>
                </a:cubicBezTo>
                <a:cubicBezTo>
                  <a:pt x="132106" y="2085"/>
                  <a:pt x="145255" y="-1296"/>
                  <a:pt x="158115" y="633"/>
                </a:cubicBezTo>
                <a:cubicBezTo>
                  <a:pt x="166911" y="1952"/>
                  <a:pt x="175966" y="2392"/>
                  <a:pt x="184404" y="5205"/>
                </a:cubicBezTo>
                <a:cubicBezTo>
                  <a:pt x="199512" y="10241"/>
                  <a:pt x="212603" y="21132"/>
                  <a:pt x="228219" y="2425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20" name="Google Shape;1220;p14"/>
          <p:cNvGrpSpPr/>
          <p:nvPr/>
        </p:nvGrpSpPr>
        <p:grpSpPr>
          <a:xfrm>
            <a:off x="795221" y="539492"/>
            <a:ext cx="579886" cy="826317"/>
            <a:chOff x="6375200" y="3650925"/>
            <a:chExt cx="327675" cy="466925"/>
          </a:xfrm>
        </p:grpSpPr>
        <p:sp>
          <p:nvSpPr>
            <p:cNvPr id="1221" name="Google Shape;1221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extrusionOk="0">
                  <a:moveTo>
                    <a:pt x="4535" y="0"/>
                  </a:moveTo>
                  <a:lnTo>
                    <a:pt x="4377" y="45"/>
                  </a:lnTo>
                  <a:lnTo>
                    <a:pt x="4219" y="135"/>
                  </a:lnTo>
                  <a:lnTo>
                    <a:pt x="4061" y="226"/>
                  </a:lnTo>
                  <a:lnTo>
                    <a:pt x="3948" y="361"/>
                  </a:lnTo>
                  <a:lnTo>
                    <a:pt x="3858" y="519"/>
                  </a:lnTo>
                  <a:lnTo>
                    <a:pt x="3790" y="699"/>
                  </a:lnTo>
                  <a:lnTo>
                    <a:pt x="23" y="15654"/>
                  </a:lnTo>
                  <a:lnTo>
                    <a:pt x="1" y="15835"/>
                  </a:lnTo>
                  <a:lnTo>
                    <a:pt x="23" y="16015"/>
                  </a:lnTo>
                  <a:lnTo>
                    <a:pt x="68" y="16196"/>
                  </a:lnTo>
                  <a:lnTo>
                    <a:pt x="136" y="16353"/>
                  </a:lnTo>
                  <a:lnTo>
                    <a:pt x="249" y="16489"/>
                  </a:lnTo>
                  <a:lnTo>
                    <a:pt x="362" y="16624"/>
                  </a:lnTo>
                  <a:lnTo>
                    <a:pt x="520" y="16714"/>
                  </a:lnTo>
                  <a:lnTo>
                    <a:pt x="700" y="16782"/>
                  </a:lnTo>
                  <a:lnTo>
                    <a:pt x="8211" y="18654"/>
                  </a:lnTo>
                  <a:lnTo>
                    <a:pt x="8392" y="18677"/>
                  </a:lnTo>
                  <a:lnTo>
                    <a:pt x="8572" y="18677"/>
                  </a:lnTo>
                  <a:lnTo>
                    <a:pt x="8753" y="18632"/>
                  </a:lnTo>
                  <a:lnTo>
                    <a:pt x="8911" y="18564"/>
                  </a:lnTo>
                  <a:lnTo>
                    <a:pt x="9046" y="18451"/>
                  </a:lnTo>
                  <a:lnTo>
                    <a:pt x="9159" y="18316"/>
                  </a:lnTo>
                  <a:lnTo>
                    <a:pt x="9249" y="18158"/>
                  </a:lnTo>
                  <a:lnTo>
                    <a:pt x="9317" y="18000"/>
                  </a:lnTo>
                  <a:lnTo>
                    <a:pt x="13083" y="3023"/>
                  </a:lnTo>
                  <a:lnTo>
                    <a:pt x="13106" y="2842"/>
                  </a:lnTo>
                  <a:lnTo>
                    <a:pt x="13083" y="2662"/>
                  </a:lnTo>
                  <a:lnTo>
                    <a:pt x="13038" y="2481"/>
                  </a:lnTo>
                  <a:lnTo>
                    <a:pt x="12971" y="2323"/>
                  </a:lnTo>
                  <a:lnTo>
                    <a:pt x="12880" y="2188"/>
                  </a:lnTo>
                  <a:lnTo>
                    <a:pt x="12745" y="2075"/>
                  </a:lnTo>
                  <a:lnTo>
                    <a:pt x="12587" y="1962"/>
                  </a:lnTo>
                  <a:lnTo>
                    <a:pt x="12407" y="1917"/>
                  </a:lnTo>
                  <a:lnTo>
                    <a:pt x="4895" y="23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4"/>
            <p:cNvSpPr/>
            <p:nvPr/>
          </p:nvSpPr>
          <p:spPr>
            <a:xfrm>
              <a:off x="6375200" y="3650925"/>
              <a:ext cx="327675" cy="466925"/>
            </a:xfrm>
            <a:custGeom>
              <a:avLst/>
              <a:gdLst/>
              <a:ahLst/>
              <a:cxnLst/>
              <a:rect l="l" t="t" r="r" b="b"/>
              <a:pathLst>
                <a:path w="13107" h="18677" fill="none" extrusionOk="0">
                  <a:moveTo>
                    <a:pt x="13083" y="3023"/>
                  </a:moveTo>
                  <a:lnTo>
                    <a:pt x="9317" y="18000"/>
                  </a:lnTo>
                  <a:lnTo>
                    <a:pt x="9317" y="18000"/>
                  </a:lnTo>
                  <a:lnTo>
                    <a:pt x="9249" y="18158"/>
                  </a:lnTo>
                  <a:lnTo>
                    <a:pt x="9159" y="18316"/>
                  </a:lnTo>
                  <a:lnTo>
                    <a:pt x="9046" y="18451"/>
                  </a:lnTo>
                  <a:lnTo>
                    <a:pt x="8911" y="18564"/>
                  </a:lnTo>
                  <a:lnTo>
                    <a:pt x="8753" y="18632"/>
                  </a:lnTo>
                  <a:lnTo>
                    <a:pt x="8572" y="18677"/>
                  </a:lnTo>
                  <a:lnTo>
                    <a:pt x="8392" y="18677"/>
                  </a:lnTo>
                  <a:lnTo>
                    <a:pt x="8211" y="18654"/>
                  </a:lnTo>
                  <a:lnTo>
                    <a:pt x="700" y="16782"/>
                  </a:lnTo>
                  <a:lnTo>
                    <a:pt x="700" y="16782"/>
                  </a:lnTo>
                  <a:lnTo>
                    <a:pt x="520" y="16714"/>
                  </a:lnTo>
                  <a:lnTo>
                    <a:pt x="362" y="16624"/>
                  </a:lnTo>
                  <a:lnTo>
                    <a:pt x="249" y="16489"/>
                  </a:lnTo>
                  <a:lnTo>
                    <a:pt x="136" y="16353"/>
                  </a:lnTo>
                  <a:lnTo>
                    <a:pt x="68" y="16196"/>
                  </a:lnTo>
                  <a:lnTo>
                    <a:pt x="23" y="16015"/>
                  </a:lnTo>
                  <a:lnTo>
                    <a:pt x="1" y="15835"/>
                  </a:lnTo>
                  <a:lnTo>
                    <a:pt x="23" y="15654"/>
                  </a:lnTo>
                  <a:lnTo>
                    <a:pt x="3790" y="699"/>
                  </a:lnTo>
                  <a:lnTo>
                    <a:pt x="3790" y="699"/>
                  </a:lnTo>
                  <a:lnTo>
                    <a:pt x="3858" y="519"/>
                  </a:lnTo>
                  <a:lnTo>
                    <a:pt x="3948" y="361"/>
                  </a:lnTo>
                  <a:lnTo>
                    <a:pt x="4061" y="226"/>
                  </a:lnTo>
                  <a:lnTo>
                    <a:pt x="4219" y="135"/>
                  </a:lnTo>
                  <a:lnTo>
                    <a:pt x="4377" y="45"/>
                  </a:lnTo>
                  <a:lnTo>
                    <a:pt x="4535" y="0"/>
                  </a:lnTo>
                  <a:lnTo>
                    <a:pt x="4715" y="0"/>
                  </a:lnTo>
                  <a:lnTo>
                    <a:pt x="4895" y="23"/>
                  </a:lnTo>
                  <a:lnTo>
                    <a:pt x="12407" y="1917"/>
                  </a:lnTo>
                  <a:lnTo>
                    <a:pt x="12407" y="1917"/>
                  </a:lnTo>
                  <a:lnTo>
                    <a:pt x="12587" y="1962"/>
                  </a:lnTo>
                  <a:lnTo>
                    <a:pt x="12745" y="2075"/>
                  </a:lnTo>
                  <a:lnTo>
                    <a:pt x="12880" y="2188"/>
                  </a:lnTo>
                  <a:lnTo>
                    <a:pt x="12971" y="2323"/>
                  </a:lnTo>
                  <a:lnTo>
                    <a:pt x="13038" y="2481"/>
                  </a:lnTo>
                  <a:lnTo>
                    <a:pt x="13083" y="2662"/>
                  </a:lnTo>
                  <a:lnTo>
                    <a:pt x="13106" y="2842"/>
                  </a:lnTo>
                  <a:lnTo>
                    <a:pt x="13083" y="30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extrusionOk="0">
                  <a:moveTo>
                    <a:pt x="3451" y="1"/>
                  </a:moveTo>
                  <a:lnTo>
                    <a:pt x="0" y="13693"/>
                  </a:lnTo>
                  <a:lnTo>
                    <a:pt x="9293" y="16039"/>
                  </a:lnTo>
                  <a:lnTo>
                    <a:pt x="12745" y="2324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4"/>
            <p:cNvSpPr/>
            <p:nvPr/>
          </p:nvSpPr>
          <p:spPr>
            <a:xfrm>
              <a:off x="6379725" y="3684175"/>
              <a:ext cx="318625" cy="400975"/>
            </a:xfrm>
            <a:custGeom>
              <a:avLst/>
              <a:gdLst/>
              <a:ahLst/>
              <a:cxnLst/>
              <a:rect l="l" t="t" r="r" b="b"/>
              <a:pathLst>
                <a:path w="12745" h="16039" fill="none" extrusionOk="0">
                  <a:moveTo>
                    <a:pt x="12745" y="2324"/>
                  </a:moveTo>
                  <a:lnTo>
                    <a:pt x="9293" y="16039"/>
                  </a:lnTo>
                  <a:lnTo>
                    <a:pt x="0" y="13693"/>
                  </a:lnTo>
                  <a:lnTo>
                    <a:pt x="3451" y="1"/>
                  </a:lnTo>
                  <a:lnTo>
                    <a:pt x="12745" y="23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4"/>
            <p:cNvSpPr/>
            <p:nvPr/>
          </p:nvSpPr>
          <p:spPr>
            <a:xfrm>
              <a:off x="6546625" y="3680225"/>
              <a:ext cx="57550" cy="22600"/>
            </a:xfrm>
            <a:custGeom>
              <a:avLst/>
              <a:gdLst/>
              <a:ahLst/>
              <a:cxnLst/>
              <a:rect l="l" t="t" r="r" b="b"/>
              <a:pathLst>
                <a:path w="2302" h="904" extrusionOk="0">
                  <a:moveTo>
                    <a:pt x="91" y="1"/>
                  </a:moveTo>
                  <a:lnTo>
                    <a:pt x="69" y="24"/>
                  </a:lnTo>
                  <a:lnTo>
                    <a:pt x="1" y="339"/>
                  </a:lnTo>
                  <a:lnTo>
                    <a:pt x="1" y="362"/>
                  </a:lnTo>
                  <a:lnTo>
                    <a:pt x="23" y="362"/>
                  </a:lnTo>
                  <a:lnTo>
                    <a:pt x="2166" y="903"/>
                  </a:lnTo>
                  <a:lnTo>
                    <a:pt x="2211" y="903"/>
                  </a:lnTo>
                  <a:lnTo>
                    <a:pt x="2211" y="881"/>
                  </a:lnTo>
                  <a:lnTo>
                    <a:pt x="2302" y="587"/>
                  </a:lnTo>
                  <a:lnTo>
                    <a:pt x="2279" y="565"/>
                  </a:lnTo>
                  <a:lnTo>
                    <a:pt x="2257" y="542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4"/>
            <p:cNvSpPr/>
            <p:nvPr/>
          </p:nvSpPr>
          <p:spPr>
            <a:xfrm>
              <a:off x="6612050" y="3697725"/>
              <a:ext cx="10175" cy="10175"/>
            </a:xfrm>
            <a:custGeom>
              <a:avLst/>
              <a:gdLst/>
              <a:ahLst/>
              <a:cxnLst/>
              <a:rect l="l" t="t" r="r" b="b"/>
              <a:pathLst>
                <a:path w="407" h="407" extrusionOk="0">
                  <a:moveTo>
                    <a:pt x="181" y="0"/>
                  </a:moveTo>
                  <a:lnTo>
                    <a:pt x="91" y="23"/>
                  </a:lnTo>
                  <a:lnTo>
                    <a:pt x="46" y="68"/>
                  </a:lnTo>
                  <a:lnTo>
                    <a:pt x="0" y="158"/>
                  </a:lnTo>
                  <a:lnTo>
                    <a:pt x="0" y="226"/>
                  </a:lnTo>
                  <a:lnTo>
                    <a:pt x="23" y="293"/>
                  </a:lnTo>
                  <a:lnTo>
                    <a:pt x="68" y="361"/>
                  </a:lnTo>
                  <a:lnTo>
                    <a:pt x="158" y="406"/>
                  </a:lnTo>
                  <a:lnTo>
                    <a:pt x="226" y="406"/>
                  </a:lnTo>
                  <a:lnTo>
                    <a:pt x="316" y="384"/>
                  </a:lnTo>
                  <a:lnTo>
                    <a:pt x="361" y="316"/>
                  </a:lnTo>
                  <a:lnTo>
                    <a:pt x="406" y="248"/>
                  </a:lnTo>
                  <a:lnTo>
                    <a:pt x="406" y="158"/>
                  </a:lnTo>
                  <a:lnTo>
                    <a:pt x="384" y="90"/>
                  </a:lnTo>
                  <a:lnTo>
                    <a:pt x="316" y="2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4"/>
            <p:cNvSpPr/>
            <p:nvPr/>
          </p:nvSpPr>
          <p:spPr>
            <a:xfrm>
              <a:off x="6442300" y="3710125"/>
              <a:ext cx="16950" cy="67700"/>
            </a:xfrm>
            <a:custGeom>
              <a:avLst/>
              <a:gdLst/>
              <a:ahLst/>
              <a:cxnLst/>
              <a:rect l="l" t="t" r="r" b="b"/>
              <a:pathLst>
                <a:path w="678" h="2708" fill="none" extrusionOk="0">
                  <a:moveTo>
                    <a:pt x="678" y="0"/>
                  </a:moveTo>
                  <a:lnTo>
                    <a:pt x="678" y="0"/>
                  </a:lnTo>
                  <a:lnTo>
                    <a:pt x="1" y="2707"/>
                  </a:lnTo>
                  <a:lnTo>
                    <a:pt x="1" y="2707"/>
                  </a:lnTo>
                  <a:lnTo>
                    <a:pt x="67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4"/>
            <p:cNvSpPr/>
            <p:nvPr/>
          </p:nvSpPr>
          <p:spPr>
            <a:xfrm>
              <a:off x="6442300" y="3690375"/>
              <a:ext cx="117900" cy="87450"/>
            </a:xfrm>
            <a:custGeom>
              <a:avLst/>
              <a:gdLst/>
              <a:ahLst/>
              <a:cxnLst/>
              <a:rect l="l" t="t" r="r" b="b"/>
              <a:pathLst>
                <a:path w="4716" h="3498" fill="none" extrusionOk="0">
                  <a:moveTo>
                    <a:pt x="1986" y="1"/>
                  </a:moveTo>
                  <a:lnTo>
                    <a:pt x="678" y="790"/>
                  </a:lnTo>
                  <a:lnTo>
                    <a:pt x="1" y="3497"/>
                  </a:lnTo>
                  <a:lnTo>
                    <a:pt x="4715" y="700"/>
                  </a:lnTo>
                  <a:lnTo>
                    <a:pt x="19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  <a:close/>
                  <a:moveTo>
                    <a:pt x="114" y="0"/>
                  </a:moveTo>
                  <a:lnTo>
                    <a:pt x="114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4"/>
            <p:cNvSpPr/>
            <p:nvPr/>
          </p:nvSpPr>
          <p:spPr>
            <a:xfrm>
              <a:off x="6698325" y="3742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4"/>
            <p:cNvSpPr/>
            <p:nvPr/>
          </p:nvSpPr>
          <p:spPr>
            <a:xfrm>
              <a:off x="6640250" y="3727600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85" y="497"/>
                  </a:lnTo>
                  <a:lnTo>
                    <a:pt x="1985" y="4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4"/>
            <p:cNvSpPr/>
            <p:nvPr/>
          </p:nvSpPr>
          <p:spPr>
            <a:xfrm>
              <a:off x="6695500" y="3742275"/>
              <a:ext cx="2850" cy="10175"/>
            </a:xfrm>
            <a:custGeom>
              <a:avLst/>
              <a:gdLst/>
              <a:ahLst/>
              <a:cxnLst/>
              <a:rect l="l" t="t" r="r" b="b"/>
              <a:pathLst>
                <a:path w="114" h="407" fill="none" extrusionOk="0">
                  <a:moveTo>
                    <a:pt x="114" y="0"/>
                  </a:moveTo>
                  <a:lnTo>
                    <a:pt x="1" y="406"/>
                  </a:lnTo>
                  <a:lnTo>
                    <a:pt x="1" y="406"/>
                  </a:lnTo>
                  <a:lnTo>
                    <a:pt x="11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4"/>
            <p:cNvSpPr/>
            <p:nvPr/>
          </p:nvSpPr>
          <p:spPr>
            <a:xfrm>
              <a:off x="6405100" y="3727600"/>
              <a:ext cx="284800" cy="198525"/>
            </a:xfrm>
            <a:custGeom>
              <a:avLst/>
              <a:gdLst/>
              <a:ahLst/>
              <a:cxnLst/>
              <a:rect l="l" t="t" r="r" b="b"/>
              <a:pathLst>
                <a:path w="11392" h="7941" fill="none" extrusionOk="0">
                  <a:moveTo>
                    <a:pt x="9406" y="1"/>
                  </a:moveTo>
                  <a:lnTo>
                    <a:pt x="677" y="5211"/>
                  </a:lnTo>
                  <a:lnTo>
                    <a:pt x="0" y="7941"/>
                  </a:lnTo>
                  <a:lnTo>
                    <a:pt x="11233" y="1219"/>
                  </a:lnTo>
                  <a:lnTo>
                    <a:pt x="11233" y="1219"/>
                  </a:lnTo>
                  <a:lnTo>
                    <a:pt x="11346" y="723"/>
                  </a:lnTo>
                  <a:lnTo>
                    <a:pt x="11346" y="723"/>
                  </a:lnTo>
                  <a:lnTo>
                    <a:pt x="11391" y="497"/>
                  </a:lnTo>
                  <a:lnTo>
                    <a:pt x="9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64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4"/>
            <p:cNvSpPr/>
            <p:nvPr/>
          </p:nvSpPr>
          <p:spPr>
            <a:xfrm>
              <a:off x="6496450" y="3971775"/>
              <a:ext cx="141000" cy="101525"/>
            </a:xfrm>
            <a:custGeom>
              <a:avLst/>
              <a:gdLst/>
              <a:ahLst/>
              <a:cxnLst/>
              <a:rect l="l" t="t" r="r" b="b"/>
              <a:pathLst>
                <a:path w="5640" h="4061" fill="none" extrusionOk="0">
                  <a:moveTo>
                    <a:pt x="5640" y="1"/>
                  </a:moveTo>
                  <a:lnTo>
                    <a:pt x="0" y="3362"/>
                  </a:lnTo>
                  <a:lnTo>
                    <a:pt x="2730" y="4061"/>
                  </a:lnTo>
                  <a:lnTo>
                    <a:pt x="5053" y="2662"/>
                  </a:lnTo>
                  <a:lnTo>
                    <a:pt x="5053" y="2662"/>
                  </a:lnTo>
                  <a:lnTo>
                    <a:pt x="5640" y="1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4"/>
            <p:cNvSpPr/>
            <p:nvPr/>
          </p:nvSpPr>
          <p:spPr>
            <a:xfrm>
              <a:off x="6428225" y="3810500"/>
              <a:ext cx="6225" cy="24275"/>
            </a:xfrm>
            <a:custGeom>
              <a:avLst/>
              <a:gdLst/>
              <a:ahLst/>
              <a:cxnLst/>
              <a:rect l="l" t="t" r="r" b="b"/>
              <a:pathLst>
                <a:path w="249" h="971" fill="none" extrusionOk="0">
                  <a:moveTo>
                    <a:pt x="248" y="1"/>
                  </a:moveTo>
                  <a:lnTo>
                    <a:pt x="0" y="970"/>
                  </a:lnTo>
                  <a:lnTo>
                    <a:pt x="0" y="970"/>
                  </a:lnTo>
                  <a:lnTo>
                    <a:pt x="2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4"/>
            <p:cNvSpPr/>
            <p:nvPr/>
          </p:nvSpPr>
          <p:spPr>
            <a:xfrm>
              <a:off x="6588375" y="3714625"/>
              <a:ext cx="28200" cy="7375"/>
            </a:xfrm>
            <a:custGeom>
              <a:avLst/>
              <a:gdLst/>
              <a:ahLst/>
              <a:cxnLst/>
              <a:rect l="l" t="t" r="r" b="b"/>
              <a:pathLst>
                <a:path w="1128" h="29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28" y="294"/>
                  </a:lnTo>
                  <a:lnTo>
                    <a:pt x="1128" y="2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4"/>
            <p:cNvSpPr/>
            <p:nvPr/>
          </p:nvSpPr>
          <p:spPr>
            <a:xfrm>
              <a:off x="6428225" y="3714625"/>
              <a:ext cx="188350" cy="120150"/>
            </a:xfrm>
            <a:custGeom>
              <a:avLst/>
              <a:gdLst/>
              <a:ahLst/>
              <a:cxnLst/>
              <a:rect l="l" t="t" r="r" b="b"/>
              <a:pathLst>
                <a:path w="7534" h="4806" fill="none" extrusionOk="0">
                  <a:moveTo>
                    <a:pt x="6406" y="1"/>
                  </a:moveTo>
                  <a:lnTo>
                    <a:pt x="293" y="3655"/>
                  </a:lnTo>
                  <a:lnTo>
                    <a:pt x="248" y="3836"/>
                  </a:lnTo>
                  <a:lnTo>
                    <a:pt x="0" y="4805"/>
                  </a:lnTo>
                  <a:lnTo>
                    <a:pt x="7534" y="294"/>
                  </a:lnTo>
                  <a:lnTo>
                    <a:pt x="64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4"/>
            <p:cNvSpPr/>
            <p:nvPr/>
          </p:nvSpPr>
          <p:spPr>
            <a:xfrm>
              <a:off x="6441750" y="4042275"/>
              <a:ext cx="13550" cy="3400"/>
            </a:xfrm>
            <a:custGeom>
              <a:avLst/>
              <a:gdLst/>
              <a:ahLst/>
              <a:cxnLst/>
              <a:rect l="l" t="t" r="r" b="b"/>
              <a:pathLst>
                <a:path w="542" h="13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42" y="136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4"/>
            <p:cNvSpPr/>
            <p:nvPr/>
          </p:nvSpPr>
          <p:spPr>
            <a:xfrm>
              <a:off x="6441750" y="3917650"/>
              <a:ext cx="207550" cy="130275"/>
            </a:xfrm>
            <a:custGeom>
              <a:avLst/>
              <a:gdLst/>
              <a:ahLst/>
              <a:cxnLst/>
              <a:rect l="l" t="t" r="r" b="b"/>
              <a:pathLst>
                <a:path w="8302" h="5211" fill="none" extrusionOk="0">
                  <a:moveTo>
                    <a:pt x="8301" y="0"/>
                  </a:moveTo>
                  <a:lnTo>
                    <a:pt x="0" y="4985"/>
                  </a:lnTo>
                  <a:lnTo>
                    <a:pt x="542" y="5121"/>
                  </a:lnTo>
                  <a:lnTo>
                    <a:pt x="925" y="5211"/>
                  </a:lnTo>
                  <a:lnTo>
                    <a:pt x="8098" y="903"/>
                  </a:lnTo>
                  <a:lnTo>
                    <a:pt x="8098" y="903"/>
                  </a:lnTo>
                  <a:lnTo>
                    <a:pt x="83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  <a:close/>
                </a:path>
              </a:pathLst>
            </a:custGeom>
            <a:solidFill>
              <a:srgbClr val="EEED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4"/>
            <p:cNvSpPr/>
            <p:nvPr/>
          </p:nvSpPr>
          <p:spPr>
            <a:xfrm>
              <a:off x="6662225" y="3840400"/>
              <a:ext cx="11325" cy="45700"/>
            </a:xfrm>
            <a:custGeom>
              <a:avLst/>
              <a:gdLst/>
              <a:ahLst/>
              <a:cxnLst/>
              <a:rect l="l" t="t" r="r" b="b"/>
              <a:pathLst>
                <a:path w="453" h="1828" fill="none" extrusionOk="0">
                  <a:moveTo>
                    <a:pt x="452" y="0"/>
                  </a:moveTo>
                  <a:lnTo>
                    <a:pt x="1" y="1827"/>
                  </a:lnTo>
                  <a:lnTo>
                    <a:pt x="1" y="1827"/>
                  </a:lnTo>
                  <a:lnTo>
                    <a:pt x="45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4"/>
            <p:cNvSpPr/>
            <p:nvPr/>
          </p:nvSpPr>
          <p:spPr>
            <a:xfrm>
              <a:off x="6379725" y="4026475"/>
              <a:ext cx="33850" cy="8475"/>
            </a:xfrm>
            <a:custGeom>
              <a:avLst/>
              <a:gdLst/>
              <a:ahLst/>
              <a:cxnLst/>
              <a:rect l="l" t="t" r="r" b="b"/>
              <a:pathLst>
                <a:path w="1354" h="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4" y="339"/>
                  </a:lnTo>
                  <a:lnTo>
                    <a:pt x="1354" y="33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4"/>
            <p:cNvSpPr/>
            <p:nvPr/>
          </p:nvSpPr>
          <p:spPr>
            <a:xfrm>
              <a:off x="6379725" y="3814450"/>
              <a:ext cx="294950" cy="220500"/>
            </a:xfrm>
            <a:custGeom>
              <a:avLst/>
              <a:gdLst/>
              <a:ahLst/>
              <a:cxnLst/>
              <a:rect l="l" t="t" r="r" b="b"/>
              <a:pathLst>
                <a:path w="11798" h="8820" extrusionOk="0">
                  <a:moveTo>
                    <a:pt x="11797" y="880"/>
                  </a:moveTo>
                  <a:lnTo>
                    <a:pt x="11752" y="1038"/>
                  </a:lnTo>
                  <a:lnTo>
                    <a:pt x="11301" y="2865"/>
                  </a:lnTo>
                  <a:lnTo>
                    <a:pt x="11797" y="880"/>
                  </a:lnTo>
                  <a:close/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730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4"/>
            <p:cNvSpPr/>
            <p:nvPr/>
          </p:nvSpPr>
          <p:spPr>
            <a:xfrm>
              <a:off x="6662225" y="3836450"/>
              <a:ext cx="12450" cy="49650"/>
            </a:xfrm>
            <a:custGeom>
              <a:avLst/>
              <a:gdLst/>
              <a:ahLst/>
              <a:cxnLst/>
              <a:rect l="l" t="t" r="r" b="b"/>
              <a:pathLst>
                <a:path w="498" h="1986" fill="none" extrusionOk="0">
                  <a:moveTo>
                    <a:pt x="497" y="0"/>
                  </a:moveTo>
                  <a:lnTo>
                    <a:pt x="1" y="1985"/>
                  </a:lnTo>
                  <a:lnTo>
                    <a:pt x="1" y="1985"/>
                  </a:lnTo>
                  <a:lnTo>
                    <a:pt x="452" y="158"/>
                  </a:lnTo>
                  <a:lnTo>
                    <a:pt x="4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4"/>
            <p:cNvSpPr/>
            <p:nvPr/>
          </p:nvSpPr>
          <p:spPr>
            <a:xfrm>
              <a:off x="6379725" y="3814450"/>
              <a:ext cx="293250" cy="220500"/>
            </a:xfrm>
            <a:custGeom>
              <a:avLst/>
              <a:gdLst/>
              <a:ahLst/>
              <a:cxnLst/>
              <a:rect l="l" t="t" r="r" b="b"/>
              <a:pathLst>
                <a:path w="11730" h="8820" fill="none" extrusionOk="0">
                  <a:moveTo>
                    <a:pt x="11730" y="0"/>
                  </a:moveTo>
                  <a:lnTo>
                    <a:pt x="451" y="6745"/>
                  </a:lnTo>
                  <a:lnTo>
                    <a:pt x="0" y="8482"/>
                  </a:lnTo>
                  <a:lnTo>
                    <a:pt x="1354" y="8820"/>
                  </a:lnTo>
                  <a:lnTo>
                    <a:pt x="11030" y="3023"/>
                  </a:lnTo>
                  <a:lnTo>
                    <a:pt x="11030" y="3023"/>
                  </a:lnTo>
                  <a:lnTo>
                    <a:pt x="117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4"/>
            <p:cNvSpPr/>
            <p:nvPr/>
          </p:nvSpPr>
          <p:spPr>
            <a:xfrm>
              <a:off x="6466000" y="4060875"/>
              <a:ext cx="43450" cy="25975"/>
            </a:xfrm>
            <a:custGeom>
              <a:avLst/>
              <a:gdLst/>
              <a:ahLst/>
              <a:cxnLst/>
              <a:rect l="l" t="t" r="r" b="b"/>
              <a:pathLst>
                <a:path w="1738" h="1039" extrusionOk="0">
                  <a:moveTo>
                    <a:pt x="158" y="1"/>
                  </a:moveTo>
                  <a:lnTo>
                    <a:pt x="136" y="46"/>
                  </a:lnTo>
                  <a:lnTo>
                    <a:pt x="0" y="587"/>
                  </a:lnTo>
                  <a:lnTo>
                    <a:pt x="0" y="632"/>
                  </a:lnTo>
                  <a:lnTo>
                    <a:pt x="45" y="655"/>
                  </a:lnTo>
                  <a:lnTo>
                    <a:pt x="1512" y="1038"/>
                  </a:lnTo>
                  <a:lnTo>
                    <a:pt x="1579" y="1016"/>
                  </a:lnTo>
                  <a:lnTo>
                    <a:pt x="1602" y="993"/>
                  </a:lnTo>
                  <a:lnTo>
                    <a:pt x="1737" y="429"/>
                  </a:lnTo>
                  <a:lnTo>
                    <a:pt x="1737" y="384"/>
                  </a:lnTo>
                  <a:lnTo>
                    <a:pt x="1692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4"/>
            <p:cNvSpPr/>
            <p:nvPr/>
          </p:nvSpPr>
          <p:spPr>
            <a:xfrm>
              <a:off x="6662800" y="3693200"/>
              <a:ext cx="22575" cy="5675"/>
            </a:xfrm>
            <a:custGeom>
              <a:avLst/>
              <a:gdLst/>
              <a:ahLst/>
              <a:cxnLst/>
              <a:rect l="l" t="t" r="r" b="b"/>
              <a:pathLst>
                <a:path w="903" h="227" extrusionOk="0">
                  <a:moveTo>
                    <a:pt x="1" y="1"/>
                  </a:moveTo>
                  <a:lnTo>
                    <a:pt x="903" y="226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4"/>
            <p:cNvSpPr/>
            <p:nvPr/>
          </p:nvSpPr>
          <p:spPr>
            <a:xfrm>
              <a:off x="6701150" y="3726475"/>
              <a:ext cx="1150" cy="3975"/>
            </a:xfrm>
            <a:custGeom>
              <a:avLst/>
              <a:gdLst/>
              <a:ahLst/>
              <a:cxnLst/>
              <a:rect l="l" t="t" r="r" b="b"/>
              <a:pathLst>
                <a:path w="46" h="159" fill="none" extrusionOk="0">
                  <a:moveTo>
                    <a:pt x="45" y="1"/>
                  </a:moveTo>
                  <a:lnTo>
                    <a:pt x="0" y="158"/>
                  </a:lnTo>
                  <a:lnTo>
                    <a:pt x="0" y="158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4"/>
            <p:cNvSpPr/>
            <p:nvPr/>
          </p:nvSpPr>
          <p:spPr>
            <a:xfrm>
              <a:off x="6662800" y="3693200"/>
              <a:ext cx="40075" cy="27675"/>
            </a:xfrm>
            <a:custGeom>
              <a:avLst/>
              <a:gdLst/>
              <a:ahLst/>
              <a:cxnLst/>
              <a:rect l="l" t="t" r="r" b="b"/>
              <a:pathLst>
                <a:path w="1603" h="110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3" y="1"/>
                  </a:lnTo>
                  <a:lnTo>
                    <a:pt x="903" y="226"/>
                  </a:lnTo>
                  <a:lnTo>
                    <a:pt x="903" y="226"/>
                  </a:lnTo>
                  <a:lnTo>
                    <a:pt x="1061" y="271"/>
                  </a:lnTo>
                  <a:lnTo>
                    <a:pt x="1196" y="339"/>
                  </a:lnTo>
                  <a:lnTo>
                    <a:pt x="1309" y="429"/>
                  </a:lnTo>
                  <a:lnTo>
                    <a:pt x="1399" y="542"/>
                  </a:lnTo>
                  <a:lnTo>
                    <a:pt x="1489" y="677"/>
                  </a:lnTo>
                  <a:lnTo>
                    <a:pt x="1557" y="813"/>
                  </a:lnTo>
                  <a:lnTo>
                    <a:pt x="1579" y="948"/>
                  </a:lnTo>
                  <a:lnTo>
                    <a:pt x="1602" y="1106"/>
                  </a:lnTo>
                  <a:lnTo>
                    <a:pt x="1602" y="1106"/>
                  </a:lnTo>
                  <a:lnTo>
                    <a:pt x="1579" y="948"/>
                  </a:lnTo>
                  <a:lnTo>
                    <a:pt x="1557" y="813"/>
                  </a:lnTo>
                  <a:lnTo>
                    <a:pt x="1489" y="677"/>
                  </a:lnTo>
                  <a:lnTo>
                    <a:pt x="1399" y="542"/>
                  </a:lnTo>
                  <a:lnTo>
                    <a:pt x="1309" y="429"/>
                  </a:lnTo>
                  <a:lnTo>
                    <a:pt x="1196" y="339"/>
                  </a:lnTo>
                  <a:lnTo>
                    <a:pt x="1061" y="271"/>
                  </a:lnTo>
                  <a:lnTo>
                    <a:pt x="903" y="22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extrusionOk="0">
                  <a:moveTo>
                    <a:pt x="0" y="1"/>
                  </a:move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4"/>
            <p:cNvSpPr/>
            <p:nvPr/>
          </p:nvSpPr>
          <p:spPr>
            <a:xfrm>
              <a:off x="6663375" y="3693200"/>
              <a:ext cx="39500" cy="49100"/>
            </a:xfrm>
            <a:custGeom>
              <a:avLst/>
              <a:gdLst/>
              <a:ahLst/>
              <a:cxnLst/>
              <a:rect l="l" t="t" r="r" b="b"/>
              <a:pathLst>
                <a:path w="1580" h="1964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16" y="91"/>
                  </a:lnTo>
                  <a:lnTo>
                    <a:pt x="564" y="181"/>
                  </a:lnTo>
                  <a:lnTo>
                    <a:pt x="677" y="249"/>
                  </a:lnTo>
                  <a:lnTo>
                    <a:pt x="790" y="317"/>
                  </a:lnTo>
                  <a:lnTo>
                    <a:pt x="880" y="407"/>
                  </a:lnTo>
                  <a:lnTo>
                    <a:pt x="970" y="497"/>
                  </a:lnTo>
                  <a:lnTo>
                    <a:pt x="1038" y="610"/>
                  </a:lnTo>
                  <a:lnTo>
                    <a:pt x="1083" y="745"/>
                  </a:lnTo>
                  <a:lnTo>
                    <a:pt x="1128" y="880"/>
                  </a:lnTo>
                  <a:lnTo>
                    <a:pt x="1150" y="1038"/>
                  </a:lnTo>
                  <a:lnTo>
                    <a:pt x="1150" y="1219"/>
                  </a:lnTo>
                  <a:lnTo>
                    <a:pt x="1128" y="1422"/>
                  </a:lnTo>
                  <a:lnTo>
                    <a:pt x="1105" y="1625"/>
                  </a:lnTo>
                  <a:lnTo>
                    <a:pt x="1060" y="1873"/>
                  </a:lnTo>
                  <a:lnTo>
                    <a:pt x="1399" y="1963"/>
                  </a:lnTo>
                  <a:lnTo>
                    <a:pt x="1511" y="1489"/>
                  </a:lnTo>
                  <a:lnTo>
                    <a:pt x="1556" y="1332"/>
                  </a:lnTo>
                  <a:lnTo>
                    <a:pt x="1556" y="1332"/>
                  </a:lnTo>
                  <a:lnTo>
                    <a:pt x="1579" y="1219"/>
                  </a:lnTo>
                  <a:lnTo>
                    <a:pt x="1579" y="1106"/>
                  </a:lnTo>
                  <a:lnTo>
                    <a:pt x="1579" y="1106"/>
                  </a:lnTo>
                  <a:lnTo>
                    <a:pt x="1556" y="948"/>
                  </a:lnTo>
                  <a:lnTo>
                    <a:pt x="1534" y="813"/>
                  </a:lnTo>
                  <a:lnTo>
                    <a:pt x="1466" y="677"/>
                  </a:lnTo>
                  <a:lnTo>
                    <a:pt x="1376" y="542"/>
                  </a:lnTo>
                  <a:lnTo>
                    <a:pt x="1286" y="429"/>
                  </a:lnTo>
                  <a:lnTo>
                    <a:pt x="1173" y="339"/>
                  </a:lnTo>
                  <a:lnTo>
                    <a:pt x="1038" y="271"/>
                  </a:lnTo>
                  <a:lnTo>
                    <a:pt x="880" y="22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4"/>
            <p:cNvSpPr/>
            <p:nvPr/>
          </p:nvSpPr>
          <p:spPr>
            <a:xfrm>
              <a:off x="6612050" y="3752425"/>
              <a:ext cx="83475" cy="332725"/>
            </a:xfrm>
            <a:custGeom>
              <a:avLst/>
              <a:gdLst/>
              <a:ahLst/>
              <a:cxnLst/>
              <a:rect l="l" t="t" r="r" b="b"/>
              <a:pathLst>
                <a:path w="3339" h="13309" extrusionOk="0">
                  <a:moveTo>
                    <a:pt x="3339" y="0"/>
                  </a:moveTo>
                  <a:lnTo>
                    <a:pt x="2955" y="226"/>
                  </a:lnTo>
                  <a:lnTo>
                    <a:pt x="2437" y="2481"/>
                  </a:lnTo>
                  <a:lnTo>
                    <a:pt x="2773" y="2280"/>
                  </a:lnTo>
                  <a:lnTo>
                    <a:pt x="3339" y="0"/>
                  </a:lnTo>
                  <a:close/>
                  <a:moveTo>
                    <a:pt x="2775" y="2278"/>
                  </a:moveTo>
                  <a:lnTo>
                    <a:pt x="2773" y="2280"/>
                  </a:lnTo>
                  <a:lnTo>
                    <a:pt x="2504" y="3361"/>
                  </a:lnTo>
                  <a:lnTo>
                    <a:pt x="2775" y="2278"/>
                  </a:lnTo>
                  <a:close/>
                  <a:moveTo>
                    <a:pt x="2008" y="5346"/>
                  </a:moveTo>
                  <a:lnTo>
                    <a:pt x="1737" y="5504"/>
                  </a:lnTo>
                  <a:lnTo>
                    <a:pt x="1489" y="6609"/>
                  </a:lnTo>
                  <a:lnTo>
                    <a:pt x="1715" y="6474"/>
                  </a:lnTo>
                  <a:lnTo>
                    <a:pt x="1489" y="7399"/>
                  </a:lnTo>
                  <a:lnTo>
                    <a:pt x="1286" y="7512"/>
                  </a:lnTo>
                  <a:lnTo>
                    <a:pt x="1016" y="8775"/>
                  </a:lnTo>
                  <a:lnTo>
                    <a:pt x="1165" y="8689"/>
                  </a:lnTo>
                  <a:lnTo>
                    <a:pt x="2008" y="5346"/>
                  </a:lnTo>
                  <a:close/>
                  <a:moveTo>
                    <a:pt x="1173" y="8684"/>
                  </a:moveTo>
                  <a:lnTo>
                    <a:pt x="1165" y="8689"/>
                  </a:lnTo>
                  <a:lnTo>
                    <a:pt x="727" y="10426"/>
                  </a:lnTo>
                  <a:lnTo>
                    <a:pt x="1173" y="8684"/>
                  </a:lnTo>
                  <a:close/>
                  <a:moveTo>
                    <a:pt x="727" y="10426"/>
                  </a:moveTo>
                  <a:lnTo>
                    <a:pt x="474" y="11414"/>
                  </a:lnTo>
                  <a:lnTo>
                    <a:pt x="429" y="11436"/>
                  </a:lnTo>
                  <a:lnTo>
                    <a:pt x="0" y="13309"/>
                  </a:lnTo>
                  <a:lnTo>
                    <a:pt x="727" y="10426"/>
                  </a:lnTo>
                  <a:close/>
                </a:path>
              </a:pathLst>
            </a:custGeom>
            <a:solidFill>
              <a:srgbClr val="EBF3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4"/>
            <p:cNvSpPr/>
            <p:nvPr/>
          </p:nvSpPr>
          <p:spPr>
            <a:xfrm>
              <a:off x="6612050" y="3886075"/>
              <a:ext cx="50200" cy="199075"/>
            </a:xfrm>
            <a:custGeom>
              <a:avLst/>
              <a:gdLst/>
              <a:ahLst/>
              <a:cxnLst/>
              <a:rect l="l" t="t" r="r" b="b"/>
              <a:pathLst>
                <a:path w="2008" h="7963" fill="none" extrusionOk="0">
                  <a:moveTo>
                    <a:pt x="2008" y="0"/>
                  </a:moveTo>
                  <a:lnTo>
                    <a:pt x="1737" y="158"/>
                  </a:lnTo>
                  <a:lnTo>
                    <a:pt x="1737" y="158"/>
                  </a:lnTo>
                  <a:lnTo>
                    <a:pt x="1489" y="1263"/>
                  </a:lnTo>
                  <a:lnTo>
                    <a:pt x="1715" y="1128"/>
                  </a:lnTo>
                  <a:lnTo>
                    <a:pt x="1489" y="2053"/>
                  </a:lnTo>
                  <a:lnTo>
                    <a:pt x="1286" y="2166"/>
                  </a:lnTo>
                  <a:lnTo>
                    <a:pt x="1286" y="2166"/>
                  </a:lnTo>
                  <a:lnTo>
                    <a:pt x="1016" y="3429"/>
                  </a:lnTo>
                  <a:lnTo>
                    <a:pt x="1173" y="3338"/>
                  </a:lnTo>
                  <a:lnTo>
                    <a:pt x="474" y="6068"/>
                  </a:lnTo>
                  <a:lnTo>
                    <a:pt x="429" y="6090"/>
                  </a:lnTo>
                  <a:lnTo>
                    <a:pt x="429" y="6090"/>
                  </a:lnTo>
                  <a:lnTo>
                    <a:pt x="0" y="7963"/>
                  </a:lnTo>
                  <a:lnTo>
                    <a:pt x="200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4"/>
            <p:cNvSpPr/>
            <p:nvPr/>
          </p:nvSpPr>
          <p:spPr>
            <a:xfrm>
              <a:off x="6672950" y="3752425"/>
              <a:ext cx="22575" cy="84050"/>
            </a:xfrm>
            <a:custGeom>
              <a:avLst/>
              <a:gdLst/>
              <a:ahLst/>
              <a:cxnLst/>
              <a:rect l="l" t="t" r="r" b="b"/>
              <a:pathLst>
                <a:path w="903" h="3362" fill="none" extrusionOk="0">
                  <a:moveTo>
                    <a:pt x="903" y="0"/>
                  </a:moveTo>
                  <a:lnTo>
                    <a:pt x="519" y="226"/>
                  </a:lnTo>
                  <a:lnTo>
                    <a:pt x="519" y="226"/>
                  </a:lnTo>
                  <a:lnTo>
                    <a:pt x="1" y="2481"/>
                  </a:lnTo>
                  <a:lnTo>
                    <a:pt x="339" y="2278"/>
                  </a:lnTo>
                  <a:lnTo>
                    <a:pt x="68" y="3361"/>
                  </a:lnTo>
                  <a:lnTo>
                    <a:pt x="9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extrusionOk="0">
                  <a:moveTo>
                    <a:pt x="158" y="1"/>
                  </a:move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4"/>
            <p:cNvSpPr/>
            <p:nvPr/>
          </p:nvSpPr>
          <p:spPr>
            <a:xfrm>
              <a:off x="6685925" y="37400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fill="none" extrusionOk="0">
                  <a:moveTo>
                    <a:pt x="158" y="1"/>
                  </a:moveTo>
                  <a:lnTo>
                    <a:pt x="158" y="1"/>
                  </a:lnTo>
                  <a:lnTo>
                    <a:pt x="113" y="227"/>
                  </a:lnTo>
                  <a:lnTo>
                    <a:pt x="113" y="227"/>
                  </a:lnTo>
                  <a:lnTo>
                    <a:pt x="0" y="723"/>
                  </a:lnTo>
                  <a:lnTo>
                    <a:pt x="384" y="497"/>
                  </a:lnTo>
                  <a:lnTo>
                    <a:pt x="497" y="91"/>
                  </a:lnTo>
                  <a:lnTo>
                    <a:pt x="1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extrusionOk="0">
                  <a:moveTo>
                    <a:pt x="744" y="0"/>
                  </a:move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4"/>
            <p:cNvSpPr/>
            <p:nvPr/>
          </p:nvSpPr>
          <p:spPr>
            <a:xfrm>
              <a:off x="6622775" y="3969525"/>
              <a:ext cx="18625" cy="68825"/>
            </a:xfrm>
            <a:custGeom>
              <a:avLst/>
              <a:gdLst/>
              <a:ahLst/>
              <a:cxnLst/>
              <a:rect l="l" t="t" r="r" b="b"/>
              <a:pathLst>
                <a:path w="745" h="2753" fill="none" extrusionOk="0">
                  <a:moveTo>
                    <a:pt x="744" y="0"/>
                  </a:moveTo>
                  <a:lnTo>
                    <a:pt x="587" y="91"/>
                  </a:lnTo>
                  <a:lnTo>
                    <a:pt x="587" y="91"/>
                  </a:lnTo>
                  <a:lnTo>
                    <a:pt x="0" y="2752"/>
                  </a:lnTo>
                  <a:lnTo>
                    <a:pt x="45" y="2730"/>
                  </a:lnTo>
                  <a:lnTo>
                    <a:pt x="7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extrusionOk="0">
                  <a:moveTo>
                    <a:pt x="429" y="1"/>
                  </a:move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4"/>
            <p:cNvSpPr/>
            <p:nvPr/>
          </p:nvSpPr>
          <p:spPr>
            <a:xfrm>
              <a:off x="6644200" y="3914250"/>
              <a:ext cx="10725" cy="25975"/>
            </a:xfrm>
            <a:custGeom>
              <a:avLst/>
              <a:gdLst/>
              <a:ahLst/>
              <a:cxnLst/>
              <a:rect l="l" t="t" r="r" b="b"/>
              <a:pathLst>
                <a:path w="429" h="1039" fill="none" extrusionOk="0">
                  <a:moveTo>
                    <a:pt x="429" y="1"/>
                  </a:moveTo>
                  <a:lnTo>
                    <a:pt x="203" y="136"/>
                  </a:lnTo>
                  <a:lnTo>
                    <a:pt x="203" y="136"/>
                  </a:lnTo>
                  <a:lnTo>
                    <a:pt x="0" y="1039"/>
                  </a:lnTo>
                  <a:lnTo>
                    <a:pt x="203" y="926"/>
                  </a:lnTo>
                  <a:lnTo>
                    <a:pt x="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extrusionOk="0">
                  <a:moveTo>
                    <a:pt x="1038" y="0"/>
                  </a:move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  <a:close/>
                </a:path>
              </a:pathLst>
            </a:custGeom>
            <a:solidFill>
              <a:srgbClr val="F2F7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4"/>
            <p:cNvSpPr/>
            <p:nvPr/>
          </p:nvSpPr>
          <p:spPr>
            <a:xfrm>
              <a:off x="6655475" y="3809375"/>
              <a:ext cx="25950" cy="80650"/>
            </a:xfrm>
            <a:custGeom>
              <a:avLst/>
              <a:gdLst/>
              <a:ahLst/>
              <a:cxnLst/>
              <a:rect l="l" t="t" r="r" b="b"/>
              <a:pathLst>
                <a:path w="1038" h="3226" fill="none" extrusionOk="0">
                  <a:moveTo>
                    <a:pt x="1038" y="0"/>
                  </a:moveTo>
                  <a:lnTo>
                    <a:pt x="700" y="203"/>
                  </a:lnTo>
                  <a:lnTo>
                    <a:pt x="700" y="203"/>
                  </a:lnTo>
                  <a:lnTo>
                    <a:pt x="0" y="3226"/>
                  </a:lnTo>
                  <a:lnTo>
                    <a:pt x="271" y="3068"/>
                  </a:lnTo>
                  <a:lnTo>
                    <a:pt x="767" y="1083"/>
                  </a:lnTo>
                  <a:lnTo>
                    <a:pt x="103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5" name="Google Shape;1275;p14"/>
          <p:cNvGrpSpPr/>
          <p:nvPr/>
        </p:nvGrpSpPr>
        <p:grpSpPr>
          <a:xfrm>
            <a:off x="539575" y="1664800"/>
            <a:ext cx="790736" cy="869130"/>
            <a:chOff x="7709325" y="2753025"/>
            <a:chExt cx="790736" cy="869130"/>
          </a:xfrm>
        </p:grpSpPr>
        <p:sp>
          <p:nvSpPr>
            <p:cNvPr id="1276" name="Google Shape;1276;p14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14"/>
          <p:cNvGrpSpPr/>
          <p:nvPr/>
        </p:nvGrpSpPr>
        <p:grpSpPr>
          <a:xfrm rot="-2009455">
            <a:off x="6180582" y="372917"/>
            <a:ext cx="342888" cy="319089"/>
            <a:chOff x="-1003774" y="3010923"/>
            <a:chExt cx="671424" cy="624822"/>
          </a:xfrm>
        </p:grpSpPr>
        <p:sp>
          <p:nvSpPr>
            <p:cNvPr id="1301" name="Google Shape;1301;p1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14"/>
          <p:cNvGrpSpPr/>
          <p:nvPr/>
        </p:nvGrpSpPr>
        <p:grpSpPr>
          <a:xfrm>
            <a:off x="7883949" y="2971247"/>
            <a:ext cx="754593" cy="1003232"/>
            <a:chOff x="7062788" y="3483325"/>
            <a:chExt cx="558875" cy="743025"/>
          </a:xfrm>
        </p:grpSpPr>
        <p:sp>
          <p:nvSpPr>
            <p:cNvPr id="1339" name="Google Shape;1339;p14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4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4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4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4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4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4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4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4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4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4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4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4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4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4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4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4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4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4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0" name="Google Shape;1360;p14"/>
          <p:cNvGrpSpPr/>
          <p:nvPr/>
        </p:nvGrpSpPr>
        <p:grpSpPr>
          <a:xfrm>
            <a:off x="6976677" y="3974474"/>
            <a:ext cx="1357993" cy="804607"/>
            <a:chOff x="6751677" y="5962511"/>
            <a:chExt cx="1357993" cy="804607"/>
          </a:xfrm>
        </p:grpSpPr>
        <p:sp>
          <p:nvSpPr>
            <p:cNvPr id="1361" name="Google Shape;1361;p14"/>
            <p:cNvSpPr/>
            <p:nvPr/>
          </p:nvSpPr>
          <p:spPr>
            <a:xfrm>
              <a:off x="6798413" y="6003738"/>
              <a:ext cx="995400" cy="633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4"/>
            <p:cNvSpPr/>
            <p:nvPr/>
          </p:nvSpPr>
          <p:spPr>
            <a:xfrm rot="-2517112">
              <a:off x="6815858" y="600290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4"/>
            <p:cNvSpPr/>
            <p:nvPr/>
          </p:nvSpPr>
          <p:spPr>
            <a:xfrm rot="-2517112">
              <a:off x="6896429" y="6002759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4"/>
            <p:cNvSpPr/>
            <p:nvPr/>
          </p:nvSpPr>
          <p:spPr>
            <a:xfrm rot="-2517112">
              <a:off x="6977624" y="6002975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39" y="1"/>
                  </a:moveTo>
                  <a:lnTo>
                    <a:pt x="0" y="512"/>
                  </a:lnTo>
                  <a:lnTo>
                    <a:pt x="1198" y="1612"/>
                  </a:lnTo>
                  <a:lnTo>
                    <a:pt x="3457" y="1081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4"/>
            <p:cNvSpPr/>
            <p:nvPr/>
          </p:nvSpPr>
          <p:spPr>
            <a:xfrm rot="-2517112">
              <a:off x="7057579" y="6003065"/>
              <a:ext cx="86474" cy="40300"/>
            </a:xfrm>
            <a:custGeom>
              <a:avLst/>
              <a:gdLst/>
              <a:ahLst/>
              <a:cxnLst/>
              <a:rect l="l" t="t" r="r" b="b"/>
              <a:pathLst>
                <a:path w="3459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4"/>
            <p:cNvSpPr/>
            <p:nvPr/>
          </p:nvSpPr>
          <p:spPr>
            <a:xfrm rot="-2517112">
              <a:off x="7138941" y="6003242"/>
              <a:ext cx="86474" cy="40275"/>
            </a:xfrm>
            <a:custGeom>
              <a:avLst/>
              <a:gdLst/>
              <a:ahLst/>
              <a:cxnLst/>
              <a:rect l="l" t="t" r="r" b="b"/>
              <a:pathLst>
                <a:path w="3459" h="1611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4"/>
            <p:cNvSpPr/>
            <p:nvPr/>
          </p:nvSpPr>
          <p:spPr>
            <a:xfrm rot="-2517112">
              <a:off x="7218865" y="600316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219" y="1611"/>
                  </a:lnTo>
                  <a:lnTo>
                    <a:pt x="347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4"/>
            <p:cNvSpPr/>
            <p:nvPr/>
          </p:nvSpPr>
          <p:spPr>
            <a:xfrm rot="-2517112">
              <a:off x="7306842" y="6003324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4"/>
            <p:cNvSpPr/>
            <p:nvPr/>
          </p:nvSpPr>
          <p:spPr>
            <a:xfrm rot="-2517112">
              <a:off x="7387392" y="6003186"/>
              <a:ext cx="86449" cy="40775"/>
            </a:xfrm>
            <a:custGeom>
              <a:avLst/>
              <a:gdLst/>
              <a:ahLst/>
              <a:cxnLst/>
              <a:rect l="l" t="t" r="r" b="b"/>
              <a:pathLst>
                <a:path w="3458" h="1631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31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4"/>
            <p:cNvSpPr/>
            <p:nvPr/>
          </p:nvSpPr>
          <p:spPr>
            <a:xfrm rot="-2517112">
              <a:off x="7468172" y="6003561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12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4"/>
            <p:cNvSpPr/>
            <p:nvPr/>
          </p:nvSpPr>
          <p:spPr>
            <a:xfrm rot="-2517112">
              <a:off x="7548571" y="6003505"/>
              <a:ext cx="86449" cy="40275"/>
            </a:xfrm>
            <a:custGeom>
              <a:avLst/>
              <a:gdLst/>
              <a:ahLst/>
              <a:cxnLst/>
              <a:rect l="l" t="t" r="r" b="b"/>
              <a:pathLst>
                <a:path w="3458" h="1611" extrusionOk="0">
                  <a:moveTo>
                    <a:pt x="2259" y="0"/>
                  </a:moveTo>
                  <a:lnTo>
                    <a:pt x="0" y="530"/>
                  </a:lnTo>
                  <a:lnTo>
                    <a:pt x="1218" y="1611"/>
                  </a:lnTo>
                  <a:lnTo>
                    <a:pt x="3458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4"/>
            <p:cNvSpPr/>
            <p:nvPr/>
          </p:nvSpPr>
          <p:spPr>
            <a:xfrm rot="-2517112">
              <a:off x="7629933" y="6003657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0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1199" y="1630"/>
                  </a:moveTo>
                  <a:lnTo>
                    <a:pt x="1" y="530"/>
                  </a:lnTo>
                  <a:lnTo>
                    <a:pt x="2240" y="0"/>
                  </a:lnTo>
                  <a:lnTo>
                    <a:pt x="3458" y="1100"/>
                  </a:lnTo>
                  <a:lnTo>
                    <a:pt x="1199" y="1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9" y="1611"/>
                  </a:moveTo>
                  <a:lnTo>
                    <a:pt x="1" y="511"/>
                  </a:lnTo>
                  <a:lnTo>
                    <a:pt x="2260" y="1"/>
                  </a:lnTo>
                  <a:lnTo>
                    <a:pt x="3478" y="1081"/>
                  </a:lnTo>
                  <a:lnTo>
                    <a:pt x="121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119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2"/>
                  </a:moveTo>
                  <a:lnTo>
                    <a:pt x="1" y="531"/>
                  </a:lnTo>
                  <a:lnTo>
                    <a:pt x="2260" y="1"/>
                  </a:lnTo>
                  <a:lnTo>
                    <a:pt x="3458" y="1101"/>
                  </a:lnTo>
                  <a:lnTo>
                    <a:pt x="1199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2"/>
                  </a:moveTo>
                  <a:lnTo>
                    <a:pt x="0" y="512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74C0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1218" y="1611"/>
                  </a:moveTo>
                  <a:lnTo>
                    <a:pt x="0" y="511"/>
                  </a:lnTo>
                  <a:lnTo>
                    <a:pt x="2259" y="1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4"/>
            <p:cNvSpPr/>
            <p:nvPr/>
          </p:nvSpPr>
          <p:spPr>
            <a:xfrm rot="-2517112">
              <a:off x="7384208" y="6184908"/>
              <a:ext cx="316272" cy="287297"/>
            </a:xfrm>
            <a:custGeom>
              <a:avLst/>
              <a:gdLst/>
              <a:ahLst/>
              <a:cxnLst/>
              <a:rect l="l" t="t" r="r" b="b"/>
              <a:pathLst>
                <a:path w="12651" h="11492" extrusionOk="0">
                  <a:moveTo>
                    <a:pt x="393" y="1"/>
                  </a:moveTo>
                  <a:lnTo>
                    <a:pt x="0" y="453"/>
                  </a:lnTo>
                  <a:lnTo>
                    <a:pt x="12257" y="11492"/>
                  </a:lnTo>
                  <a:lnTo>
                    <a:pt x="12650" y="11040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extrusionOk="0">
                  <a:moveTo>
                    <a:pt x="394" y="1"/>
                  </a:moveTo>
                  <a:lnTo>
                    <a:pt x="1" y="433"/>
                  </a:lnTo>
                  <a:lnTo>
                    <a:pt x="12258" y="11472"/>
                  </a:lnTo>
                  <a:lnTo>
                    <a:pt x="12651" y="11040"/>
                  </a:lnTo>
                  <a:lnTo>
                    <a:pt x="394" y="1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4"/>
            <p:cNvSpPr/>
            <p:nvPr/>
          </p:nvSpPr>
          <p:spPr>
            <a:xfrm rot="-2517112">
              <a:off x="7384282" y="6258713"/>
              <a:ext cx="316272" cy="286822"/>
            </a:xfrm>
            <a:custGeom>
              <a:avLst/>
              <a:gdLst/>
              <a:ahLst/>
              <a:cxnLst/>
              <a:rect l="l" t="t" r="r" b="b"/>
              <a:pathLst>
                <a:path w="12651" h="11473" fill="none" extrusionOk="0">
                  <a:moveTo>
                    <a:pt x="12258" y="11472"/>
                  </a:moveTo>
                  <a:lnTo>
                    <a:pt x="1" y="433"/>
                  </a:lnTo>
                  <a:lnTo>
                    <a:pt x="394" y="1"/>
                  </a:lnTo>
                  <a:lnTo>
                    <a:pt x="12651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extrusionOk="0">
                  <a:moveTo>
                    <a:pt x="393" y="0"/>
                  </a:moveTo>
                  <a:lnTo>
                    <a:pt x="1" y="432"/>
                  </a:lnTo>
                  <a:lnTo>
                    <a:pt x="12258" y="11472"/>
                  </a:lnTo>
                  <a:lnTo>
                    <a:pt x="12650" y="11040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D93F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4"/>
            <p:cNvSpPr/>
            <p:nvPr/>
          </p:nvSpPr>
          <p:spPr>
            <a:xfrm rot="-2517112">
              <a:off x="7384207" y="6332090"/>
              <a:ext cx="316272" cy="286797"/>
            </a:xfrm>
            <a:custGeom>
              <a:avLst/>
              <a:gdLst/>
              <a:ahLst/>
              <a:cxnLst/>
              <a:rect l="l" t="t" r="r" b="b"/>
              <a:pathLst>
                <a:path w="12651" h="11472" fill="none" extrusionOk="0">
                  <a:moveTo>
                    <a:pt x="12258" y="11472"/>
                  </a:moveTo>
                  <a:lnTo>
                    <a:pt x="1" y="432"/>
                  </a:lnTo>
                  <a:lnTo>
                    <a:pt x="393" y="0"/>
                  </a:lnTo>
                  <a:lnTo>
                    <a:pt x="12650" y="11040"/>
                  </a:lnTo>
                  <a:lnTo>
                    <a:pt x="12258" y="11472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4"/>
            <p:cNvSpPr/>
            <p:nvPr/>
          </p:nvSpPr>
          <p:spPr>
            <a:xfrm rot="-2517112">
              <a:off x="6841075" y="6108023"/>
              <a:ext cx="421871" cy="429196"/>
            </a:xfrm>
            <a:custGeom>
              <a:avLst/>
              <a:gdLst/>
              <a:ahLst/>
              <a:cxnLst/>
              <a:rect l="l" t="t" r="r" b="b"/>
              <a:pathLst>
                <a:path w="16875" h="17168" extrusionOk="0">
                  <a:moveTo>
                    <a:pt x="9213" y="0"/>
                  </a:moveTo>
                  <a:lnTo>
                    <a:pt x="9076" y="20"/>
                  </a:lnTo>
                  <a:lnTo>
                    <a:pt x="8879" y="79"/>
                  </a:lnTo>
                  <a:lnTo>
                    <a:pt x="8742" y="138"/>
                  </a:lnTo>
                  <a:lnTo>
                    <a:pt x="8624" y="236"/>
                  </a:lnTo>
                  <a:lnTo>
                    <a:pt x="8526" y="334"/>
                  </a:lnTo>
                  <a:lnTo>
                    <a:pt x="8467" y="452"/>
                  </a:lnTo>
                  <a:lnTo>
                    <a:pt x="8428" y="589"/>
                  </a:lnTo>
                  <a:lnTo>
                    <a:pt x="8388" y="727"/>
                  </a:lnTo>
                  <a:lnTo>
                    <a:pt x="8349" y="884"/>
                  </a:lnTo>
                  <a:lnTo>
                    <a:pt x="8310" y="1218"/>
                  </a:lnTo>
                  <a:lnTo>
                    <a:pt x="8251" y="1552"/>
                  </a:lnTo>
                  <a:lnTo>
                    <a:pt x="8192" y="1709"/>
                  </a:lnTo>
                  <a:lnTo>
                    <a:pt x="8113" y="1886"/>
                  </a:lnTo>
                  <a:lnTo>
                    <a:pt x="8035" y="2043"/>
                  </a:lnTo>
                  <a:lnTo>
                    <a:pt x="7897" y="2200"/>
                  </a:lnTo>
                  <a:lnTo>
                    <a:pt x="7760" y="2338"/>
                  </a:lnTo>
                  <a:lnTo>
                    <a:pt x="7642" y="2456"/>
                  </a:lnTo>
                  <a:lnTo>
                    <a:pt x="7524" y="2554"/>
                  </a:lnTo>
                  <a:lnTo>
                    <a:pt x="7387" y="2632"/>
                  </a:lnTo>
                  <a:lnTo>
                    <a:pt x="7151" y="2731"/>
                  </a:lnTo>
                  <a:lnTo>
                    <a:pt x="6935" y="2809"/>
                  </a:lnTo>
                  <a:lnTo>
                    <a:pt x="6699" y="2888"/>
                  </a:lnTo>
                  <a:lnTo>
                    <a:pt x="6463" y="3006"/>
                  </a:lnTo>
                  <a:lnTo>
                    <a:pt x="6345" y="3084"/>
                  </a:lnTo>
                  <a:lnTo>
                    <a:pt x="6228" y="3163"/>
                  </a:lnTo>
                  <a:lnTo>
                    <a:pt x="6090" y="3281"/>
                  </a:lnTo>
                  <a:lnTo>
                    <a:pt x="5953" y="3418"/>
                  </a:lnTo>
                  <a:lnTo>
                    <a:pt x="5835" y="3575"/>
                  </a:lnTo>
                  <a:lnTo>
                    <a:pt x="5737" y="3713"/>
                  </a:lnTo>
                  <a:lnTo>
                    <a:pt x="5658" y="3850"/>
                  </a:lnTo>
                  <a:lnTo>
                    <a:pt x="5599" y="3988"/>
                  </a:lnTo>
                  <a:lnTo>
                    <a:pt x="5521" y="4223"/>
                  </a:lnTo>
                  <a:lnTo>
                    <a:pt x="5462" y="4459"/>
                  </a:lnTo>
                  <a:lnTo>
                    <a:pt x="5403" y="4695"/>
                  </a:lnTo>
                  <a:lnTo>
                    <a:pt x="5324" y="4950"/>
                  </a:lnTo>
                  <a:lnTo>
                    <a:pt x="5265" y="5068"/>
                  </a:lnTo>
                  <a:lnTo>
                    <a:pt x="5187" y="5206"/>
                  </a:lnTo>
                  <a:lnTo>
                    <a:pt x="5088" y="5343"/>
                  </a:lnTo>
                  <a:lnTo>
                    <a:pt x="4971" y="5500"/>
                  </a:lnTo>
                  <a:lnTo>
                    <a:pt x="4833" y="5638"/>
                  </a:lnTo>
                  <a:lnTo>
                    <a:pt x="4696" y="5756"/>
                  </a:lnTo>
                  <a:lnTo>
                    <a:pt x="4578" y="5854"/>
                  </a:lnTo>
                  <a:lnTo>
                    <a:pt x="4460" y="5913"/>
                  </a:lnTo>
                  <a:lnTo>
                    <a:pt x="4224" y="6031"/>
                  </a:lnTo>
                  <a:lnTo>
                    <a:pt x="3988" y="6109"/>
                  </a:lnTo>
                  <a:lnTo>
                    <a:pt x="3772" y="6188"/>
                  </a:lnTo>
                  <a:lnTo>
                    <a:pt x="3537" y="6286"/>
                  </a:lnTo>
                  <a:lnTo>
                    <a:pt x="3419" y="6364"/>
                  </a:lnTo>
                  <a:lnTo>
                    <a:pt x="3281" y="6463"/>
                  </a:lnTo>
                  <a:lnTo>
                    <a:pt x="3163" y="6581"/>
                  </a:lnTo>
                  <a:lnTo>
                    <a:pt x="3026" y="6718"/>
                  </a:lnTo>
                  <a:lnTo>
                    <a:pt x="2888" y="6875"/>
                  </a:lnTo>
                  <a:lnTo>
                    <a:pt x="2790" y="7013"/>
                  </a:lnTo>
                  <a:lnTo>
                    <a:pt x="2712" y="7150"/>
                  </a:lnTo>
                  <a:lnTo>
                    <a:pt x="2653" y="7268"/>
                  </a:lnTo>
                  <a:lnTo>
                    <a:pt x="2574" y="7523"/>
                  </a:lnTo>
                  <a:lnTo>
                    <a:pt x="2535" y="7759"/>
                  </a:lnTo>
                  <a:lnTo>
                    <a:pt x="2476" y="7995"/>
                  </a:lnTo>
                  <a:lnTo>
                    <a:pt x="2397" y="8231"/>
                  </a:lnTo>
                  <a:lnTo>
                    <a:pt x="2338" y="8368"/>
                  </a:lnTo>
                  <a:lnTo>
                    <a:pt x="2260" y="8506"/>
                  </a:lnTo>
                  <a:lnTo>
                    <a:pt x="2162" y="8643"/>
                  </a:lnTo>
                  <a:lnTo>
                    <a:pt x="2044" y="8800"/>
                  </a:lnTo>
                  <a:lnTo>
                    <a:pt x="1887" y="8938"/>
                  </a:lnTo>
                  <a:lnTo>
                    <a:pt x="1749" y="9036"/>
                  </a:lnTo>
                  <a:lnTo>
                    <a:pt x="1592" y="9134"/>
                  </a:lnTo>
                  <a:lnTo>
                    <a:pt x="1415" y="9213"/>
                  </a:lnTo>
                  <a:lnTo>
                    <a:pt x="1101" y="9311"/>
                  </a:lnTo>
                  <a:lnTo>
                    <a:pt x="787" y="9389"/>
                  </a:lnTo>
                  <a:lnTo>
                    <a:pt x="629" y="9429"/>
                  </a:lnTo>
                  <a:lnTo>
                    <a:pt x="492" y="9488"/>
                  </a:lnTo>
                  <a:lnTo>
                    <a:pt x="374" y="9547"/>
                  </a:lnTo>
                  <a:lnTo>
                    <a:pt x="256" y="9625"/>
                  </a:lnTo>
                  <a:lnTo>
                    <a:pt x="158" y="9723"/>
                  </a:lnTo>
                  <a:lnTo>
                    <a:pt x="99" y="9861"/>
                  </a:lnTo>
                  <a:lnTo>
                    <a:pt x="40" y="10018"/>
                  </a:lnTo>
                  <a:lnTo>
                    <a:pt x="1" y="10195"/>
                  </a:lnTo>
                  <a:lnTo>
                    <a:pt x="1" y="10332"/>
                  </a:lnTo>
                  <a:lnTo>
                    <a:pt x="40" y="10450"/>
                  </a:lnTo>
                  <a:lnTo>
                    <a:pt x="99" y="10529"/>
                  </a:lnTo>
                  <a:lnTo>
                    <a:pt x="158" y="10607"/>
                  </a:lnTo>
                  <a:lnTo>
                    <a:pt x="256" y="10666"/>
                  </a:lnTo>
                  <a:lnTo>
                    <a:pt x="374" y="10686"/>
                  </a:lnTo>
                  <a:lnTo>
                    <a:pt x="629" y="10745"/>
                  </a:lnTo>
                  <a:lnTo>
                    <a:pt x="924" y="10784"/>
                  </a:lnTo>
                  <a:lnTo>
                    <a:pt x="1238" y="10823"/>
                  </a:lnTo>
                  <a:lnTo>
                    <a:pt x="1376" y="10863"/>
                  </a:lnTo>
                  <a:lnTo>
                    <a:pt x="1533" y="10922"/>
                  </a:lnTo>
                  <a:lnTo>
                    <a:pt x="1651" y="11000"/>
                  </a:lnTo>
                  <a:lnTo>
                    <a:pt x="1788" y="11079"/>
                  </a:lnTo>
                  <a:lnTo>
                    <a:pt x="1887" y="11197"/>
                  </a:lnTo>
                  <a:lnTo>
                    <a:pt x="1965" y="11295"/>
                  </a:lnTo>
                  <a:lnTo>
                    <a:pt x="2024" y="11393"/>
                  </a:lnTo>
                  <a:lnTo>
                    <a:pt x="2083" y="11491"/>
                  </a:lnTo>
                  <a:lnTo>
                    <a:pt x="2142" y="11688"/>
                  </a:lnTo>
                  <a:lnTo>
                    <a:pt x="2181" y="11884"/>
                  </a:lnTo>
                  <a:lnTo>
                    <a:pt x="2221" y="12081"/>
                  </a:lnTo>
                  <a:lnTo>
                    <a:pt x="2279" y="12257"/>
                  </a:lnTo>
                  <a:lnTo>
                    <a:pt x="2338" y="12375"/>
                  </a:lnTo>
                  <a:lnTo>
                    <a:pt x="2397" y="12473"/>
                  </a:lnTo>
                  <a:lnTo>
                    <a:pt x="2476" y="12572"/>
                  </a:lnTo>
                  <a:lnTo>
                    <a:pt x="2594" y="12670"/>
                  </a:lnTo>
                  <a:lnTo>
                    <a:pt x="2712" y="12768"/>
                  </a:lnTo>
                  <a:lnTo>
                    <a:pt x="2810" y="12827"/>
                  </a:lnTo>
                  <a:lnTo>
                    <a:pt x="2928" y="12886"/>
                  </a:lnTo>
                  <a:lnTo>
                    <a:pt x="3026" y="12925"/>
                  </a:lnTo>
                  <a:lnTo>
                    <a:pt x="3222" y="12964"/>
                  </a:lnTo>
                  <a:lnTo>
                    <a:pt x="3419" y="12984"/>
                  </a:lnTo>
                  <a:lnTo>
                    <a:pt x="3615" y="13004"/>
                  </a:lnTo>
                  <a:lnTo>
                    <a:pt x="3812" y="13043"/>
                  </a:lnTo>
                  <a:lnTo>
                    <a:pt x="3929" y="13082"/>
                  </a:lnTo>
                  <a:lnTo>
                    <a:pt x="4028" y="13122"/>
                  </a:lnTo>
                  <a:lnTo>
                    <a:pt x="4146" y="13200"/>
                  </a:lnTo>
                  <a:lnTo>
                    <a:pt x="4263" y="13298"/>
                  </a:lnTo>
                  <a:lnTo>
                    <a:pt x="4362" y="13397"/>
                  </a:lnTo>
                  <a:lnTo>
                    <a:pt x="4440" y="13495"/>
                  </a:lnTo>
                  <a:lnTo>
                    <a:pt x="4499" y="13593"/>
                  </a:lnTo>
                  <a:lnTo>
                    <a:pt x="4558" y="13691"/>
                  </a:lnTo>
                  <a:lnTo>
                    <a:pt x="4617" y="13888"/>
                  </a:lnTo>
                  <a:lnTo>
                    <a:pt x="4656" y="14084"/>
                  </a:lnTo>
                  <a:lnTo>
                    <a:pt x="4696" y="14281"/>
                  </a:lnTo>
                  <a:lnTo>
                    <a:pt x="4754" y="14477"/>
                  </a:lnTo>
                  <a:lnTo>
                    <a:pt x="4813" y="14575"/>
                  </a:lnTo>
                  <a:lnTo>
                    <a:pt x="4872" y="14673"/>
                  </a:lnTo>
                  <a:lnTo>
                    <a:pt x="4951" y="14772"/>
                  </a:lnTo>
                  <a:lnTo>
                    <a:pt x="5069" y="14870"/>
                  </a:lnTo>
                  <a:lnTo>
                    <a:pt x="5167" y="14968"/>
                  </a:lnTo>
                  <a:lnTo>
                    <a:pt x="5285" y="15027"/>
                  </a:lnTo>
                  <a:lnTo>
                    <a:pt x="5383" y="15086"/>
                  </a:lnTo>
                  <a:lnTo>
                    <a:pt x="5501" y="15125"/>
                  </a:lnTo>
                  <a:lnTo>
                    <a:pt x="5697" y="15164"/>
                  </a:lnTo>
                  <a:lnTo>
                    <a:pt x="5894" y="15184"/>
                  </a:lnTo>
                  <a:lnTo>
                    <a:pt x="6090" y="15204"/>
                  </a:lnTo>
                  <a:lnTo>
                    <a:pt x="6287" y="15243"/>
                  </a:lnTo>
                  <a:lnTo>
                    <a:pt x="6404" y="15282"/>
                  </a:lnTo>
                  <a:lnTo>
                    <a:pt x="6503" y="15322"/>
                  </a:lnTo>
                  <a:lnTo>
                    <a:pt x="6620" y="15400"/>
                  </a:lnTo>
                  <a:lnTo>
                    <a:pt x="6719" y="15498"/>
                  </a:lnTo>
                  <a:lnTo>
                    <a:pt x="6837" y="15597"/>
                  </a:lnTo>
                  <a:lnTo>
                    <a:pt x="6915" y="15734"/>
                  </a:lnTo>
                  <a:lnTo>
                    <a:pt x="6994" y="15872"/>
                  </a:lnTo>
                  <a:lnTo>
                    <a:pt x="7033" y="16009"/>
                  </a:lnTo>
                  <a:lnTo>
                    <a:pt x="7131" y="16304"/>
                  </a:lnTo>
                  <a:lnTo>
                    <a:pt x="7190" y="16579"/>
                  </a:lnTo>
                  <a:lnTo>
                    <a:pt x="7269" y="16834"/>
                  </a:lnTo>
                  <a:lnTo>
                    <a:pt x="7328" y="16952"/>
                  </a:lnTo>
                  <a:lnTo>
                    <a:pt x="7387" y="17031"/>
                  </a:lnTo>
                  <a:lnTo>
                    <a:pt x="7465" y="17109"/>
                  </a:lnTo>
                  <a:lnTo>
                    <a:pt x="7563" y="17148"/>
                  </a:lnTo>
                  <a:lnTo>
                    <a:pt x="7681" y="17168"/>
                  </a:lnTo>
                  <a:lnTo>
                    <a:pt x="7819" y="17148"/>
                  </a:lnTo>
                  <a:lnTo>
                    <a:pt x="7995" y="17109"/>
                  </a:lnTo>
                  <a:lnTo>
                    <a:pt x="8153" y="17050"/>
                  </a:lnTo>
                  <a:lnTo>
                    <a:pt x="8270" y="16972"/>
                  </a:lnTo>
                  <a:lnTo>
                    <a:pt x="8369" y="16893"/>
                  </a:lnTo>
                  <a:lnTo>
                    <a:pt x="8428" y="16795"/>
                  </a:lnTo>
                  <a:lnTo>
                    <a:pt x="8487" y="16677"/>
                  </a:lnTo>
                  <a:lnTo>
                    <a:pt x="8526" y="16559"/>
                  </a:lnTo>
                  <a:lnTo>
                    <a:pt x="8545" y="16441"/>
                  </a:lnTo>
                  <a:lnTo>
                    <a:pt x="8604" y="16147"/>
                  </a:lnTo>
                  <a:lnTo>
                    <a:pt x="8663" y="15813"/>
                  </a:lnTo>
                  <a:lnTo>
                    <a:pt x="8703" y="15636"/>
                  </a:lnTo>
                  <a:lnTo>
                    <a:pt x="8762" y="15439"/>
                  </a:lnTo>
                  <a:lnTo>
                    <a:pt x="8840" y="15243"/>
                  </a:lnTo>
                  <a:lnTo>
                    <a:pt x="8938" y="15027"/>
                  </a:lnTo>
                  <a:lnTo>
                    <a:pt x="9037" y="14870"/>
                  </a:lnTo>
                  <a:lnTo>
                    <a:pt x="9135" y="14732"/>
                  </a:lnTo>
                  <a:lnTo>
                    <a:pt x="9253" y="14614"/>
                  </a:lnTo>
                  <a:lnTo>
                    <a:pt x="9351" y="14536"/>
                  </a:lnTo>
                  <a:lnTo>
                    <a:pt x="9469" y="14477"/>
                  </a:lnTo>
                  <a:lnTo>
                    <a:pt x="9587" y="14418"/>
                  </a:lnTo>
                  <a:lnTo>
                    <a:pt x="9842" y="14339"/>
                  </a:lnTo>
                  <a:lnTo>
                    <a:pt x="10117" y="14261"/>
                  </a:lnTo>
                  <a:lnTo>
                    <a:pt x="10372" y="14163"/>
                  </a:lnTo>
                  <a:lnTo>
                    <a:pt x="10510" y="14084"/>
                  </a:lnTo>
                  <a:lnTo>
                    <a:pt x="10647" y="14006"/>
                  </a:lnTo>
                  <a:lnTo>
                    <a:pt x="10785" y="13888"/>
                  </a:lnTo>
                  <a:lnTo>
                    <a:pt x="10922" y="13750"/>
                  </a:lnTo>
                  <a:lnTo>
                    <a:pt x="11040" y="13593"/>
                  </a:lnTo>
                  <a:lnTo>
                    <a:pt x="11158" y="13456"/>
                  </a:lnTo>
                  <a:lnTo>
                    <a:pt x="11217" y="13318"/>
                  </a:lnTo>
                  <a:lnTo>
                    <a:pt x="11295" y="13200"/>
                  </a:lnTo>
                  <a:lnTo>
                    <a:pt x="11374" y="12945"/>
                  </a:lnTo>
                  <a:lnTo>
                    <a:pt x="11413" y="12709"/>
                  </a:lnTo>
                  <a:lnTo>
                    <a:pt x="11472" y="12473"/>
                  </a:lnTo>
                  <a:lnTo>
                    <a:pt x="11551" y="12238"/>
                  </a:lnTo>
                  <a:lnTo>
                    <a:pt x="11610" y="12100"/>
                  </a:lnTo>
                  <a:lnTo>
                    <a:pt x="11688" y="11963"/>
                  </a:lnTo>
                  <a:lnTo>
                    <a:pt x="11787" y="11825"/>
                  </a:lnTo>
                  <a:lnTo>
                    <a:pt x="11904" y="11668"/>
                  </a:lnTo>
                  <a:lnTo>
                    <a:pt x="12042" y="11531"/>
                  </a:lnTo>
                  <a:lnTo>
                    <a:pt x="12179" y="11413"/>
                  </a:lnTo>
                  <a:lnTo>
                    <a:pt x="12297" y="11334"/>
                  </a:lnTo>
                  <a:lnTo>
                    <a:pt x="12415" y="11256"/>
                  </a:lnTo>
                  <a:lnTo>
                    <a:pt x="12651" y="11138"/>
                  </a:lnTo>
                  <a:lnTo>
                    <a:pt x="12887" y="11059"/>
                  </a:lnTo>
                  <a:lnTo>
                    <a:pt x="13122" y="10981"/>
                  </a:lnTo>
                  <a:lnTo>
                    <a:pt x="13358" y="10882"/>
                  </a:lnTo>
                  <a:lnTo>
                    <a:pt x="13476" y="10804"/>
                  </a:lnTo>
                  <a:lnTo>
                    <a:pt x="13594" y="10706"/>
                  </a:lnTo>
                  <a:lnTo>
                    <a:pt x="13731" y="10607"/>
                  </a:lnTo>
                  <a:lnTo>
                    <a:pt x="13869" y="10450"/>
                  </a:lnTo>
                  <a:lnTo>
                    <a:pt x="13987" y="10313"/>
                  </a:lnTo>
                  <a:lnTo>
                    <a:pt x="14085" y="10175"/>
                  </a:lnTo>
                  <a:lnTo>
                    <a:pt x="14163" y="10038"/>
                  </a:lnTo>
                  <a:lnTo>
                    <a:pt x="14222" y="9900"/>
                  </a:lnTo>
                  <a:lnTo>
                    <a:pt x="14301" y="9664"/>
                  </a:lnTo>
                  <a:lnTo>
                    <a:pt x="14360" y="9429"/>
                  </a:lnTo>
                  <a:lnTo>
                    <a:pt x="14399" y="9173"/>
                  </a:lnTo>
                  <a:lnTo>
                    <a:pt x="14478" y="8938"/>
                  </a:lnTo>
                  <a:lnTo>
                    <a:pt x="14537" y="8800"/>
                  </a:lnTo>
                  <a:lnTo>
                    <a:pt x="14615" y="8682"/>
                  </a:lnTo>
                  <a:lnTo>
                    <a:pt x="14713" y="8525"/>
                  </a:lnTo>
                  <a:lnTo>
                    <a:pt x="14851" y="8388"/>
                  </a:lnTo>
                  <a:lnTo>
                    <a:pt x="14988" y="8250"/>
                  </a:lnTo>
                  <a:lnTo>
                    <a:pt x="15145" y="8132"/>
                  </a:lnTo>
                  <a:lnTo>
                    <a:pt x="15303" y="8034"/>
                  </a:lnTo>
                  <a:lnTo>
                    <a:pt x="15460" y="7975"/>
                  </a:lnTo>
                  <a:lnTo>
                    <a:pt x="15794" y="7857"/>
                  </a:lnTo>
                  <a:lnTo>
                    <a:pt x="16108" y="7779"/>
                  </a:lnTo>
                  <a:lnTo>
                    <a:pt x="16245" y="7739"/>
                  </a:lnTo>
                  <a:lnTo>
                    <a:pt x="16383" y="7681"/>
                  </a:lnTo>
                  <a:lnTo>
                    <a:pt x="16501" y="7622"/>
                  </a:lnTo>
                  <a:lnTo>
                    <a:pt x="16619" y="7543"/>
                  </a:lnTo>
                  <a:lnTo>
                    <a:pt x="16717" y="7445"/>
                  </a:lnTo>
                  <a:lnTo>
                    <a:pt x="16795" y="7327"/>
                  </a:lnTo>
                  <a:lnTo>
                    <a:pt x="16835" y="7170"/>
                  </a:lnTo>
                  <a:lnTo>
                    <a:pt x="16874" y="6973"/>
                  </a:lnTo>
                  <a:lnTo>
                    <a:pt x="16874" y="6836"/>
                  </a:lnTo>
                  <a:lnTo>
                    <a:pt x="16835" y="6718"/>
                  </a:lnTo>
                  <a:lnTo>
                    <a:pt x="16795" y="6639"/>
                  </a:lnTo>
                  <a:lnTo>
                    <a:pt x="16717" y="6561"/>
                  </a:lnTo>
                  <a:lnTo>
                    <a:pt x="16619" y="6522"/>
                  </a:lnTo>
                  <a:lnTo>
                    <a:pt x="16501" y="6482"/>
                  </a:lnTo>
                  <a:lnTo>
                    <a:pt x="16245" y="6423"/>
                  </a:lnTo>
                  <a:lnTo>
                    <a:pt x="15951" y="6384"/>
                  </a:lnTo>
                  <a:lnTo>
                    <a:pt x="15656" y="6345"/>
                  </a:lnTo>
                  <a:lnTo>
                    <a:pt x="15499" y="6306"/>
                  </a:lnTo>
                  <a:lnTo>
                    <a:pt x="15362" y="6247"/>
                  </a:lnTo>
                  <a:lnTo>
                    <a:pt x="15224" y="6188"/>
                  </a:lnTo>
                  <a:lnTo>
                    <a:pt x="15106" y="6089"/>
                  </a:lnTo>
                  <a:lnTo>
                    <a:pt x="14988" y="5991"/>
                  </a:lnTo>
                  <a:lnTo>
                    <a:pt x="14910" y="5893"/>
                  </a:lnTo>
                  <a:lnTo>
                    <a:pt x="14851" y="5775"/>
                  </a:lnTo>
                  <a:lnTo>
                    <a:pt x="14792" y="5677"/>
                  </a:lnTo>
                  <a:lnTo>
                    <a:pt x="14733" y="5481"/>
                  </a:lnTo>
                  <a:lnTo>
                    <a:pt x="14694" y="5304"/>
                  </a:lnTo>
                  <a:lnTo>
                    <a:pt x="14654" y="5107"/>
                  </a:lnTo>
                  <a:lnTo>
                    <a:pt x="14595" y="4911"/>
                  </a:lnTo>
                  <a:lnTo>
                    <a:pt x="14537" y="4813"/>
                  </a:lnTo>
                  <a:lnTo>
                    <a:pt x="14478" y="4714"/>
                  </a:lnTo>
                  <a:lnTo>
                    <a:pt x="14399" y="4616"/>
                  </a:lnTo>
                  <a:lnTo>
                    <a:pt x="14301" y="4498"/>
                  </a:lnTo>
                  <a:lnTo>
                    <a:pt x="14183" y="4420"/>
                  </a:lnTo>
                  <a:lnTo>
                    <a:pt x="14065" y="4341"/>
                  </a:lnTo>
                  <a:lnTo>
                    <a:pt x="13967" y="4282"/>
                  </a:lnTo>
                  <a:lnTo>
                    <a:pt x="13849" y="4243"/>
                  </a:lnTo>
                  <a:lnTo>
                    <a:pt x="13653" y="4204"/>
                  </a:lnTo>
                  <a:lnTo>
                    <a:pt x="13456" y="4184"/>
                  </a:lnTo>
                  <a:lnTo>
                    <a:pt x="13260" y="4184"/>
                  </a:lnTo>
                  <a:lnTo>
                    <a:pt x="13063" y="4145"/>
                  </a:lnTo>
                  <a:lnTo>
                    <a:pt x="12965" y="4106"/>
                  </a:lnTo>
                  <a:lnTo>
                    <a:pt x="12847" y="4047"/>
                  </a:lnTo>
                  <a:lnTo>
                    <a:pt x="12749" y="3968"/>
                  </a:lnTo>
                  <a:lnTo>
                    <a:pt x="12631" y="3889"/>
                  </a:lnTo>
                  <a:lnTo>
                    <a:pt x="12513" y="3772"/>
                  </a:lnTo>
                  <a:lnTo>
                    <a:pt x="12435" y="3673"/>
                  </a:lnTo>
                  <a:lnTo>
                    <a:pt x="12376" y="3575"/>
                  </a:lnTo>
                  <a:lnTo>
                    <a:pt x="12317" y="3477"/>
                  </a:lnTo>
                  <a:lnTo>
                    <a:pt x="12258" y="3281"/>
                  </a:lnTo>
                  <a:lnTo>
                    <a:pt x="12219" y="3084"/>
                  </a:lnTo>
                  <a:lnTo>
                    <a:pt x="12179" y="2907"/>
                  </a:lnTo>
                  <a:lnTo>
                    <a:pt x="12120" y="2711"/>
                  </a:lnTo>
                  <a:lnTo>
                    <a:pt x="12062" y="2613"/>
                  </a:lnTo>
                  <a:lnTo>
                    <a:pt x="12003" y="2514"/>
                  </a:lnTo>
                  <a:lnTo>
                    <a:pt x="11924" y="2397"/>
                  </a:lnTo>
                  <a:lnTo>
                    <a:pt x="11826" y="2298"/>
                  </a:lnTo>
                  <a:lnTo>
                    <a:pt x="11708" y="2200"/>
                  </a:lnTo>
                  <a:lnTo>
                    <a:pt x="11590" y="2141"/>
                  </a:lnTo>
                  <a:lnTo>
                    <a:pt x="11492" y="2082"/>
                  </a:lnTo>
                  <a:lnTo>
                    <a:pt x="11394" y="2043"/>
                  </a:lnTo>
                  <a:lnTo>
                    <a:pt x="11178" y="2004"/>
                  </a:lnTo>
                  <a:lnTo>
                    <a:pt x="10981" y="1984"/>
                  </a:lnTo>
                  <a:lnTo>
                    <a:pt x="10785" y="1984"/>
                  </a:lnTo>
                  <a:lnTo>
                    <a:pt x="10588" y="1925"/>
                  </a:lnTo>
                  <a:lnTo>
                    <a:pt x="10490" y="1906"/>
                  </a:lnTo>
                  <a:lnTo>
                    <a:pt x="10372" y="1847"/>
                  </a:lnTo>
                  <a:lnTo>
                    <a:pt x="10274" y="1768"/>
                  </a:lnTo>
                  <a:lnTo>
                    <a:pt x="10156" y="1689"/>
                  </a:lnTo>
                  <a:lnTo>
                    <a:pt x="10058" y="1572"/>
                  </a:lnTo>
                  <a:lnTo>
                    <a:pt x="9960" y="1454"/>
                  </a:lnTo>
                  <a:lnTo>
                    <a:pt x="9901" y="1316"/>
                  </a:lnTo>
                  <a:lnTo>
                    <a:pt x="9842" y="1159"/>
                  </a:lnTo>
                  <a:lnTo>
                    <a:pt x="9744" y="864"/>
                  </a:lnTo>
                  <a:lnTo>
                    <a:pt x="9685" y="589"/>
                  </a:lnTo>
                  <a:lnTo>
                    <a:pt x="9606" y="334"/>
                  </a:lnTo>
                  <a:lnTo>
                    <a:pt x="9547" y="216"/>
                  </a:lnTo>
                  <a:lnTo>
                    <a:pt x="9488" y="138"/>
                  </a:lnTo>
                  <a:lnTo>
                    <a:pt x="9410" y="59"/>
                  </a:lnTo>
                  <a:lnTo>
                    <a:pt x="9331" y="20"/>
                  </a:lnTo>
                  <a:lnTo>
                    <a:pt x="92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4"/>
            <p:cNvSpPr/>
            <p:nvPr/>
          </p:nvSpPr>
          <p:spPr>
            <a:xfrm rot="-2517112">
              <a:off x="6899068" y="6165584"/>
              <a:ext cx="306947" cy="313797"/>
            </a:xfrm>
            <a:custGeom>
              <a:avLst/>
              <a:gdLst/>
              <a:ahLst/>
              <a:cxnLst/>
              <a:rect l="l" t="t" r="r" b="b"/>
              <a:pathLst>
                <a:path w="12278" h="12552" extrusionOk="0">
                  <a:moveTo>
                    <a:pt x="6876" y="0"/>
                  </a:moveTo>
                  <a:lnTo>
                    <a:pt x="1" y="7739"/>
                  </a:lnTo>
                  <a:lnTo>
                    <a:pt x="5402" y="12552"/>
                  </a:lnTo>
                  <a:lnTo>
                    <a:pt x="12277" y="4813"/>
                  </a:lnTo>
                  <a:lnTo>
                    <a:pt x="68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4"/>
            <p:cNvSpPr/>
            <p:nvPr/>
          </p:nvSpPr>
          <p:spPr>
            <a:xfrm rot="-2517112">
              <a:off x="7204216" y="6593176"/>
              <a:ext cx="108049" cy="97749"/>
            </a:xfrm>
            <a:custGeom>
              <a:avLst/>
              <a:gdLst/>
              <a:ahLst/>
              <a:cxnLst/>
              <a:rect l="l" t="t" r="r" b="b"/>
              <a:pathLst>
                <a:path w="4322" h="391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322" y="391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4"/>
            <p:cNvSpPr/>
            <p:nvPr/>
          </p:nvSpPr>
          <p:spPr>
            <a:xfrm rot="-2517112">
              <a:off x="7558143" y="6038654"/>
              <a:ext cx="430196" cy="527920"/>
            </a:xfrm>
            <a:custGeom>
              <a:avLst/>
              <a:gdLst/>
              <a:ahLst/>
              <a:cxnLst/>
              <a:rect l="l" t="t" r="r" b="b"/>
              <a:pathLst>
                <a:path w="17208" h="21117" fill="none" extrusionOk="0">
                  <a:moveTo>
                    <a:pt x="14968" y="0"/>
                  </a:moveTo>
                  <a:lnTo>
                    <a:pt x="14968" y="0"/>
                  </a:lnTo>
                  <a:lnTo>
                    <a:pt x="17207" y="2023"/>
                  </a:lnTo>
                  <a:lnTo>
                    <a:pt x="0" y="21116"/>
                  </a:lnTo>
                  <a:lnTo>
                    <a:pt x="0" y="21116"/>
                  </a:lnTo>
                  <a:lnTo>
                    <a:pt x="17207" y="2023"/>
                  </a:lnTo>
                  <a:lnTo>
                    <a:pt x="149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4"/>
            <p:cNvSpPr/>
            <p:nvPr/>
          </p:nvSpPr>
          <p:spPr>
            <a:xfrm rot="-2517112">
              <a:off x="6956916" y="6557710"/>
              <a:ext cx="187123" cy="168448"/>
            </a:xfrm>
            <a:custGeom>
              <a:avLst/>
              <a:gdLst/>
              <a:ahLst/>
              <a:cxnLst/>
              <a:rect l="l" t="t" r="r" b="b"/>
              <a:pathLst>
                <a:path w="7485" h="6738" fill="none" extrusionOk="0">
                  <a:moveTo>
                    <a:pt x="1" y="0"/>
                  </a:moveTo>
                  <a:lnTo>
                    <a:pt x="7485" y="6738"/>
                  </a:lnTo>
                  <a:lnTo>
                    <a:pt x="7406" y="6659"/>
                  </a:lnTo>
                  <a:lnTo>
                    <a:pt x="158" y="13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4"/>
            <p:cNvSpPr/>
            <p:nvPr/>
          </p:nvSpPr>
          <p:spPr>
            <a:xfrm rot="-2517112">
              <a:off x="6832297" y="6614868"/>
              <a:ext cx="59449" cy="53550"/>
            </a:xfrm>
            <a:custGeom>
              <a:avLst/>
              <a:gdLst/>
              <a:ahLst/>
              <a:cxnLst/>
              <a:rect l="l" t="t" r="r" b="b"/>
              <a:pathLst>
                <a:path w="2378" h="214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378" y="2141"/>
                  </a:lnTo>
                  <a:lnTo>
                    <a:pt x="2378" y="214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4"/>
            <p:cNvSpPr/>
            <p:nvPr/>
          </p:nvSpPr>
          <p:spPr>
            <a:xfrm rot="-2517112">
              <a:off x="6803211" y="6548542"/>
              <a:ext cx="37350" cy="41775"/>
            </a:xfrm>
            <a:custGeom>
              <a:avLst/>
              <a:gdLst/>
              <a:ahLst/>
              <a:cxnLst/>
              <a:rect l="l" t="t" r="r" b="b"/>
              <a:pathLst>
                <a:path w="1494" h="1671" fill="none" extrusionOk="0">
                  <a:moveTo>
                    <a:pt x="1493" y="1"/>
                  </a:moveTo>
                  <a:lnTo>
                    <a:pt x="1" y="1670"/>
                  </a:lnTo>
                  <a:lnTo>
                    <a:pt x="1493" y="1"/>
                  </a:lnTo>
                  <a:lnTo>
                    <a:pt x="14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8" y="1612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7" y="1101"/>
                  </a:lnTo>
                  <a:lnTo>
                    <a:pt x="1198" y="16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58" y="110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11"/>
                  </a:lnTo>
                  <a:lnTo>
                    <a:pt x="2240" y="1"/>
                  </a:lnTo>
                  <a:lnTo>
                    <a:pt x="3458" y="1081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1218" y="1631"/>
                  </a:moveTo>
                  <a:lnTo>
                    <a:pt x="0" y="531"/>
                  </a:lnTo>
                  <a:lnTo>
                    <a:pt x="2259" y="1"/>
                  </a:lnTo>
                  <a:lnTo>
                    <a:pt x="3477" y="1101"/>
                  </a:lnTo>
                  <a:lnTo>
                    <a:pt x="1218" y="1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1218" y="1611"/>
                  </a:moveTo>
                  <a:lnTo>
                    <a:pt x="1" y="511"/>
                  </a:lnTo>
                  <a:lnTo>
                    <a:pt x="2260" y="0"/>
                  </a:lnTo>
                  <a:lnTo>
                    <a:pt x="3477" y="1081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1218" y="1611"/>
                  </a:moveTo>
                  <a:lnTo>
                    <a:pt x="0" y="531"/>
                  </a:lnTo>
                  <a:lnTo>
                    <a:pt x="2259" y="0"/>
                  </a:lnTo>
                  <a:lnTo>
                    <a:pt x="3477" y="1100"/>
                  </a:lnTo>
                  <a:lnTo>
                    <a:pt x="1218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1199" y="1611"/>
                  </a:moveTo>
                  <a:lnTo>
                    <a:pt x="1" y="531"/>
                  </a:lnTo>
                  <a:lnTo>
                    <a:pt x="2260" y="0"/>
                  </a:lnTo>
                  <a:lnTo>
                    <a:pt x="3458" y="1100"/>
                  </a:lnTo>
                  <a:lnTo>
                    <a:pt x="1199" y="1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4"/>
            <p:cNvSpPr/>
            <p:nvPr/>
          </p:nvSpPr>
          <p:spPr>
            <a:xfrm rot="-2517112">
              <a:off x="7709846" y="6003572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0"/>
                  </a:moveTo>
                  <a:lnTo>
                    <a:pt x="0" y="531"/>
                  </a:lnTo>
                  <a:lnTo>
                    <a:pt x="1218" y="1611"/>
                  </a:lnTo>
                  <a:lnTo>
                    <a:pt x="3477" y="1100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extrusionOk="0">
                  <a:moveTo>
                    <a:pt x="2240" y="0"/>
                  </a:move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4"/>
            <p:cNvSpPr/>
            <p:nvPr/>
          </p:nvSpPr>
          <p:spPr>
            <a:xfrm rot="-2517112">
              <a:off x="6815707" y="6597618"/>
              <a:ext cx="86474" cy="40775"/>
            </a:xfrm>
            <a:custGeom>
              <a:avLst/>
              <a:gdLst/>
              <a:ahLst/>
              <a:cxnLst/>
              <a:rect l="l" t="t" r="r" b="b"/>
              <a:pathLst>
                <a:path w="3459" h="1631" fill="none" extrusionOk="0">
                  <a:moveTo>
                    <a:pt x="2240" y="0"/>
                  </a:moveTo>
                  <a:lnTo>
                    <a:pt x="1" y="530"/>
                  </a:lnTo>
                  <a:lnTo>
                    <a:pt x="1" y="530"/>
                  </a:lnTo>
                  <a:lnTo>
                    <a:pt x="1199" y="1630"/>
                  </a:lnTo>
                  <a:lnTo>
                    <a:pt x="3458" y="1100"/>
                  </a:lnTo>
                  <a:lnTo>
                    <a:pt x="22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60" y="1"/>
                  </a:move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4"/>
            <p:cNvSpPr/>
            <p:nvPr/>
          </p:nvSpPr>
          <p:spPr>
            <a:xfrm rot="-2517112">
              <a:off x="6895781" y="659795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60" y="1"/>
                  </a:moveTo>
                  <a:lnTo>
                    <a:pt x="1" y="511"/>
                  </a:lnTo>
                  <a:lnTo>
                    <a:pt x="1" y="511"/>
                  </a:lnTo>
                  <a:lnTo>
                    <a:pt x="669" y="1120"/>
                  </a:lnTo>
                  <a:lnTo>
                    <a:pt x="826" y="1258"/>
                  </a:lnTo>
                  <a:lnTo>
                    <a:pt x="1219" y="1611"/>
                  </a:lnTo>
                  <a:lnTo>
                    <a:pt x="3478" y="108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4"/>
            <p:cNvSpPr/>
            <p:nvPr/>
          </p:nvSpPr>
          <p:spPr>
            <a:xfrm rot="-2517112">
              <a:off x="6976881" y="659792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0"/>
                  </a:moveTo>
                  <a:lnTo>
                    <a:pt x="1" y="531"/>
                  </a:lnTo>
                  <a:lnTo>
                    <a:pt x="1199" y="1611"/>
                  </a:lnTo>
                  <a:lnTo>
                    <a:pt x="3458" y="1100"/>
                  </a:lnTo>
                  <a:lnTo>
                    <a:pt x="2260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4"/>
            <p:cNvSpPr/>
            <p:nvPr/>
          </p:nvSpPr>
          <p:spPr>
            <a:xfrm rot="-2517112">
              <a:off x="7057120" y="6598214"/>
              <a:ext cx="86949" cy="40275"/>
            </a:xfrm>
            <a:custGeom>
              <a:avLst/>
              <a:gdLst/>
              <a:ahLst/>
              <a:cxnLst/>
              <a:rect l="l" t="t" r="r" b="b"/>
              <a:pathLst>
                <a:path w="3478" h="1611" fill="none" extrusionOk="0">
                  <a:moveTo>
                    <a:pt x="2260" y="0"/>
                  </a:moveTo>
                  <a:lnTo>
                    <a:pt x="1" y="511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4"/>
            <p:cNvSpPr/>
            <p:nvPr/>
          </p:nvSpPr>
          <p:spPr>
            <a:xfrm rot="-2517112">
              <a:off x="7138211" y="659816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60" y="1"/>
                  </a:moveTo>
                  <a:lnTo>
                    <a:pt x="1" y="531"/>
                  </a:lnTo>
                  <a:lnTo>
                    <a:pt x="865" y="1297"/>
                  </a:lnTo>
                  <a:lnTo>
                    <a:pt x="944" y="1376"/>
                  </a:lnTo>
                  <a:lnTo>
                    <a:pt x="1219" y="1612"/>
                  </a:lnTo>
                  <a:lnTo>
                    <a:pt x="1219" y="1612"/>
                  </a:lnTo>
                  <a:lnTo>
                    <a:pt x="3458" y="1101"/>
                  </a:lnTo>
                  <a:lnTo>
                    <a:pt x="22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4"/>
            <p:cNvSpPr/>
            <p:nvPr/>
          </p:nvSpPr>
          <p:spPr>
            <a:xfrm rot="-2517112">
              <a:off x="7218291" y="6598011"/>
              <a:ext cx="86949" cy="40800"/>
            </a:xfrm>
            <a:custGeom>
              <a:avLst/>
              <a:gdLst/>
              <a:ahLst/>
              <a:cxnLst/>
              <a:rect l="l" t="t" r="r" b="b"/>
              <a:pathLst>
                <a:path w="3478" h="163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218" y="1631"/>
                  </a:lnTo>
                  <a:lnTo>
                    <a:pt x="347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4"/>
            <p:cNvSpPr/>
            <p:nvPr/>
          </p:nvSpPr>
          <p:spPr>
            <a:xfrm rot="-2517112">
              <a:off x="7306850" y="659845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40" y="1"/>
                  </a:moveTo>
                  <a:lnTo>
                    <a:pt x="1" y="511"/>
                  </a:lnTo>
                  <a:lnTo>
                    <a:pt x="1199" y="1611"/>
                  </a:lnTo>
                  <a:lnTo>
                    <a:pt x="3458" y="1081"/>
                  </a:lnTo>
                  <a:lnTo>
                    <a:pt x="22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4"/>
            <p:cNvSpPr/>
            <p:nvPr/>
          </p:nvSpPr>
          <p:spPr>
            <a:xfrm rot="-2517112">
              <a:off x="7386762" y="6598365"/>
              <a:ext cx="86949" cy="40300"/>
            </a:xfrm>
            <a:custGeom>
              <a:avLst/>
              <a:gdLst/>
              <a:ahLst/>
              <a:cxnLst/>
              <a:rect l="l" t="t" r="r" b="b"/>
              <a:pathLst>
                <a:path w="3478" h="1612" fill="none" extrusionOk="0">
                  <a:moveTo>
                    <a:pt x="2259" y="1"/>
                  </a:moveTo>
                  <a:lnTo>
                    <a:pt x="0" y="512"/>
                  </a:lnTo>
                  <a:lnTo>
                    <a:pt x="590" y="1042"/>
                  </a:lnTo>
                  <a:lnTo>
                    <a:pt x="1218" y="1612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4"/>
            <p:cNvSpPr/>
            <p:nvPr/>
          </p:nvSpPr>
          <p:spPr>
            <a:xfrm rot="-2517112">
              <a:off x="7467862" y="6598334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9" y="1611"/>
                  </a:lnTo>
                  <a:lnTo>
                    <a:pt x="3458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4"/>
            <p:cNvSpPr/>
            <p:nvPr/>
          </p:nvSpPr>
          <p:spPr>
            <a:xfrm rot="-2517112">
              <a:off x="7548104" y="6598632"/>
              <a:ext cx="86924" cy="40275"/>
            </a:xfrm>
            <a:custGeom>
              <a:avLst/>
              <a:gdLst/>
              <a:ahLst/>
              <a:cxnLst/>
              <a:rect l="l" t="t" r="r" b="b"/>
              <a:pathLst>
                <a:path w="3477" h="1611" fill="none" extrusionOk="0">
                  <a:moveTo>
                    <a:pt x="2259" y="0"/>
                  </a:moveTo>
                  <a:lnTo>
                    <a:pt x="0" y="511"/>
                  </a:lnTo>
                  <a:lnTo>
                    <a:pt x="1002" y="141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4"/>
            <p:cNvSpPr/>
            <p:nvPr/>
          </p:nvSpPr>
          <p:spPr>
            <a:xfrm rot="-2517112">
              <a:off x="7629192" y="6598571"/>
              <a:ext cx="86449" cy="40300"/>
            </a:xfrm>
            <a:custGeom>
              <a:avLst/>
              <a:gdLst/>
              <a:ahLst/>
              <a:cxnLst/>
              <a:rect l="l" t="t" r="r" b="b"/>
              <a:pathLst>
                <a:path w="3458" h="1612" fill="none" extrusionOk="0">
                  <a:moveTo>
                    <a:pt x="2259" y="1"/>
                  </a:moveTo>
                  <a:lnTo>
                    <a:pt x="0" y="531"/>
                  </a:lnTo>
                  <a:lnTo>
                    <a:pt x="1198" y="1612"/>
                  </a:lnTo>
                  <a:lnTo>
                    <a:pt x="3457" y="110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4"/>
            <p:cNvSpPr/>
            <p:nvPr/>
          </p:nvSpPr>
          <p:spPr>
            <a:xfrm rot="-2517112">
              <a:off x="7709442" y="6598866"/>
              <a:ext cx="86924" cy="40300"/>
            </a:xfrm>
            <a:custGeom>
              <a:avLst/>
              <a:gdLst/>
              <a:ahLst/>
              <a:cxnLst/>
              <a:rect l="l" t="t" r="r" b="b"/>
              <a:pathLst>
                <a:path w="3477" h="1612" fill="none" extrusionOk="0">
                  <a:moveTo>
                    <a:pt x="2259" y="1"/>
                  </a:moveTo>
                  <a:lnTo>
                    <a:pt x="0" y="511"/>
                  </a:lnTo>
                  <a:lnTo>
                    <a:pt x="1041" y="1435"/>
                  </a:lnTo>
                  <a:lnTo>
                    <a:pt x="1218" y="1611"/>
                  </a:lnTo>
                  <a:lnTo>
                    <a:pt x="3477" y="1081"/>
                  </a:lnTo>
                  <a:lnTo>
                    <a:pt x="2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extrusionOk="0">
                  <a:moveTo>
                    <a:pt x="551" y="0"/>
                  </a:move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4"/>
            <p:cNvSpPr/>
            <p:nvPr/>
          </p:nvSpPr>
          <p:spPr>
            <a:xfrm rot="-2517112">
              <a:off x="7698685" y="6308421"/>
              <a:ext cx="49150" cy="43225"/>
            </a:xfrm>
            <a:custGeom>
              <a:avLst/>
              <a:gdLst/>
              <a:ahLst/>
              <a:cxnLst/>
              <a:rect l="l" t="t" r="r" b="b"/>
              <a:pathLst>
                <a:path w="1966" h="1729" fill="none" extrusionOk="0">
                  <a:moveTo>
                    <a:pt x="551" y="0"/>
                  </a:moveTo>
                  <a:lnTo>
                    <a:pt x="551" y="0"/>
                  </a:lnTo>
                  <a:lnTo>
                    <a:pt x="1" y="315"/>
                  </a:lnTo>
                  <a:lnTo>
                    <a:pt x="1572" y="1729"/>
                  </a:lnTo>
                  <a:lnTo>
                    <a:pt x="1965" y="1277"/>
                  </a:lnTo>
                  <a:lnTo>
                    <a:pt x="5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extrusionOk="0">
                  <a:moveTo>
                    <a:pt x="688" y="1"/>
                  </a:move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4"/>
            <p:cNvSpPr/>
            <p:nvPr/>
          </p:nvSpPr>
          <p:spPr>
            <a:xfrm rot="-2517112">
              <a:off x="7666401" y="6372031"/>
              <a:ext cx="77599" cy="65349"/>
            </a:xfrm>
            <a:custGeom>
              <a:avLst/>
              <a:gdLst/>
              <a:ahLst/>
              <a:cxnLst/>
              <a:rect l="l" t="t" r="r" b="b"/>
              <a:pathLst>
                <a:path w="3104" h="2614" fill="none" extrusionOk="0">
                  <a:moveTo>
                    <a:pt x="688" y="1"/>
                  </a:moveTo>
                  <a:lnTo>
                    <a:pt x="688" y="1"/>
                  </a:lnTo>
                  <a:lnTo>
                    <a:pt x="0" y="158"/>
                  </a:lnTo>
                  <a:lnTo>
                    <a:pt x="2711" y="2613"/>
                  </a:lnTo>
                  <a:lnTo>
                    <a:pt x="3104" y="2181"/>
                  </a:lnTo>
                  <a:lnTo>
                    <a:pt x="68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439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4"/>
            <p:cNvSpPr/>
            <p:nvPr/>
          </p:nvSpPr>
          <p:spPr>
            <a:xfrm rot="-2517112">
              <a:off x="7603847" y="6424661"/>
              <a:ext cx="132124" cy="110024"/>
            </a:xfrm>
            <a:custGeom>
              <a:avLst/>
              <a:gdLst/>
              <a:ahLst/>
              <a:cxnLst/>
              <a:rect l="l" t="t" r="r" b="b"/>
              <a:pathLst>
                <a:path w="5285" h="4401" fill="none" extrusionOk="0">
                  <a:moveTo>
                    <a:pt x="1" y="1"/>
                  </a:moveTo>
                  <a:lnTo>
                    <a:pt x="4892" y="4401"/>
                  </a:lnTo>
                  <a:lnTo>
                    <a:pt x="5284" y="3969"/>
                  </a:lnTo>
                  <a:lnTo>
                    <a:pt x="963" y="79"/>
                  </a:lnTo>
                  <a:lnTo>
                    <a:pt x="963" y="79"/>
                  </a:lnTo>
                  <a:lnTo>
                    <a:pt x="472" y="6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0" name="Google Shape;1450;p14"/>
          <p:cNvSpPr/>
          <p:nvPr/>
        </p:nvSpPr>
        <p:spPr>
          <a:xfrm>
            <a:off x="1302300" y="4637592"/>
            <a:ext cx="4977625" cy="595875"/>
          </a:xfrm>
          <a:custGeom>
            <a:avLst/>
            <a:gdLst/>
            <a:ahLst/>
            <a:cxnLst/>
            <a:rect l="l" t="t" r="r" b="b"/>
            <a:pathLst>
              <a:path w="199105" h="23835" extrusionOk="0">
                <a:moveTo>
                  <a:pt x="199105" y="21432"/>
                </a:moveTo>
                <a:cubicBezTo>
                  <a:pt x="193118" y="15443"/>
                  <a:pt x="187185" y="8242"/>
                  <a:pt x="179074" y="5808"/>
                </a:cubicBezTo>
                <a:cubicBezTo>
                  <a:pt x="166268" y="1965"/>
                  <a:pt x="152383" y="7811"/>
                  <a:pt x="139013" y="7811"/>
                </a:cubicBezTo>
                <a:cubicBezTo>
                  <a:pt x="128422" y="7811"/>
                  <a:pt x="118692" y="1370"/>
                  <a:pt x="108166" y="199"/>
                </a:cubicBezTo>
                <a:cubicBezTo>
                  <a:pt x="95958" y="-1159"/>
                  <a:pt x="84319" y="6453"/>
                  <a:pt x="72111" y="7811"/>
                </a:cubicBezTo>
                <a:cubicBezTo>
                  <a:pt x="58408" y="9335"/>
                  <a:pt x="44995" y="343"/>
                  <a:pt x="31248" y="1401"/>
                </a:cubicBezTo>
                <a:cubicBezTo>
                  <a:pt x="18463" y="2385"/>
                  <a:pt x="5734" y="12366"/>
                  <a:pt x="0" y="2383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1"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2" name="Google Shape;1452;p1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3" name="Google Shape;1453;p15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15"/>
          <p:cNvSpPr txBox="1">
            <a:spLocks noGrp="1"/>
          </p:cNvSpPr>
          <p:nvPr>
            <p:ph type="title"/>
          </p:nvPr>
        </p:nvSpPr>
        <p:spPr>
          <a:xfrm>
            <a:off x="3150364" y="1856913"/>
            <a:ext cx="4059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55" name="Google Shape;1455;p15"/>
          <p:cNvSpPr txBox="1">
            <a:spLocks noGrp="1"/>
          </p:cNvSpPr>
          <p:nvPr>
            <p:ph type="title" idx="2" hasCustomPrompt="1"/>
          </p:nvPr>
        </p:nvSpPr>
        <p:spPr>
          <a:xfrm>
            <a:off x="1994186" y="2114548"/>
            <a:ext cx="9144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56" name="Google Shape;1456;p15"/>
          <p:cNvSpPr txBox="1">
            <a:spLocks noGrp="1"/>
          </p:cNvSpPr>
          <p:nvPr>
            <p:ph type="subTitle" idx="1"/>
          </p:nvPr>
        </p:nvSpPr>
        <p:spPr>
          <a:xfrm>
            <a:off x="3150364" y="2803287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457" name="Google Shape;1457;p15"/>
          <p:cNvGrpSpPr/>
          <p:nvPr/>
        </p:nvGrpSpPr>
        <p:grpSpPr>
          <a:xfrm>
            <a:off x="120912" y="240894"/>
            <a:ext cx="1184637" cy="2162618"/>
            <a:chOff x="5124450" y="2384375"/>
            <a:chExt cx="669400" cy="1222025"/>
          </a:xfrm>
        </p:grpSpPr>
        <p:sp>
          <p:nvSpPr>
            <p:cNvPr id="1458" name="Google Shape;1458;p15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5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5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5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5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5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5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5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5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5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5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5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5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5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5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5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5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5" name="Google Shape;1475;p15"/>
          <p:cNvGrpSpPr/>
          <p:nvPr/>
        </p:nvGrpSpPr>
        <p:grpSpPr>
          <a:xfrm flipH="1">
            <a:off x="8145465" y="3108602"/>
            <a:ext cx="925530" cy="1796832"/>
            <a:chOff x="204076" y="125827"/>
            <a:chExt cx="925530" cy="1796832"/>
          </a:xfrm>
        </p:grpSpPr>
        <p:sp>
          <p:nvSpPr>
            <p:cNvPr id="1476" name="Google Shape;1476;p1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5" name="Google Shape;1485;p15"/>
          <p:cNvGrpSpPr/>
          <p:nvPr/>
        </p:nvGrpSpPr>
        <p:grpSpPr>
          <a:xfrm>
            <a:off x="343487" y="2698737"/>
            <a:ext cx="962053" cy="405217"/>
            <a:chOff x="774450" y="2691700"/>
            <a:chExt cx="543625" cy="228975"/>
          </a:xfrm>
        </p:grpSpPr>
        <p:sp>
          <p:nvSpPr>
            <p:cNvPr id="1486" name="Google Shape;1486;p15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5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5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5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5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5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5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5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5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5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5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15"/>
          <p:cNvSpPr/>
          <p:nvPr/>
        </p:nvSpPr>
        <p:spPr>
          <a:xfrm>
            <a:off x="-37875" y="4587862"/>
            <a:ext cx="5476875" cy="837000"/>
          </a:xfrm>
          <a:custGeom>
            <a:avLst/>
            <a:gdLst/>
            <a:ahLst/>
            <a:cxnLst/>
            <a:rect l="l" t="t" r="r" b="b"/>
            <a:pathLst>
              <a:path w="219075" h="33480" extrusionOk="0">
                <a:moveTo>
                  <a:pt x="0" y="30813"/>
                </a:moveTo>
                <a:cubicBezTo>
                  <a:pt x="0" y="19864"/>
                  <a:pt x="9289" y="5896"/>
                  <a:pt x="20193" y="4905"/>
                </a:cubicBezTo>
                <a:cubicBezTo>
                  <a:pt x="41591" y="2960"/>
                  <a:pt x="62714" y="12525"/>
                  <a:pt x="84201" y="12525"/>
                </a:cubicBezTo>
                <a:cubicBezTo>
                  <a:pt x="95968" y="12525"/>
                  <a:pt x="107328" y="7864"/>
                  <a:pt x="118491" y="4143"/>
                </a:cubicBezTo>
                <a:cubicBezTo>
                  <a:pt x="130599" y="107"/>
                  <a:pt x="143856" y="-516"/>
                  <a:pt x="156591" y="333"/>
                </a:cubicBezTo>
                <a:cubicBezTo>
                  <a:pt x="180116" y="1901"/>
                  <a:pt x="202403" y="16808"/>
                  <a:pt x="219075" y="3348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498" name="Google Shape;1498;p15"/>
          <p:cNvSpPr/>
          <p:nvPr/>
        </p:nvSpPr>
        <p:spPr>
          <a:xfrm>
            <a:off x="2867250" y="-23450"/>
            <a:ext cx="6324600" cy="1285875"/>
          </a:xfrm>
          <a:custGeom>
            <a:avLst/>
            <a:gdLst/>
            <a:ahLst/>
            <a:cxnLst/>
            <a:rect l="l" t="t" r="r" b="b"/>
            <a:pathLst>
              <a:path w="252984" h="51435" extrusionOk="0">
                <a:moveTo>
                  <a:pt x="252984" y="51435"/>
                </a:moveTo>
                <a:cubicBezTo>
                  <a:pt x="248040" y="36602"/>
                  <a:pt x="234192" y="21497"/>
                  <a:pt x="218694" y="19431"/>
                </a:cubicBezTo>
                <a:cubicBezTo>
                  <a:pt x="208160" y="18026"/>
                  <a:pt x="198171" y="24971"/>
                  <a:pt x="187833" y="27432"/>
                </a:cubicBezTo>
                <a:cubicBezTo>
                  <a:pt x="176092" y="30228"/>
                  <a:pt x="162445" y="28180"/>
                  <a:pt x="152019" y="22098"/>
                </a:cubicBezTo>
                <a:cubicBezTo>
                  <a:pt x="148481" y="20034"/>
                  <a:pt x="149503" y="10579"/>
                  <a:pt x="153543" y="9906"/>
                </a:cubicBezTo>
                <a:cubicBezTo>
                  <a:pt x="157037" y="9324"/>
                  <a:pt x="162246" y="9405"/>
                  <a:pt x="163830" y="12573"/>
                </a:cubicBezTo>
                <a:cubicBezTo>
                  <a:pt x="165307" y="15526"/>
                  <a:pt x="166165" y="20144"/>
                  <a:pt x="163830" y="22479"/>
                </a:cubicBezTo>
                <a:cubicBezTo>
                  <a:pt x="150809" y="35500"/>
                  <a:pt x="127649" y="15369"/>
                  <a:pt x="109347" y="13335"/>
                </a:cubicBezTo>
                <a:cubicBezTo>
                  <a:pt x="95142" y="11757"/>
                  <a:pt x="82023" y="22425"/>
                  <a:pt x="67818" y="24003"/>
                </a:cubicBezTo>
                <a:cubicBezTo>
                  <a:pt x="48903" y="26105"/>
                  <a:pt x="28589" y="25292"/>
                  <a:pt x="11049" y="17907"/>
                </a:cubicBezTo>
                <a:cubicBezTo>
                  <a:pt x="4585" y="15185"/>
                  <a:pt x="2218" y="6654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499" name="Google Shape;1499;p15"/>
          <p:cNvGrpSpPr/>
          <p:nvPr/>
        </p:nvGrpSpPr>
        <p:grpSpPr>
          <a:xfrm rot="-2864756">
            <a:off x="4294661" y="453498"/>
            <a:ext cx="342892" cy="319092"/>
            <a:chOff x="-1003774" y="3010923"/>
            <a:chExt cx="671424" cy="624822"/>
          </a:xfrm>
        </p:grpSpPr>
        <p:sp>
          <p:nvSpPr>
            <p:cNvPr id="1500" name="Google Shape;1500;p1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7" name="Google Shape;1537;p15"/>
          <p:cNvGrpSpPr/>
          <p:nvPr/>
        </p:nvGrpSpPr>
        <p:grpSpPr>
          <a:xfrm>
            <a:off x="7158149" y="3902197"/>
            <a:ext cx="754593" cy="1003232"/>
            <a:chOff x="7062788" y="3483325"/>
            <a:chExt cx="558875" cy="743025"/>
          </a:xfrm>
        </p:grpSpPr>
        <p:sp>
          <p:nvSpPr>
            <p:cNvPr id="1538" name="Google Shape;1538;p15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5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5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5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5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5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5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5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5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5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5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5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5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5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5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5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5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5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5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5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5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0" name="Google Shape;1560;p1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1" name="Google Shape;1561;p1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2" name="Google Shape;1562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563" name="Google Shape;1563;p16"/>
          <p:cNvGrpSpPr/>
          <p:nvPr/>
        </p:nvGrpSpPr>
        <p:grpSpPr>
          <a:xfrm>
            <a:off x="7778063" y="347750"/>
            <a:ext cx="1073629" cy="720788"/>
            <a:chOff x="7681600" y="381950"/>
            <a:chExt cx="1073629" cy="720788"/>
          </a:xfrm>
        </p:grpSpPr>
        <p:sp>
          <p:nvSpPr>
            <p:cNvPr id="1564" name="Google Shape;1564;p1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3" name="Google Shape;1593;p16"/>
          <p:cNvGrpSpPr/>
          <p:nvPr/>
        </p:nvGrpSpPr>
        <p:grpSpPr>
          <a:xfrm>
            <a:off x="-200187" y="4367347"/>
            <a:ext cx="1375435" cy="1358646"/>
            <a:chOff x="5180763" y="3483322"/>
            <a:chExt cx="1375435" cy="1358646"/>
          </a:xfrm>
        </p:grpSpPr>
        <p:sp>
          <p:nvSpPr>
            <p:cNvPr id="1594" name="Google Shape;1594;p16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6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6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6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6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6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6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6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6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6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6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6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6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6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6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6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6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6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6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6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6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6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6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6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6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6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6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6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6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6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6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6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6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6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6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6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6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6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6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6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6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6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6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6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6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6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6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1" name="Google Shape;1651;p16"/>
          <p:cNvGrpSpPr/>
          <p:nvPr/>
        </p:nvGrpSpPr>
        <p:grpSpPr>
          <a:xfrm>
            <a:off x="8280825" y="1124113"/>
            <a:ext cx="790736" cy="869130"/>
            <a:chOff x="7709325" y="2753025"/>
            <a:chExt cx="790736" cy="869130"/>
          </a:xfrm>
        </p:grpSpPr>
        <p:sp>
          <p:nvSpPr>
            <p:cNvPr id="1652" name="Google Shape;1652;p16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6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6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6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6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6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6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6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6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6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6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6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6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6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6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6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6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6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6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6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6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6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6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6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6" name="Google Shape;1676;p16"/>
          <p:cNvSpPr/>
          <p:nvPr/>
        </p:nvSpPr>
        <p:spPr>
          <a:xfrm>
            <a:off x="-9300" y="-109175"/>
            <a:ext cx="4743450" cy="819150"/>
          </a:xfrm>
          <a:custGeom>
            <a:avLst/>
            <a:gdLst/>
            <a:ahLst/>
            <a:cxnLst/>
            <a:rect l="l" t="t" r="r" b="b"/>
            <a:pathLst>
              <a:path w="189738" h="32766" extrusionOk="0">
                <a:moveTo>
                  <a:pt x="0" y="32766"/>
                </a:moveTo>
                <a:cubicBezTo>
                  <a:pt x="3819" y="27419"/>
                  <a:pt x="7319" y="21288"/>
                  <a:pt x="12954" y="17907"/>
                </a:cubicBezTo>
                <a:cubicBezTo>
                  <a:pt x="17642" y="15094"/>
                  <a:pt x="23893" y="16650"/>
                  <a:pt x="29337" y="17145"/>
                </a:cubicBezTo>
                <a:cubicBezTo>
                  <a:pt x="33941" y="17564"/>
                  <a:pt x="42291" y="17475"/>
                  <a:pt x="42291" y="22098"/>
                </a:cubicBezTo>
                <a:cubicBezTo>
                  <a:pt x="42291" y="26588"/>
                  <a:pt x="32764" y="26383"/>
                  <a:pt x="28956" y="24003"/>
                </a:cubicBezTo>
                <a:cubicBezTo>
                  <a:pt x="25718" y="21979"/>
                  <a:pt x="26095" y="13781"/>
                  <a:pt x="29718" y="12573"/>
                </a:cubicBezTo>
                <a:cubicBezTo>
                  <a:pt x="44682" y="7585"/>
                  <a:pt x="61254" y="13812"/>
                  <a:pt x="76962" y="15240"/>
                </a:cubicBezTo>
                <a:cubicBezTo>
                  <a:pt x="96635" y="17028"/>
                  <a:pt x="116263" y="10287"/>
                  <a:pt x="136017" y="10287"/>
                </a:cubicBezTo>
                <a:cubicBezTo>
                  <a:pt x="154249" y="10287"/>
                  <a:pt x="181584" y="16308"/>
                  <a:pt x="18973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677" name="Google Shape;1677;p16"/>
          <p:cNvSpPr/>
          <p:nvPr/>
        </p:nvSpPr>
        <p:spPr>
          <a:xfrm>
            <a:off x="8924877" y="2986450"/>
            <a:ext cx="352700" cy="2238375"/>
          </a:xfrm>
          <a:custGeom>
            <a:avLst/>
            <a:gdLst/>
            <a:ahLst/>
            <a:cxnLst/>
            <a:rect l="l" t="t" r="r" b="b"/>
            <a:pathLst>
              <a:path w="14108" h="89535" extrusionOk="0">
                <a:moveTo>
                  <a:pt x="8012" y="89535"/>
                </a:moveTo>
                <a:cubicBezTo>
                  <a:pt x="5246" y="82746"/>
                  <a:pt x="3200" y="75511"/>
                  <a:pt x="2678" y="68199"/>
                </a:cubicBezTo>
                <a:cubicBezTo>
                  <a:pt x="2260" y="62350"/>
                  <a:pt x="4929" y="56492"/>
                  <a:pt x="4202" y="50673"/>
                </a:cubicBezTo>
                <a:cubicBezTo>
                  <a:pt x="2916" y="40388"/>
                  <a:pt x="-1074" y="30073"/>
                  <a:pt x="392" y="19812"/>
                </a:cubicBezTo>
                <a:cubicBezTo>
                  <a:pt x="1528" y="11861"/>
                  <a:pt x="7425" y="4455"/>
                  <a:pt x="14108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678" name="Google Shape;1678;p16"/>
          <p:cNvGrpSpPr/>
          <p:nvPr/>
        </p:nvGrpSpPr>
        <p:grpSpPr>
          <a:xfrm rot="-2864756">
            <a:off x="2585686" y="67873"/>
            <a:ext cx="342892" cy="319092"/>
            <a:chOff x="-1003774" y="3010923"/>
            <a:chExt cx="671424" cy="624822"/>
          </a:xfrm>
        </p:grpSpPr>
        <p:sp>
          <p:nvSpPr>
            <p:cNvPr id="1679" name="Google Shape;1679;p1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16"/>
          <p:cNvGrpSpPr/>
          <p:nvPr/>
        </p:nvGrpSpPr>
        <p:grpSpPr>
          <a:xfrm>
            <a:off x="-118951" y="3234772"/>
            <a:ext cx="754593" cy="1003232"/>
            <a:chOff x="7062788" y="3483325"/>
            <a:chExt cx="558875" cy="743025"/>
          </a:xfrm>
        </p:grpSpPr>
        <p:sp>
          <p:nvSpPr>
            <p:cNvPr id="1717" name="Google Shape;1717;p16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6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6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6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6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6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6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6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6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6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6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6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6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6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6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6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6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6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6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9" name="Google Shape;1739;p1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" name="Google Shape;1740;p17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1742" name="Google Shape;1742;p17"/>
          <p:cNvGrpSpPr/>
          <p:nvPr/>
        </p:nvGrpSpPr>
        <p:grpSpPr>
          <a:xfrm>
            <a:off x="8204646" y="4668657"/>
            <a:ext cx="1122563" cy="670479"/>
            <a:chOff x="7734396" y="189920"/>
            <a:chExt cx="1122563" cy="670479"/>
          </a:xfrm>
        </p:grpSpPr>
        <p:sp>
          <p:nvSpPr>
            <p:cNvPr id="1743" name="Google Shape;1743;p17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7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7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7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7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7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7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7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7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7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7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7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7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7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7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7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7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7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7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7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7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17"/>
          <p:cNvGrpSpPr/>
          <p:nvPr/>
        </p:nvGrpSpPr>
        <p:grpSpPr>
          <a:xfrm>
            <a:off x="126821" y="290835"/>
            <a:ext cx="1288943" cy="954529"/>
            <a:chOff x="1156200" y="3428725"/>
            <a:chExt cx="684625" cy="507000"/>
          </a:xfrm>
        </p:grpSpPr>
        <p:sp>
          <p:nvSpPr>
            <p:cNvPr id="1765" name="Google Shape;1765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6" name="Google Shape;1796;p17"/>
          <p:cNvSpPr/>
          <p:nvPr/>
        </p:nvSpPr>
        <p:spPr>
          <a:xfrm>
            <a:off x="5400900" y="-61550"/>
            <a:ext cx="3895725" cy="1419225"/>
          </a:xfrm>
          <a:custGeom>
            <a:avLst/>
            <a:gdLst/>
            <a:ahLst/>
            <a:cxnLst/>
            <a:rect l="l" t="t" r="r" b="b"/>
            <a:pathLst>
              <a:path w="155829" h="56769" extrusionOk="0">
                <a:moveTo>
                  <a:pt x="155829" y="56769"/>
                </a:moveTo>
                <a:cubicBezTo>
                  <a:pt x="152089" y="44304"/>
                  <a:pt x="148800" y="28299"/>
                  <a:pt x="137160" y="22479"/>
                </a:cubicBezTo>
                <a:cubicBezTo>
                  <a:pt x="126461" y="17129"/>
                  <a:pt x="113249" y="21383"/>
                  <a:pt x="101346" y="20193"/>
                </a:cubicBezTo>
                <a:cubicBezTo>
                  <a:pt x="92427" y="19301"/>
                  <a:pt x="85041" y="12142"/>
                  <a:pt x="76200" y="10668"/>
                </a:cubicBezTo>
                <a:cubicBezTo>
                  <a:pt x="67180" y="9165"/>
                  <a:pt x="58238" y="14230"/>
                  <a:pt x="49149" y="15240"/>
                </a:cubicBezTo>
                <a:cubicBezTo>
                  <a:pt x="32101" y="17134"/>
                  <a:pt x="7671" y="15342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797" name="Google Shape;1797;p17"/>
          <p:cNvSpPr/>
          <p:nvPr/>
        </p:nvSpPr>
        <p:spPr>
          <a:xfrm>
            <a:off x="-180750" y="1270325"/>
            <a:ext cx="762000" cy="3954500"/>
          </a:xfrm>
          <a:custGeom>
            <a:avLst/>
            <a:gdLst/>
            <a:ahLst/>
            <a:cxnLst/>
            <a:rect l="l" t="t" r="r" b="b"/>
            <a:pathLst>
              <a:path w="30480" h="158180" extrusionOk="0">
                <a:moveTo>
                  <a:pt x="30480" y="158180"/>
                </a:moveTo>
                <a:cubicBezTo>
                  <a:pt x="26589" y="152344"/>
                  <a:pt x="20100" y="148507"/>
                  <a:pt x="16383" y="142559"/>
                </a:cubicBezTo>
                <a:cubicBezTo>
                  <a:pt x="13018" y="137174"/>
                  <a:pt x="11947" y="130557"/>
                  <a:pt x="11049" y="124271"/>
                </a:cubicBezTo>
                <a:cubicBezTo>
                  <a:pt x="8736" y="108082"/>
                  <a:pt x="13695" y="91633"/>
                  <a:pt x="16383" y="75503"/>
                </a:cubicBezTo>
                <a:cubicBezTo>
                  <a:pt x="18004" y="65779"/>
                  <a:pt x="10696" y="56594"/>
                  <a:pt x="8763" y="46928"/>
                </a:cubicBezTo>
                <a:cubicBezTo>
                  <a:pt x="6150" y="33861"/>
                  <a:pt x="18574" y="20829"/>
                  <a:pt x="16383" y="7685"/>
                </a:cubicBezTo>
                <a:cubicBezTo>
                  <a:pt x="15953" y="5105"/>
                  <a:pt x="14912" y="1997"/>
                  <a:pt x="12573" y="827"/>
                </a:cubicBezTo>
                <a:cubicBezTo>
                  <a:pt x="8782" y="-1069"/>
                  <a:pt x="3791" y="836"/>
                  <a:pt x="0" y="273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798" name="Google Shape;1798;p17"/>
          <p:cNvGrpSpPr/>
          <p:nvPr/>
        </p:nvGrpSpPr>
        <p:grpSpPr>
          <a:xfrm rot="-2864756">
            <a:off x="8190386" y="272523"/>
            <a:ext cx="342892" cy="319092"/>
            <a:chOff x="-1003774" y="3010923"/>
            <a:chExt cx="671424" cy="624822"/>
          </a:xfrm>
        </p:grpSpPr>
        <p:sp>
          <p:nvSpPr>
            <p:cNvPr id="1799" name="Google Shape;1799;p1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5">
    <p:spTree>
      <p:nvGrpSpPr>
        <p:cNvPr id="1" name="Shape 1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7" name="Google Shape;1837;p1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8" name="Google Shape;1838;p18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18"/>
          <p:cNvSpPr txBox="1">
            <a:spLocks noGrp="1"/>
          </p:cNvSpPr>
          <p:nvPr>
            <p:ph type="title"/>
          </p:nvPr>
        </p:nvSpPr>
        <p:spPr>
          <a:xfrm>
            <a:off x="2390575" y="1631584"/>
            <a:ext cx="4487400" cy="10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9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18"/>
          <p:cNvSpPr txBox="1">
            <a:spLocks noGrp="1"/>
          </p:cNvSpPr>
          <p:nvPr>
            <p:ph type="subTitle" idx="1"/>
          </p:nvPr>
        </p:nvSpPr>
        <p:spPr>
          <a:xfrm>
            <a:off x="2399400" y="2835266"/>
            <a:ext cx="4345200" cy="6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8"/>
          <p:cNvSpPr/>
          <p:nvPr/>
        </p:nvSpPr>
        <p:spPr>
          <a:xfrm>
            <a:off x="2100475" y="-71150"/>
            <a:ext cx="5905500" cy="561275"/>
          </a:xfrm>
          <a:custGeom>
            <a:avLst/>
            <a:gdLst/>
            <a:ahLst/>
            <a:cxnLst/>
            <a:rect l="l" t="t" r="r" b="b"/>
            <a:pathLst>
              <a:path w="236220" h="22451" extrusionOk="0">
                <a:moveTo>
                  <a:pt x="0" y="3429"/>
                </a:moveTo>
                <a:cubicBezTo>
                  <a:pt x="8725" y="1684"/>
                  <a:pt x="18308" y="1531"/>
                  <a:pt x="26670" y="4572"/>
                </a:cubicBezTo>
                <a:cubicBezTo>
                  <a:pt x="38840" y="8997"/>
                  <a:pt x="48445" y="20926"/>
                  <a:pt x="61341" y="22098"/>
                </a:cubicBezTo>
                <a:cubicBezTo>
                  <a:pt x="82434" y="24016"/>
                  <a:pt x="103461" y="17511"/>
                  <a:pt x="124587" y="16002"/>
                </a:cubicBezTo>
                <a:cubicBezTo>
                  <a:pt x="148604" y="14286"/>
                  <a:pt x="172564" y="23219"/>
                  <a:pt x="196596" y="21717"/>
                </a:cubicBezTo>
                <a:cubicBezTo>
                  <a:pt x="200281" y="21487"/>
                  <a:pt x="203200" y="18415"/>
                  <a:pt x="206502" y="16764"/>
                </a:cubicBezTo>
                <a:cubicBezTo>
                  <a:pt x="212700" y="13665"/>
                  <a:pt x="219155" y="11058"/>
                  <a:pt x="225171" y="7620"/>
                </a:cubicBezTo>
                <a:cubicBezTo>
                  <a:pt x="229055" y="5400"/>
                  <a:pt x="231976" y="1415"/>
                  <a:pt x="2362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842" name="Google Shape;1842;p18"/>
          <p:cNvGrpSpPr/>
          <p:nvPr/>
        </p:nvGrpSpPr>
        <p:grpSpPr>
          <a:xfrm rot="-2864756">
            <a:off x="6066311" y="301098"/>
            <a:ext cx="342892" cy="319092"/>
            <a:chOff x="-1003774" y="3010923"/>
            <a:chExt cx="671424" cy="624822"/>
          </a:xfrm>
        </p:grpSpPr>
        <p:sp>
          <p:nvSpPr>
            <p:cNvPr id="1843" name="Google Shape;1843;p1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0" name="Google Shape;1880;p18"/>
          <p:cNvGrpSpPr/>
          <p:nvPr/>
        </p:nvGrpSpPr>
        <p:grpSpPr>
          <a:xfrm>
            <a:off x="192465" y="1549082"/>
            <a:ext cx="959605" cy="1542140"/>
            <a:chOff x="9840651" y="2066749"/>
            <a:chExt cx="701773" cy="1127790"/>
          </a:xfrm>
        </p:grpSpPr>
        <p:sp>
          <p:nvSpPr>
            <p:cNvPr id="1881" name="Google Shape;1881;p1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18"/>
          <p:cNvGrpSpPr/>
          <p:nvPr/>
        </p:nvGrpSpPr>
        <p:grpSpPr>
          <a:xfrm>
            <a:off x="192474" y="329072"/>
            <a:ext cx="754593" cy="1003232"/>
            <a:chOff x="7062788" y="3483325"/>
            <a:chExt cx="558875" cy="743025"/>
          </a:xfrm>
        </p:grpSpPr>
        <p:sp>
          <p:nvSpPr>
            <p:cNvPr id="1913" name="Google Shape;1913;p18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8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8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8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8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8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8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8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8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8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8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8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8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8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8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8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8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18"/>
          <p:cNvGrpSpPr/>
          <p:nvPr/>
        </p:nvGrpSpPr>
        <p:grpSpPr>
          <a:xfrm>
            <a:off x="7744296" y="4204757"/>
            <a:ext cx="1122563" cy="670479"/>
            <a:chOff x="7734396" y="189920"/>
            <a:chExt cx="1122563" cy="670479"/>
          </a:xfrm>
        </p:grpSpPr>
        <p:sp>
          <p:nvSpPr>
            <p:cNvPr id="1935" name="Google Shape;1935;p1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6" name="Google Shape;1956;p18"/>
          <p:cNvGrpSpPr/>
          <p:nvPr/>
        </p:nvGrpSpPr>
        <p:grpSpPr>
          <a:xfrm rot="507545">
            <a:off x="7968021" y="2191788"/>
            <a:ext cx="925510" cy="1796793"/>
            <a:chOff x="204076" y="125827"/>
            <a:chExt cx="925530" cy="1796832"/>
          </a:xfrm>
        </p:grpSpPr>
        <p:sp>
          <p:nvSpPr>
            <p:cNvPr id="1957" name="Google Shape;1957;p18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8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8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8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8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8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8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8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8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3"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7" name="Google Shape;1967;p1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8" name="Google Shape;1968;p19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19"/>
          <p:cNvSpPr txBox="1">
            <a:spLocks noGrp="1"/>
          </p:cNvSpPr>
          <p:nvPr>
            <p:ph type="title"/>
          </p:nvPr>
        </p:nvSpPr>
        <p:spPr>
          <a:xfrm>
            <a:off x="713250" y="526056"/>
            <a:ext cx="7717500" cy="4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970" name="Google Shape;1970;p19"/>
          <p:cNvSpPr txBox="1">
            <a:spLocks noGrp="1"/>
          </p:cNvSpPr>
          <p:nvPr>
            <p:ph type="subTitle" idx="1"/>
          </p:nvPr>
        </p:nvSpPr>
        <p:spPr>
          <a:xfrm>
            <a:off x="1636200" y="4095925"/>
            <a:ext cx="5871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971" name="Google Shape;1971;p19"/>
          <p:cNvSpPr/>
          <p:nvPr/>
        </p:nvSpPr>
        <p:spPr>
          <a:xfrm>
            <a:off x="-266475" y="276519"/>
            <a:ext cx="6124575" cy="719200"/>
          </a:xfrm>
          <a:custGeom>
            <a:avLst/>
            <a:gdLst/>
            <a:ahLst/>
            <a:cxnLst/>
            <a:rect l="l" t="t" r="r" b="b"/>
            <a:pathLst>
              <a:path w="244983" h="28768" extrusionOk="0">
                <a:moveTo>
                  <a:pt x="244983" y="28768"/>
                </a:moveTo>
                <a:cubicBezTo>
                  <a:pt x="238412" y="19568"/>
                  <a:pt x="229220" y="10788"/>
                  <a:pt x="218313" y="7813"/>
                </a:cubicBezTo>
                <a:cubicBezTo>
                  <a:pt x="200260" y="2890"/>
                  <a:pt x="180925" y="9761"/>
                  <a:pt x="162306" y="11623"/>
                </a:cubicBezTo>
                <a:cubicBezTo>
                  <a:pt x="153528" y="12501"/>
                  <a:pt x="144308" y="11590"/>
                  <a:pt x="136017" y="8575"/>
                </a:cubicBezTo>
                <a:cubicBezTo>
                  <a:pt x="129521" y="6213"/>
                  <a:pt x="123483" y="1796"/>
                  <a:pt x="116586" y="1336"/>
                </a:cubicBezTo>
                <a:cubicBezTo>
                  <a:pt x="107195" y="710"/>
                  <a:pt x="97676" y="1313"/>
                  <a:pt x="88392" y="2860"/>
                </a:cubicBezTo>
                <a:cubicBezTo>
                  <a:pt x="82564" y="3831"/>
                  <a:pt x="78183" y="9321"/>
                  <a:pt x="72390" y="10480"/>
                </a:cubicBezTo>
                <a:cubicBezTo>
                  <a:pt x="59219" y="13114"/>
                  <a:pt x="46318" y="3970"/>
                  <a:pt x="33147" y="1336"/>
                </a:cubicBezTo>
                <a:cubicBezTo>
                  <a:pt x="22153" y="-863"/>
                  <a:pt x="7928" y="-877"/>
                  <a:pt x="0" y="705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972" name="Google Shape;1972;p19"/>
          <p:cNvGrpSpPr/>
          <p:nvPr/>
        </p:nvGrpSpPr>
        <p:grpSpPr>
          <a:xfrm rot="-1952505">
            <a:off x="316978" y="153256"/>
            <a:ext cx="342881" cy="319082"/>
            <a:chOff x="-1003774" y="3010923"/>
            <a:chExt cx="671424" cy="624822"/>
          </a:xfrm>
        </p:grpSpPr>
        <p:sp>
          <p:nvSpPr>
            <p:cNvPr id="1973" name="Google Shape;1973;p1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1" name="Google Shape;2011;p2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2" name="Google Shape;2012;p2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3" name="Google Shape;2013;p20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014" name="Google Shape;2014;p20"/>
          <p:cNvSpPr txBox="1">
            <a:spLocks noGrp="1"/>
          </p:cNvSpPr>
          <p:nvPr>
            <p:ph type="subTitle" idx="1"/>
          </p:nvPr>
        </p:nvSpPr>
        <p:spPr>
          <a:xfrm>
            <a:off x="866454" y="2395650"/>
            <a:ext cx="3657600" cy="113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015" name="Google Shape;2015;p20"/>
          <p:cNvGrpSpPr/>
          <p:nvPr/>
        </p:nvGrpSpPr>
        <p:grpSpPr>
          <a:xfrm>
            <a:off x="152721" y="356660"/>
            <a:ext cx="1288943" cy="954529"/>
            <a:chOff x="1156200" y="3428725"/>
            <a:chExt cx="684625" cy="507000"/>
          </a:xfrm>
        </p:grpSpPr>
        <p:sp>
          <p:nvSpPr>
            <p:cNvPr id="2016" name="Google Shape;2016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0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0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0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0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0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0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0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0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0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0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0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0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0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0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0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0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0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0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7" name="Google Shape;2047;p20"/>
          <p:cNvGrpSpPr/>
          <p:nvPr/>
        </p:nvGrpSpPr>
        <p:grpSpPr>
          <a:xfrm flipH="1">
            <a:off x="8040590" y="3134777"/>
            <a:ext cx="925530" cy="1796832"/>
            <a:chOff x="204076" y="125827"/>
            <a:chExt cx="925530" cy="1796832"/>
          </a:xfrm>
        </p:grpSpPr>
        <p:sp>
          <p:nvSpPr>
            <p:cNvPr id="2048" name="Google Shape;2048;p2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7" name="Google Shape;2057;p20"/>
          <p:cNvSpPr/>
          <p:nvPr/>
        </p:nvSpPr>
        <p:spPr>
          <a:xfrm>
            <a:off x="9750" y="-194900"/>
            <a:ext cx="6915150" cy="673100"/>
          </a:xfrm>
          <a:custGeom>
            <a:avLst/>
            <a:gdLst/>
            <a:ahLst/>
            <a:cxnLst/>
            <a:rect l="l" t="t" r="r" b="b"/>
            <a:pathLst>
              <a:path w="276606" h="26924" extrusionOk="0">
                <a:moveTo>
                  <a:pt x="0" y="8382"/>
                </a:moveTo>
                <a:cubicBezTo>
                  <a:pt x="11818" y="13109"/>
                  <a:pt x="25233" y="12449"/>
                  <a:pt x="37338" y="16383"/>
                </a:cubicBezTo>
                <a:cubicBezTo>
                  <a:pt x="55410" y="22256"/>
                  <a:pt x="74914" y="27452"/>
                  <a:pt x="93726" y="24765"/>
                </a:cubicBezTo>
                <a:cubicBezTo>
                  <a:pt x="109929" y="22450"/>
                  <a:pt x="126349" y="16359"/>
                  <a:pt x="142494" y="19050"/>
                </a:cubicBezTo>
                <a:cubicBezTo>
                  <a:pt x="153623" y="20905"/>
                  <a:pt x="164427" y="24662"/>
                  <a:pt x="175641" y="25908"/>
                </a:cubicBezTo>
                <a:cubicBezTo>
                  <a:pt x="198864" y="28488"/>
                  <a:pt x="223197" y="26058"/>
                  <a:pt x="245364" y="18669"/>
                </a:cubicBezTo>
                <a:cubicBezTo>
                  <a:pt x="252079" y="16431"/>
                  <a:pt x="260430" y="19166"/>
                  <a:pt x="266319" y="15240"/>
                </a:cubicBezTo>
                <a:cubicBezTo>
                  <a:pt x="271419" y="11840"/>
                  <a:pt x="273865" y="5482"/>
                  <a:pt x="27660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058" name="Google Shape;2058;p20"/>
          <p:cNvGrpSpPr/>
          <p:nvPr/>
        </p:nvGrpSpPr>
        <p:grpSpPr>
          <a:xfrm rot="-2864756">
            <a:off x="5390036" y="291573"/>
            <a:ext cx="342892" cy="319092"/>
            <a:chOff x="-1003774" y="3010923"/>
            <a:chExt cx="671424" cy="624822"/>
          </a:xfrm>
        </p:grpSpPr>
        <p:sp>
          <p:nvSpPr>
            <p:cNvPr id="2059" name="Google Shape;2059;p2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" name="Google Shape;2097;p2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8" name="Google Shape;2098;p21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9" name="Google Shape;2099;p21"/>
          <p:cNvSpPr txBox="1">
            <a:spLocks noGrp="1"/>
          </p:cNvSpPr>
          <p:nvPr>
            <p:ph type="title"/>
          </p:nvPr>
        </p:nvSpPr>
        <p:spPr>
          <a:xfrm>
            <a:off x="713232" y="484632"/>
            <a:ext cx="77175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100" name="Google Shape;2100;p21"/>
          <p:cNvSpPr txBox="1">
            <a:spLocks noGrp="1"/>
          </p:cNvSpPr>
          <p:nvPr>
            <p:ph type="subTitle" idx="1"/>
          </p:nvPr>
        </p:nvSpPr>
        <p:spPr>
          <a:xfrm>
            <a:off x="4627500" y="2395728"/>
            <a:ext cx="3657600" cy="11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101" name="Google Shape;2101;p21"/>
          <p:cNvGrpSpPr/>
          <p:nvPr/>
        </p:nvGrpSpPr>
        <p:grpSpPr>
          <a:xfrm>
            <a:off x="233415" y="215582"/>
            <a:ext cx="959605" cy="1542140"/>
            <a:chOff x="9840651" y="2066749"/>
            <a:chExt cx="701773" cy="1127790"/>
          </a:xfrm>
        </p:grpSpPr>
        <p:sp>
          <p:nvSpPr>
            <p:cNvPr id="2102" name="Google Shape;2102;p2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3" name="Google Shape;2133;p21"/>
          <p:cNvGrpSpPr/>
          <p:nvPr/>
        </p:nvGrpSpPr>
        <p:grpSpPr>
          <a:xfrm>
            <a:off x="70471" y="2061620"/>
            <a:ext cx="1122563" cy="670479"/>
            <a:chOff x="7734396" y="189920"/>
            <a:chExt cx="1122563" cy="670479"/>
          </a:xfrm>
        </p:grpSpPr>
        <p:sp>
          <p:nvSpPr>
            <p:cNvPr id="2134" name="Google Shape;2134;p2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5" name="Google Shape;2155;p21"/>
          <p:cNvSpPr/>
          <p:nvPr/>
        </p:nvSpPr>
        <p:spPr>
          <a:xfrm>
            <a:off x="4129154" y="-80600"/>
            <a:ext cx="5110325" cy="1685925"/>
          </a:xfrm>
          <a:custGeom>
            <a:avLst/>
            <a:gdLst/>
            <a:ahLst/>
            <a:cxnLst/>
            <a:rect l="l" t="t" r="r" b="b"/>
            <a:pathLst>
              <a:path w="204413" h="67437" extrusionOk="0">
                <a:moveTo>
                  <a:pt x="204413" y="67437"/>
                </a:moveTo>
                <a:cubicBezTo>
                  <a:pt x="202605" y="53878"/>
                  <a:pt x="206651" y="35020"/>
                  <a:pt x="195269" y="27432"/>
                </a:cubicBezTo>
                <a:cubicBezTo>
                  <a:pt x="180472" y="17567"/>
                  <a:pt x="159625" y="28059"/>
                  <a:pt x="141929" y="26289"/>
                </a:cubicBezTo>
                <a:cubicBezTo>
                  <a:pt x="124221" y="24518"/>
                  <a:pt x="108493" y="8151"/>
                  <a:pt x="90875" y="10668"/>
                </a:cubicBezTo>
                <a:cubicBezTo>
                  <a:pt x="73570" y="13140"/>
                  <a:pt x="57985" y="27184"/>
                  <a:pt x="40583" y="25527"/>
                </a:cubicBezTo>
                <a:cubicBezTo>
                  <a:pt x="27188" y="24251"/>
                  <a:pt x="12484" y="21193"/>
                  <a:pt x="2483" y="12192"/>
                </a:cubicBezTo>
                <a:cubicBezTo>
                  <a:pt x="-590" y="9426"/>
                  <a:pt x="197" y="4135"/>
                  <a:pt x="19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156" name="Google Shape;2156;p21"/>
          <p:cNvGrpSpPr/>
          <p:nvPr/>
        </p:nvGrpSpPr>
        <p:grpSpPr>
          <a:xfrm rot="-2864756">
            <a:off x="7714136" y="379948"/>
            <a:ext cx="342892" cy="319092"/>
            <a:chOff x="-1003774" y="3010923"/>
            <a:chExt cx="671424" cy="624822"/>
          </a:xfrm>
        </p:grpSpPr>
        <p:sp>
          <p:nvSpPr>
            <p:cNvPr id="2157" name="Google Shape;2157;p2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4" name="Google Shape;2194;p21"/>
          <p:cNvGrpSpPr/>
          <p:nvPr/>
        </p:nvGrpSpPr>
        <p:grpSpPr>
          <a:xfrm>
            <a:off x="7743063" y="4086547"/>
            <a:ext cx="1375435" cy="1358646"/>
            <a:chOff x="5180763" y="3483322"/>
            <a:chExt cx="1375435" cy="1358646"/>
          </a:xfrm>
        </p:grpSpPr>
        <p:sp>
          <p:nvSpPr>
            <p:cNvPr id="2195" name="Google Shape;2195;p21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1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1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1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1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1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1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1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1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1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1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1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1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1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1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1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1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1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1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1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1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1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1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1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1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1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1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1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1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1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1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1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1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1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1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1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1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1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1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1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1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1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1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1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1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1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1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/>
          <p:nvPr/>
        </p:nvSpPr>
        <p:spPr>
          <a:xfrm>
            <a:off x="-9300" y="1100575"/>
            <a:ext cx="1482675" cy="4048125"/>
          </a:xfrm>
          <a:custGeom>
            <a:avLst/>
            <a:gdLst/>
            <a:ahLst/>
            <a:cxnLst/>
            <a:rect l="l" t="t" r="r" b="b"/>
            <a:pathLst>
              <a:path w="59307" h="161925" extrusionOk="0">
                <a:moveTo>
                  <a:pt x="381" y="161925"/>
                </a:moveTo>
                <a:cubicBezTo>
                  <a:pt x="4156" y="155319"/>
                  <a:pt x="7109" y="147746"/>
                  <a:pt x="12954" y="142875"/>
                </a:cubicBezTo>
                <a:cubicBezTo>
                  <a:pt x="20757" y="136372"/>
                  <a:pt x="32642" y="132068"/>
                  <a:pt x="35433" y="122301"/>
                </a:cubicBezTo>
                <a:cubicBezTo>
                  <a:pt x="37038" y="116682"/>
                  <a:pt x="37866" y="110246"/>
                  <a:pt x="35814" y="104775"/>
                </a:cubicBezTo>
                <a:cubicBezTo>
                  <a:pt x="33952" y="99809"/>
                  <a:pt x="30584" y="94798"/>
                  <a:pt x="31242" y="89535"/>
                </a:cubicBezTo>
                <a:cubicBezTo>
                  <a:pt x="32348" y="80684"/>
                  <a:pt x="41652" y="74567"/>
                  <a:pt x="43815" y="65913"/>
                </a:cubicBezTo>
                <a:cubicBezTo>
                  <a:pt x="45069" y="60896"/>
                  <a:pt x="42244" y="53451"/>
                  <a:pt x="37338" y="51816"/>
                </a:cubicBezTo>
                <a:cubicBezTo>
                  <a:pt x="32572" y="50227"/>
                  <a:pt x="26076" y="52147"/>
                  <a:pt x="22860" y="56007"/>
                </a:cubicBezTo>
                <a:cubicBezTo>
                  <a:pt x="19604" y="59914"/>
                  <a:pt x="19553" y="68195"/>
                  <a:pt x="23622" y="71247"/>
                </a:cubicBezTo>
                <a:cubicBezTo>
                  <a:pt x="33423" y="78597"/>
                  <a:pt x="55703" y="72083"/>
                  <a:pt x="58674" y="60198"/>
                </a:cubicBezTo>
                <a:cubicBezTo>
                  <a:pt x="61768" y="47820"/>
                  <a:pt x="52499" y="34452"/>
                  <a:pt x="44196" y="24765"/>
                </a:cubicBezTo>
                <a:cubicBezTo>
                  <a:pt x="33206" y="11943"/>
                  <a:pt x="16887" y="0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5" name="Google Shape;95;p3"/>
          <p:cNvSpPr/>
          <p:nvPr/>
        </p:nvSpPr>
        <p:spPr>
          <a:xfrm>
            <a:off x="8262361" y="14725"/>
            <a:ext cx="939025" cy="3012100"/>
          </a:xfrm>
          <a:custGeom>
            <a:avLst/>
            <a:gdLst/>
            <a:ahLst/>
            <a:cxnLst/>
            <a:rect l="l" t="t" r="r" b="b"/>
            <a:pathLst>
              <a:path w="37561" h="120484" extrusionOk="0">
                <a:moveTo>
                  <a:pt x="36799" y="0"/>
                </a:moveTo>
                <a:cubicBezTo>
                  <a:pt x="29022" y="5185"/>
                  <a:pt x="15479" y="7489"/>
                  <a:pt x="14320" y="16764"/>
                </a:cubicBezTo>
                <a:cubicBezTo>
                  <a:pt x="12667" y="29988"/>
                  <a:pt x="21307" y="43164"/>
                  <a:pt x="19654" y="56388"/>
                </a:cubicBezTo>
                <a:cubicBezTo>
                  <a:pt x="18093" y="68880"/>
                  <a:pt x="-1557" y="76311"/>
                  <a:pt x="223" y="88773"/>
                </a:cubicBezTo>
                <a:cubicBezTo>
                  <a:pt x="931" y="93732"/>
                  <a:pt x="5064" y="97559"/>
                  <a:pt x="7843" y="101727"/>
                </a:cubicBezTo>
                <a:cubicBezTo>
                  <a:pt x="14222" y="111296"/>
                  <a:pt x="27275" y="124396"/>
                  <a:pt x="37561" y="119253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6" name="Google Shape;96;p3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2038200" y="231666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title" idx="2" hasCustomPrompt="1"/>
          </p:nvPr>
        </p:nvSpPr>
        <p:spPr>
          <a:xfrm>
            <a:off x="4035150" y="1154049"/>
            <a:ext cx="1073700" cy="107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5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9" name="Google Shape;99;p3"/>
          <p:cNvSpPr txBox="1">
            <a:spLocks noGrp="1"/>
          </p:cNvSpPr>
          <p:nvPr>
            <p:ph type="subTitle" idx="1"/>
          </p:nvPr>
        </p:nvSpPr>
        <p:spPr>
          <a:xfrm>
            <a:off x="2542200" y="3506151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3"/>
          <p:cNvGrpSpPr/>
          <p:nvPr/>
        </p:nvGrpSpPr>
        <p:grpSpPr>
          <a:xfrm>
            <a:off x="352894" y="261609"/>
            <a:ext cx="1612721" cy="1191278"/>
            <a:chOff x="1942875" y="4263875"/>
            <a:chExt cx="856600" cy="632750"/>
          </a:xfrm>
        </p:grpSpPr>
        <p:sp>
          <p:nvSpPr>
            <p:cNvPr id="101" name="Google Shape;101;p3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3"/>
          <p:cNvGrpSpPr/>
          <p:nvPr/>
        </p:nvGrpSpPr>
        <p:grpSpPr>
          <a:xfrm rot="1536092">
            <a:off x="7872551" y="4262560"/>
            <a:ext cx="1073604" cy="720772"/>
            <a:chOff x="7681600" y="381950"/>
            <a:chExt cx="1073629" cy="720788"/>
          </a:xfrm>
        </p:grpSpPr>
        <p:sp>
          <p:nvSpPr>
            <p:cNvPr id="133" name="Google Shape;133;p3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3"/>
          <p:cNvGrpSpPr/>
          <p:nvPr/>
        </p:nvGrpSpPr>
        <p:grpSpPr>
          <a:xfrm rot="-8597230">
            <a:off x="8482626" y="610338"/>
            <a:ext cx="342898" cy="319098"/>
            <a:chOff x="-1003774" y="3010923"/>
            <a:chExt cx="671424" cy="624822"/>
          </a:xfrm>
        </p:grpSpPr>
        <p:sp>
          <p:nvSpPr>
            <p:cNvPr id="163" name="Google Shape;163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Google Shape;200;p3"/>
          <p:cNvGrpSpPr/>
          <p:nvPr/>
        </p:nvGrpSpPr>
        <p:grpSpPr>
          <a:xfrm rot="4109041">
            <a:off x="656145" y="4120686"/>
            <a:ext cx="342888" cy="319088"/>
            <a:chOff x="-1003774" y="3010923"/>
            <a:chExt cx="671424" cy="624822"/>
          </a:xfrm>
        </p:grpSpPr>
        <p:sp>
          <p:nvSpPr>
            <p:cNvPr id="201" name="Google Shape;201;p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3"/>
          <p:cNvGrpSpPr/>
          <p:nvPr/>
        </p:nvGrpSpPr>
        <p:grpSpPr>
          <a:xfrm>
            <a:off x="120853" y="1688762"/>
            <a:ext cx="1359262" cy="1626752"/>
            <a:chOff x="6246075" y="1325325"/>
            <a:chExt cx="768075" cy="919225"/>
          </a:xfrm>
        </p:grpSpPr>
        <p:sp>
          <p:nvSpPr>
            <p:cNvPr id="239" name="Google Shape;239;p3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3"/>
          <p:cNvGrpSpPr/>
          <p:nvPr/>
        </p:nvGrpSpPr>
        <p:grpSpPr>
          <a:xfrm>
            <a:off x="8234474" y="3044272"/>
            <a:ext cx="754593" cy="1003232"/>
            <a:chOff x="7062788" y="3483325"/>
            <a:chExt cx="558875" cy="743025"/>
          </a:xfrm>
        </p:grpSpPr>
        <p:sp>
          <p:nvSpPr>
            <p:cNvPr id="258" name="Google Shape;258;p3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4">
    <p:spTree>
      <p:nvGrpSpPr>
        <p:cNvPr id="1" name="Shape 2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" name="Google Shape;2253;p2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4" name="Google Shape;2254;p22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5" name="Google Shape;2255;p22"/>
          <p:cNvSpPr txBox="1">
            <a:spLocks noGrp="1"/>
          </p:cNvSpPr>
          <p:nvPr>
            <p:ph type="body" idx="1"/>
          </p:nvPr>
        </p:nvSpPr>
        <p:spPr>
          <a:xfrm>
            <a:off x="720150" y="1631950"/>
            <a:ext cx="3823800" cy="29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256" name="Google Shape;2256;p22"/>
          <p:cNvSpPr txBox="1">
            <a:spLocks noGrp="1"/>
          </p:cNvSpPr>
          <p:nvPr>
            <p:ph type="body" idx="2"/>
          </p:nvPr>
        </p:nvSpPr>
        <p:spPr>
          <a:xfrm>
            <a:off x="4600350" y="1631950"/>
            <a:ext cx="3823800" cy="29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257" name="Google Shape;2257;p2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58" name="Google Shape;2258;p22"/>
          <p:cNvSpPr txBox="1">
            <a:spLocks noGrp="1"/>
          </p:cNvSpPr>
          <p:nvPr>
            <p:ph type="subTitle" idx="3"/>
          </p:nvPr>
        </p:nvSpPr>
        <p:spPr>
          <a:xfrm>
            <a:off x="2217450" y="1167384"/>
            <a:ext cx="47091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2259" name="Google Shape;2259;p22"/>
          <p:cNvGrpSpPr/>
          <p:nvPr/>
        </p:nvGrpSpPr>
        <p:grpSpPr>
          <a:xfrm>
            <a:off x="8084315" y="148907"/>
            <a:ext cx="959605" cy="1542140"/>
            <a:chOff x="9840651" y="2066749"/>
            <a:chExt cx="701773" cy="1127790"/>
          </a:xfrm>
        </p:grpSpPr>
        <p:sp>
          <p:nvSpPr>
            <p:cNvPr id="2260" name="Google Shape;2260;p22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2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2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2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2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2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2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2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2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2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2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2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2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2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2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2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2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2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2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2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2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2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2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2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2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2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2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2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2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2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2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1" name="Google Shape;2291;p22"/>
          <p:cNvGrpSpPr/>
          <p:nvPr/>
        </p:nvGrpSpPr>
        <p:grpSpPr>
          <a:xfrm>
            <a:off x="165525" y="381163"/>
            <a:ext cx="790736" cy="869130"/>
            <a:chOff x="7709325" y="2753025"/>
            <a:chExt cx="790736" cy="869130"/>
          </a:xfrm>
        </p:grpSpPr>
        <p:sp>
          <p:nvSpPr>
            <p:cNvPr id="2292" name="Google Shape;2292;p2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6" name="Google Shape;2316;p22"/>
          <p:cNvGrpSpPr/>
          <p:nvPr/>
        </p:nvGrpSpPr>
        <p:grpSpPr>
          <a:xfrm rot="-2864756">
            <a:off x="2532536" y="74623"/>
            <a:ext cx="342892" cy="319092"/>
            <a:chOff x="-1003774" y="3010923"/>
            <a:chExt cx="671424" cy="624822"/>
          </a:xfrm>
        </p:grpSpPr>
        <p:sp>
          <p:nvSpPr>
            <p:cNvPr id="2317" name="Google Shape;2317;p22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2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2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2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2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2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2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2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2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2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2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2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" name="Google Shape;2355;p2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6" name="Google Shape;2356;p23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23"/>
          <p:cNvSpPr txBox="1">
            <a:spLocks noGrp="1"/>
          </p:cNvSpPr>
          <p:nvPr>
            <p:ph type="title"/>
          </p:nvPr>
        </p:nvSpPr>
        <p:spPr>
          <a:xfrm>
            <a:off x="715724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58" name="Google Shape;2358;p23"/>
          <p:cNvSpPr txBox="1">
            <a:spLocks noGrp="1"/>
          </p:cNvSpPr>
          <p:nvPr>
            <p:ph type="subTitle" idx="1"/>
          </p:nvPr>
        </p:nvSpPr>
        <p:spPr>
          <a:xfrm>
            <a:off x="715124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23"/>
          <p:cNvSpPr txBox="1">
            <a:spLocks noGrp="1"/>
          </p:cNvSpPr>
          <p:nvPr>
            <p:ph type="title" idx="2"/>
          </p:nvPr>
        </p:nvSpPr>
        <p:spPr>
          <a:xfrm>
            <a:off x="3451800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0" name="Google Shape;2360;p23"/>
          <p:cNvSpPr txBox="1">
            <a:spLocks noGrp="1"/>
          </p:cNvSpPr>
          <p:nvPr>
            <p:ph type="subTitle" idx="3"/>
          </p:nvPr>
        </p:nvSpPr>
        <p:spPr>
          <a:xfrm>
            <a:off x="3451200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1" name="Google Shape;2361;p23"/>
          <p:cNvSpPr txBox="1">
            <a:spLocks noGrp="1"/>
          </p:cNvSpPr>
          <p:nvPr>
            <p:ph type="title" idx="4"/>
          </p:nvPr>
        </p:nvSpPr>
        <p:spPr>
          <a:xfrm>
            <a:off x="6185545" y="2926080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362" name="Google Shape;2362;p23"/>
          <p:cNvSpPr txBox="1">
            <a:spLocks noGrp="1"/>
          </p:cNvSpPr>
          <p:nvPr>
            <p:ph type="subTitle" idx="5"/>
          </p:nvPr>
        </p:nvSpPr>
        <p:spPr>
          <a:xfrm>
            <a:off x="6184945" y="3315366"/>
            <a:ext cx="22416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363" name="Google Shape;2363;p2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364" name="Google Shape;2364;p23"/>
          <p:cNvSpPr/>
          <p:nvPr/>
        </p:nvSpPr>
        <p:spPr>
          <a:xfrm>
            <a:off x="38325" y="-42500"/>
            <a:ext cx="5210175" cy="378325"/>
          </a:xfrm>
          <a:custGeom>
            <a:avLst/>
            <a:gdLst/>
            <a:ahLst/>
            <a:cxnLst/>
            <a:rect l="l" t="t" r="r" b="b"/>
            <a:pathLst>
              <a:path w="208407" h="15133" extrusionOk="0">
                <a:moveTo>
                  <a:pt x="0" y="1905"/>
                </a:moveTo>
                <a:cubicBezTo>
                  <a:pt x="14501" y="1905"/>
                  <a:pt x="27140" y="13060"/>
                  <a:pt x="41529" y="14859"/>
                </a:cubicBezTo>
                <a:cubicBezTo>
                  <a:pt x="54685" y="16503"/>
                  <a:pt x="67553" y="9399"/>
                  <a:pt x="80772" y="8382"/>
                </a:cubicBezTo>
                <a:cubicBezTo>
                  <a:pt x="95081" y="7281"/>
                  <a:pt x="109121" y="13202"/>
                  <a:pt x="123444" y="14097"/>
                </a:cubicBezTo>
                <a:cubicBezTo>
                  <a:pt x="133988" y="14756"/>
                  <a:pt x="144203" y="10073"/>
                  <a:pt x="154686" y="8763"/>
                </a:cubicBezTo>
                <a:cubicBezTo>
                  <a:pt x="172690" y="6513"/>
                  <a:pt x="208407" y="18144"/>
                  <a:pt x="20840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65" name="Google Shape;2365;p23"/>
          <p:cNvSpPr/>
          <p:nvPr/>
        </p:nvSpPr>
        <p:spPr>
          <a:xfrm>
            <a:off x="8920103" y="1995850"/>
            <a:ext cx="281275" cy="3190875"/>
          </a:xfrm>
          <a:custGeom>
            <a:avLst/>
            <a:gdLst/>
            <a:ahLst/>
            <a:cxnLst/>
            <a:rect l="l" t="t" r="r" b="b"/>
            <a:pathLst>
              <a:path w="11251" h="127635" extrusionOk="0">
                <a:moveTo>
                  <a:pt x="9727" y="127635"/>
                </a:moveTo>
                <a:cubicBezTo>
                  <a:pt x="5002" y="115823"/>
                  <a:pt x="-1064" y="103336"/>
                  <a:pt x="202" y="90678"/>
                </a:cubicBezTo>
                <a:cubicBezTo>
                  <a:pt x="1469" y="78005"/>
                  <a:pt x="7275" y="65658"/>
                  <a:pt x="6298" y="52959"/>
                </a:cubicBezTo>
                <a:cubicBezTo>
                  <a:pt x="4938" y="35281"/>
                  <a:pt x="-4607" y="7929"/>
                  <a:pt x="1125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366" name="Google Shape;2366;p23"/>
          <p:cNvGrpSpPr/>
          <p:nvPr/>
        </p:nvGrpSpPr>
        <p:grpSpPr>
          <a:xfrm rot="-2864756">
            <a:off x="989361" y="145773"/>
            <a:ext cx="342892" cy="319092"/>
            <a:chOff x="-1003774" y="3010923"/>
            <a:chExt cx="671424" cy="624822"/>
          </a:xfrm>
        </p:grpSpPr>
        <p:sp>
          <p:nvSpPr>
            <p:cNvPr id="2367" name="Google Shape;2367;p23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3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3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3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3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3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3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3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3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3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3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3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3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3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3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3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3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3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3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3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3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4" name="Google Shape;2404;p23"/>
          <p:cNvGrpSpPr/>
          <p:nvPr/>
        </p:nvGrpSpPr>
        <p:grpSpPr>
          <a:xfrm>
            <a:off x="219546" y="4264195"/>
            <a:ext cx="1122563" cy="670479"/>
            <a:chOff x="7734396" y="189920"/>
            <a:chExt cx="1122563" cy="670479"/>
          </a:xfrm>
        </p:grpSpPr>
        <p:sp>
          <p:nvSpPr>
            <p:cNvPr id="2405" name="Google Shape;2405;p23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3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3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3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3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3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3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3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3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3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3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3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3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3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3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3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3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3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3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3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3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23"/>
          <p:cNvGrpSpPr/>
          <p:nvPr/>
        </p:nvGrpSpPr>
        <p:grpSpPr>
          <a:xfrm>
            <a:off x="8128425" y="279000"/>
            <a:ext cx="790736" cy="869130"/>
            <a:chOff x="7709325" y="2753025"/>
            <a:chExt cx="790736" cy="869130"/>
          </a:xfrm>
        </p:grpSpPr>
        <p:sp>
          <p:nvSpPr>
            <p:cNvPr id="2427" name="Google Shape;2427;p23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3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3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3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3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3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3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3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3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3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3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3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3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3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3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3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3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3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3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3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3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3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3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3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2" name="Google Shape;2452;p2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3" name="Google Shape;2453;p24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24"/>
          <p:cNvSpPr txBox="1">
            <a:spLocks noGrp="1"/>
          </p:cNvSpPr>
          <p:nvPr>
            <p:ph type="title"/>
          </p:nvPr>
        </p:nvSpPr>
        <p:spPr>
          <a:xfrm>
            <a:off x="715038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5" name="Google Shape;2455;p24"/>
          <p:cNvSpPr txBox="1">
            <a:spLocks noGrp="1"/>
          </p:cNvSpPr>
          <p:nvPr>
            <p:ph type="subTitle" idx="1"/>
          </p:nvPr>
        </p:nvSpPr>
        <p:spPr>
          <a:xfrm>
            <a:off x="714438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56" name="Google Shape;2456;p24"/>
          <p:cNvSpPr txBox="1">
            <a:spLocks noGrp="1"/>
          </p:cNvSpPr>
          <p:nvPr>
            <p:ph type="title" idx="2"/>
          </p:nvPr>
        </p:nvSpPr>
        <p:spPr>
          <a:xfrm>
            <a:off x="3451800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7" name="Google Shape;2457;p24"/>
          <p:cNvSpPr txBox="1">
            <a:spLocks noGrp="1"/>
          </p:cNvSpPr>
          <p:nvPr>
            <p:ph type="subTitle" idx="3"/>
          </p:nvPr>
        </p:nvSpPr>
        <p:spPr>
          <a:xfrm>
            <a:off x="3451200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58" name="Google Shape;2458;p24"/>
          <p:cNvSpPr txBox="1">
            <a:spLocks noGrp="1"/>
          </p:cNvSpPr>
          <p:nvPr>
            <p:ph type="title" idx="4"/>
          </p:nvPr>
        </p:nvSpPr>
        <p:spPr>
          <a:xfrm>
            <a:off x="6188562" y="3286903"/>
            <a:ext cx="2240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459" name="Google Shape;2459;p24"/>
          <p:cNvSpPr txBox="1">
            <a:spLocks noGrp="1"/>
          </p:cNvSpPr>
          <p:nvPr>
            <p:ph type="subTitle" idx="5"/>
          </p:nvPr>
        </p:nvSpPr>
        <p:spPr>
          <a:xfrm>
            <a:off x="6187962" y="3701948"/>
            <a:ext cx="2241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460" name="Google Shape;2460;p24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461" name="Google Shape;2461;p24"/>
          <p:cNvSpPr/>
          <p:nvPr/>
        </p:nvSpPr>
        <p:spPr>
          <a:xfrm>
            <a:off x="2329150" y="-113850"/>
            <a:ext cx="3762375" cy="515175"/>
          </a:xfrm>
          <a:custGeom>
            <a:avLst/>
            <a:gdLst/>
            <a:ahLst/>
            <a:cxnLst/>
            <a:rect l="l" t="t" r="r" b="b"/>
            <a:pathLst>
              <a:path w="150495" h="20607" extrusionOk="0">
                <a:moveTo>
                  <a:pt x="0" y="2667"/>
                </a:moveTo>
                <a:cubicBezTo>
                  <a:pt x="6648" y="2667"/>
                  <a:pt x="13702" y="2334"/>
                  <a:pt x="19812" y="4953"/>
                </a:cubicBezTo>
                <a:cubicBezTo>
                  <a:pt x="29783" y="9226"/>
                  <a:pt x="38067" y="18028"/>
                  <a:pt x="48768" y="19812"/>
                </a:cubicBezTo>
                <a:cubicBezTo>
                  <a:pt x="65440" y="22591"/>
                  <a:pt x="82158" y="13335"/>
                  <a:pt x="99060" y="13335"/>
                </a:cubicBezTo>
                <a:cubicBezTo>
                  <a:pt x="111215" y="13335"/>
                  <a:pt x="122955" y="22577"/>
                  <a:pt x="134874" y="20193"/>
                </a:cubicBezTo>
                <a:cubicBezTo>
                  <a:pt x="143219" y="18524"/>
                  <a:pt x="148431" y="8256"/>
                  <a:pt x="15049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462" name="Google Shape;2462;p24"/>
          <p:cNvGrpSpPr/>
          <p:nvPr/>
        </p:nvGrpSpPr>
        <p:grpSpPr>
          <a:xfrm rot="-2864756">
            <a:off x="4780436" y="74623"/>
            <a:ext cx="342892" cy="319092"/>
            <a:chOff x="-1003774" y="3010923"/>
            <a:chExt cx="671424" cy="624822"/>
          </a:xfrm>
        </p:grpSpPr>
        <p:sp>
          <p:nvSpPr>
            <p:cNvPr id="2463" name="Google Shape;2463;p2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1" name="Google Shape;2501;p2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2" name="Google Shape;2502;p25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3" name="Google Shape;2503;p25"/>
          <p:cNvSpPr txBox="1">
            <a:spLocks noGrp="1"/>
          </p:cNvSpPr>
          <p:nvPr>
            <p:ph type="title"/>
          </p:nvPr>
        </p:nvSpPr>
        <p:spPr>
          <a:xfrm>
            <a:off x="2417677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4" name="Google Shape;2504;p25"/>
          <p:cNvSpPr txBox="1">
            <a:spLocks noGrp="1"/>
          </p:cNvSpPr>
          <p:nvPr>
            <p:ph type="subTitle" idx="1"/>
          </p:nvPr>
        </p:nvSpPr>
        <p:spPr>
          <a:xfrm>
            <a:off x="2417677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5" name="Google Shape;2505;p25"/>
          <p:cNvSpPr txBox="1">
            <a:spLocks noGrp="1"/>
          </p:cNvSpPr>
          <p:nvPr>
            <p:ph type="title" idx="2"/>
          </p:nvPr>
        </p:nvSpPr>
        <p:spPr>
          <a:xfrm>
            <a:off x="5779052" y="177257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6" name="Google Shape;2506;p25"/>
          <p:cNvSpPr txBox="1">
            <a:spLocks noGrp="1"/>
          </p:cNvSpPr>
          <p:nvPr>
            <p:ph type="subTitle" idx="3"/>
          </p:nvPr>
        </p:nvSpPr>
        <p:spPr>
          <a:xfrm>
            <a:off x="5779048" y="2138574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7" name="Google Shape;2507;p25"/>
          <p:cNvSpPr txBox="1">
            <a:spLocks noGrp="1"/>
          </p:cNvSpPr>
          <p:nvPr>
            <p:ph type="title" idx="4"/>
          </p:nvPr>
        </p:nvSpPr>
        <p:spPr>
          <a:xfrm>
            <a:off x="241767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08" name="Google Shape;2508;p25"/>
          <p:cNvSpPr txBox="1">
            <a:spLocks noGrp="1"/>
          </p:cNvSpPr>
          <p:nvPr>
            <p:ph type="subTitle" idx="5"/>
          </p:nvPr>
        </p:nvSpPr>
        <p:spPr>
          <a:xfrm>
            <a:off x="2417677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09" name="Google Shape;2509;p25"/>
          <p:cNvSpPr txBox="1">
            <a:spLocks noGrp="1"/>
          </p:cNvSpPr>
          <p:nvPr>
            <p:ph type="title" idx="6"/>
          </p:nvPr>
        </p:nvSpPr>
        <p:spPr>
          <a:xfrm>
            <a:off x="5785027" y="3296581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10" name="Google Shape;2510;p25"/>
          <p:cNvSpPr txBox="1">
            <a:spLocks noGrp="1"/>
          </p:cNvSpPr>
          <p:nvPr>
            <p:ph type="subTitle" idx="7"/>
          </p:nvPr>
        </p:nvSpPr>
        <p:spPr>
          <a:xfrm>
            <a:off x="5785023" y="3662576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511" name="Google Shape;2511;p25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512" name="Google Shape;2512;p25"/>
          <p:cNvSpPr/>
          <p:nvPr/>
        </p:nvSpPr>
        <p:spPr>
          <a:xfrm>
            <a:off x="5258025" y="143508"/>
            <a:ext cx="3914775" cy="423600"/>
          </a:xfrm>
          <a:custGeom>
            <a:avLst/>
            <a:gdLst/>
            <a:ahLst/>
            <a:cxnLst/>
            <a:rect l="l" t="t" r="r" b="b"/>
            <a:pathLst>
              <a:path w="156591" h="16944" extrusionOk="0">
                <a:moveTo>
                  <a:pt x="156591" y="13134"/>
                </a:moveTo>
                <a:cubicBezTo>
                  <a:pt x="150156" y="7986"/>
                  <a:pt x="142895" y="3210"/>
                  <a:pt x="134874" y="1323"/>
                </a:cubicBezTo>
                <a:cubicBezTo>
                  <a:pt x="119504" y="-2293"/>
                  <a:pt x="103297" y="2794"/>
                  <a:pt x="87630" y="4752"/>
                </a:cubicBezTo>
                <a:cubicBezTo>
                  <a:pt x="75063" y="6323"/>
                  <a:pt x="62513" y="-1080"/>
                  <a:pt x="49911" y="180"/>
                </a:cubicBezTo>
                <a:cubicBezTo>
                  <a:pt x="32448" y="1926"/>
                  <a:pt x="15698" y="9095"/>
                  <a:pt x="0" y="1694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513" name="Google Shape;2513;p25"/>
          <p:cNvSpPr/>
          <p:nvPr/>
        </p:nvSpPr>
        <p:spPr>
          <a:xfrm>
            <a:off x="5529" y="1119550"/>
            <a:ext cx="375700" cy="1693550"/>
          </a:xfrm>
          <a:custGeom>
            <a:avLst/>
            <a:gdLst/>
            <a:ahLst/>
            <a:cxnLst/>
            <a:rect l="l" t="t" r="r" b="b"/>
            <a:pathLst>
              <a:path w="15028" h="67742" extrusionOk="0">
                <a:moveTo>
                  <a:pt x="15028" y="49911"/>
                </a:moveTo>
                <a:cubicBezTo>
                  <a:pt x="13942" y="55341"/>
                  <a:pt x="7303" y="58156"/>
                  <a:pt x="5122" y="63246"/>
                </a:cubicBezTo>
                <a:cubicBezTo>
                  <a:pt x="4442" y="64834"/>
                  <a:pt x="3295" y="68658"/>
                  <a:pt x="2074" y="67437"/>
                </a:cubicBezTo>
                <a:cubicBezTo>
                  <a:pt x="-5093" y="60270"/>
                  <a:pt x="9157" y="48195"/>
                  <a:pt x="10075" y="38100"/>
                </a:cubicBezTo>
                <a:cubicBezTo>
                  <a:pt x="10689" y="31350"/>
                  <a:pt x="6832" y="24934"/>
                  <a:pt x="5503" y="18288"/>
                </a:cubicBezTo>
                <a:cubicBezTo>
                  <a:pt x="4258" y="12061"/>
                  <a:pt x="5849" y="2840"/>
                  <a:pt x="16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514" name="Google Shape;2514;p25"/>
          <p:cNvGrpSpPr/>
          <p:nvPr/>
        </p:nvGrpSpPr>
        <p:grpSpPr>
          <a:xfrm>
            <a:off x="7866813" y="3920097"/>
            <a:ext cx="1375435" cy="1358646"/>
            <a:chOff x="5180763" y="3483322"/>
            <a:chExt cx="1375435" cy="1358646"/>
          </a:xfrm>
        </p:grpSpPr>
        <p:sp>
          <p:nvSpPr>
            <p:cNvPr id="2515" name="Google Shape;2515;p25"/>
            <p:cNvSpPr/>
            <p:nvPr/>
          </p:nvSpPr>
          <p:spPr>
            <a:xfrm rot="-3245359">
              <a:off x="6029294" y="3775024"/>
              <a:ext cx="155694" cy="184668"/>
            </a:xfrm>
            <a:custGeom>
              <a:avLst/>
              <a:gdLst/>
              <a:ahLst/>
              <a:cxnLst/>
              <a:rect l="l" t="t" r="r" b="b"/>
              <a:pathLst>
                <a:path w="6228" h="7387" extrusionOk="0">
                  <a:moveTo>
                    <a:pt x="1415" y="0"/>
                  </a:moveTo>
                  <a:lnTo>
                    <a:pt x="1317" y="40"/>
                  </a:lnTo>
                  <a:lnTo>
                    <a:pt x="1238" y="79"/>
                  </a:lnTo>
                  <a:lnTo>
                    <a:pt x="0" y="1041"/>
                  </a:lnTo>
                  <a:lnTo>
                    <a:pt x="4793" y="7386"/>
                  </a:lnTo>
                  <a:lnTo>
                    <a:pt x="6031" y="6443"/>
                  </a:lnTo>
                  <a:lnTo>
                    <a:pt x="6109" y="6365"/>
                  </a:lnTo>
                  <a:lnTo>
                    <a:pt x="6149" y="6306"/>
                  </a:lnTo>
                  <a:lnTo>
                    <a:pt x="6188" y="6208"/>
                  </a:lnTo>
                  <a:lnTo>
                    <a:pt x="6208" y="6129"/>
                  </a:lnTo>
                  <a:lnTo>
                    <a:pt x="6227" y="6050"/>
                  </a:lnTo>
                  <a:lnTo>
                    <a:pt x="6208" y="5952"/>
                  </a:lnTo>
                  <a:lnTo>
                    <a:pt x="6168" y="5874"/>
                  </a:lnTo>
                  <a:lnTo>
                    <a:pt x="6129" y="5795"/>
                  </a:lnTo>
                  <a:lnTo>
                    <a:pt x="1886" y="177"/>
                  </a:lnTo>
                  <a:lnTo>
                    <a:pt x="1827" y="118"/>
                  </a:lnTo>
                  <a:lnTo>
                    <a:pt x="1749" y="59"/>
                  </a:lnTo>
                  <a:lnTo>
                    <a:pt x="1670" y="20"/>
                  </a:lnTo>
                  <a:lnTo>
                    <a:pt x="1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5"/>
            <p:cNvSpPr/>
            <p:nvPr/>
          </p:nvSpPr>
          <p:spPr>
            <a:xfrm rot="-3245359">
              <a:off x="6115951" y="3849336"/>
              <a:ext cx="33924" cy="28499"/>
            </a:xfrm>
            <a:custGeom>
              <a:avLst/>
              <a:gdLst/>
              <a:ahLst/>
              <a:cxnLst/>
              <a:rect l="l" t="t" r="r" b="b"/>
              <a:pathLst>
                <a:path w="1357" h="1140" extrusionOk="0">
                  <a:moveTo>
                    <a:pt x="1140" y="0"/>
                  </a:moveTo>
                  <a:lnTo>
                    <a:pt x="1" y="864"/>
                  </a:lnTo>
                  <a:lnTo>
                    <a:pt x="197" y="1139"/>
                  </a:lnTo>
                  <a:lnTo>
                    <a:pt x="1356" y="275"/>
                  </a:lnTo>
                  <a:lnTo>
                    <a:pt x="11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5"/>
            <p:cNvSpPr/>
            <p:nvPr/>
          </p:nvSpPr>
          <p:spPr>
            <a:xfrm rot="-3245359">
              <a:off x="6168979" y="3847946"/>
              <a:ext cx="34399" cy="28999"/>
            </a:xfrm>
            <a:custGeom>
              <a:avLst/>
              <a:gdLst/>
              <a:ahLst/>
              <a:cxnLst/>
              <a:rect l="l" t="t" r="r" b="b"/>
              <a:pathLst>
                <a:path w="1376" h="1160" extrusionOk="0">
                  <a:moveTo>
                    <a:pt x="1160" y="0"/>
                  </a:moveTo>
                  <a:lnTo>
                    <a:pt x="1" y="884"/>
                  </a:lnTo>
                  <a:lnTo>
                    <a:pt x="217" y="1159"/>
                  </a:lnTo>
                  <a:lnTo>
                    <a:pt x="1376" y="295"/>
                  </a:lnTo>
                  <a:lnTo>
                    <a:pt x="11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5"/>
            <p:cNvSpPr/>
            <p:nvPr/>
          </p:nvSpPr>
          <p:spPr>
            <a:xfrm rot="-3245359">
              <a:off x="6063026" y="3850406"/>
              <a:ext cx="33899" cy="28499"/>
            </a:xfrm>
            <a:custGeom>
              <a:avLst/>
              <a:gdLst/>
              <a:ahLst/>
              <a:cxnLst/>
              <a:rect l="l" t="t" r="r" b="b"/>
              <a:pathLst>
                <a:path w="1356" h="1140" extrusionOk="0">
                  <a:moveTo>
                    <a:pt x="1159" y="1"/>
                  </a:moveTo>
                  <a:lnTo>
                    <a:pt x="0" y="865"/>
                  </a:lnTo>
                  <a:lnTo>
                    <a:pt x="197" y="1140"/>
                  </a:lnTo>
                  <a:lnTo>
                    <a:pt x="1356" y="276"/>
                  </a:lnTo>
                  <a:lnTo>
                    <a:pt x="1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5"/>
            <p:cNvSpPr/>
            <p:nvPr/>
          </p:nvSpPr>
          <p:spPr>
            <a:xfrm rot="-3245359">
              <a:off x="6009311" y="3851404"/>
              <a:ext cx="34399" cy="28524"/>
            </a:xfrm>
            <a:custGeom>
              <a:avLst/>
              <a:gdLst/>
              <a:ahLst/>
              <a:cxnLst/>
              <a:rect l="l" t="t" r="r" b="b"/>
              <a:pathLst>
                <a:path w="1376" h="1141" extrusionOk="0">
                  <a:moveTo>
                    <a:pt x="1160" y="1"/>
                  </a:moveTo>
                  <a:lnTo>
                    <a:pt x="1" y="865"/>
                  </a:lnTo>
                  <a:lnTo>
                    <a:pt x="217" y="1140"/>
                  </a:lnTo>
                  <a:lnTo>
                    <a:pt x="1376" y="276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5"/>
            <p:cNvSpPr/>
            <p:nvPr/>
          </p:nvSpPr>
          <p:spPr>
            <a:xfrm rot="-3245359">
              <a:off x="5526589" y="3812269"/>
              <a:ext cx="118370" cy="138494"/>
            </a:xfrm>
            <a:custGeom>
              <a:avLst/>
              <a:gdLst/>
              <a:ahLst/>
              <a:cxnLst/>
              <a:rect l="l" t="t" r="r" b="b"/>
              <a:pathLst>
                <a:path w="4735" h="5540" extrusionOk="0">
                  <a:moveTo>
                    <a:pt x="1277" y="1"/>
                  </a:moveTo>
                  <a:lnTo>
                    <a:pt x="1160" y="20"/>
                  </a:lnTo>
                  <a:lnTo>
                    <a:pt x="1061" y="40"/>
                  </a:lnTo>
                  <a:lnTo>
                    <a:pt x="963" y="99"/>
                  </a:lnTo>
                  <a:lnTo>
                    <a:pt x="1" y="845"/>
                  </a:lnTo>
                  <a:lnTo>
                    <a:pt x="3536" y="5540"/>
                  </a:lnTo>
                  <a:lnTo>
                    <a:pt x="4519" y="4794"/>
                  </a:lnTo>
                  <a:lnTo>
                    <a:pt x="4597" y="4735"/>
                  </a:lnTo>
                  <a:lnTo>
                    <a:pt x="4656" y="4636"/>
                  </a:lnTo>
                  <a:lnTo>
                    <a:pt x="4695" y="4538"/>
                  </a:lnTo>
                  <a:lnTo>
                    <a:pt x="4735" y="4440"/>
                  </a:lnTo>
                  <a:lnTo>
                    <a:pt x="4735" y="4342"/>
                  </a:lnTo>
                  <a:lnTo>
                    <a:pt x="4715" y="4244"/>
                  </a:lnTo>
                  <a:lnTo>
                    <a:pt x="4676" y="4126"/>
                  </a:lnTo>
                  <a:lnTo>
                    <a:pt x="4617" y="4047"/>
                  </a:lnTo>
                  <a:lnTo>
                    <a:pt x="1729" y="217"/>
                  </a:lnTo>
                  <a:lnTo>
                    <a:pt x="1651" y="138"/>
                  </a:lnTo>
                  <a:lnTo>
                    <a:pt x="1572" y="79"/>
                  </a:lnTo>
                  <a:lnTo>
                    <a:pt x="1474" y="20"/>
                  </a:lnTo>
                  <a:lnTo>
                    <a:pt x="137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extrusionOk="0">
                  <a:moveTo>
                    <a:pt x="15773" y="1"/>
                  </a:move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5"/>
            <p:cNvSpPr/>
            <p:nvPr/>
          </p:nvSpPr>
          <p:spPr>
            <a:xfrm rot="-3245359">
              <a:off x="5397799" y="3654391"/>
              <a:ext cx="941362" cy="1016509"/>
            </a:xfrm>
            <a:custGeom>
              <a:avLst/>
              <a:gdLst/>
              <a:ahLst/>
              <a:cxnLst/>
              <a:rect l="l" t="t" r="r" b="b"/>
              <a:pathLst>
                <a:path w="37656" h="40662" fill="none" extrusionOk="0">
                  <a:moveTo>
                    <a:pt x="37223" y="26892"/>
                  </a:moveTo>
                  <a:lnTo>
                    <a:pt x="17561" y="826"/>
                  </a:lnTo>
                  <a:lnTo>
                    <a:pt x="17561" y="826"/>
                  </a:lnTo>
                  <a:lnTo>
                    <a:pt x="17423" y="668"/>
                  </a:lnTo>
                  <a:lnTo>
                    <a:pt x="17266" y="511"/>
                  </a:lnTo>
                  <a:lnTo>
                    <a:pt x="17109" y="393"/>
                  </a:lnTo>
                  <a:lnTo>
                    <a:pt x="16932" y="276"/>
                  </a:lnTo>
                  <a:lnTo>
                    <a:pt x="16755" y="177"/>
                  </a:lnTo>
                  <a:lnTo>
                    <a:pt x="16559" y="118"/>
                  </a:lnTo>
                  <a:lnTo>
                    <a:pt x="16362" y="59"/>
                  </a:lnTo>
                  <a:lnTo>
                    <a:pt x="16166" y="20"/>
                  </a:lnTo>
                  <a:lnTo>
                    <a:pt x="15970" y="1"/>
                  </a:lnTo>
                  <a:lnTo>
                    <a:pt x="15773" y="1"/>
                  </a:lnTo>
                  <a:lnTo>
                    <a:pt x="15557" y="20"/>
                  </a:lnTo>
                  <a:lnTo>
                    <a:pt x="15361" y="59"/>
                  </a:lnTo>
                  <a:lnTo>
                    <a:pt x="15164" y="118"/>
                  </a:lnTo>
                  <a:lnTo>
                    <a:pt x="14987" y="197"/>
                  </a:lnTo>
                  <a:lnTo>
                    <a:pt x="14791" y="295"/>
                  </a:lnTo>
                  <a:lnTo>
                    <a:pt x="14614" y="413"/>
                  </a:lnTo>
                  <a:lnTo>
                    <a:pt x="825" y="10824"/>
                  </a:lnTo>
                  <a:lnTo>
                    <a:pt x="825" y="10824"/>
                  </a:lnTo>
                  <a:lnTo>
                    <a:pt x="668" y="10961"/>
                  </a:lnTo>
                  <a:lnTo>
                    <a:pt x="530" y="11118"/>
                  </a:lnTo>
                  <a:lnTo>
                    <a:pt x="393" y="11276"/>
                  </a:lnTo>
                  <a:lnTo>
                    <a:pt x="275" y="11452"/>
                  </a:lnTo>
                  <a:lnTo>
                    <a:pt x="196" y="11629"/>
                  </a:lnTo>
                  <a:lnTo>
                    <a:pt x="118" y="11806"/>
                  </a:lnTo>
                  <a:lnTo>
                    <a:pt x="59" y="12002"/>
                  </a:lnTo>
                  <a:lnTo>
                    <a:pt x="20" y="12199"/>
                  </a:lnTo>
                  <a:lnTo>
                    <a:pt x="0" y="12415"/>
                  </a:lnTo>
                  <a:lnTo>
                    <a:pt x="0" y="12611"/>
                  </a:lnTo>
                  <a:lnTo>
                    <a:pt x="20" y="12808"/>
                  </a:lnTo>
                  <a:lnTo>
                    <a:pt x="59" y="13004"/>
                  </a:lnTo>
                  <a:lnTo>
                    <a:pt x="118" y="13201"/>
                  </a:lnTo>
                  <a:lnTo>
                    <a:pt x="196" y="13397"/>
                  </a:lnTo>
                  <a:lnTo>
                    <a:pt x="295" y="13574"/>
                  </a:lnTo>
                  <a:lnTo>
                    <a:pt x="432" y="13751"/>
                  </a:lnTo>
                  <a:lnTo>
                    <a:pt x="20095" y="39836"/>
                  </a:lnTo>
                  <a:lnTo>
                    <a:pt x="20095" y="39836"/>
                  </a:lnTo>
                  <a:lnTo>
                    <a:pt x="20232" y="39993"/>
                  </a:lnTo>
                  <a:lnTo>
                    <a:pt x="20389" y="40131"/>
                  </a:lnTo>
                  <a:lnTo>
                    <a:pt x="20546" y="40268"/>
                  </a:lnTo>
                  <a:lnTo>
                    <a:pt x="20723" y="40386"/>
                  </a:lnTo>
                  <a:lnTo>
                    <a:pt x="20900" y="40465"/>
                  </a:lnTo>
                  <a:lnTo>
                    <a:pt x="21096" y="40543"/>
                  </a:lnTo>
                  <a:lnTo>
                    <a:pt x="21293" y="40602"/>
                  </a:lnTo>
                  <a:lnTo>
                    <a:pt x="21489" y="40642"/>
                  </a:lnTo>
                  <a:lnTo>
                    <a:pt x="21686" y="40661"/>
                  </a:lnTo>
                  <a:lnTo>
                    <a:pt x="21882" y="40661"/>
                  </a:lnTo>
                  <a:lnTo>
                    <a:pt x="22098" y="40642"/>
                  </a:lnTo>
                  <a:lnTo>
                    <a:pt x="22295" y="40602"/>
                  </a:lnTo>
                  <a:lnTo>
                    <a:pt x="22491" y="40543"/>
                  </a:lnTo>
                  <a:lnTo>
                    <a:pt x="22668" y="40465"/>
                  </a:lnTo>
                  <a:lnTo>
                    <a:pt x="22864" y="40367"/>
                  </a:lnTo>
                  <a:lnTo>
                    <a:pt x="23041" y="40229"/>
                  </a:lnTo>
                  <a:lnTo>
                    <a:pt x="36830" y="29838"/>
                  </a:lnTo>
                  <a:lnTo>
                    <a:pt x="36830" y="29838"/>
                  </a:lnTo>
                  <a:lnTo>
                    <a:pt x="36987" y="29701"/>
                  </a:lnTo>
                  <a:lnTo>
                    <a:pt x="37125" y="29543"/>
                  </a:lnTo>
                  <a:lnTo>
                    <a:pt x="37262" y="29386"/>
                  </a:lnTo>
                  <a:lnTo>
                    <a:pt x="37380" y="29209"/>
                  </a:lnTo>
                  <a:lnTo>
                    <a:pt x="37459" y="29033"/>
                  </a:lnTo>
                  <a:lnTo>
                    <a:pt x="37537" y="28836"/>
                  </a:lnTo>
                  <a:lnTo>
                    <a:pt x="37596" y="28640"/>
                  </a:lnTo>
                  <a:lnTo>
                    <a:pt x="37636" y="28443"/>
                  </a:lnTo>
                  <a:lnTo>
                    <a:pt x="37655" y="28247"/>
                  </a:lnTo>
                  <a:lnTo>
                    <a:pt x="37655" y="28051"/>
                  </a:lnTo>
                  <a:lnTo>
                    <a:pt x="37636" y="27854"/>
                  </a:lnTo>
                  <a:lnTo>
                    <a:pt x="37596" y="27658"/>
                  </a:lnTo>
                  <a:lnTo>
                    <a:pt x="37537" y="27461"/>
                  </a:lnTo>
                  <a:lnTo>
                    <a:pt x="37459" y="27265"/>
                  </a:lnTo>
                  <a:lnTo>
                    <a:pt x="37361" y="27068"/>
                  </a:lnTo>
                  <a:lnTo>
                    <a:pt x="37223" y="268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5"/>
            <p:cNvSpPr/>
            <p:nvPr/>
          </p:nvSpPr>
          <p:spPr>
            <a:xfrm rot="-3245359">
              <a:off x="5442239" y="3741430"/>
              <a:ext cx="850516" cy="953162"/>
            </a:xfrm>
            <a:custGeom>
              <a:avLst/>
              <a:gdLst/>
              <a:ahLst/>
              <a:cxnLst/>
              <a:rect l="l" t="t" r="r" b="b"/>
              <a:pathLst>
                <a:path w="34022" h="38128" extrusionOk="0">
                  <a:moveTo>
                    <a:pt x="11825" y="0"/>
                  </a:moveTo>
                  <a:lnTo>
                    <a:pt x="825" y="8290"/>
                  </a:lnTo>
                  <a:lnTo>
                    <a:pt x="668" y="8427"/>
                  </a:lnTo>
                  <a:lnTo>
                    <a:pt x="530" y="8584"/>
                  </a:lnTo>
                  <a:lnTo>
                    <a:pt x="393" y="8742"/>
                  </a:lnTo>
                  <a:lnTo>
                    <a:pt x="275" y="8918"/>
                  </a:lnTo>
                  <a:lnTo>
                    <a:pt x="196" y="9095"/>
                  </a:lnTo>
                  <a:lnTo>
                    <a:pt x="118" y="9272"/>
                  </a:lnTo>
                  <a:lnTo>
                    <a:pt x="59" y="9468"/>
                  </a:lnTo>
                  <a:lnTo>
                    <a:pt x="20" y="9665"/>
                  </a:lnTo>
                  <a:lnTo>
                    <a:pt x="0" y="9881"/>
                  </a:lnTo>
                  <a:lnTo>
                    <a:pt x="0" y="10077"/>
                  </a:lnTo>
                  <a:lnTo>
                    <a:pt x="20" y="10274"/>
                  </a:lnTo>
                  <a:lnTo>
                    <a:pt x="59" y="10470"/>
                  </a:lnTo>
                  <a:lnTo>
                    <a:pt x="118" y="10667"/>
                  </a:lnTo>
                  <a:lnTo>
                    <a:pt x="196" y="10863"/>
                  </a:lnTo>
                  <a:lnTo>
                    <a:pt x="295" y="11040"/>
                  </a:lnTo>
                  <a:lnTo>
                    <a:pt x="432" y="11217"/>
                  </a:lnTo>
                  <a:lnTo>
                    <a:pt x="20095" y="37302"/>
                  </a:lnTo>
                  <a:lnTo>
                    <a:pt x="20232" y="37459"/>
                  </a:lnTo>
                  <a:lnTo>
                    <a:pt x="20389" y="37597"/>
                  </a:lnTo>
                  <a:lnTo>
                    <a:pt x="20546" y="37734"/>
                  </a:lnTo>
                  <a:lnTo>
                    <a:pt x="20723" y="37852"/>
                  </a:lnTo>
                  <a:lnTo>
                    <a:pt x="20900" y="37931"/>
                  </a:lnTo>
                  <a:lnTo>
                    <a:pt x="21096" y="38009"/>
                  </a:lnTo>
                  <a:lnTo>
                    <a:pt x="21293" y="38068"/>
                  </a:lnTo>
                  <a:lnTo>
                    <a:pt x="21489" y="38108"/>
                  </a:lnTo>
                  <a:lnTo>
                    <a:pt x="21686" y="38127"/>
                  </a:lnTo>
                  <a:lnTo>
                    <a:pt x="21882" y="38127"/>
                  </a:lnTo>
                  <a:lnTo>
                    <a:pt x="22098" y="38108"/>
                  </a:lnTo>
                  <a:lnTo>
                    <a:pt x="22295" y="38068"/>
                  </a:lnTo>
                  <a:lnTo>
                    <a:pt x="22491" y="38009"/>
                  </a:lnTo>
                  <a:lnTo>
                    <a:pt x="22668" y="37931"/>
                  </a:lnTo>
                  <a:lnTo>
                    <a:pt x="22864" y="37833"/>
                  </a:lnTo>
                  <a:lnTo>
                    <a:pt x="23041" y="37695"/>
                  </a:lnTo>
                  <a:lnTo>
                    <a:pt x="34021" y="29406"/>
                  </a:lnTo>
                  <a:lnTo>
                    <a:pt x="118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extrusionOk="0">
                  <a:moveTo>
                    <a:pt x="8585" y="0"/>
                  </a:moveTo>
                  <a:lnTo>
                    <a:pt x="8153" y="40"/>
                  </a:lnTo>
                  <a:lnTo>
                    <a:pt x="7721" y="99"/>
                  </a:lnTo>
                  <a:lnTo>
                    <a:pt x="7288" y="177"/>
                  </a:lnTo>
                  <a:lnTo>
                    <a:pt x="6856" y="275"/>
                  </a:lnTo>
                  <a:lnTo>
                    <a:pt x="6424" y="393"/>
                  </a:lnTo>
                  <a:lnTo>
                    <a:pt x="6012" y="531"/>
                  </a:lnTo>
                  <a:lnTo>
                    <a:pt x="5599" y="688"/>
                  </a:lnTo>
                  <a:lnTo>
                    <a:pt x="5187" y="865"/>
                  </a:lnTo>
                  <a:lnTo>
                    <a:pt x="4774" y="1081"/>
                  </a:lnTo>
                  <a:lnTo>
                    <a:pt x="4381" y="1297"/>
                  </a:lnTo>
                  <a:lnTo>
                    <a:pt x="3988" y="1552"/>
                  </a:lnTo>
                  <a:lnTo>
                    <a:pt x="3615" y="1827"/>
                  </a:lnTo>
                  <a:lnTo>
                    <a:pt x="3242" y="2122"/>
                  </a:lnTo>
                  <a:lnTo>
                    <a:pt x="2908" y="2417"/>
                  </a:lnTo>
                  <a:lnTo>
                    <a:pt x="2574" y="2750"/>
                  </a:lnTo>
                  <a:lnTo>
                    <a:pt x="2260" y="3084"/>
                  </a:lnTo>
                  <a:lnTo>
                    <a:pt x="1965" y="3418"/>
                  </a:lnTo>
                  <a:lnTo>
                    <a:pt x="1710" y="3772"/>
                  </a:lnTo>
                  <a:lnTo>
                    <a:pt x="1454" y="4145"/>
                  </a:lnTo>
                  <a:lnTo>
                    <a:pt x="1219" y="4518"/>
                  </a:lnTo>
                  <a:lnTo>
                    <a:pt x="1022" y="4911"/>
                  </a:lnTo>
                  <a:lnTo>
                    <a:pt x="826" y="5304"/>
                  </a:lnTo>
                  <a:lnTo>
                    <a:pt x="649" y="5697"/>
                  </a:lnTo>
                  <a:lnTo>
                    <a:pt x="492" y="6109"/>
                  </a:lnTo>
                  <a:lnTo>
                    <a:pt x="374" y="6522"/>
                  </a:lnTo>
                  <a:lnTo>
                    <a:pt x="256" y="6954"/>
                  </a:lnTo>
                  <a:lnTo>
                    <a:pt x="158" y="7386"/>
                  </a:lnTo>
                  <a:lnTo>
                    <a:pt x="99" y="7799"/>
                  </a:lnTo>
                  <a:lnTo>
                    <a:pt x="40" y="8231"/>
                  </a:lnTo>
                  <a:lnTo>
                    <a:pt x="21" y="8663"/>
                  </a:lnTo>
                  <a:lnTo>
                    <a:pt x="1" y="9115"/>
                  </a:lnTo>
                  <a:lnTo>
                    <a:pt x="21" y="9547"/>
                  </a:lnTo>
                  <a:lnTo>
                    <a:pt x="60" y="9979"/>
                  </a:lnTo>
                  <a:lnTo>
                    <a:pt x="99" y="10411"/>
                  </a:lnTo>
                  <a:lnTo>
                    <a:pt x="178" y="10843"/>
                  </a:lnTo>
                  <a:lnTo>
                    <a:pt x="276" y="11275"/>
                  </a:lnTo>
                  <a:lnTo>
                    <a:pt x="394" y="11708"/>
                  </a:lnTo>
                  <a:lnTo>
                    <a:pt x="531" y="12120"/>
                  </a:lnTo>
                  <a:lnTo>
                    <a:pt x="708" y="12533"/>
                  </a:lnTo>
                  <a:lnTo>
                    <a:pt x="885" y="12945"/>
                  </a:lnTo>
                  <a:lnTo>
                    <a:pt x="1081" y="13358"/>
                  </a:lnTo>
                  <a:lnTo>
                    <a:pt x="1317" y="13750"/>
                  </a:lnTo>
                  <a:lnTo>
                    <a:pt x="1572" y="14143"/>
                  </a:lnTo>
                  <a:lnTo>
                    <a:pt x="1847" y="14517"/>
                  </a:lnTo>
                  <a:lnTo>
                    <a:pt x="2122" y="14890"/>
                  </a:lnTo>
                  <a:lnTo>
                    <a:pt x="2437" y="15224"/>
                  </a:lnTo>
                  <a:lnTo>
                    <a:pt x="2751" y="15558"/>
                  </a:lnTo>
                  <a:lnTo>
                    <a:pt x="3085" y="15872"/>
                  </a:lnTo>
                  <a:lnTo>
                    <a:pt x="3438" y="16147"/>
                  </a:lnTo>
                  <a:lnTo>
                    <a:pt x="3792" y="16422"/>
                  </a:lnTo>
                  <a:lnTo>
                    <a:pt x="4146" y="16677"/>
                  </a:lnTo>
                  <a:lnTo>
                    <a:pt x="4538" y="16913"/>
                  </a:lnTo>
                  <a:lnTo>
                    <a:pt x="4912" y="17109"/>
                  </a:lnTo>
                  <a:lnTo>
                    <a:pt x="5304" y="17306"/>
                  </a:lnTo>
                  <a:lnTo>
                    <a:pt x="5717" y="17483"/>
                  </a:lnTo>
                  <a:lnTo>
                    <a:pt x="6129" y="17640"/>
                  </a:lnTo>
                  <a:lnTo>
                    <a:pt x="6542" y="17758"/>
                  </a:lnTo>
                  <a:lnTo>
                    <a:pt x="6954" y="17875"/>
                  </a:lnTo>
                  <a:lnTo>
                    <a:pt x="7387" y="17974"/>
                  </a:lnTo>
                  <a:lnTo>
                    <a:pt x="7819" y="18033"/>
                  </a:lnTo>
                  <a:lnTo>
                    <a:pt x="8251" y="18092"/>
                  </a:lnTo>
                  <a:lnTo>
                    <a:pt x="8683" y="18111"/>
                  </a:lnTo>
                  <a:lnTo>
                    <a:pt x="9115" y="18131"/>
                  </a:lnTo>
                  <a:lnTo>
                    <a:pt x="9547" y="18111"/>
                  </a:lnTo>
                  <a:lnTo>
                    <a:pt x="9999" y="18072"/>
                  </a:lnTo>
                  <a:lnTo>
                    <a:pt x="10431" y="18013"/>
                  </a:lnTo>
                  <a:lnTo>
                    <a:pt x="10863" y="17954"/>
                  </a:lnTo>
                  <a:lnTo>
                    <a:pt x="11296" y="17856"/>
                  </a:lnTo>
                  <a:lnTo>
                    <a:pt x="11708" y="17738"/>
                  </a:lnTo>
                  <a:lnTo>
                    <a:pt x="12140" y="17600"/>
                  </a:lnTo>
                  <a:lnTo>
                    <a:pt x="12553" y="17424"/>
                  </a:lnTo>
                  <a:lnTo>
                    <a:pt x="12965" y="17247"/>
                  </a:lnTo>
                  <a:lnTo>
                    <a:pt x="13358" y="17050"/>
                  </a:lnTo>
                  <a:lnTo>
                    <a:pt x="13771" y="16815"/>
                  </a:lnTo>
                  <a:lnTo>
                    <a:pt x="14144" y="16559"/>
                  </a:lnTo>
                  <a:lnTo>
                    <a:pt x="14537" y="16284"/>
                  </a:lnTo>
                  <a:lnTo>
                    <a:pt x="14890" y="16009"/>
                  </a:lnTo>
                  <a:lnTo>
                    <a:pt x="15244" y="15695"/>
                  </a:lnTo>
                  <a:lnTo>
                    <a:pt x="15578" y="15381"/>
                  </a:lnTo>
                  <a:lnTo>
                    <a:pt x="15872" y="15047"/>
                  </a:lnTo>
                  <a:lnTo>
                    <a:pt x="16167" y="14693"/>
                  </a:lnTo>
                  <a:lnTo>
                    <a:pt x="16442" y="14340"/>
                  </a:lnTo>
                  <a:lnTo>
                    <a:pt x="16678" y="13986"/>
                  </a:lnTo>
                  <a:lnTo>
                    <a:pt x="16913" y="13593"/>
                  </a:lnTo>
                  <a:lnTo>
                    <a:pt x="17129" y="13220"/>
                  </a:lnTo>
                  <a:lnTo>
                    <a:pt x="17326" y="12808"/>
                  </a:lnTo>
                  <a:lnTo>
                    <a:pt x="17483" y="12415"/>
                  </a:lnTo>
                  <a:lnTo>
                    <a:pt x="17640" y="12002"/>
                  </a:lnTo>
                  <a:lnTo>
                    <a:pt x="17778" y="11590"/>
                  </a:lnTo>
                  <a:lnTo>
                    <a:pt x="17876" y="11177"/>
                  </a:lnTo>
                  <a:lnTo>
                    <a:pt x="17974" y="10745"/>
                  </a:lnTo>
                  <a:lnTo>
                    <a:pt x="18053" y="10313"/>
                  </a:lnTo>
                  <a:lnTo>
                    <a:pt x="18092" y="9881"/>
                  </a:lnTo>
                  <a:lnTo>
                    <a:pt x="18131" y="9449"/>
                  </a:lnTo>
                  <a:lnTo>
                    <a:pt x="18131" y="9017"/>
                  </a:lnTo>
                  <a:lnTo>
                    <a:pt x="18112" y="8584"/>
                  </a:lnTo>
                  <a:lnTo>
                    <a:pt x="18092" y="8133"/>
                  </a:lnTo>
                  <a:lnTo>
                    <a:pt x="18033" y="7700"/>
                  </a:lnTo>
                  <a:lnTo>
                    <a:pt x="17954" y="7268"/>
                  </a:lnTo>
                  <a:lnTo>
                    <a:pt x="17856" y="6836"/>
                  </a:lnTo>
                  <a:lnTo>
                    <a:pt x="17738" y="6424"/>
                  </a:lnTo>
                  <a:lnTo>
                    <a:pt x="17601" y="5992"/>
                  </a:lnTo>
                  <a:lnTo>
                    <a:pt x="17444" y="5579"/>
                  </a:lnTo>
                  <a:lnTo>
                    <a:pt x="17247" y="5167"/>
                  </a:lnTo>
                  <a:lnTo>
                    <a:pt x="17051" y="4774"/>
                  </a:lnTo>
                  <a:lnTo>
                    <a:pt x="16815" y="4361"/>
                  </a:lnTo>
                  <a:lnTo>
                    <a:pt x="16579" y="3988"/>
                  </a:lnTo>
                  <a:lnTo>
                    <a:pt x="16304" y="3595"/>
                  </a:lnTo>
                  <a:lnTo>
                    <a:pt x="16010" y="3242"/>
                  </a:lnTo>
                  <a:lnTo>
                    <a:pt x="15715" y="2888"/>
                  </a:lnTo>
                  <a:lnTo>
                    <a:pt x="15381" y="2554"/>
                  </a:lnTo>
                  <a:lnTo>
                    <a:pt x="15047" y="2259"/>
                  </a:lnTo>
                  <a:lnTo>
                    <a:pt x="14713" y="1965"/>
                  </a:lnTo>
                  <a:lnTo>
                    <a:pt x="14360" y="1690"/>
                  </a:lnTo>
                  <a:lnTo>
                    <a:pt x="13987" y="1454"/>
                  </a:lnTo>
                  <a:lnTo>
                    <a:pt x="13613" y="1218"/>
                  </a:lnTo>
                  <a:lnTo>
                    <a:pt x="13221" y="1002"/>
                  </a:lnTo>
                  <a:lnTo>
                    <a:pt x="12828" y="806"/>
                  </a:lnTo>
                  <a:lnTo>
                    <a:pt x="12415" y="649"/>
                  </a:lnTo>
                  <a:lnTo>
                    <a:pt x="12022" y="492"/>
                  </a:lnTo>
                  <a:lnTo>
                    <a:pt x="11590" y="354"/>
                  </a:lnTo>
                  <a:lnTo>
                    <a:pt x="11178" y="256"/>
                  </a:lnTo>
                  <a:lnTo>
                    <a:pt x="10746" y="158"/>
                  </a:lnTo>
                  <a:lnTo>
                    <a:pt x="10333" y="79"/>
                  </a:lnTo>
                  <a:lnTo>
                    <a:pt x="9901" y="4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5"/>
            <p:cNvSpPr/>
            <p:nvPr/>
          </p:nvSpPr>
          <p:spPr>
            <a:xfrm rot="-3245359">
              <a:off x="5730022" y="3934368"/>
              <a:ext cx="453282" cy="453257"/>
            </a:xfrm>
            <a:custGeom>
              <a:avLst/>
              <a:gdLst/>
              <a:ahLst/>
              <a:cxnLst/>
              <a:rect l="l" t="t" r="r" b="b"/>
              <a:pathLst>
                <a:path w="18132" h="18131" fill="none" extrusionOk="0">
                  <a:moveTo>
                    <a:pt x="14537" y="16284"/>
                  </a:moveTo>
                  <a:lnTo>
                    <a:pt x="14537" y="16284"/>
                  </a:lnTo>
                  <a:lnTo>
                    <a:pt x="14144" y="16559"/>
                  </a:lnTo>
                  <a:lnTo>
                    <a:pt x="13771" y="16815"/>
                  </a:lnTo>
                  <a:lnTo>
                    <a:pt x="13358" y="17050"/>
                  </a:lnTo>
                  <a:lnTo>
                    <a:pt x="12965" y="17247"/>
                  </a:lnTo>
                  <a:lnTo>
                    <a:pt x="12553" y="17424"/>
                  </a:lnTo>
                  <a:lnTo>
                    <a:pt x="12140" y="17600"/>
                  </a:lnTo>
                  <a:lnTo>
                    <a:pt x="11708" y="17738"/>
                  </a:lnTo>
                  <a:lnTo>
                    <a:pt x="11296" y="17856"/>
                  </a:lnTo>
                  <a:lnTo>
                    <a:pt x="10863" y="17954"/>
                  </a:lnTo>
                  <a:lnTo>
                    <a:pt x="10431" y="18013"/>
                  </a:lnTo>
                  <a:lnTo>
                    <a:pt x="9999" y="18072"/>
                  </a:lnTo>
                  <a:lnTo>
                    <a:pt x="9547" y="18111"/>
                  </a:lnTo>
                  <a:lnTo>
                    <a:pt x="9115" y="18131"/>
                  </a:lnTo>
                  <a:lnTo>
                    <a:pt x="8683" y="18111"/>
                  </a:lnTo>
                  <a:lnTo>
                    <a:pt x="8251" y="18092"/>
                  </a:lnTo>
                  <a:lnTo>
                    <a:pt x="7819" y="18033"/>
                  </a:lnTo>
                  <a:lnTo>
                    <a:pt x="7387" y="17974"/>
                  </a:lnTo>
                  <a:lnTo>
                    <a:pt x="6954" y="17875"/>
                  </a:lnTo>
                  <a:lnTo>
                    <a:pt x="6542" y="17758"/>
                  </a:lnTo>
                  <a:lnTo>
                    <a:pt x="6129" y="17640"/>
                  </a:lnTo>
                  <a:lnTo>
                    <a:pt x="5717" y="17483"/>
                  </a:lnTo>
                  <a:lnTo>
                    <a:pt x="5304" y="17306"/>
                  </a:lnTo>
                  <a:lnTo>
                    <a:pt x="4912" y="17109"/>
                  </a:lnTo>
                  <a:lnTo>
                    <a:pt x="4538" y="16913"/>
                  </a:lnTo>
                  <a:lnTo>
                    <a:pt x="4146" y="16677"/>
                  </a:lnTo>
                  <a:lnTo>
                    <a:pt x="3792" y="16422"/>
                  </a:lnTo>
                  <a:lnTo>
                    <a:pt x="3438" y="16147"/>
                  </a:lnTo>
                  <a:lnTo>
                    <a:pt x="3085" y="15872"/>
                  </a:lnTo>
                  <a:lnTo>
                    <a:pt x="2751" y="15558"/>
                  </a:lnTo>
                  <a:lnTo>
                    <a:pt x="2437" y="15224"/>
                  </a:lnTo>
                  <a:lnTo>
                    <a:pt x="2122" y="14890"/>
                  </a:lnTo>
                  <a:lnTo>
                    <a:pt x="1847" y="14517"/>
                  </a:lnTo>
                  <a:lnTo>
                    <a:pt x="1847" y="14517"/>
                  </a:lnTo>
                  <a:lnTo>
                    <a:pt x="1572" y="14143"/>
                  </a:lnTo>
                  <a:lnTo>
                    <a:pt x="1317" y="13750"/>
                  </a:lnTo>
                  <a:lnTo>
                    <a:pt x="1081" y="13358"/>
                  </a:lnTo>
                  <a:lnTo>
                    <a:pt x="885" y="12945"/>
                  </a:lnTo>
                  <a:lnTo>
                    <a:pt x="708" y="12533"/>
                  </a:lnTo>
                  <a:lnTo>
                    <a:pt x="531" y="12120"/>
                  </a:lnTo>
                  <a:lnTo>
                    <a:pt x="394" y="11708"/>
                  </a:lnTo>
                  <a:lnTo>
                    <a:pt x="276" y="11275"/>
                  </a:lnTo>
                  <a:lnTo>
                    <a:pt x="178" y="10843"/>
                  </a:lnTo>
                  <a:lnTo>
                    <a:pt x="99" y="10411"/>
                  </a:lnTo>
                  <a:lnTo>
                    <a:pt x="60" y="9979"/>
                  </a:lnTo>
                  <a:lnTo>
                    <a:pt x="21" y="9547"/>
                  </a:lnTo>
                  <a:lnTo>
                    <a:pt x="1" y="9115"/>
                  </a:lnTo>
                  <a:lnTo>
                    <a:pt x="21" y="8663"/>
                  </a:lnTo>
                  <a:lnTo>
                    <a:pt x="40" y="8231"/>
                  </a:lnTo>
                  <a:lnTo>
                    <a:pt x="99" y="7799"/>
                  </a:lnTo>
                  <a:lnTo>
                    <a:pt x="158" y="7386"/>
                  </a:lnTo>
                  <a:lnTo>
                    <a:pt x="256" y="6954"/>
                  </a:lnTo>
                  <a:lnTo>
                    <a:pt x="374" y="6522"/>
                  </a:lnTo>
                  <a:lnTo>
                    <a:pt x="492" y="6109"/>
                  </a:lnTo>
                  <a:lnTo>
                    <a:pt x="649" y="5697"/>
                  </a:lnTo>
                  <a:lnTo>
                    <a:pt x="826" y="5304"/>
                  </a:lnTo>
                  <a:lnTo>
                    <a:pt x="1022" y="4911"/>
                  </a:lnTo>
                  <a:lnTo>
                    <a:pt x="1219" y="4518"/>
                  </a:lnTo>
                  <a:lnTo>
                    <a:pt x="1454" y="4145"/>
                  </a:lnTo>
                  <a:lnTo>
                    <a:pt x="1710" y="3772"/>
                  </a:lnTo>
                  <a:lnTo>
                    <a:pt x="1965" y="3418"/>
                  </a:lnTo>
                  <a:lnTo>
                    <a:pt x="2260" y="3084"/>
                  </a:lnTo>
                  <a:lnTo>
                    <a:pt x="2574" y="2750"/>
                  </a:lnTo>
                  <a:lnTo>
                    <a:pt x="2908" y="2417"/>
                  </a:lnTo>
                  <a:lnTo>
                    <a:pt x="3242" y="2122"/>
                  </a:lnTo>
                  <a:lnTo>
                    <a:pt x="3615" y="1827"/>
                  </a:lnTo>
                  <a:lnTo>
                    <a:pt x="3615" y="1827"/>
                  </a:lnTo>
                  <a:lnTo>
                    <a:pt x="3988" y="1552"/>
                  </a:lnTo>
                  <a:lnTo>
                    <a:pt x="4381" y="1297"/>
                  </a:lnTo>
                  <a:lnTo>
                    <a:pt x="4774" y="1081"/>
                  </a:lnTo>
                  <a:lnTo>
                    <a:pt x="5187" y="865"/>
                  </a:lnTo>
                  <a:lnTo>
                    <a:pt x="5599" y="688"/>
                  </a:lnTo>
                  <a:lnTo>
                    <a:pt x="6012" y="531"/>
                  </a:lnTo>
                  <a:lnTo>
                    <a:pt x="6424" y="393"/>
                  </a:lnTo>
                  <a:lnTo>
                    <a:pt x="6856" y="275"/>
                  </a:lnTo>
                  <a:lnTo>
                    <a:pt x="7288" y="177"/>
                  </a:lnTo>
                  <a:lnTo>
                    <a:pt x="7721" y="99"/>
                  </a:lnTo>
                  <a:lnTo>
                    <a:pt x="8153" y="40"/>
                  </a:lnTo>
                  <a:lnTo>
                    <a:pt x="8585" y="0"/>
                  </a:lnTo>
                  <a:lnTo>
                    <a:pt x="9017" y="0"/>
                  </a:lnTo>
                  <a:lnTo>
                    <a:pt x="9449" y="0"/>
                  </a:lnTo>
                  <a:lnTo>
                    <a:pt x="9901" y="40"/>
                  </a:lnTo>
                  <a:lnTo>
                    <a:pt x="10333" y="79"/>
                  </a:lnTo>
                  <a:lnTo>
                    <a:pt x="10746" y="158"/>
                  </a:lnTo>
                  <a:lnTo>
                    <a:pt x="11178" y="256"/>
                  </a:lnTo>
                  <a:lnTo>
                    <a:pt x="11590" y="354"/>
                  </a:lnTo>
                  <a:lnTo>
                    <a:pt x="12022" y="492"/>
                  </a:lnTo>
                  <a:lnTo>
                    <a:pt x="12415" y="649"/>
                  </a:lnTo>
                  <a:lnTo>
                    <a:pt x="12828" y="806"/>
                  </a:lnTo>
                  <a:lnTo>
                    <a:pt x="13221" y="1002"/>
                  </a:lnTo>
                  <a:lnTo>
                    <a:pt x="13613" y="1218"/>
                  </a:lnTo>
                  <a:lnTo>
                    <a:pt x="13987" y="1454"/>
                  </a:lnTo>
                  <a:lnTo>
                    <a:pt x="14360" y="1690"/>
                  </a:lnTo>
                  <a:lnTo>
                    <a:pt x="14713" y="1965"/>
                  </a:lnTo>
                  <a:lnTo>
                    <a:pt x="15047" y="2259"/>
                  </a:lnTo>
                  <a:lnTo>
                    <a:pt x="15381" y="2554"/>
                  </a:lnTo>
                  <a:lnTo>
                    <a:pt x="15715" y="2888"/>
                  </a:lnTo>
                  <a:lnTo>
                    <a:pt x="16010" y="3242"/>
                  </a:lnTo>
                  <a:lnTo>
                    <a:pt x="16304" y="3595"/>
                  </a:lnTo>
                  <a:lnTo>
                    <a:pt x="16304" y="3595"/>
                  </a:lnTo>
                  <a:lnTo>
                    <a:pt x="16579" y="3988"/>
                  </a:lnTo>
                  <a:lnTo>
                    <a:pt x="16815" y="4361"/>
                  </a:lnTo>
                  <a:lnTo>
                    <a:pt x="17051" y="4774"/>
                  </a:lnTo>
                  <a:lnTo>
                    <a:pt x="17247" y="5167"/>
                  </a:lnTo>
                  <a:lnTo>
                    <a:pt x="17444" y="5579"/>
                  </a:lnTo>
                  <a:lnTo>
                    <a:pt x="17601" y="5992"/>
                  </a:lnTo>
                  <a:lnTo>
                    <a:pt x="17738" y="6424"/>
                  </a:lnTo>
                  <a:lnTo>
                    <a:pt x="17856" y="6836"/>
                  </a:lnTo>
                  <a:lnTo>
                    <a:pt x="17954" y="7268"/>
                  </a:lnTo>
                  <a:lnTo>
                    <a:pt x="18033" y="7700"/>
                  </a:lnTo>
                  <a:lnTo>
                    <a:pt x="18092" y="8133"/>
                  </a:lnTo>
                  <a:lnTo>
                    <a:pt x="18112" y="8584"/>
                  </a:lnTo>
                  <a:lnTo>
                    <a:pt x="18131" y="9017"/>
                  </a:lnTo>
                  <a:lnTo>
                    <a:pt x="18131" y="9449"/>
                  </a:lnTo>
                  <a:lnTo>
                    <a:pt x="18092" y="9881"/>
                  </a:lnTo>
                  <a:lnTo>
                    <a:pt x="18053" y="10313"/>
                  </a:lnTo>
                  <a:lnTo>
                    <a:pt x="17974" y="10745"/>
                  </a:lnTo>
                  <a:lnTo>
                    <a:pt x="17876" y="11177"/>
                  </a:lnTo>
                  <a:lnTo>
                    <a:pt x="17778" y="11590"/>
                  </a:lnTo>
                  <a:lnTo>
                    <a:pt x="17640" y="12002"/>
                  </a:lnTo>
                  <a:lnTo>
                    <a:pt x="17483" y="12415"/>
                  </a:lnTo>
                  <a:lnTo>
                    <a:pt x="17326" y="12808"/>
                  </a:lnTo>
                  <a:lnTo>
                    <a:pt x="17129" y="13220"/>
                  </a:lnTo>
                  <a:lnTo>
                    <a:pt x="16913" y="13593"/>
                  </a:lnTo>
                  <a:lnTo>
                    <a:pt x="16678" y="13986"/>
                  </a:lnTo>
                  <a:lnTo>
                    <a:pt x="16442" y="14340"/>
                  </a:lnTo>
                  <a:lnTo>
                    <a:pt x="16167" y="14693"/>
                  </a:lnTo>
                  <a:lnTo>
                    <a:pt x="15872" y="15047"/>
                  </a:lnTo>
                  <a:lnTo>
                    <a:pt x="15578" y="15381"/>
                  </a:lnTo>
                  <a:lnTo>
                    <a:pt x="15244" y="15695"/>
                  </a:lnTo>
                  <a:lnTo>
                    <a:pt x="14890" y="16009"/>
                  </a:lnTo>
                  <a:lnTo>
                    <a:pt x="14537" y="162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extrusionOk="0">
                  <a:moveTo>
                    <a:pt x="7426" y="0"/>
                  </a:moveTo>
                  <a:lnTo>
                    <a:pt x="7053" y="40"/>
                  </a:lnTo>
                  <a:lnTo>
                    <a:pt x="6679" y="79"/>
                  </a:lnTo>
                  <a:lnTo>
                    <a:pt x="6306" y="157"/>
                  </a:lnTo>
                  <a:lnTo>
                    <a:pt x="5933" y="236"/>
                  </a:lnTo>
                  <a:lnTo>
                    <a:pt x="5560" y="334"/>
                  </a:lnTo>
                  <a:lnTo>
                    <a:pt x="5206" y="452"/>
                  </a:lnTo>
                  <a:lnTo>
                    <a:pt x="4833" y="590"/>
                  </a:lnTo>
                  <a:lnTo>
                    <a:pt x="4479" y="766"/>
                  </a:lnTo>
                  <a:lnTo>
                    <a:pt x="4126" y="943"/>
                  </a:lnTo>
                  <a:lnTo>
                    <a:pt x="3792" y="1140"/>
                  </a:lnTo>
                  <a:lnTo>
                    <a:pt x="3458" y="1356"/>
                  </a:lnTo>
                  <a:lnTo>
                    <a:pt x="3124" y="1591"/>
                  </a:lnTo>
                  <a:lnTo>
                    <a:pt x="2810" y="1827"/>
                  </a:lnTo>
                  <a:lnTo>
                    <a:pt x="2515" y="2102"/>
                  </a:lnTo>
                  <a:lnTo>
                    <a:pt x="2220" y="2377"/>
                  </a:lnTo>
                  <a:lnTo>
                    <a:pt x="1965" y="2652"/>
                  </a:lnTo>
                  <a:lnTo>
                    <a:pt x="1710" y="2966"/>
                  </a:lnTo>
                  <a:lnTo>
                    <a:pt x="1474" y="3261"/>
                  </a:lnTo>
                  <a:lnTo>
                    <a:pt x="1258" y="3595"/>
                  </a:lnTo>
                  <a:lnTo>
                    <a:pt x="1061" y="3909"/>
                  </a:lnTo>
                  <a:lnTo>
                    <a:pt x="885" y="4243"/>
                  </a:lnTo>
                  <a:lnTo>
                    <a:pt x="708" y="4597"/>
                  </a:lnTo>
                  <a:lnTo>
                    <a:pt x="570" y="4931"/>
                  </a:lnTo>
                  <a:lnTo>
                    <a:pt x="433" y="5284"/>
                  </a:lnTo>
                  <a:lnTo>
                    <a:pt x="315" y="5657"/>
                  </a:lnTo>
                  <a:lnTo>
                    <a:pt x="217" y="6011"/>
                  </a:lnTo>
                  <a:lnTo>
                    <a:pt x="138" y="6384"/>
                  </a:lnTo>
                  <a:lnTo>
                    <a:pt x="79" y="6757"/>
                  </a:lnTo>
                  <a:lnTo>
                    <a:pt x="40" y="7131"/>
                  </a:lnTo>
                  <a:lnTo>
                    <a:pt x="20" y="7504"/>
                  </a:lnTo>
                  <a:lnTo>
                    <a:pt x="1" y="7877"/>
                  </a:lnTo>
                  <a:lnTo>
                    <a:pt x="20" y="8270"/>
                  </a:lnTo>
                  <a:lnTo>
                    <a:pt x="40" y="8643"/>
                  </a:lnTo>
                  <a:lnTo>
                    <a:pt x="99" y="9016"/>
                  </a:lnTo>
                  <a:lnTo>
                    <a:pt x="158" y="9390"/>
                  </a:lnTo>
                  <a:lnTo>
                    <a:pt x="236" y="9763"/>
                  </a:lnTo>
                  <a:lnTo>
                    <a:pt x="354" y="10136"/>
                  </a:lnTo>
                  <a:lnTo>
                    <a:pt x="472" y="10490"/>
                  </a:lnTo>
                  <a:lnTo>
                    <a:pt x="610" y="10863"/>
                  </a:lnTo>
                  <a:lnTo>
                    <a:pt x="767" y="11216"/>
                  </a:lnTo>
                  <a:lnTo>
                    <a:pt x="944" y="11550"/>
                  </a:lnTo>
                  <a:lnTo>
                    <a:pt x="1140" y="11904"/>
                  </a:lnTo>
                  <a:lnTo>
                    <a:pt x="1356" y="12238"/>
                  </a:lnTo>
                  <a:lnTo>
                    <a:pt x="1592" y="12572"/>
                  </a:lnTo>
                  <a:lnTo>
                    <a:pt x="1847" y="12886"/>
                  </a:lnTo>
                  <a:lnTo>
                    <a:pt x="2103" y="13181"/>
                  </a:lnTo>
                  <a:lnTo>
                    <a:pt x="2378" y="13475"/>
                  </a:lnTo>
                  <a:lnTo>
                    <a:pt x="2672" y="13731"/>
                  </a:lnTo>
                  <a:lnTo>
                    <a:pt x="2967" y="13986"/>
                  </a:lnTo>
                  <a:lnTo>
                    <a:pt x="3281" y="14222"/>
                  </a:lnTo>
                  <a:lnTo>
                    <a:pt x="3595" y="14438"/>
                  </a:lnTo>
                  <a:lnTo>
                    <a:pt x="3929" y="14634"/>
                  </a:lnTo>
                  <a:lnTo>
                    <a:pt x="4263" y="14811"/>
                  </a:lnTo>
                  <a:lnTo>
                    <a:pt x="4597" y="14988"/>
                  </a:lnTo>
                  <a:lnTo>
                    <a:pt x="4951" y="15125"/>
                  </a:lnTo>
                  <a:lnTo>
                    <a:pt x="5304" y="15263"/>
                  </a:lnTo>
                  <a:lnTo>
                    <a:pt x="5658" y="15381"/>
                  </a:lnTo>
                  <a:lnTo>
                    <a:pt x="6031" y="15479"/>
                  </a:lnTo>
                  <a:lnTo>
                    <a:pt x="6404" y="15557"/>
                  </a:lnTo>
                  <a:lnTo>
                    <a:pt x="6758" y="15616"/>
                  </a:lnTo>
                  <a:lnTo>
                    <a:pt x="7151" y="15656"/>
                  </a:lnTo>
                  <a:lnTo>
                    <a:pt x="7524" y="15675"/>
                  </a:lnTo>
                  <a:lnTo>
                    <a:pt x="7897" y="15695"/>
                  </a:lnTo>
                  <a:lnTo>
                    <a:pt x="8270" y="15675"/>
                  </a:lnTo>
                  <a:lnTo>
                    <a:pt x="8644" y="15656"/>
                  </a:lnTo>
                  <a:lnTo>
                    <a:pt x="9017" y="15597"/>
                  </a:lnTo>
                  <a:lnTo>
                    <a:pt x="9390" y="15538"/>
                  </a:lnTo>
                  <a:lnTo>
                    <a:pt x="9763" y="15459"/>
                  </a:lnTo>
                  <a:lnTo>
                    <a:pt x="10136" y="15341"/>
                  </a:lnTo>
                  <a:lnTo>
                    <a:pt x="10510" y="15224"/>
                  </a:lnTo>
                  <a:lnTo>
                    <a:pt x="10863" y="15086"/>
                  </a:lnTo>
                  <a:lnTo>
                    <a:pt x="11217" y="14929"/>
                  </a:lnTo>
                  <a:lnTo>
                    <a:pt x="11570" y="14752"/>
                  </a:lnTo>
                  <a:lnTo>
                    <a:pt x="11904" y="14556"/>
                  </a:lnTo>
                  <a:lnTo>
                    <a:pt x="12258" y="14340"/>
                  </a:lnTo>
                  <a:lnTo>
                    <a:pt x="12572" y="14104"/>
                  </a:lnTo>
                  <a:lnTo>
                    <a:pt x="12886" y="13849"/>
                  </a:lnTo>
                  <a:lnTo>
                    <a:pt x="13201" y="13593"/>
                  </a:lnTo>
                  <a:lnTo>
                    <a:pt x="13476" y="13318"/>
                  </a:lnTo>
                  <a:lnTo>
                    <a:pt x="13751" y="13024"/>
                  </a:lnTo>
                  <a:lnTo>
                    <a:pt x="13986" y="12729"/>
                  </a:lnTo>
                  <a:lnTo>
                    <a:pt x="14222" y="12415"/>
                  </a:lnTo>
                  <a:lnTo>
                    <a:pt x="14438" y="12100"/>
                  </a:lnTo>
                  <a:lnTo>
                    <a:pt x="14635" y="11766"/>
                  </a:lnTo>
                  <a:lnTo>
                    <a:pt x="14831" y="11432"/>
                  </a:lnTo>
                  <a:lnTo>
                    <a:pt x="14988" y="11099"/>
                  </a:lnTo>
                  <a:lnTo>
                    <a:pt x="15145" y="10745"/>
                  </a:lnTo>
                  <a:lnTo>
                    <a:pt x="15263" y="10391"/>
                  </a:lnTo>
                  <a:lnTo>
                    <a:pt x="15381" y="10038"/>
                  </a:lnTo>
                  <a:lnTo>
                    <a:pt x="15479" y="9665"/>
                  </a:lnTo>
                  <a:lnTo>
                    <a:pt x="15558" y="9291"/>
                  </a:lnTo>
                  <a:lnTo>
                    <a:pt x="15617" y="8918"/>
                  </a:lnTo>
                  <a:lnTo>
                    <a:pt x="15656" y="8545"/>
                  </a:lnTo>
                  <a:lnTo>
                    <a:pt x="15695" y="8172"/>
                  </a:lnTo>
                  <a:lnTo>
                    <a:pt x="15695" y="7799"/>
                  </a:lnTo>
                  <a:lnTo>
                    <a:pt x="15695" y="7425"/>
                  </a:lnTo>
                  <a:lnTo>
                    <a:pt x="15656" y="7052"/>
                  </a:lnTo>
                  <a:lnTo>
                    <a:pt x="15617" y="6679"/>
                  </a:lnTo>
                  <a:lnTo>
                    <a:pt x="15538" y="6306"/>
                  </a:lnTo>
                  <a:lnTo>
                    <a:pt x="15460" y="5932"/>
                  </a:lnTo>
                  <a:lnTo>
                    <a:pt x="15361" y="5559"/>
                  </a:lnTo>
                  <a:lnTo>
                    <a:pt x="15244" y="5186"/>
                  </a:lnTo>
                  <a:lnTo>
                    <a:pt x="15106" y="4832"/>
                  </a:lnTo>
                  <a:lnTo>
                    <a:pt x="14929" y="4479"/>
                  </a:lnTo>
                  <a:lnTo>
                    <a:pt x="14753" y="4125"/>
                  </a:lnTo>
                  <a:lnTo>
                    <a:pt x="14556" y="3772"/>
                  </a:lnTo>
                  <a:lnTo>
                    <a:pt x="14340" y="3438"/>
                  </a:lnTo>
                  <a:lnTo>
                    <a:pt x="14104" y="3124"/>
                  </a:lnTo>
                  <a:lnTo>
                    <a:pt x="13869" y="2809"/>
                  </a:lnTo>
                  <a:lnTo>
                    <a:pt x="13594" y="2495"/>
                  </a:lnTo>
                  <a:lnTo>
                    <a:pt x="13319" y="2220"/>
                  </a:lnTo>
                  <a:lnTo>
                    <a:pt x="13024" y="1945"/>
                  </a:lnTo>
                  <a:lnTo>
                    <a:pt x="12729" y="1709"/>
                  </a:lnTo>
                  <a:lnTo>
                    <a:pt x="12435" y="1474"/>
                  </a:lnTo>
                  <a:lnTo>
                    <a:pt x="12101" y="1257"/>
                  </a:lnTo>
                  <a:lnTo>
                    <a:pt x="11786" y="1041"/>
                  </a:lnTo>
                  <a:lnTo>
                    <a:pt x="11453" y="865"/>
                  </a:lnTo>
                  <a:lnTo>
                    <a:pt x="11099" y="707"/>
                  </a:lnTo>
                  <a:lnTo>
                    <a:pt x="10765" y="550"/>
                  </a:lnTo>
                  <a:lnTo>
                    <a:pt x="10392" y="432"/>
                  </a:lnTo>
                  <a:lnTo>
                    <a:pt x="10038" y="315"/>
                  </a:lnTo>
                  <a:lnTo>
                    <a:pt x="9685" y="216"/>
                  </a:lnTo>
                  <a:lnTo>
                    <a:pt x="9311" y="138"/>
                  </a:lnTo>
                  <a:lnTo>
                    <a:pt x="8938" y="79"/>
                  </a:lnTo>
                  <a:lnTo>
                    <a:pt x="8565" y="40"/>
                  </a:lnTo>
                  <a:lnTo>
                    <a:pt x="8192" y="0"/>
                  </a:lnTo>
                  <a:close/>
                </a:path>
              </a:pathLst>
            </a:custGeom>
            <a:solidFill>
              <a:srgbClr val="4749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5"/>
            <p:cNvSpPr/>
            <p:nvPr/>
          </p:nvSpPr>
          <p:spPr>
            <a:xfrm rot="-3245359">
              <a:off x="5760472" y="3964814"/>
              <a:ext cx="392384" cy="392359"/>
            </a:xfrm>
            <a:custGeom>
              <a:avLst/>
              <a:gdLst/>
              <a:ahLst/>
              <a:cxnLst/>
              <a:rect l="l" t="t" r="r" b="b"/>
              <a:pathLst>
                <a:path w="15696" h="15695" fill="none" extrusionOk="0">
                  <a:moveTo>
                    <a:pt x="12572" y="14104"/>
                  </a:moveTo>
                  <a:lnTo>
                    <a:pt x="12572" y="14104"/>
                  </a:lnTo>
                  <a:lnTo>
                    <a:pt x="12258" y="14340"/>
                  </a:lnTo>
                  <a:lnTo>
                    <a:pt x="11904" y="14556"/>
                  </a:lnTo>
                  <a:lnTo>
                    <a:pt x="11570" y="14752"/>
                  </a:lnTo>
                  <a:lnTo>
                    <a:pt x="11217" y="14929"/>
                  </a:lnTo>
                  <a:lnTo>
                    <a:pt x="10863" y="15086"/>
                  </a:lnTo>
                  <a:lnTo>
                    <a:pt x="10510" y="15224"/>
                  </a:lnTo>
                  <a:lnTo>
                    <a:pt x="10136" y="15341"/>
                  </a:lnTo>
                  <a:lnTo>
                    <a:pt x="9763" y="15459"/>
                  </a:lnTo>
                  <a:lnTo>
                    <a:pt x="9390" y="15538"/>
                  </a:lnTo>
                  <a:lnTo>
                    <a:pt x="9017" y="15597"/>
                  </a:lnTo>
                  <a:lnTo>
                    <a:pt x="8644" y="15656"/>
                  </a:lnTo>
                  <a:lnTo>
                    <a:pt x="8270" y="15675"/>
                  </a:lnTo>
                  <a:lnTo>
                    <a:pt x="7897" y="15695"/>
                  </a:lnTo>
                  <a:lnTo>
                    <a:pt x="7524" y="15675"/>
                  </a:lnTo>
                  <a:lnTo>
                    <a:pt x="7151" y="15656"/>
                  </a:lnTo>
                  <a:lnTo>
                    <a:pt x="6758" y="15616"/>
                  </a:lnTo>
                  <a:lnTo>
                    <a:pt x="6404" y="15557"/>
                  </a:lnTo>
                  <a:lnTo>
                    <a:pt x="6031" y="15479"/>
                  </a:lnTo>
                  <a:lnTo>
                    <a:pt x="5658" y="15381"/>
                  </a:lnTo>
                  <a:lnTo>
                    <a:pt x="5304" y="15263"/>
                  </a:lnTo>
                  <a:lnTo>
                    <a:pt x="4951" y="15125"/>
                  </a:lnTo>
                  <a:lnTo>
                    <a:pt x="4597" y="14988"/>
                  </a:lnTo>
                  <a:lnTo>
                    <a:pt x="4263" y="14811"/>
                  </a:lnTo>
                  <a:lnTo>
                    <a:pt x="3929" y="14634"/>
                  </a:lnTo>
                  <a:lnTo>
                    <a:pt x="3595" y="14438"/>
                  </a:lnTo>
                  <a:lnTo>
                    <a:pt x="3281" y="14222"/>
                  </a:lnTo>
                  <a:lnTo>
                    <a:pt x="2967" y="13986"/>
                  </a:lnTo>
                  <a:lnTo>
                    <a:pt x="2672" y="13731"/>
                  </a:lnTo>
                  <a:lnTo>
                    <a:pt x="2378" y="13475"/>
                  </a:lnTo>
                  <a:lnTo>
                    <a:pt x="2103" y="13181"/>
                  </a:lnTo>
                  <a:lnTo>
                    <a:pt x="1847" y="12886"/>
                  </a:lnTo>
                  <a:lnTo>
                    <a:pt x="1592" y="12572"/>
                  </a:lnTo>
                  <a:lnTo>
                    <a:pt x="1592" y="12572"/>
                  </a:lnTo>
                  <a:lnTo>
                    <a:pt x="1356" y="12238"/>
                  </a:lnTo>
                  <a:lnTo>
                    <a:pt x="1140" y="11904"/>
                  </a:lnTo>
                  <a:lnTo>
                    <a:pt x="944" y="11550"/>
                  </a:lnTo>
                  <a:lnTo>
                    <a:pt x="767" y="11216"/>
                  </a:lnTo>
                  <a:lnTo>
                    <a:pt x="610" y="10863"/>
                  </a:lnTo>
                  <a:lnTo>
                    <a:pt x="472" y="10490"/>
                  </a:lnTo>
                  <a:lnTo>
                    <a:pt x="354" y="10136"/>
                  </a:lnTo>
                  <a:lnTo>
                    <a:pt x="236" y="9763"/>
                  </a:lnTo>
                  <a:lnTo>
                    <a:pt x="158" y="9390"/>
                  </a:lnTo>
                  <a:lnTo>
                    <a:pt x="99" y="9016"/>
                  </a:lnTo>
                  <a:lnTo>
                    <a:pt x="40" y="8643"/>
                  </a:lnTo>
                  <a:lnTo>
                    <a:pt x="20" y="8270"/>
                  </a:lnTo>
                  <a:lnTo>
                    <a:pt x="1" y="7877"/>
                  </a:lnTo>
                  <a:lnTo>
                    <a:pt x="20" y="7504"/>
                  </a:lnTo>
                  <a:lnTo>
                    <a:pt x="40" y="7131"/>
                  </a:lnTo>
                  <a:lnTo>
                    <a:pt x="79" y="6757"/>
                  </a:lnTo>
                  <a:lnTo>
                    <a:pt x="138" y="6384"/>
                  </a:lnTo>
                  <a:lnTo>
                    <a:pt x="217" y="6011"/>
                  </a:lnTo>
                  <a:lnTo>
                    <a:pt x="315" y="5657"/>
                  </a:lnTo>
                  <a:lnTo>
                    <a:pt x="433" y="5284"/>
                  </a:lnTo>
                  <a:lnTo>
                    <a:pt x="570" y="4931"/>
                  </a:lnTo>
                  <a:lnTo>
                    <a:pt x="708" y="4597"/>
                  </a:lnTo>
                  <a:lnTo>
                    <a:pt x="885" y="4243"/>
                  </a:lnTo>
                  <a:lnTo>
                    <a:pt x="1061" y="3909"/>
                  </a:lnTo>
                  <a:lnTo>
                    <a:pt x="1258" y="3595"/>
                  </a:lnTo>
                  <a:lnTo>
                    <a:pt x="1474" y="3261"/>
                  </a:lnTo>
                  <a:lnTo>
                    <a:pt x="1710" y="2966"/>
                  </a:lnTo>
                  <a:lnTo>
                    <a:pt x="1965" y="2652"/>
                  </a:lnTo>
                  <a:lnTo>
                    <a:pt x="2220" y="2377"/>
                  </a:lnTo>
                  <a:lnTo>
                    <a:pt x="2515" y="2102"/>
                  </a:lnTo>
                  <a:lnTo>
                    <a:pt x="2810" y="1827"/>
                  </a:lnTo>
                  <a:lnTo>
                    <a:pt x="3124" y="1591"/>
                  </a:lnTo>
                  <a:lnTo>
                    <a:pt x="3124" y="1591"/>
                  </a:lnTo>
                  <a:lnTo>
                    <a:pt x="3458" y="1356"/>
                  </a:lnTo>
                  <a:lnTo>
                    <a:pt x="3792" y="1140"/>
                  </a:lnTo>
                  <a:lnTo>
                    <a:pt x="4126" y="943"/>
                  </a:lnTo>
                  <a:lnTo>
                    <a:pt x="4479" y="766"/>
                  </a:lnTo>
                  <a:lnTo>
                    <a:pt x="4833" y="590"/>
                  </a:lnTo>
                  <a:lnTo>
                    <a:pt x="5206" y="452"/>
                  </a:lnTo>
                  <a:lnTo>
                    <a:pt x="5560" y="334"/>
                  </a:lnTo>
                  <a:lnTo>
                    <a:pt x="5933" y="236"/>
                  </a:lnTo>
                  <a:lnTo>
                    <a:pt x="6306" y="157"/>
                  </a:lnTo>
                  <a:lnTo>
                    <a:pt x="6679" y="79"/>
                  </a:lnTo>
                  <a:lnTo>
                    <a:pt x="7053" y="40"/>
                  </a:lnTo>
                  <a:lnTo>
                    <a:pt x="7426" y="0"/>
                  </a:lnTo>
                  <a:lnTo>
                    <a:pt x="7819" y="0"/>
                  </a:lnTo>
                  <a:lnTo>
                    <a:pt x="8192" y="0"/>
                  </a:lnTo>
                  <a:lnTo>
                    <a:pt x="8565" y="40"/>
                  </a:lnTo>
                  <a:lnTo>
                    <a:pt x="8938" y="79"/>
                  </a:lnTo>
                  <a:lnTo>
                    <a:pt x="9311" y="138"/>
                  </a:lnTo>
                  <a:lnTo>
                    <a:pt x="9685" y="216"/>
                  </a:lnTo>
                  <a:lnTo>
                    <a:pt x="10038" y="315"/>
                  </a:lnTo>
                  <a:lnTo>
                    <a:pt x="10392" y="432"/>
                  </a:lnTo>
                  <a:lnTo>
                    <a:pt x="10765" y="550"/>
                  </a:lnTo>
                  <a:lnTo>
                    <a:pt x="11099" y="707"/>
                  </a:lnTo>
                  <a:lnTo>
                    <a:pt x="11453" y="865"/>
                  </a:lnTo>
                  <a:lnTo>
                    <a:pt x="11786" y="1041"/>
                  </a:lnTo>
                  <a:lnTo>
                    <a:pt x="12101" y="1257"/>
                  </a:lnTo>
                  <a:lnTo>
                    <a:pt x="12435" y="1474"/>
                  </a:lnTo>
                  <a:lnTo>
                    <a:pt x="12729" y="1709"/>
                  </a:lnTo>
                  <a:lnTo>
                    <a:pt x="13024" y="1945"/>
                  </a:lnTo>
                  <a:lnTo>
                    <a:pt x="13319" y="2220"/>
                  </a:lnTo>
                  <a:lnTo>
                    <a:pt x="13594" y="2495"/>
                  </a:lnTo>
                  <a:lnTo>
                    <a:pt x="13869" y="2809"/>
                  </a:lnTo>
                  <a:lnTo>
                    <a:pt x="14104" y="3124"/>
                  </a:lnTo>
                  <a:lnTo>
                    <a:pt x="14104" y="3124"/>
                  </a:lnTo>
                  <a:lnTo>
                    <a:pt x="14340" y="3438"/>
                  </a:lnTo>
                  <a:lnTo>
                    <a:pt x="14556" y="3772"/>
                  </a:lnTo>
                  <a:lnTo>
                    <a:pt x="14753" y="4125"/>
                  </a:lnTo>
                  <a:lnTo>
                    <a:pt x="14929" y="4479"/>
                  </a:lnTo>
                  <a:lnTo>
                    <a:pt x="15106" y="4832"/>
                  </a:lnTo>
                  <a:lnTo>
                    <a:pt x="15244" y="5186"/>
                  </a:lnTo>
                  <a:lnTo>
                    <a:pt x="15361" y="5559"/>
                  </a:lnTo>
                  <a:lnTo>
                    <a:pt x="15460" y="5932"/>
                  </a:lnTo>
                  <a:lnTo>
                    <a:pt x="15538" y="6306"/>
                  </a:lnTo>
                  <a:lnTo>
                    <a:pt x="15617" y="6679"/>
                  </a:lnTo>
                  <a:lnTo>
                    <a:pt x="15656" y="7052"/>
                  </a:lnTo>
                  <a:lnTo>
                    <a:pt x="15695" y="7425"/>
                  </a:lnTo>
                  <a:lnTo>
                    <a:pt x="15695" y="7799"/>
                  </a:lnTo>
                  <a:lnTo>
                    <a:pt x="15695" y="8172"/>
                  </a:lnTo>
                  <a:lnTo>
                    <a:pt x="15656" y="8545"/>
                  </a:lnTo>
                  <a:lnTo>
                    <a:pt x="15617" y="8918"/>
                  </a:lnTo>
                  <a:lnTo>
                    <a:pt x="15558" y="9291"/>
                  </a:lnTo>
                  <a:lnTo>
                    <a:pt x="15479" y="9665"/>
                  </a:lnTo>
                  <a:lnTo>
                    <a:pt x="15381" y="10038"/>
                  </a:lnTo>
                  <a:lnTo>
                    <a:pt x="15263" y="10391"/>
                  </a:lnTo>
                  <a:lnTo>
                    <a:pt x="15145" y="10745"/>
                  </a:lnTo>
                  <a:lnTo>
                    <a:pt x="14988" y="11099"/>
                  </a:lnTo>
                  <a:lnTo>
                    <a:pt x="14831" y="11432"/>
                  </a:lnTo>
                  <a:lnTo>
                    <a:pt x="14635" y="11766"/>
                  </a:lnTo>
                  <a:lnTo>
                    <a:pt x="14438" y="12100"/>
                  </a:lnTo>
                  <a:lnTo>
                    <a:pt x="14222" y="12415"/>
                  </a:lnTo>
                  <a:lnTo>
                    <a:pt x="13986" y="12729"/>
                  </a:lnTo>
                  <a:lnTo>
                    <a:pt x="13751" y="13024"/>
                  </a:lnTo>
                  <a:lnTo>
                    <a:pt x="13476" y="13318"/>
                  </a:lnTo>
                  <a:lnTo>
                    <a:pt x="13201" y="13593"/>
                  </a:lnTo>
                  <a:lnTo>
                    <a:pt x="12886" y="13849"/>
                  </a:lnTo>
                  <a:lnTo>
                    <a:pt x="12572" y="14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extrusionOk="0">
                  <a:moveTo>
                    <a:pt x="6601" y="1"/>
                  </a:moveTo>
                  <a:lnTo>
                    <a:pt x="6286" y="20"/>
                  </a:lnTo>
                  <a:lnTo>
                    <a:pt x="5952" y="40"/>
                  </a:lnTo>
                  <a:lnTo>
                    <a:pt x="5638" y="79"/>
                  </a:lnTo>
                  <a:lnTo>
                    <a:pt x="5324" y="138"/>
                  </a:lnTo>
                  <a:lnTo>
                    <a:pt x="5010" y="217"/>
                  </a:lnTo>
                  <a:lnTo>
                    <a:pt x="4695" y="295"/>
                  </a:lnTo>
                  <a:lnTo>
                    <a:pt x="4401" y="393"/>
                  </a:lnTo>
                  <a:lnTo>
                    <a:pt x="4086" y="511"/>
                  </a:lnTo>
                  <a:lnTo>
                    <a:pt x="3792" y="649"/>
                  </a:lnTo>
                  <a:lnTo>
                    <a:pt x="3497" y="806"/>
                  </a:lnTo>
                  <a:lnTo>
                    <a:pt x="3202" y="963"/>
                  </a:lnTo>
                  <a:lnTo>
                    <a:pt x="2908" y="1140"/>
                  </a:lnTo>
                  <a:lnTo>
                    <a:pt x="2633" y="1356"/>
                  </a:lnTo>
                  <a:lnTo>
                    <a:pt x="2377" y="1552"/>
                  </a:lnTo>
                  <a:lnTo>
                    <a:pt x="2122" y="1788"/>
                  </a:lnTo>
                  <a:lnTo>
                    <a:pt x="1867" y="2024"/>
                  </a:lnTo>
                  <a:lnTo>
                    <a:pt x="1651" y="2259"/>
                  </a:lnTo>
                  <a:lnTo>
                    <a:pt x="1435" y="2515"/>
                  </a:lnTo>
                  <a:lnTo>
                    <a:pt x="1238" y="2770"/>
                  </a:lnTo>
                  <a:lnTo>
                    <a:pt x="1061" y="3045"/>
                  </a:lnTo>
                  <a:lnTo>
                    <a:pt x="885" y="3320"/>
                  </a:lnTo>
                  <a:lnTo>
                    <a:pt x="727" y="3595"/>
                  </a:lnTo>
                  <a:lnTo>
                    <a:pt x="590" y="3890"/>
                  </a:lnTo>
                  <a:lnTo>
                    <a:pt x="472" y="4184"/>
                  </a:lnTo>
                  <a:lnTo>
                    <a:pt x="354" y="4479"/>
                  </a:lnTo>
                  <a:lnTo>
                    <a:pt x="256" y="4793"/>
                  </a:lnTo>
                  <a:lnTo>
                    <a:pt x="177" y="5108"/>
                  </a:lnTo>
                  <a:lnTo>
                    <a:pt x="118" y="5402"/>
                  </a:lnTo>
                  <a:lnTo>
                    <a:pt x="60" y="5717"/>
                  </a:lnTo>
                  <a:lnTo>
                    <a:pt x="20" y="6051"/>
                  </a:lnTo>
                  <a:lnTo>
                    <a:pt x="1" y="6365"/>
                  </a:lnTo>
                  <a:lnTo>
                    <a:pt x="1" y="6679"/>
                  </a:lnTo>
                  <a:lnTo>
                    <a:pt x="1" y="6993"/>
                  </a:lnTo>
                  <a:lnTo>
                    <a:pt x="40" y="7308"/>
                  </a:lnTo>
                  <a:lnTo>
                    <a:pt x="79" y="7642"/>
                  </a:lnTo>
                  <a:lnTo>
                    <a:pt x="118" y="7956"/>
                  </a:lnTo>
                  <a:lnTo>
                    <a:pt x="197" y="8270"/>
                  </a:lnTo>
                  <a:lnTo>
                    <a:pt x="276" y="8584"/>
                  </a:lnTo>
                  <a:lnTo>
                    <a:pt x="393" y="8879"/>
                  </a:lnTo>
                  <a:lnTo>
                    <a:pt x="511" y="9193"/>
                  </a:lnTo>
                  <a:lnTo>
                    <a:pt x="649" y="9488"/>
                  </a:lnTo>
                  <a:lnTo>
                    <a:pt x="786" y="9783"/>
                  </a:lnTo>
                  <a:lnTo>
                    <a:pt x="963" y="10077"/>
                  </a:lnTo>
                  <a:lnTo>
                    <a:pt x="1140" y="10372"/>
                  </a:lnTo>
                  <a:lnTo>
                    <a:pt x="1336" y="10647"/>
                  </a:lnTo>
                  <a:lnTo>
                    <a:pt x="1552" y="10902"/>
                  </a:lnTo>
                  <a:lnTo>
                    <a:pt x="1768" y="11158"/>
                  </a:lnTo>
                  <a:lnTo>
                    <a:pt x="2004" y="11393"/>
                  </a:lnTo>
                  <a:lnTo>
                    <a:pt x="2260" y="11629"/>
                  </a:lnTo>
                  <a:lnTo>
                    <a:pt x="2495" y="11845"/>
                  </a:lnTo>
                  <a:lnTo>
                    <a:pt x="2770" y="12042"/>
                  </a:lnTo>
                  <a:lnTo>
                    <a:pt x="3026" y="12218"/>
                  </a:lnTo>
                  <a:lnTo>
                    <a:pt x="3301" y="12395"/>
                  </a:lnTo>
                  <a:lnTo>
                    <a:pt x="3595" y="12552"/>
                  </a:lnTo>
                  <a:lnTo>
                    <a:pt x="3890" y="12690"/>
                  </a:lnTo>
                  <a:lnTo>
                    <a:pt x="4185" y="12808"/>
                  </a:lnTo>
                  <a:lnTo>
                    <a:pt x="4479" y="12926"/>
                  </a:lnTo>
                  <a:lnTo>
                    <a:pt x="4774" y="13024"/>
                  </a:lnTo>
                  <a:lnTo>
                    <a:pt x="5088" y="13102"/>
                  </a:lnTo>
                  <a:lnTo>
                    <a:pt x="5402" y="13161"/>
                  </a:lnTo>
                  <a:lnTo>
                    <a:pt x="5717" y="13220"/>
                  </a:lnTo>
                  <a:lnTo>
                    <a:pt x="6031" y="13259"/>
                  </a:lnTo>
                  <a:lnTo>
                    <a:pt x="6345" y="13279"/>
                  </a:lnTo>
                  <a:lnTo>
                    <a:pt x="6993" y="13279"/>
                  </a:lnTo>
                  <a:lnTo>
                    <a:pt x="7308" y="13240"/>
                  </a:lnTo>
                  <a:lnTo>
                    <a:pt x="7622" y="13201"/>
                  </a:lnTo>
                  <a:lnTo>
                    <a:pt x="7936" y="13161"/>
                  </a:lnTo>
                  <a:lnTo>
                    <a:pt x="8251" y="13083"/>
                  </a:lnTo>
                  <a:lnTo>
                    <a:pt x="8565" y="12984"/>
                  </a:lnTo>
                  <a:lnTo>
                    <a:pt x="8879" y="12886"/>
                  </a:lnTo>
                  <a:lnTo>
                    <a:pt x="9174" y="12768"/>
                  </a:lnTo>
                  <a:lnTo>
                    <a:pt x="9488" y="12631"/>
                  </a:lnTo>
                  <a:lnTo>
                    <a:pt x="9783" y="12493"/>
                  </a:lnTo>
                  <a:lnTo>
                    <a:pt x="10077" y="12317"/>
                  </a:lnTo>
                  <a:lnTo>
                    <a:pt x="10352" y="12140"/>
                  </a:lnTo>
                  <a:lnTo>
                    <a:pt x="10627" y="11943"/>
                  </a:lnTo>
                  <a:lnTo>
                    <a:pt x="10902" y="11727"/>
                  </a:lnTo>
                  <a:lnTo>
                    <a:pt x="11158" y="11511"/>
                  </a:lnTo>
                  <a:lnTo>
                    <a:pt x="11393" y="11276"/>
                  </a:lnTo>
                  <a:lnTo>
                    <a:pt x="11610" y="11020"/>
                  </a:lnTo>
                  <a:lnTo>
                    <a:pt x="11826" y="10784"/>
                  </a:lnTo>
                  <a:lnTo>
                    <a:pt x="12022" y="10509"/>
                  </a:lnTo>
                  <a:lnTo>
                    <a:pt x="12218" y="10254"/>
                  </a:lnTo>
                  <a:lnTo>
                    <a:pt x="12376" y="9959"/>
                  </a:lnTo>
                  <a:lnTo>
                    <a:pt x="12533" y="9684"/>
                  </a:lnTo>
                  <a:lnTo>
                    <a:pt x="12670" y="9390"/>
                  </a:lnTo>
                  <a:lnTo>
                    <a:pt x="12808" y="9095"/>
                  </a:lnTo>
                  <a:lnTo>
                    <a:pt x="12906" y="8801"/>
                  </a:lnTo>
                  <a:lnTo>
                    <a:pt x="13004" y="8506"/>
                  </a:lnTo>
                  <a:lnTo>
                    <a:pt x="13083" y="8192"/>
                  </a:lnTo>
                  <a:lnTo>
                    <a:pt x="13161" y="7877"/>
                  </a:lnTo>
                  <a:lnTo>
                    <a:pt x="13201" y="7563"/>
                  </a:lnTo>
                  <a:lnTo>
                    <a:pt x="13240" y="7249"/>
                  </a:lnTo>
                  <a:lnTo>
                    <a:pt x="13260" y="6934"/>
                  </a:lnTo>
                  <a:lnTo>
                    <a:pt x="13279" y="6601"/>
                  </a:lnTo>
                  <a:lnTo>
                    <a:pt x="13260" y="6286"/>
                  </a:lnTo>
                  <a:lnTo>
                    <a:pt x="13240" y="5972"/>
                  </a:lnTo>
                  <a:lnTo>
                    <a:pt x="13201" y="5658"/>
                  </a:lnTo>
                  <a:lnTo>
                    <a:pt x="13142" y="5343"/>
                  </a:lnTo>
                  <a:lnTo>
                    <a:pt x="13063" y="5029"/>
                  </a:lnTo>
                  <a:lnTo>
                    <a:pt x="12985" y="4715"/>
                  </a:lnTo>
                  <a:lnTo>
                    <a:pt x="12886" y="4401"/>
                  </a:lnTo>
                  <a:lnTo>
                    <a:pt x="12768" y="4086"/>
                  </a:lnTo>
                  <a:lnTo>
                    <a:pt x="12631" y="3792"/>
                  </a:lnTo>
                  <a:lnTo>
                    <a:pt x="12474" y="3497"/>
                  </a:lnTo>
                  <a:lnTo>
                    <a:pt x="12317" y="3202"/>
                  </a:lnTo>
                  <a:lnTo>
                    <a:pt x="12120" y="2927"/>
                  </a:lnTo>
                  <a:lnTo>
                    <a:pt x="11924" y="2652"/>
                  </a:lnTo>
                  <a:lnTo>
                    <a:pt x="11727" y="2377"/>
                  </a:lnTo>
                  <a:lnTo>
                    <a:pt x="11492" y="2122"/>
                  </a:lnTo>
                  <a:lnTo>
                    <a:pt x="11256" y="1886"/>
                  </a:lnTo>
                  <a:lnTo>
                    <a:pt x="11020" y="1651"/>
                  </a:lnTo>
                  <a:lnTo>
                    <a:pt x="10765" y="1454"/>
                  </a:lnTo>
                  <a:lnTo>
                    <a:pt x="10510" y="1258"/>
                  </a:lnTo>
                  <a:lnTo>
                    <a:pt x="10235" y="1061"/>
                  </a:lnTo>
                  <a:lnTo>
                    <a:pt x="9960" y="904"/>
                  </a:lnTo>
                  <a:lnTo>
                    <a:pt x="9685" y="747"/>
                  </a:lnTo>
                  <a:lnTo>
                    <a:pt x="9390" y="609"/>
                  </a:lnTo>
                  <a:lnTo>
                    <a:pt x="9095" y="472"/>
                  </a:lnTo>
                  <a:lnTo>
                    <a:pt x="8801" y="374"/>
                  </a:lnTo>
                  <a:lnTo>
                    <a:pt x="8486" y="276"/>
                  </a:lnTo>
                  <a:lnTo>
                    <a:pt x="8172" y="197"/>
                  </a:lnTo>
                  <a:lnTo>
                    <a:pt x="7858" y="118"/>
                  </a:lnTo>
                  <a:lnTo>
                    <a:pt x="7543" y="79"/>
                  </a:lnTo>
                  <a:lnTo>
                    <a:pt x="7229" y="40"/>
                  </a:lnTo>
                  <a:lnTo>
                    <a:pt x="6915" y="20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5"/>
            <p:cNvSpPr/>
            <p:nvPr/>
          </p:nvSpPr>
          <p:spPr>
            <a:xfrm rot="-3245359">
              <a:off x="5790627" y="3994656"/>
              <a:ext cx="331987" cy="331987"/>
            </a:xfrm>
            <a:custGeom>
              <a:avLst/>
              <a:gdLst/>
              <a:ahLst/>
              <a:cxnLst/>
              <a:rect l="l" t="t" r="r" b="b"/>
              <a:pathLst>
                <a:path w="13280" h="13280" fill="none" extrusionOk="0">
                  <a:moveTo>
                    <a:pt x="10627" y="11943"/>
                  </a:moveTo>
                  <a:lnTo>
                    <a:pt x="10627" y="11943"/>
                  </a:lnTo>
                  <a:lnTo>
                    <a:pt x="10352" y="12140"/>
                  </a:lnTo>
                  <a:lnTo>
                    <a:pt x="10077" y="12317"/>
                  </a:lnTo>
                  <a:lnTo>
                    <a:pt x="9783" y="12493"/>
                  </a:lnTo>
                  <a:lnTo>
                    <a:pt x="9488" y="12631"/>
                  </a:lnTo>
                  <a:lnTo>
                    <a:pt x="9174" y="12768"/>
                  </a:lnTo>
                  <a:lnTo>
                    <a:pt x="8879" y="12886"/>
                  </a:lnTo>
                  <a:lnTo>
                    <a:pt x="8565" y="12984"/>
                  </a:lnTo>
                  <a:lnTo>
                    <a:pt x="8251" y="13083"/>
                  </a:lnTo>
                  <a:lnTo>
                    <a:pt x="7936" y="13161"/>
                  </a:lnTo>
                  <a:lnTo>
                    <a:pt x="7622" y="13201"/>
                  </a:lnTo>
                  <a:lnTo>
                    <a:pt x="7308" y="13240"/>
                  </a:lnTo>
                  <a:lnTo>
                    <a:pt x="6993" y="13279"/>
                  </a:lnTo>
                  <a:lnTo>
                    <a:pt x="6660" y="13279"/>
                  </a:lnTo>
                  <a:lnTo>
                    <a:pt x="6345" y="13279"/>
                  </a:lnTo>
                  <a:lnTo>
                    <a:pt x="6031" y="13259"/>
                  </a:lnTo>
                  <a:lnTo>
                    <a:pt x="5717" y="13220"/>
                  </a:lnTo>
                  <a:lnTo>
                    <a:pt x="5402" y="13161"/>
                  </a:lnTo>
                  <a:lnTo>
                    <a:pt x="5088" y="13102"/>
                  </a:lnTo>
                  <a:lnTo>
                    <a:pt x="4774" y="13024"/>
                  </a:lnTo>
                  <a:lnTo>
                    <a:pt x="4479" y="12926"/>
                  </a:lnTo>
                  <a:lnTo>
                    <a:pt x="4185" y="12808"/>
                  </a:lnTo>
                  <a:lnTo>
                    <a:pt x="3890" y="12690"/>
                  </a:lnTo>
                  <a:lnTo>
                    <a:pt x="3595" y="12552"/>
                  </a:lnTo>
                  <a:lnTo>
                    <a:pt x="3301" y="12395"/>
                  </a:lnTo>
                  <a:lnTo>
                    <a:pt x="3026" y="12218"/>
                  </a:lnTo>
                  <a:lnTo>
                    <a:pt x="2770" y="12042"/>
                  </a:lnTo>
                  <a:lnTo>
                    <a:pt x="2495" y="11845"/>
                  </a:lnTo>
                  <a:lnTo>
                    <a:pt x="2260" y="11629"/>
                  </a:lnTo>
                  <a:lnTo>
                    <a:pt x="2004" y="11393"/>
                  </a:lnTo>
                  <a:lnTo>
                    <a:pt x="1768" y="11158"/>
                  </a:lnTo>
                  <a:lnTo>
                    <a:pt x="1552" y="10902"/>
                  </a:lnTo>
                  <a:lnTo>
                    <a:pt x="1336" y="10647"/>
                  </a:lnTo>
                  <a:lnTo>
                    <a:pt x="1336" y="10647"/>
                  </a:lnTo>
                  <a:lnTo>
                    <a:pt x="1140" y="10372"/>
                  </a:lnTo>
                  <a:lnTo>
                    <a:pt x="963" y="10077"/>
                  </a:lnTo>
                  <a:lnTo>
                    <a:pt x="786" y="9783"/>
                  </a:lnTo>
                  <a:lnTo>
                    <a:pt x="649" y="9488"/>
                  </a:lnTo>
                  <a:lnTo>
                    <a:pt x="511" y="9193"/>
                  </a:lnTo>
                  <a:lnTo>
                    <a:pt x="393" y="8879"/>
                  </a:lnTo>
                  <a:lnTo>
                    <a:pt x="276" y="8584"/>
                  </a:lnTo>
                  <a:lnTo>
                    <a:pt x="197" y="8270"/>
                  </a:lnTo>
                  <a:lnTo>
                    <a:pt x="118" y="7956"/>
                  </a:lnTo>
                  <a:lnTo>
                    <a:pt x="79" y="7642"/>
                  </a:lnTo>
                  <a:lnTo>
                    <a:pt x="40" y="7308"/>
                  </a:lnTo>
                  <a:lnTo>
                    <a:pt x="1" y="6993"/>
                  </a:lnTo>
                  <a:lnTo>
                    <a:pt x="1" y="6679"/>
                  </a:lnTo>
                  <a:lnTo>
                    <a:pt x="1" y="6365"/>
                  </a:lnTo>
                  <a:lnTo>
                    <a:pt x="20" y="6051"/>
                  </a:lnTo>
                  <a:lnTo>
                    <a:pt x="60" y="5717"/>
                  </a:lnTo>
                  <a:lnTo>
                    <a:pt x="118" y="5402"/>
                  </a:lnTo>
                  <a:lnTo>
                    <a:pt x="177" y="5108"/>
                  </a:lnTo>
                  <a:lnTo>
                    <a:pt x="256" y="4793"/>
                  </a:lnTo>
                  <a:lnTo>
                    <a:pt x="354" y="4479"/>
                  </a:lnTo>
                  <a:lnTo>
                    <a:pt x="472" y="4184"/>
                  </a:lnTo>
                  <a:lnTo>
                    <a:pt x="590" y="3890"/>
                  </a:lnTo>
                  <a:lnTo>
                    <a:pt x="727" y="3595"/>
                  </a:lnTo>
                  <a:lnTo>
                    <a:pt x="885" y="3320"/>
                  </a:lnTo>
                  <a:lnTo>
                    <a:pt x="1061" y="3045"/>
                  </a:lnTo>
                  <a:lnTo>
                    <a:pt x="1238" y="2770"/>
                  </a:lnTo>
                  <a:lnTo>
                    <a:pt x="1435" y="2515"/>
                  </a:lnTo>
                  <a:lnTo>
                    <a:pt x="1651" y="2259"/>
                  </a:lnTo>
                  <a:lnTo>
                    <a:pt x="1867" y="2024"/>
                  </a:lnTo>
                  <a:lnTo>
                    <a:pt x="2122" y="1788"/>
                  </a:lnTo>
                  <a:lnTo>
                    <a:pt x="2377" y="1552"/>
                  </a:lnTo>
                  <a:lnTo>
                    <a:pt x="2633" y="1356"/>
                  </a:lnTo>
                  <a:lnTo>
                    <a:pt x="2633" y="1356"/>
                  </a:lnTo>
                  <a:lnTo>
                    <a:pt x="2908" y="1140"/>
                  </a:lnTo>
                  <a:lnTo>
                    <a:pt x="3202" y="963"/>
                  </a:lnTo>
                  <a:lnTo>
                    <a:pt x="3497" y="806"/>
                  </a:lnTo>
                  <a:lnTo>
                    <a:pt x="3792" y="649"/>
                  </a:lnTo>
                  <a:lnTo>
                    <a:pt x="4086" y="511"/>
                  </a:lnTo>
                  <a:lnTo>
                    <a:pt x="4401" y="393"/>
                  </a:lnTo>
                  <a:lnTo>
                    <a:pt x="4695" y="295"/>
                  </a:lnTo>
                  <a:lnTo>
                    <a:pt x="5010" y="217"/>
                  </a:lnTo>
                  <a:lnTo>
                    <a:pt x="5324" y="138"/>
                  </a:lnTo>
                  <a:lnTo>
                    <a:pt x="5638" y="79"/>
                  </a:lnTo>
                  <a:lnTo>
                    <a:pt x="5952" y="40"/>
                  </a:lnTo>
                  <a:lnTo>
                    <a:pt x="6286" y="20"/>
                  </a:lnTo>
                  <a:lnTo>
                    <a:pt x="6601" y="1"/>
                  </a:lnTo>
                  <a:lnTo>
                    <a:pt x="6915" y="20"/>
                  </a:lnTo>
                  <a:lnTo>
                    <a:pt x="7229" y="40"/>
                  </a:lnTo>
                  <a:lnTo>
                    <a:pt x="7543" y="79"/>
                  </a:lnTo>
                  <a:lnTo>
                    <a:pt x="7858" y="118"/>
                  </a:lnTo>
                  <a:lnTo>
                    <a:pt x="8172" y="197"/>
                  </a:lnTo>
                  <a:lnTo>
                    <a:pt x="8486" y="276"/>
                  </a:lnTo>
                  <a:lnTo>
                    <a:pt x="8801" y="374"/>
                  </a:lnTo>
                  <a:lnTo>
                    <a:pt x="9095" y="472"/>
                  </a:lnTo>
                  <a:lnTo>
                    <a:pt x="9390" y="609"/>
                  </a:lnTo>
                  <a:lnTo>
                    <a:pt x="9685" y="747"/>
                  </a:lnTo>
                  <a:lnTo>
                    <a:pt x="9960" y="904"/>
                  </a:lnTo>
                  <a:lnTo>
                    <a:pt x="10235" y="1061"/>
                  </a:lnTo>
                  <a:lnTo>
                    <a:pt x="10510" y="1258"/>
                  </a:lnTo>
                  <a:lnTo>
                    <a:pt x="10765" y="1454"/>
                  </a:lnTo>
                  <a:lnTo>
                    <a:pt x="11020" y="1651"/>
                  </a:lnTo>
                  <a:lnTo>
                    <a:pt x="11256" y="1886"/>
                  </a:lnTo>
                  <a:lnTo>
                    <a:pt x="11492" y="2122"/>
                  </a:lnTo>
                  <a:lnTo>
                    <a:pt x="11727" y="2377"/>
                  </a:lnTo>
                  <a:lnTo>
                    <a:pt x="11924" y="2652"/>
                  </a:lnTo>
                  <a:lnTo>
                    <a:pt x="11924" y="2652"/>
                  </a:lnTo>
                  <a:lnTo>
                    <a:pt x="12120" y="2927"/>
                  </a:lnTo>
                  <a:lnTo>
                    <a:pt x="12317" y="3202"/>
                  </a:lnTo>
                  <a:lnTo>
                    <a:pt x="12474" y="3497"/>
                  </a:lnTo>
                  <a:lnTo>
                    <a:pt x="12631" y="3792"/>
                  </a:lnTo>
                  <a:lnTo>
                    <a:pt x="12768" y="4086"/>
                  </a:lnTo>
                  <a:lnTo>
                    <a:pt x="12886" y="4401"/>
                  </a:lnTo>
                  <a:lnTo>
                    <a:pt x="12985" y="4715"/>
                  </a:lnTo>
                  <a:lnTo>
                    <a:pt x="13063" y="5029"/>
                  </a:lnTo>
                  <a:lnTo>
                    <a:pt x="13142" y="5343"/>
                  </a:lnTo>
                  <a:lnTo>
                    <a:pt x="13201" y="5658"/>
                  </a:lnTo>
                  <a:lnTo>
                    <a:pt x="13240" y="5972"/>
                  </a:lnTo>
                  <a:lnTo>
                    <a:pt x="13260" y="6286"/>
                  </a:lnTo>
                  <a:lnTo>
                    <a:pt x="13279" y="6601"/>
                  </a:lnTo>
                  <a:lnTo>
                    <a:pt x="13260" y="6934"/>
                  </a:lnTo>
                  <a:lnTo>
                    <a:pt x="13240" y="7249"/>
                  </a:lnTo>
                  <a:lnTo>
                    <a:pt x="13201" y="7563"/>
                  </a:lnTo>
                  <a:lnTo>
                    <a:pt x="13161" y="7877"/>
                  </a:lnTo>
                  <a:lnTo>
                    <a:pt x="13083" y="8192"/>
                  </a:lnTo>
                  <a:lnTo>
                    <a:pt x="13004" y="8506"/>
                  </a:lnTo>
                  <a:lnTo>
                    <a:pt x="12906" y="8801"/>
                  </a:lnTo>
                  <a:lnTo>
                    <a:pt x="12808" y="9095"/>
                  </a:lnTo>
                  <a:lnTo>
                    <a:pt x="12670" y="9390"/>
                  </a:lnTo>
                  <a:lnTo>
                    <a:pt x="12533" y="9684"/>
                  </a:lnTo>
                  <a:lnTo>
                    <a:pt x="12376" y="9959"/>
                  </a:lnTo>
                  <a:lnTo>
                    <a:pt x="12218" y="10254"/>
                  </a:lnTo>
                  <a:lnTo>
                    <a:pt x="12022" y="10509"/>
                  </a:lnTo>
                  <a:lnTo>
                    <a:pt x="11826" y="10784"/>
                  </a:lnTo>
                  <a:lnTo>
                    <a:pt x="11610" y="11020"/>
                  </a:lnTo>
                  <a:lnTo>
                    <a:pt x="11393" y="11276"/>
                  </a:lnTo>
                  <a:lnTo>
                    <a:pt x="11158" y="11511"/>
                  </a:lnTo>
                  <a:lnTo>
                    <a:pt x="10902" y="11727"/>
                  </a:lnTo>
                  <a:lnTo>
                    <a:pt x="10627" y="119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extrusionOk="0">
                  <a:moveTo>
                    <a:pt x="2594" y="1"/>
                  </a:moveTo>
                  <a:lnTo>
                    <a:pt x="2338" y="40"/>
                  </a:lnTo>
                  <a:lnTo>
                    <a:pt x="2063" y="79"/>
                  </a:lnTo>
                  <a:lnTo>
                    <a:pt x="1808" y="158"/>
                  </a:lnTo>
                  <a:lnTo>
                    <a:pt x="1572" y="276"/>
                  </a:lnTo>
                  <a:lnTo>
                    <a:pt x="1317" y="394"/>
                  </a:lnTo>
                  <a:lnTo>
                    <a:pt x="1081" y="551"/>
                  </a:lnTo>
                  <a:lnTo>
                    <a:pt x="865" y="747"/>
                  </a:lnTo>
                  <a:lnTo>
                    <a:pt x="669" y="944"/>
                  </a:lnTo>
                  <a:lnTo>
                    <a:pt x="512" y="1140"/>
                  </a:lnTo>
                  <a:lnTo>
                    <a:pt x="354" y="1376"/>
                  </a:lnTo>
                  <a:lnTo>
                    <a:pt x="237" y="1612"/>
                  </a:lnTo>
                  <a:lnTo>
                    <a:pt x="138" y="1867"/>
                  </a:lnTo>
                  <a:lnTo>
                    <a:pt x="60" y="2122"/>
                  </a:lnTo>
                  <a:lnTo>
                    <a:pt x="21" y="2378"/>
                  </a:lnTo>
                  <a:lnTo>
                    <a:pt x="1" y="2633"/>
                  </a:lnTo>
                  <a:lnTo>
                    <a:pt x="1" y="2908"/>
                  </a:lnTo>
                  <a:lnTo>
                    <a:pt x="21" y="3163"/>
                  </a:lnTo>
                  <a:lnTo>
                    <a:pt x="79" y="3419"/>
                  </a:lnTo>
                  <a:lnTo>
                    <a:pt x="158" y="3694"/>
                  </a:lnTo>
                  <a:lnTo>
                    <a:pt x="256" y="3929"/>
                  </a:lnTo>
                  <a:lnTo>
                    <a:pt x="394" y="4185"/>
                  </a:lnTo>
                  <a:lnTo>
                    <a:pt x="551" y="4420"/>
                  </a:lnTo>
                  <a:lnTo>
                    <a:pt x="728" y="4637"/>
                  </a:lnTo>
                  <a:lnTo>
                    <a:pt x="924" y="4833"/>
                  </a:lnTo>
                  <a:lnTo>
                    <a:pt x="1140" y="4990"/>
                  </a:lnTo>
                  <a:lnTo>
                    <a:pt x="1376" y="5147"/>
                  </a:lnTo>
                  <a:lnTo>
                    <a:pt x="1612" y="5265"/>
                  </a:lnTo>
                  <a:lnTo>
                    <a:pt x="1847" y="5363"/>
                  </a:lnTo>
                  <a:lnTo>
                    <a:pt x="2103" y="5442"/>
                  </a:lnTo>
                  <a:lnTo>
                    <a:pt x="2358" y="5481"/>
                  </a:lnTo>
                  <a:lnTo>
                    <a:pt x="2633" y="5501"/>
                  </a:lnTo>
                  <a:lnTo>
                    <a:pt x="2888" y="5501"/>
                  </a:lnTo>
                  <a:lnTo>
                    <a:pt x="3163" y="5481"/>
                  </a:lnTo>
                  <a:lnTo>
                    <a:pt x="3419" y="5422"/>
                  </a:lnTo>
                  <a:lnTo>
                    <a:pt x="3674" y="5344"/>
                  </a:lnTo>
                  <a:lnTo>
                    <a:pt x="3929" y="5245"/>
                  </a:lnTo>
                  <a:lnTo>
                    <a:pt x="4165" y="5108"/>
                  </a:lnTo>
                  <a:lnTo>
                    <a:pt x="4401" y="4951"/>
                  </a:lnTo>
                  <a:lnTo>
                    <a:pt x="4617" y="4774"/>
                  </a:lnTo>
                  <a:lnTo>
                    <a:pt x="4813" y="4578"/>
                  </a:lnTo>
                  <a:lnTo>
                    <a:pt x="4990" y="4362"/>
                  </a:lnTo>
                  <a:lnTo>
                    <a:pt x="5128" y="4126"/>
                  </a:lnTo>
                  <a:lnTo>
                    <a:pt x="5246" y="3890"/>
                  </a:lnTo>
                  <a:lnTo>
                    <a:pt x="5344" y="3654"/>
                  </a:lnTo>
                  <a:lnTo>
                    <a:pt x="5422" y="3399"/>
                  </a:lnTo>
                  <a:lnTo>
                    <a:pt x="5481" y="3144"/>
                  </a:lnTo>
                  <a:lnTo>
                    <a:pt x="5501" y="2869"/>
                  </a:lnTo>
                  <a:lnTo>
                    <a:pt x="5501" y="2613"/>
                  </a:lnTo>
                  <a:lnTo>
                    <a:pt x="5462" y="2338"/>
                  </a:lnTo>
                  <a:lnTo>
                    <a:pt x="5422" y="2083"/>
                  </a:lnTo>
                  <a:lnTo>
                    <a:pt x="5344" y="1828"/>
                  </a:lnTo>
                  <a:lnTo>
                    <a:pt x="5226" y="1572"/>
                  </a:lnTo>
                  <a:lnTo>
                    <a:pt x="5108" y="1337"/>
                  </a:lnTo>
                  <a:lnTo>
                    <a:pt x="4951" y="1101"/>
                  </a:lnTo>
                  <a:lnTo>
                    <a:pt x="4754" y="885"/>
                  </a:lnTo>
                  <a:lnTo>
                    <a:pt x="4558" y="688"/>
                  </a:lnTo>
                  <a:lnTo>
                    <a:pt x="4342" y="512"/>
                  </a:lnTo>
                  <a:lnTo>
                    <a:pt x="4126" y="374"/>
                  </a:lnTo>
                  <a:lnTo>
                    <a:pt x="3890" y="256"/>
                  </a:lnTo>
                  <a:lnTo>
                    <a:pt x="3635" y="158"/>
                  </a:lnTo>
                  <a:lnTo>
                    <a:pt x="3379" y="79"/>
                  </a:lnTo>
                  <a:lnTo>
                    <a:pt x="3124" y="20"/>
                  </a:lnTo>
                  <a:lnTo>
                    <a:pt x="28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5"/>
            <p:cNvSpPr/>
            <p:nvPr/>
          </p:nvSpPr>
          <p:spPr>
            <a:xfrm rot="-3245359">
              <a:off x="5887847" y="4091883"/>
              <a:ext cx="137520" cy="137520"/>
            </a:xfrm>
            <a:custGeom>
              <a:avLst/>
              <a:gdLst/>
              <a:ahLst/>
              <a:cxnLst/>
              <a:rect l="l" t="t" r="r" b="b"/>
              <a:pathLst>
                <a:path w="5501" h="5501" fill="none" extrusionOk="0">
                  <a:moveTo>
                    <a:pt x="4401" y="4951"/>
                  </a:moveTo>
                  <a:lnTo>
                    <a:pt x="4401" y="4951"/>
                  </a:lnTo>
                  <a:lnTo>
                    <a:pt x="4165" y="5108"/>
                  </a:lnTo>
                  <a:lnTo>
                    <a:pt x="3929" y="5245"/>
                  </a:lnTo>
                  <a:lnTo>
                    <a:pt x="3674" y="5344"/>
                  </a:lnTo>
                  <a:lnTo>
                    <a:pt x="3419" y="5422"/>
                  </a:lnTo>
                  <a:lnTo>
                    <a:pt x="3163" y="5481"/>
                  </a:lnTo>
                  <a:lnTo>
                    <a:pt x="2888" y="5501"/>
                  </a:lnTo>
                  <a:lnTo>
                    <a:pt x="2633" y="5501"/>
                  </a:lnTo>
                  <a:lnTo>
                    <a:pt x="2358" y="5481"/>
                  </a:lnTo>
                  <a:lnTo>
                    <a:pt x="2103" y="5442"/>
                  </a:lnTo>
                  <a:lnTo>
                    <a:pt x="1847" y="5363"/>
                  </a:lnTo>
                  <a:lnTo>
                    <a:pt x="1612" y="5265"/>
                  </a:lnTo>
                  <a:lnTo>
                    <a:pt x="1376" y="5147"/>
                  </a:lnTo>
                  <a:lnTo>
                    <a:pt x="1140" y="4990"/>
                  </a:lnTo>
                  <a:lnTo>
                    <a:pt x="924" y="4833"/>
                  </a:lnTo>
                  <a:lnTo>
                    <a:pt x="728" y="4637"/>
                  </a:lnTo>
                  <a:lnTo>
                    <a:pt x="551" y="4420"/>
                  </a:lnTo>
                  <a:lnTo>
                    <a:pt x="551" y="4420"/>
                  </a:lnTo>
                  <a:lnTo>
                    <a:pt x="394" y="4185"/>
                  </a:lnTo>
                  <a:lnTo>
                    <a:pt x="256" y="3929"/>
                  </a:lnTo>
                  <a:lnTo>
                    <a:pt x="158" y="3694"/>
                  </a:lnTo>
                  <a:lnTo>
                    <a:pt x="79" y="3419"/>
                  </a:lnTo>
                  <a:lnTo>
                    <a:pt x="21" y="3163"/>
                  </a:lnTo>
                  <a:lnTo>
                    <a:pt x="1" y="2908"/>
                  </a:lnTo>
                  <a:lnTo>
                    <a:pt x="1" y="2633"/>
                  </a:lnTo>
                  <a:lnTo>
                    <a:pt x="21" y="2378"/>
                  </a:lnTo>
                  <a:lnTo>
                    <a:pt x="60" y="2122"/>
                  </a:lnTo>
                  <a:lnTo>
                    <a:pt x="138" y="1867"/>
                  </a:lnTo>
                  <a:lnTo>
                    <a:pt x="237" y="1612"/>
                  </a:lnTo>
                  <a:lnTo>
                    <a:pt x="354" y="1376"/>
                  </a:lnTo>
                  <a:lnTo>
                    <a:pt x="512" y="1140"/>
                  </a:lnTo>
                  <a:lnTo>
                    <a:pt x="669" y="944"/>
                  </a:lnTo>
                  <a:lnTo>
                    <a:pt x="865" y="747"/>
                  </a:lnTo>
                  <a:lnTo>
                    <a:pt x="1081" y="551"/>
                  </a:lnTo>
                  <a:lnTo>
                    <a:pt x="1081" y="551"/>
                  </a:lnTo>
                  <a:lnTo>
                    <a:pt x="1317" y="394"/>
                  </a:lnTo>
                  <a:lnTo>
                    <a:pt x="1572" y="276"/>
                  </a:lnTo>
                  <a:lnTo>
                    <a:pt x="1808" y="158"/>
                  </a:lnTo>
                  <a:lnTo>
                    <a:pt x="2063" y="79"/>
                  </a:lnTo>
                  <a:lnTo>
                    <a:pt x="2338" y="40"/>
                  </a:lnTo>
                  <a:lnTo>
                    <a:pt x="2594" y="1"/>
                  </a:lnTo>
                  <a:lnTo>
                    <a:pt x="2869" y="1"/>
                  </a:lnTo>
                  <a:lnTo>
                    <a:pt x="3124" y="20"/>
                  </a:lnTo>
                  <a:lnTo>
                    <a:pt x="3379" y="79"/>
                  </a:lnTo>
                  <a:lnTo>
                    <a:pt x="3635" y="158"/>
                  </a:lnTo>
                  <a:lnTo>
                    <a:pt x="3890" y="256"/>
                  </a:lnTo>
                  <a:lnTo>
                    <a:pt x="4126" y="374"/>
                  </a:lnTo>
                  <a:lnTo>
                    <a:pt x="4342" y="512"/>
                  </a:lnTo>
                  <a:lnTo>
                    <a:pt x="4558" y="688"/>
                  </a:lnTo>
                  <a:lnTo>
                    <a:pt x="4754" y="885"/>
                  </a:lnTo>
                  <a:lnTo>
                    <a:pt x="4951" y="1101"/>
                  </a:lnTo>
                  <a:lnTo>
                    <a:pt x="4951" y="1101"/>
                  </a:lnTo>
                  <a:lnTo>
                    <a:pt x="5108" y="1337"/>
                  </a:lnTo>
                  <a:lnTo>
                    <a:pt x="5226" y="1572"/>
                  </a:lnTo>
                  <a:lnTo>
                    <a:pt x="5344" y="1828"/>
                  </a:lnTo>
                  <a:lnTo>
                    <a:pt x="5422" y="2083"/>
                  </a:lnTo>
                  <a:lnTo>
                    <a:pt x="5462" y="2338"/>
                  </a:lnTo>
                  <a:lnTo>
                    <a:pt x="5501" y="2613"/>
                  </a:lnTo>
                  <a:lnTo>
                    <a:pt x="5501" y="2869"/>
                  </a:lnTo>
                  <a:lnTo>
                    <a:pt x="5481" y="3144"/>
                  </a:lnTo>
                  <a:lnTo>
                    <a:pt x="5422" y="3399"/>
                  </a:lnTo>
                  <a:lnTo>
                    <a:pt x="5344" y="3654"/>
                  </a:lnTo>
                  <a:lnTo>
                    <a:pt x="5246" y="3890"/>
                  </a:lnTo>
                  <a:lnTo>
                    <a:pt x="5128" y="4126"/>
                  </a:lnTo>
                  <a:lnTo>
                    <a:pt x="4990" y="4362"/>
                  </a:lnTo>
                  <a:lnTo>
                    <a:pt x="4813" y="4578"/>
                  </a:lnTo>
                  <a:lnTo>
                    <a:pt x="4617" y="4774"/>
                  </a:lnTo>
                  <a:lnTo>
                    <a:pt x="4401" y="49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5"/>
            <p:cNvSpPr/>
            <p:nvPr/>
          </p:nvSpPr>
          <p:spPr>
            <a:xfrm rot="-3245359">
              <a:off x="5728554" y="4026344"/>
              <a:ext cx="330512" cy="175818"/>
            </a:xfrm>
            <a:custGeom>
              <a:avLst/>
              <a:gdLst/>
              <a:ahLst/>
              <a:cxnLst/>
              <a:rect l="l" t="t" r="r" b="b"/>
              <a:pathLst>
                <a:path w="13221" h="7033" extrusionOk="0">
                  <a:moveTo>
                    <a:pt x="6561" y="1"/>
                  </a:moveTo>
                  <a:lnTo>
                    <a:pt x="6129" y="20"/>
                  </a:lnTo>
                  <a:lnTo>
                    <a:pt x="5717" y="59"/>
                  </a:lnTo>
                  <a:lnTo>
                    <a:pt x="5717" y="59"/>
                  </a:lnTo>
                  <a:lnTo>
                    <a:pt x="6149" y="20"/>
                  </a:lnTo>
                  <a:lnTo>
                    <a:pt x="6561" y="1"/>
                  </a:lnTo>
                  <a:close/>
                  <a:moveTo>
                    <a:pt x="5717" y="59"/>
                  </a:moveTo>
                  <a:lnTo>
                    <a:pt x="528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5304" y="138"/>
                  </a:lnTo>
                  <a:lnTo>
                    <a:pt x="5717" y="59"/>
                  </a:lnTo>
                  <a:close/>
                  <a:moveTo>
                    <a:pt x="7602" y="79"/>
                  </a:moveTo>
                  <a:lnTo>
                    <a:pt x="7897" y="138"/>
                  </a:lnTo>
                  <a:lnTo>
                    <a:pt x="8211" y="217"/>
                  </a:lnTo>
                  <a:lnTo>
                    <a:pt x="8506" y="295"/>
                  </a:lnTo>
                  <a:lnTo>
                    <a:pt x="8820" y="393"/>
                  </a:lnTo>
                  <a:lnTo>
                    <a:pt x="9115" y="511"/>
                  </a:lnTo>
                  <a:lnTo>
                    <a:pt x="9252" y="570"/>
                  </a:lnTo>
                  <a:lnTo>
                    <a:pt x="9252" y="570"/>
                  </a:lnTo>
                  <a:lnTo>
                    <a:pt x="9134" y="511"/>
                  </a:lnTo>
                  <a:lnTo>
                    <a:pt x="8840" y="393"/>
                  </a:lnTo>
                  <a:lnTo>
                    <a:pt x="8526" y="295"/>
                  </a:lnTo>
                  <a:lnTo>
                    <a:pt x="8231" y="217"/>
                  </a:lnTo>
                  <a:lnTo>
                    <a:pt x="7917" y="138"/>
                  </a:lnTo>
                  <a:lnTo>
                    <a:pt x="7602" y="79"/>
                  </a:lnTo>
                  <a:close/>
                  <a:moveTo>
                    <a:pt x="9252" y="570"/>
                  </a:moveTo>
                  <a:lnTo>
                    <a:pt x="9409" y="649"/>
                  </a:lnTo>
                  <a:lnTo>
                    <a:pt x="9684" y="786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252" y="570"/>
                  </a:lnTo>
                  <a:close/>
                  <a:moveTo>
                    <a:pt x="2790" y="1199"/>
                  </a:moveTo>
                  <a:lnTo>
                    <a:pt x="2574" y="1356"/>
                  </a:lnTo>
                  <a:lnTo>
                    <a:pt x="2377" y="1513"/>
                  </a:lnTo>
                  <a:lnTo>
                    <a:pt x="2790" y="1199"/>
                  </a:lnTo>
                  <a:close/>
                  <a:moveTo>
                    <a:pt x="11747" y="2476"/>
                  </a:moveTo>
                  <a:lnTo>
                    <a:pt x="11865" y="2652"/>
                  </a:lnTo>
                  <a:lnTo>
                    <a:pt x="12002" y="2809"/>
                  </a:lnTo>
                  <a:lnTo>
                    <a:pt x="11747" y="2476"/>
                  </a:lnTo>
                  <a:close/>
                  <a:moveTo>
                    <a:pt x="884" y="3222"/>
                  </a:moveTo>
                  <a:lnTo>
                    <a:pt x="727" y="3497"/>
                  </a:lnTo>
                  <a:lnTo>
                    <a:pt x="654" y="3654"/>
                  </a:lnTo>
                  <a:lnTo>
                    <a:pt x="654" y="3654"/>
                  </a:lnTo>
                  <a:lnTo>
                    <a:pt x="727" y="3517"/>
                  </a:lnTo>
                  <a:lnTo>
                    <a:pt x="884" y="3222"/>
                  </a:lnTo>
                  <a:close/>
                  <a:moveTo>
                    <a:pt x="654" y="3654"/>
                  </a:move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70" y="4583"/>
                  </a:lnTo>
                  <a:lnTo>
                    <a:pt x="334" y="4401"/>
                  </a:lnTo>
                  <a:lnTo>
                    <a:pt x="452" y="4086"/>
                  </a:lnTo>
                  <a:lnTo>
                    <a:pt x="590" y="3792"/>
                  </a:lnTo>
                  <a:lnTo>
                    <a:pt x="654" y="3654"/>
                  </a:lnTo>
                  <a:close/>
                  <a:moveTo>
                    <a:pt x="270" y="4583"/>
                  </a:moveTo>
                  <a:lnTo>
                    <a:pt x="217" y="4734"/>
                  </a:lnTo>
                  <a:lnTo>
                    <a:pt x="192" y="4833"/>
                  </a:lnTo>
                  <a:lnTo>
                    <a:pt x="217" y="4754"/>
                  </a:lnTo>
                  <a:lnTo>
                    <a:pt x="270" y="4583"/>
                  </a:lnTo>
                  <a:close/>
                  <a:moveTo>
                    <a:pt x="192" y="4833"/>
                  </a:moveTo>
                  <a:lnTo>
                    <a:pt x="118" y="5068"/>
                  </a:lnTo>
                  <a:lnTo>
                    <a:pt x="73" y="5324"/>
                  </a:lnTo>
                  <a:lnTo>
                    <a:pt x="138" y="5049"/>
                  </a:lnTo>
                  <a:lnTo>
                    <a:pt x="192" y="4833"/>
                  </a:lnTo>
                  <a:close/>
                  <a:moveTo>
                    <a:pt x="13004" y="4990"/>
                  </a:moveTo>
                  <a:lnTo>
                    <a:pt x="13063" y="5284"/>
                  </a:lnTo>
                  <a:lnTo>
                    <a:pt x="13122" y="5559"/>
                  </a:lnTo>
                  <a:lnTo>
                    <a:pt x="13063" y="5265"/>
                  </a:lnTo>
                  <a:lnTo>
                    <a:pt x="13004" y="4990"/>
                  </a:lnTo>
                  <a:close/>
                  <a:moveTo>
                    <a:pt x="73" y="5324"/>
                  </a:moveTo>
                  <a:lnTo>
                    <a:pt x="59" y="5383"/>
                  </a:lnTo>
                  <a:lnTo>
                    <a:pt x="1" y="5717"/>
                  </a:lnTo>
                  <a:lnTo>
                    <a:pt x="59" y="5402"/>
                  </a:lnTo>
                  <a:lnTo>
                    <a:pt x="73" y="5324"/>
                  </a:lnTo>
                  <a:close/>
                  <a:moveTo>
                    <a:pt x="13122" y="5559"/>
                  </a:moveTo>
                  <a:lnTo>
                    <a:pt x="13161" y="5854"/>
                  </a:lnTo>
                  <a:lnTo>
                    <a:pt x="13201" y="6149"/>
                  </a:lnTo>
                  <a:lnTo>
                    <a:pt x="13201" y="6129"/>
                  </a:lnTo>
                  <a:lnTo>
                    <a:pt x="13161" y="5834"/>
                  </a:lnTo>
                  <a:lnTo>
                    <a:pt x="13122" y="5559"/>
                  </a:lnTo>
                  <a:close/>
                  <a:moveTo>
                    <a:pt x="13201" y="6424"/>
                  </a:moveTo>
                  <a:lnTo>
                    <a:pt x="13201" y="6443"/>
                  </a:lnTo>
                  <a:lnTo>
                    <a:pt x="13220" y="6728"/>
                  </a:lnTo>
                  <a:lnTo>
                    <a:pt x="13220" y="6718"/>
                  </a:lnTo>
                  <a:lnTo>
                    <a:pt x="13201" y="6424"/>
                  </a:lnTo>
                  <a:close/>
                  <a:moveTo>
                    <a:pt x="13220" y="6728"/>
                  </a:moveTo>
                  <a:lnTo>
                    <a:pt x="13201" y="7033"/>
                  </a:lnTo>
                  <a:lnTo>
                    <a:pt x="13220" y="6738"/>
                  </a:lnTo>
                  <a:lnTo>
                    <a:pt x="13220" y="6728"/>
                  </a:lnTo>
                  <a:close/>
                </a:path>
              </a:pathLst>
            </a:custGeom>
            <a:solidFill>
              <a:srgbClr val="87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5"/>
            <p:cNvSpPr/>
            <p:nvPr/>
          </p:nvSpPr>
          <p:spPr>
            <a:xfrm rot="-3245359">
              <a:off x="6067297" y="4037066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5"/>
            <p:cNvSpPr/>
            <p:nvPr/>
          </p:nvSpPr>
          <p:spPr>
            <a:xfrm rot="-3245359">
              <a:off x="6039926" y="3992080"/>
              <a:ext cx="5425" cy="58473"/>
            </a:xfrm>
            <a:custGeom>
              <a:avLst/>
              <a:gdLst/>
              <a:ahLst/>
              <a:cxnLst/>
              <a:rect l="l" t="t" r="r" b="b"/>
              <a:pathLst>
                <a:path w="217" h="233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9" y="295"/>
                  </a:lnTo>
                  <a:lnTo>
                    <a:pt x="118" y="570"/>
                  </a:lnTo>
                  <a:lnTo>
                    <a:pt x="157" y="865"/>
                  </a:lnTo>
                  <a:lnTo>
                    <a:pt x="197" y="1160"/>
                  </a:lnTo>
                  <a:lnTo>
                    <a:pt x="197" y="1454"/>
                  </a:lnTo>
                  <a:lnTo>
                    <a:pt x="216" y="1749"/>
                  </a:lnTo>
                  <a:lnTo>
                    <a:pt x="197" y="2044"/>
                  </a:lnTo>
                  <a:lnTo>
                    <a:pt x="177" y="2338"/>
                  </a:lnTo>
                  <a:lnTo>
                    <a:pt x="177" y="2338"/>
                  </a:lnTo>
                  <a:lnTo>
                    <a:pt x="197" y="2044"/>
                  </a:lnTo>
                  <a:lnTo>
                    <a:pt x="216" y="1729"/>
                  </a:lnTo>
                  <a:lnTo>
                    <a:pt x="197" y="1435"/>
                  </a:lnTo>
                  <a:lnTo>
                    <a:pt x="197" y="1140"/>
                  </a:lnTo>
                  <a:lnTo>
                    <a:pt x="157" y="845"/>
                  </a:lnTo>
                  <a:lnTo>
                    <a:pt x="118" y="570"/>
                  </a:lnTo>
                  <a:lnTo>
                    <a:pt x="59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5"/>
            <p:cNvSpPr/>
            <p:nvPr/>
          </p:nvSpPr>
          <p:spPr>
            <a:xfrm rot="-3245359">
              <a:off x="5811601" y="4221905"/>
              <a:ext cx="22124" cy="62398"/>
            </a:xfrm>
            <a:custGeom>
              <a:avLst/>
              <a:gdLst/>
              <a:ahLst/>
              <a:cxnLst/>
              <a:rect l="l" t="t" r="r" b="b"/>
              <a:pathLst>
                <a:path w="885" h="2496" fill="none" extrusionOk="0">
                  <a:moveTo>
                    <a:pt x="884" y="1"/>
                  </a:moveTo>
                  <a:lnTo>
                    <a:pt x="884" y="1"/>
                  </a:lnTo>
                  <a:lnTo>
                    <a:pt x="727" y="276"/>
                  </a:lnTo>
                  <a:lnTo>
                    <a:pt x="590" y="571"/>
                  </a:lnTo>
                  <a:lnTo>
                    <a:pt x="452" y="865"/>
                  </a:lnTo>
                  <a:lnTo>
                    <a:pt x="334" y="1180"/>
                  </a:lnTo>
                  <a:lnTo>
                    <a:pt x="217" y="1513"/>
                  </a:lnTo>
                  <a:lnTo>
                    <a:pt x="138" y="1828"/>
                  </a:lnTo>
                  <a:lnTo>
                    <a:pt x="59" y="2162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1" y="2496"/>
                  </a:lnTo>
                  <a:lnTo>
                    <a:pt x="59" y="2181"/>
                  </a:lnTo>
                  <a:lnTo>
                    <a:pt x="118" y="1847"/>
                  </a:lnTo>
                  <a:lnTo>
                    <a:pt x="217" y="1533"/>
                  </a:lnTo>
                  <a:lnTo>
                    <a:pt x="315" y="1219"/>
                  </a:lnTo>
                  <a:lnTo>
                    <a:pt x="433" y="905"/>
                  </a:lnTo>
                  <a:lnTo>
                    <a:pt x="570" y="590"/>
                  </a:lnTo>
                  <a:lnTo>
                    <a:pt x="727" y="296"/>
                  </a:lnTo>
                  <a:lnTo>
                    <a:pt x="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5"/>
            <p:cNvSpPr/>
            <p:nvPr/>
          </p:nvSpPr>
          <p:spPr>
            <a:xfrm rot="-3245359">
              <a:off x="5803383" y="422536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5"/>
            <p:cNvSpPr/>
            <p:nvPr/>
          </p:nvSpPr>
          <p:spPr>
            <a:xfrm rot="-3245359">
              <a:off x="5950081" y="3990646"/>
              <a:ext cx="6425" cy="8375"/>
            </a:xfrm>
            <a:custGeom>
              <a:avLst/>
              <a:gdLst/>
              <a:ahLst/>
              <a:cxnLst/>
              <a:rect l="l" t="t" r="r" b="b"/>
              <a:pathLst>
                <a:path w="257" h="33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19" y="177"/>
                  </a:lnTo>
                  <a:lnTo>
                    <a:pt x="119" y="177"/>
                  </a:lnTo>
                  <a:lnTo>
                    <a:pt x="256" y="334"/>
                  </a:lnTo>
                  <a:lnTo>
                    <a:pt x="256" y="334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5"/>
            <p:cNvSpPr/>
            <p:nvPr/>
          </p:nvSpPr>
          <p:spPr>
            <a:xfrm rot="-3245359">
              <a:off x="5947645" y="3995156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5"/>
            <p:cNvSpPr/>
            <p:nvPr/>
          </p:nvSpPr>
          <p:spPr>
            <a:xfrm rot="-3245359">
              <a:off x="5790873" y="4170984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5"/>
            <p:cNvSpPr/>
            <p:nvPr/>
          </p:nvSpPr>
          <p:spPr>
            <a:xfrm rot="-3245359">
              <a:off x="5785847" y="4160162"/>
              <a:ext cx="10325" cy="7875"/>
            </a:xfrm>
            <a:custGeom>
              <a:avLst/>
              <a:gdLst/>
              <a:ahLst/>
              <a:cxnLst/>
              <a:rect l="l" t="t" r="r" b="b"/>
              <a:pathLst>
                <a:path w="413" h="315" fill="none" extrusionOk="0">
                  <a:moveTo>
                    <a:pt x="413" y="1"/>
                  </a:moveTo>
                  <a:lnTo>
                    <a:pt x="413" y="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197" y="158"/>
                  </a:lnTo>
                  <a:lnTo>
                    <a:pt x="197" y="158"/>
                  </a:lnTo>
                  <a:lnTo>
                    <a:pt x="4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5"/>
            <p:cNvSpPr/>
            <p:nvPr/>
          </p:nvSpPr>
          <p:spPr>
            <a:xfrm rot="-3245359">
              <a:off x="5790453" y="415733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5"/>
            <p:cNvSpPr/>
            <p:nvPr/>
          </p:nvSpPr>
          <p:spPr>
            <a:xfrm rot="-3245359">
              <a:off x="5835109" y="4015523"/>
              <a:ext cx="58948" cy="21124"/>
            </a:xfrm>
            <a:custGeom>
              <a:avLst/>
              <a:gdLst/>
              <a:ahLst/>
              <a:cxnLst/>
              <a:rect l="l" t="t" r="r" b="b"/>
              <a:pathLst>
                <a:path w="2358" h="8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95" y="59"/>
                  </a:lnTo>
                  <a:lnTo>
                    <a:pt x="609" y="138"/>
                  </a:lnTo>
                  <a:lnTo>
                    <a:pt x="904" y="216"/>
                  </a:lnTo>
                  <a:lnTo>
                    <a:pt x="1218" y="314"/>
                  </a:lnTo>
                  <a:lnTo>
                    <a:pt x="1513" y="432"/>
                  </a:lnTo>
                  <a:lnTo>
                    <a:pt x="1788" y="550"/>
                  </a:lnTo>
                  <a:lnTo>
                    <a:pt x="2082" y="688"/>
                  </a:lnTo>
                  <a:lnTo>
                    <a:pt x="2357" y="845"/>
                  </a:lnTo>
                  <a:lnTo>
                    <a:pt x="2357" y="845"/>
                  </a:lnTo>
                  <a:lnTo>
                    <a:pt x="2082" y="707"/>
                  </a:lnTo>
                  <a:lnTo>
                    <a:pt x="1807" y="570"/>
                  </a:lnTo>
                  <a:lnTo>
                    <a:pt x="1532" y="432"/>
                  </a:lnTo>
                  <a:lnTo>
                    <a:pt x="1238" y="314"/>
                  </a:lnTo>
                  <a:lnTo>
                    <a:pt x="924" y="216"/>
                  </a:lnTo>
                  <a:lnTo>
                    <a:pt x="629" y="138"/>
                  </a:lnTo>
                  <a:lnTo>
                    <a:pt x="315" y="5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5"/>
            <p:cNvSpPr/>
            <p:nvPr/>
          </p:nvSpPr>
          <p:spPr>
            <a:xfrm rot="-3245359">
              <a:off x="5835175" y="404782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5"/>
            <p:cNvSpPr/>
            <p:nvPr/>
          </p:nvSpPr>
          <p:spPr>
            <a:xfrm rot="-3245359">
              <a:off x="5786496" y="4071208"/>
              <a:ext cx="62897" cy="5925"/>
            </a:xfrm>
            <a:custGeom>
              <a:avLst/>
              <a:gdLst/>
              <a:ahLst/>
              <a:cxnLst/>
              <a:rect l="l" t="t" r="r" b="b"/>
              <a:pathLst>
                <a:path w="2516" h="237" fill="none" extrusionOk="0">
                  <a:moveTo>
                    <a:pt x="1690" y="1"/>
                  </a:moveTo>
                  <a:lnTo>
                    <a:pt x="1690" y="1"/>
                  </a:lnTo>
                  <a:lnTo>
                    <a:pt x="1258" y="20"/>
                  </a:lnTo>
                  <a:lnTo>
                    <a:pt x="846" y="59"/>
                  </a:lnTo>
                  <a:lnTo>
                    <a:pt x="413" y="138"/>
                  </a:lnTo>
                  <a:lnTo>
                    <a:pt x="1" y="236"/>
                  </a:lnTo>
                  <a:lnTo>
                    <a:pt x="1" y="236"/>
                  </a:lnTo>
                  <a:lnTo>
                    <a:pt x="433" y="138"/>
                  </a:lnTo>
                  <a:lnTo>
                    <a:pt x="846" y="59"/>
                  </a:lnTo>
                  <a:lnTo>
                    <a:pt x="1278" y="20"/>
                  </a:lnTo>
                  <a:lnTo>
                    <a:pt x="1690" y="1"/>
                  </a:lnTo>
                  <a:lnTo>
                    <a:pt x="1690" y="1"/>
                  </a:lnTo>
                  <a:lnTo>
                    <a:pt x="2103" y="20"/>
                  </a:lnTo>
                  <a:lnTo>
                    <a:pt x="2515" y="59"/>
                  </a:lnTo>
                  <a:lnTo>
                    <a:pt x="2515" y="59"/>
                  </a:lnTo>
                  <a:lnTo>
                    <a:pt x="2103" y="20"/>
                  </a:lnTo>
                  <a:lnTo>
                    <a:pt x="169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5"/>
            <p:cNvSpPr/>
            <p:nvPr/>
          </p:nvSpPr>
          <p:spPr>
            <a:xfrm rot="-3245359">
              <a:off x="5733919" y="4023605"/>
              <a:ext cx="330512" cy="189067"/>
            </a:xfrm>
            <a:custGeom>
              <a:avLst/>
              <a:gdLst/>
              <a:ahLst/>
              <a:cxnLst/>
              <a:rect l="l" t="t" r="r" b="b"/>
              <a:pathLst>
                <a:path w="13221" h="7563" fill="none" extrusionOk="0">
                  <a:moveTo>
                    <a:pt x="6561" y="1"/>
                  </a:moveTo>
                  <a:lnTo>
                    <a:pt x="6561" y="1"/>
                  </a:lnTo>
                  <a:lnTo>
                    <a:pt x="6149" y="20"/>
                  </a:lnTo>
                  <a:lnTo>
                    <a:pt x="5717" y="59"/>
                  </a:lnTo>
                  <a:lnTo>
                    <a:pt x="5304" y="138"/>
                  </a:lnTo>
                  <a:lnTo>
                    <a:pt x="4872" y="236"/>
                  </a:lnTo>
                  <a:lnTo>
                    <a:pt x="4872" y="236"/>
                  </a:lnTo>
                  <a:lnTo>
                    <a:pt x="4597" y="315"/>
                  </a:lnTo>
                  <a:lnTo>
                    <a:pt x="4322" y="393"/>
                  </a:lnTo>
                  <a:lnTo>
                    <a:pt x="4047" y="511"/>
                  </a:lnTo>
                  <a:lnTo>
                    <a:pt x="3792" y="609"/>
                  </a:lnTo>
                  <a:lnTo>
                    <a:pt x="3536" y="747"/>
                  </a:lnTo>
                  <a:lnTo>
                    <a:pt x="3281" y="884"/>
                  </a:lnTo>
                  <a:lnTo>
                    <a:pt x="3045" y="1022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79"/>
                  </a:lnTo>
                  <a:lnTo>
                    <a:pt x="2790" y="1199"/>
                  </a:lnTo>
                  <a:lnTo>
                    <a:pt x="2790" y="1199"/>
                  </a:lnTo>
                  <a:lnTo>
                    <a:pt x="2574" y="1356"/>
                  </a:lnTo>
                  <a:lnTo>
                    <a:pt x="2574" y="1356"/>
                  </a:lnTo>
                  <a:lnTo>
                    <a:pt x="2377" y="1513"/>
                  </a:lnTo>
                  <a:lnTo>
                    <a:pt x="2377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2358" y="1513"/>
                  </a:lnTo>
                  <a:lnTo>
                    <a:pt x="1945" y="1886"/>
                  </a:lnTo>
                  <a:lnTo>
                    <a:pt x="1749" y="2083"/>
                  </a:lnTo>
                  <a:lnTo>
                    <a:pt x="1552" y="2299"/>
                  </a:lnTo>
                  <a:lnTo>
                    <a:pt x="1376" y="2515"/>
                  </a:lnTo>
                  <a:lnTo>
                    <a:pt x="1218" y="2731"/>
                  </a:lnTo>
                  <a:lnTo>
                    <a:pt x="1042" y="2967"/>
                  </a:lnTo>
                  <a:lnTo>
                    <a:pt x="904" y="3202"/>
                  </a:lnTo>
                  <a:lnTo>
                    <a:pt x="904" y="3202"/>
                  </a:lnTo>
                  <a:lnTo>
                    <a:pt x="884" y="3202"/>
                  </a:lnTo>
                  <a:lnTo>
                    <a:pt x="884" y="3202"/>
                  </a:lnTo>
                  <a:lnTo>
                    <a:pt x="884" y="3222"/>
                  </a:lnTo>
                  <a:lnTo>
                    <a:pt x="884" y="3222"/>
                  </a:lnTo>
                  <a:lnTo>
                    <a:pt x="727" y="3517"/>
                  </a:lnTo>
                  <a:lnTo>
                    <a:pt x="570" y="3811"/>
                  </a:lnTo>
                  <a:lnTo>
                    <a:pt x="433" y="4126"/>
                  </a:lnTo>
                  <a:lnTo>
                    <a:pt x="315" y="4440"/>
                  </a:lnTo>
                  <a:lnTo>
                    <a:pt x="217" y="4754"/>
                  </a:lnTo>
                  <a:lnTo>
                    <a:pt x="118" y="5068"/>
                  </a:lnTo>
                  <a:lnTo>
                    <a:pt x="59" y="5402"/>
                  </a:lnTo>
                  <a:lnTo>
                    <a:pt x="1" y="5717"/>
                  </a:lnTo>
                  <a:lnTo>
                    <a:pt x="3851" y="6267"/>
                  </a:lnTo>
                  <a:lnTo>
                    <a:pt x="3851" y="6267"/>
                  </a:lnTo>
                  <a:lnTo>
                    <a:pt x="3890" y="6011"/>
                  </a:lnTo>
                  <a:lnTo>
                    <a:pt x="3968" y="5756"/>
                  </a:lnTo>
                  <a:lnTo>
                    <a:pt x="4067" y="5501"/>
                  </a:lnTo>
                  <a:lnTo>
                    <a:pt x="4184" y="5265"/>
                  </a:lnTo>
                  <a:lnTo>
                    <a:pt x="4342" y="5029"/>
                  </a:lnTo>
                  <a:lnTo>
                    <a:pt x="4499" y="4833"/>
                  </a:lnTo>
                  <a:lnTo>
                    <a:pt x="4695" y="4636"/>
                  </a:lnTo>
                  <a:lnTo>
                    <a:pt x="4911" y="4440"/>
                  </a:lnTo>
                  <a:lnTo>
                    <a:pt x="4911" y="4440"/>
                  </a:lnTo>
                  <a:lnTo>
                    <a:pt x="5108" y="4322"/>
                  </a:lnTo>
                  <a:lnTo>
                    <a:pt x="5304" y="4204"/>
                  </a:lnTo>
                  <a:lnTo>
                    <a:pt x="5501" y="4106"/>
                  </a:lnTo>
                  <a:lnTo>
                    <a:pt x="5717" y="4027"/>
                  </a:lnTo>
                  <a:lnTo>
                    <a:pt x="5933" y="3968"/>
                  </a:lnTo>
                  <a:lnTo>
                    <a:pt x="6149" y="3929"/>
                  </a:lnTo>
                  <a:lnTo>
                    <a:pt x="6365" y="3890"/>
                  </a:lnTo>
                  <a:lnTo>
                    <a:pt x="6581" y="3890"/>
                  </a:lnTo>
                  <a:lnTo>
                    <a:pt x="6581" y="3890"/>
                  </a:lnTo>
                  <a:lnTo>
                    <a:pt x="6876" y="3909"/>
                  </a:lnTo>
                  <a:lnTo>
                    <a:pt x="7190" y="3968"/>
                  </a:lnTo>
                  <a:lnTo>
                    <a:pt x="7484" y="4047"/>
                  </a:lnTo>
                  <a:lnTo>
                    <a:pt x="7779" y="4165"/>
                  </a:lnTo>
                  <a:lnTo>
                    <a:pt x="8054" y="4322"/>
                  </a:lnTo>
                  <a:lnTo>
                    <a:pt x="8309" y="4518"/>
                  </a:lnTo>
                  <a:lnTo>
                    <a:pt x="8565" y="4734"/>
                  </a:lnTo>
                  <a:lnTo>
                    <a:pt x="8781" y="4990"/>
                  </a:lnTo>
                  <a:lnTo>
                    <a:pt x="8781" y="4990"/>
                  </a:lnTo>
                  <a:lnTo>
                    <a:pt x="8938" y="5226"/>
                  </a:lnTo>
                  <a:lnTo>
                    <a:pt x="9056" y="5461"/>
                  </a:lnTo>
                  <a:lnTo>
                    <a:pt x="9174" y="5717"/>
                  </a:lnTo>
                  <a:lnTo>
                    <a:pt x="9252" y="5972"/>
                  </a:lnTo>
                  <a:lnTo>
                    <a:pt x="9292" y="6227"/>
                  </a:lnTo>
                  <a:lnTo>
                    <a:pt x="9331" y="6502"/>
                  </a:lnTo>
                  <a:lnTo>
                    <a:pt x="9331" y="6758"/>
                  </a:lnTo>
                  <a:lnTo>
                    <a:pt x="9311" y="7033"/>
                  </a:lnTo>
                  <a:lnTo>
                    <a:pt x="10804" y="7229"/>
                  </a:lnTo>
                  <a:lnTo>
                    <a:pt x="10804" y="7229"/>
                  </a:lnTo>
                  <a:lnTo>
                    <a:pt x="10843" y="7072"/>
                  </a:lnTo>
                  <a:lnTo>
                    <a:pt x="10902" y="6915"/>
                  </a:lnTo>
                  <a:lnTo>
                    <a:pt x="11020" y="6777"/>
                  </a:lnTo>
                  <a:lnTo>
                    <a:pt x="11138" y="6640"/>
                  </a:lnTo>
                  <a:lnTo>
                    <a:pt x="11138" y="6640"/>
                  </a:lnTo>
                  <a:lnTo>
                    <a:pt x="11276" y="6561"/>
                  </a:lnTo>
                  <a:lnTo>
                    <a:pt x="11413" y="6502"/>
                  </a:lnTo>
                  <a:lnTo>
                    <a:pt x="11551" y="6483"/>
                  </a:lnTo>
                  <a:lnTo>
                    <a:pt x="11688" y="6463"/>
                  </a:lnTo>
                  <a:lnTo>
                    <a:pt x="11688" y="6463"/>
                  </a:lnTo>
                  <a:lnTo>
                    <a:pt x="11884" y="6483"/>
                  </a:lnTo>
                  <a:lnTo>
                    <a:pt x="12081" y="6561"/>
                  </a:lnTo>
                  <a:lnTo>
                    <a:pt x="12159" y="6601"/>
                  </a:lnTo>
                  <a:lnTo>
                    <a:pt x="12238" y="6659"/>
                  </a:lnTo>
                  <a:lnTo>
                    <a:pt x="12317" y="6738"/>
                  </a:lnTo>
                  <a:lnTo>
                    <a:pt x="12395" y="6817"/>
                  </a:lnTo>
                  <a:lnTo>
                    <a:pt x="12395" y="6817"/>
                  </a:lnTo>
                  <a:lnTo>
                    <a:pt x="12493" y="6974"/>
                  </a:lnTo>
                  <a:lnTo>
                    <a:pt x="12552" y="7131"/>
                  </a:lnTo>
                  <a:lnTo>
                    <a:pt x="12572" y="7308"/>
                  </a:lnTo>
                  <a:lnTo>
                    <a:pt x="12572" y="7484"/>
                  </a:lnTo>
                  <a:lnTo>
                    <a:pt x="13142" y="7563"/>
                  </a:lnTo>
                  <a:lnTo>
                    <a:pt x="13142" y="7563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181" y="7327"/>
                  </a:lnTo>
                  <a:lnTo>
                    <a:pt x="13201" y="7033"/>
                  </a:lnTo>
                  <a:lnTo>
                    <a:pt x="13220" y="6738"/>
                  </a:lnTo>
                  <a:lnTo>
                    <a:pt x="13201" y="6443"/>
                  </a:lnTo>
                  <a:lnTo>
                    <a:pt x="13201" y="6149"/>
                  </a:lnTo>
                  <a:lnTo>
                    <a:pt x="13161" y="5854"/>
                  </a:lnTo>
                  <a:lnTo>
                    <a:pt x="13122" y="5559"/>
                  </a:lnTo>
                  <a:lnTo>
                    <a:pt x="13063" y="5284"/>
                  </a:lnTo>
                  <a:lnTo>
                    <a:pt x="13004" y="4990"/>
                  </a:lnTo>
                  <a:lnTo>
                    <a:pt x="13004" y="4990"/>
                  </a:lnTo>
                  <a:lnTo>
                    <a:pt x="12926" y="4695"/>
                  </a:lnTo>
                  <a:lnTo>
                    <a:pt x="12827" y="4401"/>
                  </a:lnTo>
                  <a:lnTo>
                    <a:pt x="12709" y="4126"/>
                  </a:lnTo>
                  <a:lnTo>
                    <a:pt x="12592" y="3851"/>
                  </a:lnTo>
                  <a:lnTo>
                    <a:pt x="12474" y="3576"/>
                  </a:lnTo>
                  <a:lnTo>
                    <a:pt x="12317" y="3320"/>
                  </a:lnTo>
                  <a:lnTo>
                    <a:pt x="12159" y="3065"/>
                  </a:lnTo>
                  <a:lnTo>
                    <a:pt x="12002" y="2809"/>
                  </a:lnTo>
                  <a:lnTo>
                    <a:pt x="12002" y="2809"/>
                  </a:lnTo>
                  <a:lnTo>
                    <a:pt x="11865" y="2652"/>
                  </a:lnTo>
                  <a:lnTo>
                    <a:pt x="11865" y="2652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47" y="2476"/>
                  </a:lnTo>
                  <a:lnTo>
                    <a:pt x="11727" y="2476"/>
                  </a:lnTo>
                  <a:lnTo>
                    <a:pt x="11727" y="2476"/>
                  </a:lnTo>
                  <a:lnTo>
                    <a:pt x="11551" y="2240"/>
                  </a:lnTo>
                  <a:lnTo>
                    <a:pt x="11354" y="2024"/>
                  </a:lnTo>
                  <a:lnTo>
                    <a:pt x="11138" y="1827"/>
                  </a:lnTo>
                  <a:lnTo>
                    <a:pt x="10922" y="1631"/>
                  </a:lnTo>
                  <a:lnTo>
                    <a:pt x="10686" y="1434"/>
                  </a:lnTo>
                  <a:lnTo>
                    <a:pt x="10451" y="1258"/>
                  </a:lnTo>
                  <a:lnTo>
                    <a:pt x="10215" y="1081"/>
                  </a:lnTo>
                  <a:lnTo>
                    <a:pt x="9959" y="924"/>
                  </a:lnTo>
                  <a:lnTo>
                    <a:pt x="9959" y="924"/>
                  </a:lnTo>
                  <a:lnTo>
                    <a:pt x="9684" y="767"/>
                  </a:lnTo>
                  <a:lnTo>
                    <a:pt x="9390" y="629"/>
                  </a:lnTo>
                  <a:lnTo>
                    <a:pt x="9115" y="511"/>
                  </a:lnTo>
                  <a:lnTo>
                    <a:pt x="8820" y="393"/>
                  </a:lnTo>
                  <a:lnTo>
                    <a:pt x="8506" y="295"/>
                  </a:lnTo>
                  <a:lnTo>
                    <a:pt x="8211" y="217"/>
                  </a:lnTo>
                  <a:lnTo>
                    <a:pt x="7897" y="138"/>
                  </a:lnTo>
                  <a:lnTo>
                    <a:pt x="7602" y="79"/>
                  </a:lnTo>
                  <a:lnTo>
                    <a:pt x="7602" y="79"/>
                  </a:lnTo>
                  <a:lnTo>
                    <a:pt x="7484" y="79"/>
                  </a:lnTo>
                  <a:lnTo>
                    <a:pt x="7484" y="7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7386" y="59"/>
                  </a:lnTo>
                  <a:lnTo>
                    <a:pt x="6974" y="20"/>
                  </a:lnTo>
                  <a:lnTo>
                    <a:pt x="656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5"/>
            <p:cNvSpPr/>
            <p:nvPr/>
          </p:nvSpPr>
          <p:spPr>
            <a:xfrm rot="-3245359">
              <a:off x="6031283" y="4060778"/>
              <a:ext cx="44698" cy="25549"/>
            </a:xfrm>
            <a:custGeom>
              <a:avLst/>
              <a:gdLst/>
              <a:ahLst/>
              <a:cxnLst/>
              <a:rect l="l" t="t" r="r" b="b"/>
              <a:pathLst>
                <a:path w="1788" h="1022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0" y="177"/>
                  </a:lnTo>
                  <a:lnTo>
                    <a:pt x="40" y="354"/>
                  </a:lnTo>
                  <a:lnTo>
                    <a:pt x="99" y="511"/>
                  </a:lnTo>
                  <a:lnTo>
                    <a:pt x="177" y="668"/>
                  </a:lnTo>
                  <a:lnTo>
                    <a:pt x="177" y="668"/>
                  </a:lnTo>
                  <a:lnTo>
                    <a:pt x="256" y="747"/>
                  </a:lnTo>
                  <a:lnTo>
                    <a:pt x="334" y="825"/>
                  </a:lnTo>
                  <a:lnTo>
                    <a:pt x="413" y="884"/>
                  </a:lnTo>
                  <a:lnTo>
                    <a:pt x="511" y="923"/>
                  </a:lnTo>
                  <a:lnTo>
                    <a:pt x="708" y="1002"/>
                  </a:lnTo>
                  <a:lnTo>
                    <a:pt x="904" y="1022"/>
                  </a:lnTo>
                  <a:lnTo>
                    <a:pt x="904" y="1022"/>
                  </a:lnTo>
                  <a:lnTo>
                    <a:pt x="1042" y="1002"/>
                  </a:lnTo>
                  <a:lnTo>
                    <a:pt x="1179" y="982"/>
                  </a:lnTo>
                  <a:lnTo>
                    <a:pt x="1317" y="923"/>
                  </a:lnTo>
                  <a:lnTo>
                    <a:pt x="1434" y="845"/>
                  </a:lnTo>
                  <a:lnTo>
                    <a:pt x="1434" y="845"/>
                  </a:lnTo>
                  <a:lnTo>
                    <a:pt x="1572" y="727"/>
                  </a:lnTo>
                  <a:lnTo>
                    <a:pt x="1670" y="570"/>
                  </a:lnTo>
                  <a:lnTo>
                    <a:pt x="1749" y="413"/>
                  </a:lnTo>
                  <a:lnTo>
                    <a:pt x="1788" y="255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5"/>
            <p:cNvSpPr/>
            <p:nvPr/>
          </p:nvSpPr>
          <p:spPr>
            <a:xfrm rot="-3245359">
              <a:off x="6135959" y="3907337"/>
              <a:ext cx="92321" cy="105621"/>
            </a:xfrm>
            <a:custGeom>
              <a:avLst/>
              <a:gdLst/>
              <a:ahLst/>
              <a:cxnLst/>
              <a:rect l="l" t="t" r="r" b="b"/>
              <a:pathLst>
                <a:path w="3693" h="4225" extrusionOk="0">
                  <a:moveTo>
                    <a:pt x="1179" y="1"/>
                  </a:moveTo>
                  <a:lnTo>
                    <a:pt x="0" y="904"/>
                  </a:lnTo>
                  <a:lnTo>
                    <a:pt x="2495" y="4224"/>
                  </a:lnTo>
                  <a:lnTo>
                    <a:pt x="3693" y="3321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5"/>
            <p:cNvSpPr/>
            <p:nvPr/>
          </p:nvSpPr>
          <p:spPr>
            <a:xfrm rot="-3245359">
              <a:off x="5533626" y="3915091"/>
              <a:ext cx="106571" cy="113945"/>
            </a:xfrm>
            <a:custGeom>
              <a:avLst/>
              <a:gdLst/>
              <a:ahLst/>
              <a:cxnLst/>
              <a:rect l="l" t="t" r="r" b="b"/>
              <a:pathLst>
                <a:path w="4263" h="4558" extrusionOk="0">
                  <a:moveTo>
                    <a:pt x="1925" y="0"/>
                  </a:moveTo>
                  <a:lnTo>
                    <a:pt x="0" y="1454"/>
                  </a:lnTo>
                  <a:lnTo>
                    <a:pt x="2338" y="4558"/>
                  </a:lnTo>
                  <a:lnTo>
                    <a:pt x="4263" y="3104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2436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5"/>
            <p:cNvSpPr/>
            <p:nvPr/>
          </p:nvSpPr>
          <p:spPr>
            <a:xfrm rot="-3245359">
              <a:off x="5541476" y="3920990"/>
              <a:ext cx="90871" cy="102146"/>
            </a:xfrm>
            <a:custGeom>
              <a:avLst/>
              <a:gdLst/>
              <a:ahLst/>
              <a:cxnLst/>
              <a:rect l="l" t="t" r="r" b="b"/>
              <a:pathLst>
                <a:path w="3635" h="4086" extrusionOk="0">
                  <a:moveTo>
                    <a:pt x="1297" y="0"/>
                  </a:moveTo>
                  <a:lnTo>
                    <a:pt x="1" y="982"/>
                  </a:lnTo>
                  <a:lnTo>
                    <a:pt x="2338" y="4086"/>
                  </a:lnTo>
                  <a:lnTo>
                    <a:pt x="3634" y="3104"/>
                  </a:lnTo>
                  <a:lnTo>
                    <a:pt x="1297" y="0"/>
                  </a:lnTo>
                  <a:close/>
                </a:path>
              </a:pathLst>
            </a:custGeom>
            <a:solidFill>
              <a:srgbClr val="2C61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5"/>
            <p:cNvSpPr/>
            <p:nvPr/>
          </p:nvSpPr>
          <p:spPr>
            <a:xfrm rot="-3245359">
              <a:off x="5575851" y="3960760"/>
              <a:ext cx="22124" cy="22599"/>
            </a:xfrm>
            <a:custGeom>
              <a:avLst/>
              <a:gdLst/>
              <a:ahLst/>
              <a:cxnLst/>
              <a:rect l="l" t="t" r="r" b="b"/>
              <a:pathLst>
                <a:path w="885" h="904" extrusionOk="0">
                  <a:moveTo>
                    <a:pt x="413" y="0"/>
                  </a:moveTo>
                  <a:lnTo>
                    <a:pt x="334" y="20"/>
                  </a:lnTo>
                  <a:lnTo>
                    <a:pt x="256" y="59"/>
                  </a:lnTo>
                  <a:lnTo>
                    <a:pt x="177" y="98"/>
                  </a:lnTo>
                  <a:lnTo>
                    <a:pt x="118" y="157"/>
                  </a:lnTo>
                  <a:lnTo>
                    <a:pt x="59" y="236"/>
                  </a:lnTo>
                  <a:lnTo>
                    <a:pt x="20" y="315"/>
                  </a:lnTo>
                  <a:lnTo>
                    <a:pt x="1" y="393"/>
                  </a:lnTo>
                  <a:lnTo>
                    <a:pt x="1" y="472"/>
                  </a:lnTo>
                  <a:lnTo>
                    <a:pt x="20" y="570"/>
                  </a:lnTo>
                  <a:lnTo>
                    <a:pt x="40" y="648"/>
                  </a:lnTo>
                  <a:lnTo>
                    <a:pt x="99" y="727"/>
                  </a:lnTo>
                  <a:lnTo>
                    <a:pt x="158" y="786"/>
                  </a:lnTo>
                  <a:lnTo>
                    <a:pt x="217" y="845"/>
                  </a:lnTo>
                  <a:lnTo>
                    <a:pt x="295" y="865"/>
                  </a:lnTo>
                  <a:lnTo>
                    <a:pt x="374" y="884"/>
                  </a:lnTo>
                  <a:lnTo>
                    <a:pt x="472" y="904"/>
                  </a:lnTo>
                  <a:lnTo>
                    <a:pt x="551" y="884"/>
                  </a:lnTo>
                  <a:lnTo>
                    <a:pt x="629" y="845"/>
                  </a:lnTo>
                  <a:lnTo>
                    <a:pt x="708" y="806"/>
                  </a:lnTo>
                  <a:lnTo>
                    <a:pt x="767" y="747"/>
                  </a:lnTo>
                  <a:lnTo>
                    <a:pt x="826" y="668"/>
                  </a:lnTo>
                  <a:lnTo>
                    <a:pt x="865" y="590"/>
                  </a:lnTo>
                  <a:lnTo>
                    <a:pt x="884" y="511"/>
                  </a:lnTo>
                  <a:lnTo>
                    <a:pt x="884" y="432"/>
                  </a:lnTo>
                  <a:lnTo>
                    <a:pt x="865" y="334"/>
                  </a:lnTo>
                  <a:lnTo>
                    <a:pt x="845" y="256"/>
                  </a:lnTo>
                  <a:lnTo>
                    <a:pt x="806" y="177"/>
                  </a:lnTo>
                  <a:lnTo>
                    <a:pt x="727" y="118"/>
                  </a:lnTo>
                  <a:lnTo>
                    <a:pt x="668" y="59"/>
                  </a:lnTo>
                  <a:lnTo>
                    <a:pt x="590" y="40"/>
                  </a:lnTo>
                  <a:lnTo>
                    <a:pt x="511" y="20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6E2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5"/>
            <p:cNvSpPr/>
            <p:nvPr/>
          </p:nvSpPr>
          <p:spPr>
            <a:xfrm rot="-3245359">
              <a:off x="5736112" y="3947972"/>
              <a:ext cx="41273" cy="41273"/>
            </a:xfrm>
            <a:custGeom>
              <a:avLst/>
              <a:gdLst/>
              <a:ahLst/>
              <a:cxnLst/>
              <a:rect l="l" t="t" r="r" b="b"/>
              <a:pathLst>
                <a:path w="1651" h="1651" extrusionOk="0">
                  <a:moveTo>
                    <a:pt x="786" y="0"/>
                  </a:moveTo>
                  <a:lnTo>
                    <a:pt x="629" y="20"/>
                  </a:lnTo>
                  <a:lnTo>
                    <a:pt x="471" y="79"/>
                  </a:lnTo>
                  <a:lnTo>
                    <a:pt x="334" y="158"/>
                  </a:lnTo>
                  <a:lnTo>
                    <a:pt x="196" y="275"/>
                  </a:lnTo>
                  <a:lnTo>
                    <a:pt x="118" y="413"/>
                  </a:lnTo>
                  <a:lnTo>
                    <a:pt x="39" y="550"/>
                  </a:lnTo>
                  <a:lnTo>
                    <a:pt x="0" y="708"/>
                  </a:lnTo>
                  <a:lnTo>
                    <a:pt x="0" y="865"/>
                  </a:lnTo>
                  <a:lnTo>
                    <a:pt x="20" y="1022"/>
                  </a:lnTo>
                  <a:lnTo>
                    <a:pt x="79" y="1179"/>
                  </a:lnTo>
                  <a:lnTo>
                    <a:pt x="157" y="1317"/>
                  </a:lnTo>
                  <a:lnTo>
                    <a:pt x="275" y="1434"/>
                  </a:lnTo>
                  <a:lnTo>
                    <a:pt x="413" y="1533"/>
                  </a:lnTo>
                  <a:lnTo>
                    <a:pt x="550" y="1611"/>
                  </a:lnTo>
                  <a:lnTo>
                    <a:pt x="707" y="1631"/>
                  </a:lnTo>
                  <a:lnTo>
                    <a:pt x="864" y="1650"/>
                  </a:lnTo>
                  <a:lnTo>
                    <a:pt x="1021" y="1631"/>
                  </a:lnTo>
                  <a:lnTo>
                    <a:pt x="1179" y="1572"/>
                  </a:lnTo>
                  <a:lnTo>
                    <a:pt x="1316" y="1474"/>
                  </a:lnTo>
                  <a:lnTo>
                    <a:pt x="1434" y="1375"/>
                  </a:lnTo>
                  <a:lnTo>
                    <a:pt x="1532" y="1238"/>
                  </a:lnTo>
                  <a:lnTo>
                    <a:pt x="1591" y="1100"/>
                  </a:lnTo>
                  <a:lnTo>
                    <a:pt x="1630" y="943"/>
                  </a:lnTo>
                  <a:lnTo>
                    <a:pt x="1650" y="786"/>
                  </a:lnTo>
                  <a:lnTo>
                    <a:pt x="1611" y="629"/>
                  </a:lnTo>
                  <a:lnTo>
                    <a:pt x="1571" y="472"/>
                  </a:lnTo>
                  <a:lnTo>
                    <a:pt x="1473" y="334"/>
                  </a:lnTo>
                  <a:lnTo>
                    <a:pt x="1375" y="197"/>
                  </a:lnTo>
                  <a:lnTo>
                    <a:pt x="1238" y="118"/>
                  </a:lnTo>
                  <a:lnTo>
                    <a:pt x="1080" y="40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5"/>
            <p:cNvSpPr/>
            <p:nvPr/>
          </p:nvSpPr>
          <p:spPr>
            <a:xfrm rot="-3245359">
              <a:off x="5676017" y="3949587"/>
              <a:ext cx="41273" cy="40773"/>
            </a:xfrm>
            <a:custGeom>
              <a:avLst/>
              <a:gdLst/>
              <a:ahLst/>
              <a:cxnLst/>
              <a:rect l="l" t="t" r="r" b="b"/>
              <a:pathLst>
                <a:path w="1651" h="1631" extrusionOk="0">
                  <a:moveTo>
                    <a:pt x="786" y="0"/>
                  </a:moveTo>
                  <a:lnTo>
                    <a:pt x="629" y="20"/>
                  </a:lnTo>
                  <a:lnTo>
                    <a:pt x="472" y="79"/>
                  </a:lnTo>
                  <a:lnTo>
                    <a:pt x="334" y="157"/>
                  </a:lnTo>
                  <a:lnTo>
                    <a:pt x="217" y="275"/>
                  </a:lnTo>
                  <a:lnTo>
                    <a:pt x="118" y="413"/>
                  </a:lnTo>
                  <a:lnTo>
                    <a:pt x="59" y="550"/>
                  </a:lnTo>
                  <a:lnTo>
                    <a:pt x="20" y="707"/>
                  </a:lnTo>
                  <a:lnTo>
                    <a:pt x="0" y="864"/>
                  </a:lnTo>
                  <a:lnTo>
                    <a:pt x="40" y="1022"/>
                  </a:lnTo>
                  <a:lnTo>
                    <a:pt x="79" y="1179"/>
                  </a:lnTo>
                  <a:lnTo>
                    <a:pt x="177" y="1316"/>
                  </a:lnTo>
                  <a:lnTo>
                    <a:pt x="295" y="1434"/>
                  </a:lnTo>
                  <a:lnTo>
                    <a:pt x="413" y="1532"/>
                  </a:lnTo>
                  <a:lnTo>
                    <a:pt x="570" y="1591"/>
                  </a:lnTo>
                  <a:lnTo>
                    <a:pt x="727" y="1630"/>
                  </a:lnTo>
                  <a:lnTo>
                    <a:pt x="884" y="1630"/>
                  </a:lnTo>
                  <a:lnTo>
                    <a:pt x="1042" y="1611"/>
                  </a:lnTo>
                  <a:lnTo>
                    <a:pt x="1179" y="1552"/>
                  </a:lnTo>
                  <a:lnTo>
                    <a:pt x="1336" y="1473"/>
                  </a:lnTo>
                  <a:lnTo>
                    <a:pt x="1454" y="1355"/>
                  </a:lnTo>
                  <a:lnTo>
                    <a:pt x="1552" y="1238"/>
                  </a:lnTo>
                  <a:lnTo>
                    <a:pt x="1611" y="1080"/>
                  </a:lnTo>
                  <a:lnTo>
                    <a:pt x="1650" y="923"/>
                  </a:lnTo>
                  <a:lnTo>
                    <a:pt x="1650" y="766"/>
                  </a:lnTo>
                  <a:lnTo>
                    <a:pt x="1631" y="609"/>
                  </a:lnTo>
                  <a:lnTo>
                    <a:pt x="1572" y="472"/>
                  </a:lnTo>
                  <a:lnTo>
                    <a:pt x="1493" y="314"/>
                  </a:lnTo>
                  <a:lnTo>
                    <a:pt x="1375" y="197"/>
                  </a:lnTo>
                  <a:lnTo>
                    <a:pt x="1238" y="98"/>
                  </a:lnTo>
                  <a:lnTo>
                    <a:pt x="1100" y="39"/>
                  </a:lnTo>
                  <a:lnTo>
                    <a:pt x="9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extrusionOk="0">
                  <a:moveTo>
                    <a:pt x="9429" y="1"/>
                  </a:move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  <a:lnTo>
                    <a:pt x="94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5"/>
            <p:cNvSpPr/>
            <p:nvPr/>
          </p:nvSpPr>
          <p:spPr>
            <a:xfrm rot="-3245359">
              <a:off x="5343140" y="4115458"/>
              <a:ext cx="304463" cy="340336"/>
            </a:xfrm>
            <a:custGeom>
              <a:avLst/>
              <a:gdLst/>
              <a:ahLst/>
              <a:cxnLst/>
              <a:rect l="l" t="t" r="r" b="b"/>
              <a:pathLst>
                <a:path w="12179" h="13614" fill="none" extrusionOk="0">
                  <a:moveTo>
                    <a:pt x="11334" y="2535"/>
                  </a:moveTo>
                  <a:lnTo>
                    <a:pt x="9429" y="1"/>
                  </a:lnTo>
                  <a:lnTo>
                    <a:pt x="825" y="6503"/>
                  </a:lnTo>
                  <a:lnTo>
                    <a:pt x="825" y="6503"/>
                  </a:lnTo>
                  <a:lnTo>
                    <a:pt x="668" y="6640"/>
                  </a:lnTo>
                  <a:lnTo>
                    <a:pt x="530" y="6797"/>
                  </a:lnTo>
                  <a:lnTo>
                    <a:pt x="393" y="6955"/>
                  </a:lnTo>
                  <a:lnTo>
                    <a:pt x="275" y="7131"/>
                  </a:lnTo>
                  <a:lnTo>
                    <a:pt x="196" y="7308"/>
                  </a:lnTo>
                  <a:lnTo>
                    <a:pt x="118" y="7485"/>
                  </a:lnTo>
                  <a:lnTo>
                    <a:pt x="59" y="7681"/>
                  </a:lnTo>
                  <a:lnTo>
                    <a:pt x="20" y="7878"/>
                  </a:lnTo>
                  <a:lnTo>
                    <a:pt x="0" y="8094"/>
                  </a:lnTo>
                  <a:lnTo>
                    <a:pt x="0" y="8290"/>
                  </a:lnTo>
                  <a:lnTo>
                    <a:pt x="20" y="8487"/>
                  </a:lnTo>
                  <a:lnTo>
                    <a:pt x="59" y="8683"/>
                  </a:lnTo>
                  <a:lnTo>
                    <a:pt x="118" y="8880"/>
                  </a:lnTo>
                  <a:lnTo>
                    <a:pt x="196" y="9076"/>
                  </a:lnTo>
                  <a:lnTo>
                    <a:pt x="295" y="9253"/>
                  </a:lnTo>
                  <a:lnTo>
                    <a:pt x="432" y="9430"/>
                  </a:lnTo>
                  <a:lnTo>
                    <a:pt x="3575" y="13613"/>
                  </a:lnTo>
                  <a:lnTo>
                    <a:pt x="10529" y="8349"/>
                  </a:lnTo>
                  <a:lnTo>
                    <a:pt x="10529" y="8349"/>
                  </a:lnTo>
                  <a:lnTo>
                    <a:pt x="10862" y="8074"/>
                  </a:lnTo>
                  <a:lnTo>
                    <a:pt x="11157" y="7780"/>
                  </a:lnTo>
                  <a:lnTo>
                    <a:pt x="11412" y="7465"/>
                  </a:lnTo>
                  <a:lnTo>
                    <a:pt x="11629" y="7112"/>
                  </a:lnTo>
                  <a:lnTo>
                    <a:pt x="11805" y="6758"/>
                  </a:lnTo>
                  <a:lnTo>
                    <a:pt x="11962" y="6385"/>
                  </a:lnTo>
                  <a:lnTo>
                    <a:pt x="12061" y="6012"/>
                  </a:lnTo>
                  <a:lnTo>
                    <a:pt x="12139" y="5619"/>
                  </a:lnTo>
                  <a:lnTo>
                    <a:pt x="12179" y="5206"/>
                  </a:lnTo>
                  <a:lnTo>
                    <a:pt x="12179" y="4813"/>
                  </a:lnTo>
                  <a:lnTo>
                    <a:pt x="12139" y="4421"/>
                  </a:lnTo>
                  <a:lnTo>
                    <a:pt x="12061" y="4028"/>
                  </a:lnTo>
                  <a:lnTo>
                    <a:pt x="11943" y="3635"/>
                  </a:lnTo>
                  <a:lnTo>
                    <a:pt x="11786" y="3262"/>
                  </a:lnTo>
                  <a:lnTo>
                    <a:pt x="11589" y="2888"/>
                  </a:lnTo>
                  <a:lnTo>
                    <a:pt x="11334" y="25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extrusionOk="0">
                  <a:moveTo>
                    <a:pt x="9252" y="1"/>
                  </a:move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  <a:lnTo>
                    <a:pt x="0" y="609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5"/>
            <p:cNvSpPr/>
            <p:nvPr/>
          </p:nvSpPr>
          <p:spPr>
            <a:xfrm rot="-3245359">
              <a:off x="6127788" y="4160774"/>
              <a:ext cx="319687" cy="214141"/>
            </a:xfrm>
            <a:custGeom>
              <a:avLst/>
              <a:gdLst/>
              <a:ahLst/>
              <a:cxnLst/>
              <a:rect l="l" t="t" r="r" b="b"/>
              <a:pathLst>
                <a:path w="12788" h="8566" fill="none" extrusionOk="0">
                  <a:moveTo>
                    <a:pt x="6973" y="826"/>
                  </a:moveTo>
                  <a:lnTo>
                    <a:pt x="0" y="6090"/>
                  </a:lnTo>
                  <a:lnTo>
                    <a:pt x="1238" y="7740"/>
                  </a:lnTo>
                  <a:lnTo>
                    <a:pt x="1238" y="7740"/>
                  </a:lnTo>
                  <a:lnTo>
                    <a:pt x="1375" y="7897"/>
                  </a:lnTo>
                  <a:lnTo>
                    <a:pt x="1532" y="8035"/>
                  </a:lnTo>
                  <a:lnTo>
                    <a:pt x="1689" y="8172"/>
                  </a:lnTo>
                  <a:lnTo>
                    <a:pt x="1866" y="8290"/>
                  </a:lnTo>
                  <a:lnTo>
                    <a:pt x="2043" y="8369"/>
                  </a:lnTo>
                  <a:lnTo>
                    <a:pt x="2239" y="8447"/>
                  </a:lnTo>
                  <a:lnTo>
                    <a:pt x="2436" y="8506"/>
                  </a:lnTo>
                  <a:lnTo>
                    <a:pt x="2632" y="8546"/>
                  </a:lnTo>
                  <a:lnTo>
                    <a:pt x="2829" y="8565"/>
                  </a:lnTo>
                  <a:lnTo>
                    <a:pt x="3025" y="8565"/>
                  </a:lnTo>
                  <a:lnTo>
                    <a:pt x="3241" y="8546"/>
                  </a:lnTo>
                  <a:lnTo>
                    <a:pt x="3438" y="8506"/>
                  </a:lnTo>
                  <a:lnTo>
                    <a:pt x="3634" y="8447"/>
                  </a:lnTo>
                  <a:lnTo>
                    <a:pt x="3811" y="8369"/>
                  </a:lnTo>
                  <a:lnTo>
                    <a:pt x="4007" y="8271"/>
                  </a:lnTo>
                  <a:lnTo>
                    <a:pt x="4184" y="8133"/>
                  </a:lnTo>
                  <a:lnTo>
                    <a:pt x="12788" y="1651"/>
                  </a:lnTo>
                  <a:lnTo>
                    <a:pt x="12788" y="1651"/>
                  </a:lnTo>
                  <a:lnTo>
                    <a:pt x="12513" y="1317"/>
                  </a:lnTo>
                  <a:lnTo>
                    <a:pt x="12218" y="1022"/>
                  </a:lnTo>
                  <a:lnTo>
                    <a:pt x="11884" y="767"/>
                  </a:lnTo>
                  <a:lnTo>
                    <a:pt x="11550" y="551"/>
                  </a:lnTo>
                  <a:lnTo>
                    <a:pt x="11196" y="374"/>
                  </a:lnTo>
                  <a:lnTo>
                    <a:pt x="10823" y="217"/>
                  </a:lnTo>
                  <a:lnTo>
                    <a:pt x="10430" y="119"/>
                  </a:lnTo>
                  <a:lnTo>
                    <a:pt x="10038" y="40"/>
                  </a:lnTo>
                  <a:lnTo>
                    <a:pt x="9645" y="1"/>
                  </a:lnTo>
                  <a:lnTo>
                    <a:pt x="9252" y="1"/>
                  </a:lnTo>
                  <a:lnTo>
                    <a:pt x="8839" y="40"/>
                  </a:lnTo>
                  <a:lnTo>
                    <a:pt x="8447" y="119"/>
                  </a:lnTo>
                  <a:lnTo>
                    <a:pt x="8054" y="237"/>
                  </a:lnTo>
                  <a:lnTo>
                    <a:pt x="7680" y="394"/>
                  </a:lnTo>
                  <a:lnTo>
                    <a:pt x="7307" y="590"/>
                  </a:lnTo>
                  <a:lnTo>
                    <a:pt x="6973" y="8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5"/>
            <p:cNvSpPr/>
            <p:nvPr/>
          </p:nvSpPr>
          <p:spPr>
            <a:xfrm rot="-3245359">
              <a:off x="5347192" y="3929383"/>
              <a:ext cx="157669" cy="63372"/>
            </a:xfrm>
            <a:custGeom>
              <a:avLst/>
              <a:gdLst/>
              <a:ahLst/>
              <a:cxnLst/>
              <a:rect l="l" t="t" r="r" b="b"/>
              <a:pathLst>
                <a:path w="6307" h="2535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2790" y="413"/>
                  </a:lnTo>
                  <a:lnTo>
                    <a:pt x="2790" y="413"/>
                  </a:lnTo>
                  <a:lnTo>
                    <a:pt x="2947" y="315"/>
                  </a:lnTo>
                  <a:lnTo>
                    <a:pt x="3085" y="236"/>
                  </a:lnTo>
                  <a:lnTo>
                    <a:pt x="3242" y="158"/>
                  </a:lnTo>
                  <a:lnTo>
                    <a:pt x="3399" y="99"/>
                  </a:lnTo>
                  <a:lnTo>
                    <a:pt x="3556" y="59"/>
                  </a:lnTo>
                  <a:lnTo>
                    <a:pt x="3733" y="20"/>
                  </a:lnTo>
                  <a:lnTo>
                    <a:pt x="3890" y="1"/>
                  </a:lnTo>
                  <a:lnTo>
                    <a:pt x="4047" y="1"/>
                  </a:lnTo>
                  <a:lnTo>
                    <a:pt x="4047" y="1"/>
                  </a:lnTo>
                  <a:lnTo>
                    <a:pt x="4283" y="1"/>
                  </a:lnTo>
                  <a:lnTo>
                    <a:pt x="4519" y="40"/>
                  </a:lnTo>
                  <a:lnTo>
                    <a:pt x="4755" y="118"/>
                  </a:lnTo>
                  <a:lnTo>
                    <a:pt x="4971" y="217"/>
                  </a:lnTo>
                  <a:lnTo>
                    <a:pt x="5187" y="334"/>
                  </a:lnTo>
                  <a:lnTo>
                    <a:pt x="5383" y="472"/>
                  </a:lnTo>
                  <a:lnTo>
                    <a:pt x="5560" y="629"/>
                  </a:lnTo>
                  <a:lnTo>
                    <a:pt x="5737" y="826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5"/>
            <p:cNvSpPr/>
            <p:nvPr/>
          </p:nvSpPr>
          <p:spPr>
            <a:xfrm rot="-3245359">
              <a:off x="5370061" y="3917708"/>
              <a:ext cx="157669" cy="119845"/>
            </a:xfrm>
            <a:custGeom>
              <a:avLst/>
              <a:gdLst/>
              <a:ahLst/>
              <a:cxnLst/>
              <a:rect l="l" t="t" r="r" b="b"/>
              <a:pathLst>
                <a:path w="6307" h="4794" fill="none" extrusionOk="0">
                  <a:moveTo>
                    <a:pt x="4047" y="1"/>
                  </a:moveTo>
                  <a:lnTo>
                    <a:pt x="4047" y="1"/>
                  </a:lnTo>
                  <a:lnTo>
                    <a:pt x="3890" y="1"/>
                  </a:lnTo>
                  <a:lnTo>
                    <a:pt x="3733" y="20"/>
                  </a:lnTo>
                  <a:lnTo>
                    <a:pt x="3556" y="59"/>
                  </a:lnTo>
                  <a:lnTo>
                    <a:pt x="3399" y="99"/>
                  </a:lnTo>
                  <a:lnTo>
                    <a:pt x="3242" y="158"/>
                  </a:lnTo>
                  <a:lnTo>
                    <a:pt x="3085" y="236"/>
                  </a:lnTo>
                  <a:lnTo>
                    <a:pt x="2947" y="315"/>
                  </a:lnTo>
                  <a:lnTo>
                    <a:pt x="2790" y="413"/>
                  </a:lnTo>
                  <a:lnTo>
                    <a:pt x="1" y="2534"/>
                  </a:lnTo>
                  <a:lnTo>
                    <a:pt x="1710" y="4793"/>
                  </a:lnTo>
                  <a:lnTo>
                    <a:pt x="5285" y="2083"/>
                  </a:lnTo>
                  <a:lnTo>
                    <a:pt x="5285" y="2083"/>
                  </a:lnTo>
                  <a:lnTo>
                    <a:pt x="5521" y="1926"/>
                  </a:lnTo>
                  <a:lnTo>
                    <a:pt x="5776" y="1788"/>
                  </a:lnTo>
                  <a:lnTo>
                    <a:pt x="6031" y="1670"/>
                  </a:lnTo>
                  <a:lnTo>
                    <a:pt x="6306" y="1592"/>
                  </a:lnTo>
                  <a:lnTo>
                    <a:pt x="5737" y="826"/>
                  </a:lnTo>
                  <a:lnTo>
                    <a:pt x="5737" y="826"/>
                  </a:lnTo>
                  <a:lnTo>
                    <a:pt x="5560" y="629"/>
                  </a:lnTo>
                  <a:lnTo>
                    <a:pt x="5383" y="472"/>
                  </a:lnTo>
                  <a:lnTo>
                    <a:pt x="5187" y="334"/>
                  </a:lnTo>
                  <a:lnTo>
                    <a:pt x="4971" y="217"/>
                  </a:lnTo>
                  <a:lnTo>
                    <a:pt x="4755" y="118"/>
                  </a:lnTo>
                  <a:lnTo>
                    <a:pt x="4519" y="40"/>
                  </a:lnTo>
                  <a:lnTo>
                    <a:pt x="4283" y="1"/>
                  </a:lnTo>
                  <a:lnTo>
                    <a:pt x="40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5"/>
            <p:cNvSpPr/>
            <p:nvPr/>
          </p:nvSpPr>
          <p:spPr>
            <a:xfrm rot="-3245359">
              <a:off x="5390056" y="4029521"/>
              <a:ext cx="102646" cy="101171"/>
            </a:xfrm>
            <a:custGeom>
              <a:avLst/>
              <a:gdLst/>
              <a:ahLst/>
              <a:cxnLst/>
              <a:rect l="l" t="t" r="r" b="b"/>
              <a:pathLst>
                <a:path w="4106" h="4047" fill="none" extrusionOk="0">
                  <a:moveTo>
                    <a:pt x="2397" y="0"/>
                  </a:moveTo>
                  <a:lnTo>
                    <a:pt x="1" y="1788"/>
                  </a:lnTo>
                  <a:lnTo>
                    <a:pt x="1709" y="4047"/>
                  </a:lnTo>
                  <a:lnTo>
                    <a:pt x="4106" y="2259"/>
                  </a:lnTo>
                  <a:lnTo>
                    <a:pt x="23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5"/>
            <p:cNvSpPr/>
            <p:nvPr/>
          </p:nvSpPr>
          <p:spPr>
            <a:xfrm rot="-3245359">
              <a:off x="5437471" y="4404800"/>
              <a:ext cx="10825" cy="48148"/>
            </a:xfrm>
            <a:custGeom>
              <a:avLst/>
              <a:gdLst/>
              <a:ahLst/>
              <a:cxnLst/>
              <a:rect l="l" t="t" r="r" b="b"/>
              <a:pathLst>
                <a:path w="433" h="1926" extrusionOk="0">
                  <a:moveTo>
                    <a:pt x="118" y="1"/>
                  </a:moveTo>
                  <a:lnTo>
                    <a:pt x="59" y="158"/>
                  </a:lnTo>
                  <a:lnTo>
                    <a:pt x="54" y="197"/>
                  </a:lnTo>
                  <a:lnTo>
                    <a:pt x="59" y="177"/>
                  </a:lnTo>
                  <a:lnTo>
                    <a:pt x="118" y="1"/>
                  </a:lnTo>
                  <a:close/>
                  <a:moveTo>
                    <a:pt x="54" y="197"/>
                  </a:moveTo>
                  <a:lnTo>
                    <a:pt x="20" y="334"/>
                  </a:lnTo>
                  <a:lnTo>
                    <a:pt x="0" y="511"/>
                  </a:lnTo>
                  <a:lnTo>
                    <a:pt x="0" y="649"/>
                  </a:lnTo>
                  <a:lnTo>
                    <a:pt x="20" y="472"/>
                  </a:lnTo>
                  <a:lnTo>
                    <a:pt x="39" y="315"/>
                  </a:lnTo>
                  <a:lnTo>
                    <a:pt x="54" y="197"/>
                  </a:lnTo>
                  <a:close/>
                  <a:moveTo>
                    <a:pt x="0" y="826"/>
                  </a:moveTo>
                  <a:lnTo>
                    <a:pt x="0" y="845"/>
                  </a:lnTo>
                  <a:lnTo>
                    <a:pt x="20" y="1002"/>
                  </a:lnTo>
                  <a:lnTo>
                    <a:pt x="59" y="1159"/>
                  </a:lnTo>
                  <a:lnTo>
                    <a:pt x="20" y="983"/>
                  </a:lnTo>
                  <a:lnTo>
                    <a:pt x="0" y="826"/>
                  </a:lnTo>
                  <a:close/>
                  <a:moveTo>
                    <a:pt x="59" y="1159"/>
                  </a:moveTo>
                  <a:lnTo>
                    <a:pt x="98" y="1336"/>
                  </a:lnTo>
                  <a:lnTo>
                    <a:pt x="157" y="1493"/>
                  </a:lnTo>
                  <a:lnTo>
                    <a:pt x="236" y="1631"/>
                  </a:lnTo>
                  <a:lnTo>
                    <a:pt x="157" y="1474"/>
                  </a:lnTo>
                  <a:lnTo>
                    <a:pt x="98" y="1317"/>
                  </a:lnTo>
                  <a:lnTo>
                    <a:pt x="59" y="1159"/>
                  </a:lnTo>
                  <a:close/>
                  <a:moveTo>
                    <a:pt x="236" y="1631"/>
                  </a:moveTo>
                  <a:lnTo>
                    <a:pt x="314" y="1788"/>
                  </a:lnTo>
                  <a:lnTo>
                    <a:pt x="432" y="1926"/>
                  </a:lnTo>
                  <a:lnTo>
                    <a:pt x="432" y="1926"/>
                  </a:lnTo>
                  <a:lnTo>
                    <a:pt x="334" y="1788"/>
                  </a:lnTo>
                  <a:lnTo>
                    <a:pt x="236" y="1631"/>
                  </a:lnTo>
                  <a:close/>
                </a:path>
              </a:pathLst>
            </a:custGeom>
            <a:solidFill>
              <a:srgbClr val="AD8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5"/>
            <p:cNvSpPr/>
            <p:nvPr/>
          </p:nvSpPr>
          <p:spPr>
            <a:xfrm rot="-3245359">
              <a:off x="5436118" y="4383005"/>
              <a:ext cx="25049" cy="82522"/>
            </a:xfrm>
            <a:custGeom>
              <a:avLst/>
              <a:gdLst/>
              <a:ahLst/>
              <a:cxnLst/>
              <a:rect l="l" t="t" r="r" b="b"/>
              <a:pathLst>
                <a:path w="1002" h="3301" fill="none" extrusionOk="0">
                  <a:moveTo>
                    <a:pt x="432" y="1"/>
                  </a:moveTo>
                  <a:lnTo>
                    <a:pt x="432" y="1"/>
                  </a:lnTo>
                  <a:lnTo>
                    <a:pt x="334" y="138"/>
                  </a:lnTo>
                  <a:lnTo>
                    <a:pt x="255" y="295"/>
                  </a:lnTo>
                  <a:lnTo>
                    <a:pt x="177" y="452"/>
                  </a:lnTo>
                  <a:lnTo>
                    <a:pt x="118" y="610"/>
                  </a:lnTo>
                  <a:lnTo>
                    <a:pt x="59" y="786"/>
                  </a:lnTo>
                  <a:lnTo>
                    <a:pt x="20" y="943"/>
                  </a:lnTo>
                  <a:lnTo>
                    <a:pt x="0" y="1120"/>
                  </a:lnTo>
                  <a:lnTo>
                    <a:pt x="0" y="1277"/>
                  </a:lnTo>
                  <a:lnTo>
                    <a:pt x="0" y="1277"/>
                  </a:lnTo>
                  <a:lnTo>
                    <a:pt x="0" y="1454"/>
                  </a:lnTo>
                  <a:lnTo>
                    <a:pt x="20" y="1611"/>
                  </a:lnTo>
                  <a:lnTo>
                    <a:pt x="59" y="1768"/>
                  </a:lnTo>
                  <a:lnTo>
                    <a:pt x="98" y="1945"/>
                  </a:lnTo>
                  <a:lnTo>
                    <a:pt x="157" y="2102"/>
                  </a:lnTo>
                  <a:lnTo>
                    <a:pt x="236" y="2240"/>
                  </a:lnTo>
                  <a:lnTo>
                    <a:pt x="334" y="2397"/>
                  </a:lnTo>
                  <a:lnTo>
                    <a:pt x="432" y="2535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1002" y="3301"/>
                  </a:lnTo>
                  <a:lnTo>
                    <a:pt x="432" y="2535"/>
                  </a:lnTo>
                  <a:lnTo>
                    <a:pt x="432" y="2535"/>
                  </a:lnTo>
                  <a:lnTo>
                    <a:pt x="314" y="2397"/>
                  </a:lnTo>
                  <a:lnTo>
                    <a:pt x="236" y="2240"/>
                  </a:lnTo>
                  <a:lnTo>
                    <a:pt x="157" y="2083"/>
                  </a:lnTo>
                  <a:lnTo>
                    <a:pt x="98" y="1926"/>
                  </a:lnTo>
                  <a:lnTo>
                    <a:pt x="59" y="1768"/>
                  </a:lnTo>
                  <a:lnTo>
                    <a:pt x="20" y="1592"/>
                  </a:lnTo>
                  <a:lnTo>
                    <a:pt x="0" y="1435"/>
                  </a:lnTo>
                  <a:lnTo>
                    <a:pt x="0" y="1258"/>
                  </a:lnTo>
                  <a:lnTo>
                    <a:pt x="20" y="1081"/>
                  </a:lnTo>
                  <a:lnTo>
                    <a:pt x="39" y="924"/>
                  </a:lnTo>
                  <a:lnTo>
                    <a:pt x="59" y="767"/>
                  </a:lnTo>
                  <a:lnTo>
                    <a:pt x="118" y="610"/>
                  </a:lnTo>
                  <a:lnTo>
                    <a:pt x="177" y="452"/>
                  </a:lnTo>
                  <a:lnTo>
                    <a:pt x="255" y="295"/>
                  </a:lnTo>
                  <a:lnTo>
                    <a:pt x="334" y="138"/>
                  </a:lnTo>
                  <a:lnTo>
                    <a:pt x="4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5"/>
            <p:cNvSpPr/>
            <p:nvPr/>
          </p:nvSpPr>
          <p:spPr>
            <a:xfrm rot="-3245359">
              <a:off x="5313918" y="4143662"/>
              <a:ext cx="278439" cy="254890"/>
            </a:xfrm>
            <a:custGeom>
              <a:avLst/>
              <a:gdLst/>
              <a:ahLst/>
              <a:cxnLst/>
              <a:rect l="l" t="t" r="r" b="b"/>
              <a:pathLst>
                <a:path w="11138" h="10196" fill="none" extrusionOk="0">
                  <a:moveTo>
                    <a:pt x="9429" y="1"/>
                  </a:moveTo>
                  <a:lnTo>
                    <a:pt x="825" y="6503"/>
                  </a:lnTo>
                  <a:lnTo>
                    <a:pt x="825" y="6503"/>
                  </a:lnTo>
                  <a:lnTo>
                    <a:pt x="609" y="6699"/>
                  </a:lnTo>
                  <a:lnTo>
                    <a:pt x="609" y="6699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91" y="6817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432" y="6896"/>
                  </a:lnTo>
                  <a:lnTo>
                    <a:pt x="334" y="7033"/>
                  </a:lnTo>
                  <a:lnTo>
                    <a:pt x="255" y="7190"/>
                  </a:lnTo>
                  <a:lnTo>
                    <a:pt x="177" y="7347"/>
                  </a:lnTo>
                  <a:lnTo>
                    <a:pt x="118" y="7505"/>
                  </a:lnTo>
                  <a:lnTo>
                    <a:pt x="59" y="7662"/>
                  </a:lnTo>
                  <a:lnTo>
                    <a:pt x="39" y="7819"/>
                  </a:lnTo>
                  <a:lnTo>
                    <a:pt x="20" y="7976"/>
                  </a:lnTo>
                  <a:lnTo>
                    <a:pt x="0" y="8153"/>
                  </a:lnTo>
                  <a:lnTo>
                    <a:pt x="0" y="8330"/>
                  </a:lnTo>
                  <a:lnTo>
                    <a:pt x="20" y="8487"/>
                  </a:lnTo>
                  <a:lnTo>
                    <a:pt x="59" y="8663"/>
                  </a:lnTo>
                  <a:lnTo>
                    <a:pt x="98" y="8821"/>
                  </a:lnTo>
                  <a:lnTo>
                    <a:pt x="157" y="8978"/>
                  </a:lnTo>
                  <a:lnTo>
                    <a:pt x="236" y="9135"/>
                  </a:lnTo>
                  <a:lnTo>
                    <a:pt x="314" y="9292"/>
                  </a:lnTo>
                  <a:lnTo>
                    <a:pt x="432" y="9430"/>
                  </a:lnTo>
                  <a:lnTo>
                    <a:pt x="1002" y="10196"/>
                  </a:lnTo>
                  <a:lnTo>
                    <a:pt x="1002" y="10196"/>
                  </a:lnTo>
                  <a:lnTo>
                    <a:pt x="1139" y="9960"/>
                  </a:lnTo>
                  <a:lnTo>
                    <a:pt x="1316" y="9744"/>
                  </a:lnTo>
                  <a:lnTo>
                    <a:pt x="1532" y="9547"/>
                  </a:lnTo>
                  <a:lnTo>
                    <a:pt x="1748" y="9351"/>
                  </a:lnTo>
                  <a:lnTo>
                    <a:pt x="11137" y="2260"/>
                  </a:lnTo>
                  <a:lnTo>
                    <a:pt x="9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5"/>
            <p:cNvSpPr/>
            <p:nvPr/>
          </p:nvSpPr>
          <p:spPr>
            <a:xfrm rot="-3245359">
              <a:off x="6215376" y="3890548"/>
              <a:ext cx="133095" cy="144869"/>
            </a:xfrm>
            <a:custGeom>
              <a:avLst/>
              <a:gdLst/>
              <a:ahLst/>
              <a:cxnLst/>
              <a:rect l="l" t="t" r="r" b="b"/>
              <a:pathLst>
                <a:path w="5324" h="5795" fill="none" extrusionOk="0">
                  <a:moveTo>
                    <a:pt x="4321" y="0"/>
                  </a:moveTo>
                  <a:lnTo>
                    <a:pt x="4321" y="0"/>
                  </a:lnTo>
                  <a:lnTo>
                    <a:pt x="4184" y="216"/>
                  </a:lnTo>
                  <a:lnTo>
                    <a:pt x="4007" y="432"/>
                  </a:lnTo>
                  <a:lnTo>
                    <a:pt x="3791" y="648"/>
                  </a:lnTo>
                  <a:lnTo>
                    <a:pt x="3575" y="845"/>
                  </a:lnTo>
                  <a:lnTo>
                    <a:pt x="0" y="3536"/>
                  </a:lnTo>
                  <a:lnTo>
                    <a:pt x="1689" y="5795"/>
                  </a:lnTo>
                  <a:lnTo>
                    <a:pt x="4498" y="3693"/>
                  </a:lnTo>
                  <a:lnTo>
                    <a:pt x="4498" y="3693"/>
                  </a:lnTo>
                  <a:lnTo>
                    <a:pt x="4675" y="3516"/>
                  </a:lnTo>
                  <a:lnTo>
                    <a:pt x="4852" y="3339"/>
                  </a:lnTo>
                  <a:lnTo>
                    <a:pt x="4989" y="3143"/>
                  </a:lnTo>
                  <a:lnTo>
                    <a:pt x="5107" y="2927"/>
                  </a:lnTo>
                  <a:lnTo>
                    <a:pt x="5205" y="2711"/>
                  </a:lnTo>
                  <a:lnTo>
                    <a:pt x="5264" y="2475"/>
                  </a:lnTo>
                  <a:lnTo>
                    <a:pt x="5304" y="2259"/>
                  </a:lnTo>
                  <a:lnTo>
                    <a:pt x="5323" y="2004"/>
                  </a:lnTo>
                  <a:lnTo>
                    <a:pt x="5323" y="2004"/>
                  </a:lnTo>
                  <a:lnTo>
                    <a:pt x="5323" y="1847"/>
                  </a:lnTo>
                  <a:lnTo>
                    <a:pt x="5304" y="1689"/>
                  </a:lnTo>
                  <a:lnTo>
                    <a:pt x="5264" y="1513"/>
                  </a:lnTo>
                  <a:lnTo>
                    <a:pt x="5225" y="1356"/>
                  </a:lnTo>
                  <a:lnTo>
                    <a:pt x="5166" y="1198"/>
                  </a:lnTo>
                  <a:lnTo>
                    <a:pt x="5088" y="1041"/>
                  </a:lnTo>
                  <a:lnTo>
                    <a:pt x="5009" y="904"/>
                  </a:lnTo>
                  <a:lnTo>
                    <a:pt x="4891" y="747"/>
                  </a:lnTo>
                  <a:lnTo>
                    <a:pt x="4891" y="747"/>
                  </a:lnTo>
                  <a:lnTo>
                    <a:pt x="43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5"/>
            <p:cNvSpPr/>
            <p:nvPr/>
          </p:nvSpPr>
          <p:spPr>
            <a:xfrm rot="-3245359">
              <a:off x="6223182" y="4021320"/>
              <a:ext cx="124270" cy="101671"/>
            </a:xfrm>
            <a:custGeom>
              <a:avLst/>
              <a:gdLst/>
              <a:ahLst/>
              <a:cxnLst/>
              <a:rect l="l" t="t" r="r" b="b"/>
              <a:pathLst>
                <a:path w="4971" h="4067" fill="none" extrusionOk="0">
                  <a:moveTo>
                    <a:pt x="3281" y="1"/>
                  </a:moveTo>
                  <a:lnTo>
                    <a:pt x="1" y="2476"/>
                  </a:lnTo>
                  <a:lnTo>
                    <a:pt x="1" y="2476"/>
                  </a:lnTo>
                  <a:lnTo>
                    <a:pt x="374" y="2554"/>
                  </a:lnTo>
                  <a:lnTo>
                    <a:pt x="727" y="2672"/>
                  </a:lnTo>
                  <a:lnTo>
                    <a:pt x="1081" y="2829"/>
                  </a:lnTo>
                  <a:lnTo>
                    <a:pt x="1415" y="3006"/>
                  </a:lnTo>
                  <a:lnTo>
                    <a:pt x="1749" y="3222"/>
                  </a:lnTo>
                  <a:lnTo>
                    <a:pt x="2044" y="3478"/>
                  </a:lnTo>
                  <a:lnTo>
                    <a:pt x="2338" y="3753"/>
                  </a:lnTo>
                  <a:lnTo>
                    <a:pt x="2594" y="4067"/>
                  </a:lnTo>
                  <a:lnTo>
                    <a:pt x="4970" y="2260"/>
                  </a:lnTo>
                  <a:lnTo>
                    <a:pt x="32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9C4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5"/>
            <p:cNvSpPr/>
            <p:nvPr/>
          </p:nvSpPr>
          <p:spPr>
            <a:xfrm rot="-3245359">
              <a:off x="6262971" y="4413509"/>
              <a:ext cx="14274" cy="19174"/>
            </a:xfrm>
            <a:custGeom>
              <a:avLst/>
              <a:gdLst/>
              <a:ahLst/>
              <a:cxnLst/>
              <a:rect l="l" t="t" r="r" b="b"/>
              <a:pathLst>
                <a:path w="571" h="7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extrusionOk="0">
                  <a:moveTo>
                    <a:pt x="3497" y="1179"/>
                  </a:move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497" y="117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C3A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5"/>
            <p:cNvSpPr/>
            <p:nvPr/>
          </p:nvSpPr>
          <p:spPr>
            <a:xfrm rot="-3245359">
              <a:off x="6333288" y="436969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5"/>
            <p:cNvSpPr/>
            <p:nvPr/>
          </p:nvSpPr>
          <p:spPr>
            <a:xfrm rot="-3245359">
              <a:off x="6256196" y="4379613"/>
              <a:ext cx="87447" cy="39798"/>
            </a:xfrm>
            <a:custGeom>
              <a:avLst/>
              <a:gdLst/>
              <a:ahLst/>
              <a:cxnLst/>
              <a:rect l="l" t="t" r="r" b="b"/>
              <a:pathLst>
                <a:path w="3498" h="159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71" y="766"/>
                  </a:lnTo>
                  <a:lnTo>
                    <a:pt x="571" y="766"/>
                  </a:lnTo>
                  <a:lnTo>
                    <a:pt x="747" y="943"/>
                  </a:lnTo>
                  <a:lnTo>
                    <a:pt x="924" y="1120"/>
                  </a:lnTo>
                  <a:lnTo>
                    <a:pt x="1121" y="1257"/>
                  </a:lnTo>
                  <a:lnTo>
                    <a:pt x="1337" y="1375"/>
                  </a:lnTo>
                  <a:lnTo>
                    <a:pt x="1553" y="1473"/>
                  </a:lnTo>
                  <a:lnTo>
                    <a:pt x="1788" y="1532"/>
                  </a:lnTo>
                  <a:lnTo>
                    <a:pt x="2024" y="1572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417" y="1591"/>
                  </a:lnTo>
                  <a:lnTo>
                    <a:pt x="2574" y="1572"/>
                  </a:lnTo>
                  <a:lnTo>
                    <a:pt x="2731" y="1532"/>
                  </a:lnTo>
                  <a:lnTo>
                    <a:pt x="2888" y="1493"/>
                  </a:lnTo>
                  <a:lnTo>
                    <a:pt x="3046" y="1434"/>
                  </a:lnTo>
                  <a:lnTo>
                    <a:pt x="3203" y="1375"/>
                  </a:lnTo>
                  <a:lnTo>
                    <a:pt x="3340" y="1277"/>
                  </a:lnTo>
                  <a:lnTo>
                    <a:pt x="3497" y="1179"/>
                  </a:lnTo>
                  <a:lnTo>
                    <a:pt x="3497" y="1179"/>
                  </a:lnTo>
                  <a:lnTo>
                    <a:pt x="3340" y="1277"/>
                  </a:lnTo>
                  <a:lnTo>
                    <a:pt x="3203" y="1375"/>
                  </a:lnTo>
                  <a:lnTo>
                    <a:pt x="3046" y="1434"/>
                  </a:lnTo>
                  <a:lnTo>
                    <a:pt x="2888" y="1493"/>
                  </a:lnTo>
                  <a:lnTo>
                    <a:pt x="2731" y="1532"/>
                  </a:lnTo>
                  <a:lnTo>
                    <a:pt x="2574" y="1572"/>
                  </a:lnTo>
                  <a:lnTo>
                    <a:pt x="2417" y="1591"/>
                  </a:lnTo>
                  <a:lnTo>
                    <a:pt x="2260" y="1591"/>
                  </a:lnTo>
                  <a:lnTo>
                    <a:pt x="2260" y="1591"/>
                  </a:lnTo>
                  <a:lnTo>
                    <a:pt x="2024" y="1572"/>
                  </a:lnTo>
                  <a:lnTo>
                    <a:pt x="1788" y="1532"/>
                  </a:lnTo>
                  <a:lnTo>
                    <a:pt x="1553" y="1473"/>
                  </a:lnTo>
                  <a:lnTo>
                    <a:pt x="1337" y="1375"/>
                  </a:lnTo>
                  <a:lnTo>
                    <a:pt x="1121" y="1257"/>
                  </a:lnTo>
                  <a:lnTo>
                    <a:pt x="924" y="1120"/>
                  </a:lnTo>
                  <a:lnTo>
                    <a:pt x="747" y="943"/>
                  </a:lnTo>
                  <a:lnTo>
                    <a:pt x="571" y="76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5"/>
            <p:cNvSpPr/>
            <p:nvPr/>
          </p:nvSpPr>
          <p:spPr>
            <a:xfrm rot="-3245359">
              <a:off x="6141612" y="4155191"/>
              <a:ext cx="303013" cy="212667"/>
            </a:xfrm>
            <a:custGeom>
              <a:avLst/>
              <a:gdLst/>
              <a:ahLst/>
              <a:cxnLst/>
              <a:rect l="l" t="t" r="r" b="b"/>
              <a:pathLst>
                <a:path w="12121" h="8507" fill="none" extrusionOk="0">
                  <a:moveTo>
                    <a:pt x="9528" y="1"/>
                  </a:moveTo>
                  <a:lnTo>
                    <a:pt x="1022" y="6424"/>
                  </a:lnTo>
                  <a:lnTo>
                    <a:pt x="1022" y="6424"/>
                  </a:lnTo>
                  <a:lnTo>
                    <a:pt x="787" y="6581"/>
                  </a:lnTo>
                  <a:lnTo>
                    <a:pt x="531" y="6719"/>
                  </a:lnTo>
                  <a:lnTo>
                    <a:pt x="276" y="6837"/>
                  </a:lnTo>
                  <a:lnTo>
                    <a:pt x="1" y="6915"/>
                  </a:lnTo>
                  <a:lnTo>
                    <a:pt x="571" y="7681"/>
                  </a:lnTo>
                  <a:lnTo>
                    <a:pt x="571" y="7681"/>
                  </a:lnTo>
                  <a:lnTo>
                    <a:pt x="747" y="7858"/>
                  </a:lnTo>
                  <a:lnTo>
                    <a:pt x="924" y="8035"/>
                  </a:lnTo>
                  <a:lnTo>
                    <a:pt x="1121" y="8172"/>
                  </a:lnTo>
                  <a:lnTo>
                    <a:pt x="1337" y="8290"/>
                  </a:lnTo>
                  <a:lnTo>
                    <a:pt x="1553" y="8388"/>
                  </a:lnTo>
                  <a:lnTo>
                    <a:pt x="1788" y="8447"/>
                  </a:lnTo>
                  <a:lnTo>
                    <a:pt x="2024" y="8487"/>
                  </a:lnTo>
                  <a:lnTo>
                    <a:pt x="2260" y="8506"/>
                  </a:lnTo>
                  <a:lnTo>
                    <a:pt x="2260" y="8506"/>
                  </a:lnTo>
                  <a:lnTo>
                    <a:pt x="2417" y="8506"/>
                  </a:lnTo>
                  <a:lnTo>
                    <a:pt x="2574" y="8487"/>
                  </a:lnTo>
                  <a:lnTo>
                    <a:pt x="2731" y="8447"/>
                  </a:lnTo>
                  <a:lnTo>
                    <a:pt x="2888" y="8408"/>
                  </a:lnTo>
                  <a:lnTo>
                    <a:pt x="3046" y="8349"/>
                  </a:lnTo>
                  <a:lnTo>
                    <a:pt x="3203" y="8290"/>
                  </a:lnTo>
                  <a:lnTo>
                    <a:pt x="3340" y="8192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497" y="8094"/>
                  </a:lnTo>
                  <a:lnTo>
                    <a:pt x="3517" y="8074"/>
                  </a:lnTo>
                  <a:lnTo>
                    <a:pt x="12121" y="1592"/>
                  </a:lnTo>
                  <a:lnTo>
                    <a:pt x="12121" y="1592"/>
                  </a:lnTo>
                  <a:lnTo>
                    <a:pt x="11865" y="1278"/>
                  </a:lnTo>
                  <a:lnTo>
                    <a:pt x="11571" y="1003"/>
                  </a:lnTo>
                  <a:lnTo>
                    <a:pt x="11276" y="747"/>
                  </a:lnTo>
                  <a:lnTo>
                    <a:pt x="10942" y="531"/>
                  </a:lnTo>
                  <a:lnTo>
                    <a:pt x="10608" y="354"/>
                  </a:lnTo>
                  <a:lnTo>
                    <a:pt x="10254" y="197"/>
                  </a:lnTo>
                  <a:lnTo>
                    <a:pt x="9901" y="79"/>
                  </a:lnTo>
                  <a:lnTo>
                    <a:pt x="9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2" name="Google Shape;2572;p25"/>
          <p:cNvGrpSpPr/>
          <p:nvPr/>
        </p:nvGrpSpPr>
        <p:grpSpPr>
          <a:xfrm>
            <a:off x="58740" y="105827"/>
            <a:ext cx="925530" cy="1796832"/>
            <a:chOff x="204076" y="125827"/>
            <a:chExt cx="925530" cy="1796832"/>
          </a:xfrm>
        </p:grpSpPr>
        <p:sp>
          <p:nvSpPr>
            <p:cNvPr id="2573" name="Google Shape;2573;p25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5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5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5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5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5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5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5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5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2" name="Google Shape;2582;p25"/>
          <p:cNvGrpSpPr/>
          <p:nvPr/>
        </p:nvGrpSpPr>
        <p:grpSpPr>
          <a:xfrm rot="-2864756">
            <a:off x="8485936" y="74623"/>
            <a:ext cx="342892" cy="319092"/>
            <a:chOff x="-1003774" y="3010923"/>
            <a:chExt cx="671424" cy="624822"/>
          </a:xfrm>
        </p:grpSpPr>
        <p:sp>
          <p:nvSpPr>
            <p:cNvPr id="2583" name="Google Shape;2583;p2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" name="Google Shape;2621;p2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2" name="Google Shape;2622;p2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3" name="Google Shape;2623;p26"/>
          <p:cNvSpPr txBox="1">
            <a:spLocks noGrp="1"/>
          </p:cNvSpPr>
          <p:nvPr>
            <p:ph type="title"/>
          </p:nvPr>
        </p:nvSpPr>
        <p:spPr>
          <a:xfrm>
            <a:off x="2157218" y="1422651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4" name="Google Shape;2624;p26"/>
          <p:cNvSpPr txBox="1">
            <a:spLocks noGrp="1"/>
          </p:cNvSpPr>
          <p:nvPr>
            <p:ph type="subTitle" idx="1"/>
          </p:nvPr>
        </p:nvSpPr>
        <p:spPr>
          <a:xfrm>
            <a:off x="2157218" y="1817057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5" name="Google Shape;2625;p26"/>
          <p:cNvSpPr txBox="1">
            <a:spLocks noGrp="1"/>
          </p:cNvSpPr>
          <p:nvPr>
            <p:ph type="title" idx="2"/>
          </p:nvPr>
        </p:nvSpPr>
        <p:spPr>
          <a:xfrm>
            <a:off x="5965027" y="1422651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6" name="Google Shape;2626;p26"/>
          <p:cNvSpPr txBox="1">
            <a:spLocks noGrp="1"/>
          </p:cNvSpPr>
          <p:nvPr>
            <p:ph type="subTitle" idx="3"/>
          </p:nvPr>
        </p:nvSpPr>
        <p:spPr>
          <a:xfrm>
            <a:off x="5965027" y="1817057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7" name="Google Shape;2627;p26"/>
          <p:cNvSpPr txBox="1">
            <a:spLocks noGrp="1"/>
          </p:cNvSpPr>
          <p:nvPr>
            <p:ph type="title" idx="4"/>
          </p:nvPr>
        </p:nvSpPr>
        <p:spPr>
          <a:xfrm>
            <a:off x="2157218" y="260117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28" name="Google Shape;2628;p26"/>
          <p:cNvSpPr txBox="1">
            <a:spLocks noGrp="1"/>
          </p:cNvSpPr>
          <p:nvPr>
            <p:ph type="subTitle" idx="5"/>
          </p:nvPr>
        </p:nvSpPr>
        <p:spPr>
          <a:xfrm>
            <a:off x="2157218" y="299743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29" name="Google Shape;2629;p26"/>
          <p:cNvSpPr txBox="1">
            <a:spLocks noGrp="1"/>
          </p:cNvSpPr>
          <p:nvPr>
            <p:ph type="title" idx="6"/>
          </p:nvPr>
        </p:nvSpPr>
        <p:spPr>
          <a:xfrm>
            <a:off x="2157218" y="377553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0" name="Google Shape;2630;p26"/>
          <p:cNvSpPr txBox="1">
            <a:spLocks noGrp="1"/>
          </p:cNvSpPr>
          <p:nvPr>
            <p:ph type="subTitle" idx="7"/>
          </p:nvPr>
        </p:nvSpPr>
        <p:spPr>
          <a:xfrm>
            <a:off x="2157218" y="417179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1" name="Google Shape;2631;p26"/>
          <p:cNvSpPr txBox="1">
            <a:spLocks noGrp="1"/>
          </p:cNvSpPr>
          <p:nvPr>
            <p:ph type="title" idx="8"/>
          </p:nvPr>
        </p:nvSpPr>
        <p:spPr>
          <a:xfrm>
            <a:off x="5965027" y="260117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2" name="Google Shape;2632;p26"/>
          <p:cNvSpPr txBox="1">
            <a:spLocks noGrp="1"/>
          </p:cNvSpPr>
          <p:nvPr>
            <p:ph type="subTitle" idx="9"/>
          </p:nvPr>
        </p:nvSpPr>
        <p:spPr>
          <a:xfrm>
            <a:off x="5965027" y="299743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3" name="Google Shape;2633;p26"/>
          <p:cNvSpPr txBox="1">
            <a:spLocks noGrp="1"/>
          </p:cNvSpPr>
          <p:nvPr>
            <p:ph type="title" idx="13"/>
          </p:nvPr>
        </p:nvSpPr>
        <p:spPr>
          <a:xfrm>
            <a:off x="5965027" y="3775535"/>
            <a:ext cx="205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634" name="Google Shape;2634;p26"/>
          <p:cNvSpPr txBox="1">
            <a:spLocks noGrp="1"/>
          </p:cNvSpPr>
          <p:nvPr>
            <p:ph type="subTitle" idx="14"/>
          </p:nvPr>
        </p:nvSpPr>
        <p:spPr>
          <a:xfrm>
            <a:off x="5965027" y="4171796"/>
            <a:ext cx="2055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5" name="Google Shape;2635;p26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636" name="Google Shape;2636;p26"/>
          <p:cNvSpPr/>
          <p:nvPr/>
        </p:nvSpPr>
        <p:spPr>
          <a:xfrm>
            <a:off x="-66450" y="14650"/>
            <a:ext cx="1876425" cy="781050"/>
          </a:xfrm>
          <a:custGeom>
            <a:avLst/>
            <a:gdLst/>
            <a:ahLst/>
            <a:cxnLst/>
            <a:rect l="l" t="t" r="r" b="b"/>
            <a:pathLst>
              <a:path w="75057" h="31242" extrusionOk="0">
                <a:moveTo>
                  <a:pt x="75057" y="0"/>
                </a:moveTo>
                <a:cubicBezTo>
                  <a:pt x="66948" y="1622"/>
                  <a:pt x="58782" y="2950"/>
                  <a:pt x="50673" y="4572"/>
                </a:cubicBezTo>
                <a:cubicBezTo>
                  <a:pt x="42142" y="6278"/>
                  <a:pt x="36953" y="15623"/>
                  <a:pt x="28956" y="19050"/>
                </a:cubicBezTo>
                <a:cubicBezTo>
                  <a:pt x="22962" y="21619"/>
                  <a:pt x="14742" y="17423"/>
                  <a:pt x="9525" y="21336"/>
                </a:cubicBezTo>
                <a:cubicBezTo>
                  <a:pt x="5860" y="24084"/>
                  <a:pt x="4097" y="29193"/>
                  <a:pt x="0" y="31242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637" name="Google Shape;2637;p26"/>
          <p:cNvSpPr/>
          <p:nvPr/>
        </p:nvSpPr>
        <p:spPr>
          <a:xfrm>
            <a:off x="5058000" y="-109175"/>
            <a:ext cx="2733675" cy="526975"/>
          </a:xfrm>
          <a:custGeom>
            <a:avLst/>
            <a:gdLst/>
            <a:ahLst/>
            <a:cxnLst/>
            <a:rect l="l" t="t" r="r" b="b"/>
            <a:pathLst>
              <a:path w="109347" h="21079" extrusionOk="0">
                <a:moveTo>
                  <a:pt x="0" y="4191"/>
                </a:moveTo>
                <a:cubicBezTo>
                  <a:pt x="11068" y="6745"/>
                  <a:pt x="22657" y="6993"/>
                  <a:pt x="33528" y="10287"/>
                </a:cubicBezTo>
                <a:cubicBezTo>
                  <a:pt x="52712" y="16100"/>
                  <a:pt x="73596" y="24596"/>
                  <a:pt x="92964" y="19431"/>
                </a:cubicBezTo>
                <a:cubicBezTo>
                  <a:pt x="101150" y="17248"/>
                  <a:pt x="105558" y="7578"/>
                  <a:pt x="10934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638" name="Google Shape;2638;p26"/>
          <p:cNvGrpSpPr/>
          <p:nvPr/>
        </p:nvGrpSpPr>
        <p:grpSpPr>
          <a:xfrm rot="-2864756">
            <a:off x="598961" y="282048"/>
            <a:ext cx="342892" cy="319092"/>
            <a:chOff x="-1003774" y="3010923"/>
            <a:chExt cx="671424" cy="624822"/>
          </a:xfrm>
        </p:grpSpPr>
        <p:sp>
          <p:nvSpPr>
            <p:cNvPr id="2639" name="Google Shape;2639;p2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6" name="Google Shape;2676;p26"/>
          <p:cNvGrpSpPr/>
          <p:nvPr/>
        </p:nvGrpSpPr>
        <p:grpSpPr>
          <a:xfrm>
            <a:off x="7955349" y="266494"/>
            <a:ext cx="1073603" cy="1003212"/>
            <a:chOff x="10715325" y="1566575"/>
            <a:chExt cx="934950" cy="873650"/>
          </a:xfrm>
        </p:grpSpPr>
        <p:sp>
          <p:nvSpPr>
            <p:cNvPr id="2677" name="Google Shape;2677;p26"/>
            <p:cNvSpPr/>
            <p:nvPr/>
          </p:nvSpPr>
          <p:spPr>
            <a:xfrm>
              <a:off x="10810900" y="1566575"/>
              <a:ext cx="672650" cy="605125"/>
            </a:xfrm>
            <a:custGeom>
              <a:avLst/>
              <a:gdLst/>
              <a:ahLst/>
              <a:cxnLst/>
              <a:rect l="l" t="t" r="r" b="b"/>
              <a:pathLst>
                <a:path w="26906" h="24205" extrusionOk="0">
                  <a:moveTo>
                    <a:pt x="25326" y="12819"/>
                  </a:moveTo>
                  <a:lnTo>
                    <a:pt x="25451" y="13089"/>
                  </a:lnTo>
                  <a:lnTo>
                    <a:pt x="25555" y="13359"/>
                  </a:lnTo>
                  <a:lnTo>
                    <a:pt x="25638" y="13629"/>
                  </a:lnTo>
                  <a:lnTo>
                    <a:pt x="25700" y="13899"/>
                  </a:lnTo>
                  <a:lnTo>
                    <a:pt x="25721" y="14170"/>
                  </a:lnTo>
                  <a:lnTo>
                    <a:pt x="25742" y="14440"/>
                  </a:lnTo>
                  <a:lnTo>
                    <a:pt x="25742" y="14710"/>
                  </a:lnTo>
                  <a:lnTo>
                    <a:pt x="25742" y="14959"/>
                  </a:lnTo>
                  <a:lnTo>
                    <a:pt x="25700" y="15229"/>
                  </a:lnTo>
                  <a:lnTo>
                    <a:pt x="25659" y="15499"/>
                  </a:lnTo>
                  <a:lnTo>
                    <a:pt x="25534" y="16039"/>
                  </a:lnTo>
                  <a:lnTo>
                    <a:pt x="25347" y="16559"/>
                  </a:lnTo>
                  <a:lnTo>
                    <a:pt x="25139" y="17099"/>
                  </a:lnTo>
                  <a:lnTo>
                    <a:pt x="24973" y="16850"/>
                  </a:lnTo>
                  <a:lnTo>
                    <a:pt x="24848" y="16580"/>
                  </a:lnTo>
                  <a:lnTo>
                    <a:pt x="24807" y="16455"/>
                  </a:lnTo>
                  <a:lnTo>
                    <a:pt x="24786" y="16309"/>
                  </a:lnTo>
                  <a:lnTo>
                    <a:pt x="24765" y="16164"/>
                  </a:lnTo>
                  <a:lnTo>
                    <a:pt x="24765" y="16039"/>
                  </a:lnTo>
                  <a:lnTo>
                    <a:pt x="24807" y="15271"/>
                  </a:lnTo>
                  <a:lnTo>
                    <a:pt x="24848" y="14876"/>
                  </a:lnTo>
                  <a:lnTo>
                    <a:pt x="24911" y="14502"/>
                  </a:lnTo>
                  <a:lnTo>
                    <a:pt x="24994" y="14086"/>
                  </a:lnTo>
                  <a:lnTo>
                    <a:pt x="25098" y="13671"/>
                  </a:lnTo>
                  <a:lnTo>
                    <a:pt x="25326" y="12819"/>
                  </a:lnTo>
                  <a:close/>
                  <a:moveTo>
                    <a:pt x="9204" y="0"/>
                  </a:moveTo>
                  <a:lnTo>
                    <a:pt x="8955" y="21"/>
                  </a:lnTo>
                  <a:lnTo>
                    <a:pt x="9266" y="229"/>
                  </a:lnTo>
                  <a:lnTo>
                    <a:pt x="9453" y="374"/>
                  </a:lnTo>
                  <a:lnTo>
                    <a:pt x="9619" y="519"/>
                  </a:lnTo>
                  <a:lnTo>
                    <a:pt x="9765" y="686"/>
                  </a:lnTo>
                  <a:lnTo>
                    <a:pt x="9890" y="873"/>
                  </a:lnTo>
                  <a:lnTo>
                    <a:pt x="9993" y="1060"/>
                  </a:lnTo>
                  <a:lnTo>
                    <a:pt x="10076" y="1267"/>
                  </a:lnTo>
                  <a:lnTo>
                    <a:pt x="10118" y="1496"/>
                  </a:lnTo>
                  <a:lnTo>
                    <a:pt x="10118" y="1745"/>
                  </a:lnTo>
                  <a:lnTo>
                    <a:pt x="10097" y="1932"/>
                  </a:lnTo>
                  <a:lnTo>
                    <a:pt x="10056" y="2098"/>
                  </a:lnTo>
                  <a:lnTo>
                    <a:pt x="9993" y="2265"/>
                  </a:lnTo>
                  <a:lnTo>
                    <a:pt x="9890" y="2389"/>
                  </a:lnTo>
                  <a:lnTo>
                    <a:pt x="9786" y="2514"/>
                  </a:lnTo>
                  <a:lnTo>
                    <a:pt x="9640" y="2597"/>
                  </a:lnTo>
                  <a:lnTo>
                    <a:pt x="9474" y="2659"/>
                  </a:lnTo>
                  <a:lnTo>
                    <a:pt x="9287" y="2680"/>
                  </a:lnTo>
                  <a:lnTo>
                    <a:pt x="9038" y="2701"/>
                  </a:lnTo>
                  <a:lnTo>
                    <a:pt x="8788" y="2680"/>
                  </a:lnTo>
                  <a:lnTo>
                    <a:pt x="8539" y="2659"/>
                  </a:lnTo>
                  <a:lnTo>
                    <a:pt x="8290" y="2618"/>
                  </a:lnTo>
                  <a:lnTo>
                    <a:pt x="7833" y="2556"/>
                  </a:lnTo>
                  <a:lnTo>
                    <a:pt x="7355" y="2535"/>
                  </a:lnTo>
                  <a:lnTo>
                    <a:pt x="7126" y="2535"/>
                  </a:lnTo>
                  <a:lnTo>
                    <a:pt x="6898" y="2556"/>
                  </a:lnTo>
                  <a:lnTo>
                    <a:pt x="6648" y="2597"/>
                  </a:lnTo>
                  <a:lnTo>
                    <a:pt x="6420" y="2659"/>
                  </a:lnTo>
                  <a:lnTo>
                    <a:pt x="6212" y="2680"/>
                  </a:lnTo>
                  <a:lnTo>
                    <a:pt x="6004" y="2701"/>
                  </a:lnTo>
                  <a:lnTo>
                    <a:pt x="5568" y="2722"/>
                  </a:lnTo>
                  <a:lnTo>
                    <a:pt x="4820" y="2722"/>
                  </a:lnTo>
                  <a:lnTo>
                    <a:pt x="4446" y="2743"/>
                  </a:lnTo>
                  <a:lnTo>
                    <a:pt x="4093" y="2784"/>
                  </a:lnTo>
                  <a:lnTo>
                    <a:pt x="3719" y="2846"/>
                  </a:lnTo>
                  <a:lnTo>
                    <a:pt x="3366" y="2930"/>
                  </a:lnTo>
                  <a:lnTo>
                    <a:pt x="2992" y="3033"/>
                  </a:lnTo>
                  <a:lnTo>
                    <a:pt x="2639" y="3158"/>
                  </a:lnTo>
                  <a:lnTo>
                    <a:pt x="2514" y="3220"/>
                  </a:lnTo>
                  <a:lnTo>
                    <a:pt x="2389" y="3241"/>
                  </a:lnTo>
                  <a:lnTo>
                    <a:pt x="2244" y="3262"/>
                  </a:lnTo>
                  <a:lnTo>
                    <a:pt x="2119" y="3283"/>
                  </a:lnTo>
                  <a:lnTo>
                    <a:pt x="1995" y="3262"/>
                  </a:lnTo>
                  <a:lnTo>
                    <a:pt x="1870" y="3262"/>
                  </a:lnTo>
                  <a:lnTo>
                    <a:pt x="1766" y="3220"/>
                  </a:lnTo>
                  <a:lnTo>
                    <a:pt x="1641" y="3179"/>
                  </a:lnTo>
                  <a:lnTo>
                    <a:pt x="1537" y="3117"/>
                  </a:lnTo>
                  <a:lnTo>
                    <a:pt x="1434" y="3054"/>
                  </a:lnTo>
                  <a:lnTo>
                    <a:pt x="1330" y="2950"/>
                  </a:lnTo>
                  <a:lnTo>
                    <a:pt x="1226" y="2867"/>
                  </a:lnTo>
                  <a:lnTo>
                    <a:pt x="1143" y="2763"/>
                  </a:lnTo>
                  <a:lnTo>
                    <a:pt x="1060" y="2639"/>
                  </a:lnTo>
                  <a:lnTo>
                    <a:pt x="914" y="2348"/>
                  </a:lnTo>
                  <a:lnTo>
                    <a:pt x="852" y="2182"/>
                  </a:lnTo>
                  <a:lnTo>
                    <a:pt x="810" y="2015"/>
                  </a:lnTo>
                  <a:lnTo>
                    <a:pt x="810" y="1849"/>
                  </a:lnTo>
                  <a:lnTo>
                    <a:pt x="831" y="1683"/>
                  </a:lnTo>
                  <a:lnTo>
                    <a:pt x="893" y="1538"/>
                  </a:lnTo>
                  <a:lnTo>
                    <a:pt x="977" y="1392"/>
                  </a:lnTo>
                  <a:lnTo>
                    <a:pt x="1060" y="1267"/>
                  </a:lnTo>
                  <a:lnTo>
                    <a:pt x="1184" y="1122"/>
                  </a:lnTo>
                  <a:lnTo>
                    <a:pt x="1579" y="769"/>
                  </a:lnTo>
                  <a:lnTo>
                    <a:pt x="1413" y="810"/>
                  </a:lnTo>
                  <a:lnTo>
                    <a:pt x="1267" y="873"/>
                  </a:lnTo>
                  <a:lnTo>
                    <a:pt x="1101" y="935"/>
                  </a:lnTo>
                  <a:lnTo>
                    <a:pt x="956" y="1018"/>
                  </a:lnTo>
                  <a:lnTo>
                    <a:pt x="810" y="1101"/>
                  </a:lnTo>
                  <a:lnTo>
                    <a:pt x="686" y="1205"/>
                  </a:lnTo>
                  <a:lnTo>
                    <a:pt x="457" y="1413"/>
                  </a:lnTo>
                  <a:lnTo>
                    <a:pt x="353" y="1538"/>
                  </a:lnTo>
                  <a:lnTo>
                    <a:pt x="270" y="1662"/>
                  </a:lnTo>
                  <a:lnTo>
                    <a:pt x="187" y="1808"/>
                  </a:lnTo>
                  <a:lnTo>
                    <a:pt x="125" y="1932"/>
                  </a:lnTo>
                  <a:lnTo>
                    <a:pt x="62" y="2078"/>
                  </a:lnTo>
                  <a:lnTo>
                    <a:pt x="21" y="2223"/>
                  </a:lnTo>
                  <a:lnTo>
                    <a:pt x="0" y="2369"/>
                  </a:lnTo>
                  <a:lnTo>
                    <a:pt x="0" y="2514"/>
                  </a:lnTo>
                  <a:lnTo>
                    <a:pt x="0" y="2680"/>
                  </a:lnTo>
                  <a:lnTo>
                    <a:pt x="21" y="2846"/>
                  </a:lnTo>
                  <a:lnTo>
                    <a:pt x="42" y="3013"/>
                  </a:lnTo>
                  <a:lnTo>
                    <a:pt x="104" y="3179"/>
                  </a:lnTo>
                  <a:lnTo>
                    <a:pt x="145" y="3345"/>
                  </a:lnTo>
                  <a:lnTo>
                    <a:pt x="229" y="3490"/>
                  </a:lnTo>
                  <a:lnTo>
                    <a:pt x="312" y="3636"/>
                  </a:lnTo>
                  <a:lnTo>
                    <a:pt x="416" y="3781"/>
                  </a:lnTo>
                  <a:lnTo>
                    <a:pt x="540" y="3927"/>
                  </a:lnTo>
                  <a:lnTo>
                    <a:pt x="665" y="4051"/>
                  </a:lnTo>
                  <a:lnTo>
                    <a:pt x="810" y="4176"/>
                  </a:lnTo>
                  <a:lnTo>
                    <a:pt x="977" y="4280"/>
                  </a:lnTo>
                  <a:lnTo>
                    <a:pt x="1163" y="4384"/>
                  </a:lnTo>
                  <a:lnTo>
                    <a:pt x="1371" y="4467"/>
                  </a:lnTo>
                  <a:lnTo>
                    <a:pt x="1579" y="4550"/>
                  </a:lnTo>
                  <a:lnTo>
                    <a:pt x="1808" y="4633"/>
                  </a:lnTo>
                  <a:lnTo>
                    <a:pt x="1330" y="5256"/>
                  </a:lnTo>
                  <a:lnTo>
                    <a:pt x="1558" y="5360"/>
                  </a:lnTo>
                  <a:lnTo>
                    <a:pt x="1350" y="5568"/>
                  </a:lnTo>
                  <a:lnTo>
                    <a:pt x="1579" y="5755"/>
                  </a:lnTo>
                  <a:lnTo>
                    <a:pt x="1828" y="5901"/>
                  </a:lnTo>
                  <a:lnTo>
                    <a:pt x="2078" y="6004"/>
                  </a:lnTo>
                  <a:lnTo>
                    <a:pt x="2327" y="6067"/>
                  </a:lnTo>
                  <a:lnTo>
                    <a:pt x="2597" y="6088"/>
                  </a:lnTo>
                  <a:lnTo>
                    <a:pt x="3158" y="6088"/>
                  </a:lnTo>
                  <a:lnTo>
                    <a:pt x="3428" y="6046"/>
                  </a:lnTo>
                  <a:lnTo>
                    <a:pt x="3470" y="6482"/>
                  </a:lnTo>
                  <a:lnTo>
                    <a:pt x="3511" y="7085"/>
                  </a:lnTo>
                  <a:lnTo>
                    <a:pt x="3553" y="7667"/>
                  </a:lnTo>
                  <a:lnTo>
                    <a:pt x="3636" y="8269"/>
                  </a:lnTo>
                  <a:lnTo>
                    <a:pt x="3740" y="8851"/>
                  </a:lnTo>
                  <a:lnTo>
                    <a:pt x="3864" y="9433"/>
                  </a:lnTo>
                  <a:lnTo>
                    <a:pt x="4010" y="9993"/>
                  </a:lnTo>
                  <a:lnTo>
                    <a:pt x="4176" y="10575"/>
                  </a:lnTo>
                  <a:lnTo>
                    <a:pt x="4342" y="11136"/>
                  </a:lnTo>
                  <a:lnTo>
                    <a:pt x="4425" y="11385"/>
                  </a:lnTo>
                  <a:lnTo>
                    <a:pt x="4488" y="11635"/>
                  </a:lnTo>
                  <a:lnTo>
                    <a:pt x="4529" y="11863"/>
                  </a:lnTo>
                  <a:lnTo>
                    <a:pt x="4550" y="12113"/>
                  </a:lnTo>
                  <a:lnTo>
                    <a:pt x="4571" y="12611"/>
                  </a:lnTo>
                  <a:lnTo>
                    <a:pt x="4550" y="13110"/>
                  </a:lnTo>
                  <a:lnTo>
                    <a:pt x="4550" y="13401"/>
                  </a:lnTo>
                  <a:lnTo>
                    <a:pt x="4550" y="13692"/>
                  </a:lnTo>
                  <a:lnTo>
                    <a:pt x="4592" y="13983"/>
                  </a:lnTo>
                  <a:lnTo>
                    <a:pt x="4633" y="14273"/>
                  </a:lnTo>
                  <a:lnTo>
                    <a:pt x="4716" y="14543"/>
                  </a:lnTo>
                  <a:lnTo>
                    <a:pt x="4799" y="14814"/>
                  </a:lnTo>
                  <a:lnTo>
                    <a:pt x="4986" y="15354"/>
                  </a:lnTo>
                  <a:lnTo>
                    <a:pt x="5256" y="15977"/>
                  </a:lnTo>
                  <a:lnTo>
                    <a:pt x="5527" y="16580"/>
                  </a:lnTo>
                  <a:lnTo>
                    <a:pt x="5817" y="17182"/>
                  </a:lnTo>
                  <a:lnTo>
                    <a:pt x="6067" y="17785"/>
                  </a:lnTo>
                  <a:lnTo>
                    <a:pt x="6171" y="18075"/>
                  </a:lnTo>
                  <a:lnTo>
                    <a:pt x="6274" y="18346"/>
                  </a:lnTo>
                  <a:lnTo>
                    <a:pt x="6420" y="18927"/>
                  </a:lnTo>
                  <a:lnTo>
                    <a:pt x="6732" y="19925"/>
                  </a:lnTo>
                  <a:lnTo>
                    <a:pt x="6877" y="20423"/>
                  </a:lnTo>
                  <a:lnTo>
                    <a:pt x="7064" y="20922"/>
                  </a:lnTo>
                  <a:lnTo>
                    <a:pt x="7189" y="21317"/>
                  </a:lnTo>
                  <a:lnTo>
                    <a:pt x="7272" y="21732"/>
                  </a:lnTo>
                  <a:lnTo>
                    <a:pt x="7334" y="22148"/>
                  </a:lnTo>
                  <a:lnTo>
                    <a:pt x="7355" y="22563"/>
                  </a:lnTo>
                  <a:lnTo>
                    <a:pt x="7334" y="22979"/>
                  </a:lnTo>
                  <a:lnTo>
                    <a:pt x="7292" y="23394"/>
                  </a:lnTo>
                  <a:lnTo>
                    <a:pt x="7209" y="23810"/>
                  </a:lnTo>
                  <a:lnTo>
                    <a:pt x="7105" y="24204"/>
                  </a:lnTo>
                  <a:lnTo>
                    <a:pt x="8643" y="24080"/>
                  </a:lnTo>
                  <a:lnTo>
                    <a:pt x="8498" y="23644"/>
                  </a:lnTo>
                  <a:lnTo>
                    <a:pt x="8726" y="23581"/>
                  </a:lnTo>
                  <a:lnTo>
                    <a:pt x="8643" y="23290"/>
                  </a:lnTo>
                  <a:lnTo>
                    <a:pt x="8581" y="22999"/>
                  </a:lnTo>
                  <a:lnTo>
                    <a:pt x="8477" y="22625"/>
                  </a:lnTo>
                  <a:lnTo>
                    <a:pt x="8394" y="22251"/>
                  </a:lnTo>
                  <a:lnTo>
                    <a:pt x="8311" y="21878"/>
                  </a:lnTo>
                  <a:lnTo>
                    <a:pt x="8269" y="21504"/>
                  </a:lnTo>
                  <a:lnTo>
                    <a:pt x="8248" y="21130"/>
                  </a:lnTo>
                  <a:lnTo>
                    <a:pt x="8227" y="20756"/>
                  </a:lnTo>
                  <a:lnTo>
                    <a:pt x="8248" y="20382"/>
                  </a:lnTo>
                  <a:lnTo>
                    <a:pt x="8290" y="19987"/>
                  </a:lnTo>
                  <a:lnTo>
                    <a:pt x="8290" y="19821"/>
                  </a:lnTo>
                  <a:lnTo>
                    <a:pt x="8269" y="19634"/>
                  </a:lnTo>
                  <a:lnTo>
                    <a:pt x="8227" y="19280"/>
                  </a:lnTo>
                  <a:lnTo>
                    <a:pt x="8103" y="17888"/>
                  </a:lnTo>
                  <a:lnTo>
                    <a:pt x="8290" y="17972"/>
                  </a:lnTo>
                  <a:lnTo>
                    <a:pt x="8414" y="18055"/>
                  </a:lnTo>
                  <a:lnTo>
                    <a:pt x="8705" y="18242"/>
                  </a:lnTo>
                  <a:lnTo>
                    <a:pt x="8996" y="18429"/>
                  </a:lnTo>
                  <a:lnTo>
                    <a:pt x="9142" y="18491"/>
                  </a:lnTo>
                  <a:lnTo>
                    <a:pt x="9266" y="18533"/>
                  </a:lnTo>
                  <a:lnTo>
                    <a:pt x="9391" y="18574"/>
                  </a:lnTo>
                  <a:lnTo>
                    <a:pt x="9640" y="18574"/>
                  </a:lnTo>
                  <a:lnTo>
                    <a:pt x="9765" y="18533"/>
                  </a:lnTo>
                  <a:lnTo>
                    <a:pt x="9890" y="18491"/>
                  </a:lnTo>
                  <a:lnTo>
                    <a:pt x="10014" y="18408"/>
                  </a:lnTo>
                  <a:lnTo>
                    <a:pt x="10222" y="18262"/>
                  </a:lnTo>
                  <a:lnTo>
                    <a:pt x="10430" y="18096"/>
                  </a:lnTo>
                  <a:lnTo>
                    <a:pt x="10845" y="17764"/>
                  </a:lnTo>
                  <a:lnTo>
                    <a:pt x="11095" y="17577"/>
                  </a:lnTo>
                  <a:lnTo>
                    <a:pt x="11178" y="17577"/>
                  </a:lnTo>
                  <a:lnTo>
                    <a:pt x="11219" y="18117"/>
                  </a:lnTo>
                  <a:lnTo>
                    <a:pt x="11240" y="18387"/>
                  </a:lnTo>
                  <a:lnTo>
                    <a:pt x="11282" y="18657"/>
                  </a:lnTo>
                  <a:lnTo>
                    <a:pt x="11385" y="19073"/>
                  </a:lnTo>
                  <a:lnTo>
                    <a:pt x="11469" y="19467"/>
                  </a:lnTo>
                  <a:lnTo>
                    <a:pt x="11676" y="20278"/>
                  </a:lnTo>
                  <a:lnTo>
                    <a:pt x="11759" y="20631"/>
                  </a:lnTo>
                  <a:lnTo>
                    <a:pt x="11801" y="21005"/>
                  </a:lnTo>
                  <a:lnTo>
                    <a:pt x="11822" y="21358"/>
                  </a:lnTo>
                  <a:lnTo>
                    <a:pt x="11842" y="21711"/>
                  </a:lnTo>
                  <a:lnTo>
                    <a:pt x="11822" y="22065"/>
                  </a:lnTo>
                  <a:lnTo>
                    <a:pt x="11801" y="22438"/>
                  </a:lnTo>
                  <a:lnTo>
                    <a:pt x="11759" y="22792"/>
                  </a:lnTo>
                  <a:lnTo>
                    <a:pt x="11697" y="23145"/>
                  </a:lnTo>
                  <a:lnTo>
                    <a:pt x="11593" y="23831"/>
                  </a:lnTo>
                  <a:lnTo>
                    <a:pt x="12985" y="23706"/>
                  </a:lnTo>
                  <a:lnTo>
                    <a:pt x="12944" y="23394"/>
                  </a:lnTo>
                  <a:lnTo>
                    <a:pt x="12944" y="23311"/>
                  </a:lnTo>
                  <a:lnTo>
                    <a:pt x="12964" y="23270"/>
                  </a:lnTo>
                  <a:lnTo>
                    <a:pt x="12964" y="23249"/>
                  </a:lnTo>
                  <a:lnTo>
                    <a:pt x="13068" y="23186"/>
                  </a:lnTo>
                  <a:lnTo>
                    <a:pt x="13110" y="23124"/>
                  </a:lnTo>
                  <a:lnTo>
                    <a:pt x="13151" y="23062"/>
                  </a:lnTo>
                  <a:lnTo>
                    <a:pt x="13151" y="22979"/>
                  </a:lnTo>
                  <a:lnTo>
                    <a:pt x="13110" y="22812"/>
                  </a:lnTo>
                  <a:lnTo>
                    <a:pt x="13068" y="22667"/>
                  </a:lnTo>
                  <a:lnTo>
                    <a:pt x="12964" y="22023"/>
                  </a:lnTo>
                  <a:lnTo>
                    <a:pt x="12923" y="21711"/>
                  </a:lnTo>
                  <a:lnTo>
                    <a:pt x="12902" y="21379"/>
                  </a:lnTo>
                  <a:lnTo>
                    <a:pt x="12902" y="21046"/>
                  </a:lnTo>
                  <a:lnTo>
                    <a:pt x="12902" y="20735"/>
                  </a:lnTo>
                  <a:lnTo>
                    <a:pt x="12923" y="20402"/>
                  </a:lnTo>
                  <a:lnTo>
                    <a:pt x="12964" y="20070"/>
                  </a:lnTo>
                  <a:lnTo>
                    <a:pt x="13131" y="19239"/>
                  </a:lnTo>
                  <a:lnTo>
                    <a:pt x="13276" y="18408"/>
                  </a:lnTo>
                  <a:lnTo>
                    <a:pt x="13338" y="18013"/>
                  </a:lnTo>
                  <a:lnTo>
                    <a:pt x="13359" y="17598"/>
                  </a:lnTo>
                  <a:lnTo>
                    <a:pt x="13380" y="17514"/>
                  </a:lnTo>
                  <a:lnTo>
                    <a:pt x="13421" y="17431"/>
                  </a:lnTo>
                  <a:lnTo>
                    <a:pt x="13484" y="17390"/>
                  </a:lnTo>
                  <a:lnTo>
                    <a:pt x="13588" y="17348"/>
                  </a:lnTo>
                  <a:lnTo>
                    <a:pt x="14377" y="17203"/>
                  </a:lnTo>
                  <a:lnTo>
                    <a:pt x="15167" y="17037"/>
                  </a:lnTo>
                  <a:lnTo>
                    <a:pt x="15458" y="16974"/>
                  </a:lnTo>
                  <a:lnTo>
                    <a:pt x="15748" y="16912"/>
                  </a:lnTo>
                  <a:lnTo>
                    <a:pt x="15977" y="16891"/>
                  </a:lnTo>
                  <a:lnTo>
                    <a:pt x="16185" y="16912"/>
                  </a:lnTo>
                  <a:lnTo>
                    <a:pt x="16372" y="16954"/>
                  </a:lnTo>
                  <a:lnTo>
                    <a:pt x="16517" y="17037"/>
                  </a:lnTo>
                  <a:lnTo>
                    <a:pt x="16663" y="17161"/>
                  </a:lnTo>
                  <a:lnTo>
                    <a:pt x="16766" y="17307"/>
                  </a:lnTo>
                  <a:lnTo>
                    <a:pt x="16850" y="17494"/>
                  </a:lnTo>
                  <a:lnTo>
                    <a:pt x="16912" y="17722"/>
                  </a:lnTo>
                  <a:lnTo>
                    <a:pt x="17182" y="17494"/>
                  </a:lnTo>
                  <a:lnTo>
                    <a:pt x="17452" y="17265"/>
                  </a:lnTo>
                  <a:lnTo>
                    <a:pt x="17743" y="17078"/>
                  </a:lnTo>
                  <a:lnTo>
                    <a:pt x="18055" y="16891"/>
                  </a:lnTo>
                  <a:lnTo>
                    <a:pt x="18117" y="17016"/>
                  </a:lnTo>
                  <a:lnTo>
                    <a:pt x="18158" y="17120"/>
                  </a:lnTo>
                  <a:lnTo>
                    <a:pt x="18491" y="18179"/>
                  </a:lnTo>
                  <a:lnTo>
                    <a:pt x="18636" y="18720"/>
                  </a:lnTo>
                  <a:lnTo>
                    <a:pt x="18782" y="19239"/>
                  </a:lnTo>
                  <a:lnTo>
                    <a:pt x="18865" y="19675"/>
                  </a:lnTo>
                  <a:lnTo>
                    <a:pt x="18886" y="19883"/>
                  </a:lnTo>
                  <a:lnTo>
                    <a:pt x="18886" y="20112"/>
                  </a:lnTo>
                  <a:lnTo>
                    <a:pt x="18886" y="20299"/>
                  </a:lnTo>
                  <a:lnTo>
                    <a:pt x="18865" y="20506"/>
                  </a:lnTo>
                  <a:lnTo>
                    <a:pt x="18844" y="20714"/>
                  </a:lnTo>
                  <a:lnTo>
                    <a:pt x="18782" y="20901"/>
                  </a:lnTo>
                  <a:lnTo>
                    <a:pt x="18719" y="21088"/>
                  </a:lnTo>
                  <a:lnTo>
                    <a:pt x="18657" y="21275"/>
                  </a:lnTo>
                  <a:lnTo>
                    <a:pt x="18574" y="21462"/>
                  </a:lnTo>
                  <a:lnTo>
                    <a:pt x="18470" y="21628"/>
                  </a:lnTo>
                  <a:lnTo>
                    <a:pt x="18345" y="21815"/>
                  </a:lnTo>
                  <a:lnTo>
                    <a:pt x="18200" y="21981"/>
                  </a:lnTo>
                  <a:lnTo>
                    <a:pt x="18055" y="22148"/>
                  </a:lnTo>
                  <a:lnTo>
                    <a:pt x="17888" y="22293"/>
                  </a:lnTo>
                  <a:lnTo>
                    <a:pt x="17784" y="22418"/>
                  </a:lnTo>
                  <a:lnTo>
                    <a:pt x="17701" y="22522"/>
                  </a:lnTo>
                  <a:lnTo>
                    <a:pt x="17639" y="22667"/>
                  </a:lnTo>
                  <a:lnTo>
                    <a:pt x="17577" y="22792"/>
                  </a:lnTo>
                  <a:lnTo>
                    <a:pt x="17494" y="23062"/>
                  </a:lnTo>
                  <a:lnTo>
                    <a:pt x="17411" y="23332"/>
                  </a:lnTo>
                  <a:lnTo>
                    <a:pt x="18948" y="23207"/>
                  </a:lnTo>
                  <a:lnTo>
                    <a:pt x="18969" y="22750"/>
                  </a:lnTo>
                  <a:lnTo>
                    <a:pt x="19239" y="22833"/>
                  </a:lnTo>
                  <a:lnTo>
                    <a:pt x="19280" y="22709"/>
                  </a:lnTo>
                  <a:lnTo>
                    <a:pt x="19322" y="22563"/>
                  </a:lnTo>
                  <a:lnTo>
                    <a:pt x="19384" y="22148"/>
                  </a:lnTo>
                  <a:lnTo>
                    <a:pt x="19447" y="21753"/>
                  </a:lnTo>
                  <a:lnTo>
                    <a:pt x="19550" y="21358"/>
                  </a:lnTo>
                  <a:lnTo>
                    <a:pt x="19654" y="20963"/>
                  </a:lnTo>
                  <a:lnTo>
                    <a:pt x="19800" y="20589"/>
                  </a:lnTo>
                  <a:lnTo>
                    <a:pt x="19945" y="20215"/>
                  </a:lnTo>
                  <a:lnTo>
                    <a:pt x="20132" y="19841"/>
                  </a:lnTo>
                  <a:lnTo>
                    <a:pt x="20319" y="19488"/>
                  </a:lnTo>
                  <a:lnTo>
                    <a:pt x="20402" y="19343"/>
                  </a:lnTo>
                  <a:lnTo>
                    <a:pt x="20444" y="19218"/>
                  </a:lnTo>
                  <a:lnTo>
                    <a:pt x="20485" y="19114"/>
                  </a:lnTo>
                  <a:lnTo>
                    <a:pt x="20506" y="18990"/>
                  </a:lnTo>
                  <a:lnTo>
                    <a:pt x="20527" y="18865"/>
                  </a:lnTo>
                  <a:lnTo>
                    <a:pt x="20506" y="18740"/>
                  </a:lnTo>
                  <a:lnTo>
                    <a:pt x="20485" y="18595"/>
                  </a:lnTo>
                  <a:lnTo>
                    <a:pt x="20444" y="18449"/>
                  </a:lnTo>
                  <a:lnTo>
                    <a:pt x="20402" y="18304"/>
                  </a:lnTo>
                  <a:lnTo>
                    <a:pt x="20361" y="18159"/>
                  </a:lnTo>
                  <a:lnTo>
                    <a:pt x="20361" y="18013"/>
                  </a:lnTo>
                  <a:lnTo>
                    <a:pt x="20361" y="17888"/>
                  </a:lnTo>
                  <a:lnTo>
                    <a:pt x="20382" y="17743"/>
                  </a:lnTo>
                  <a:lnTo>
                    <a:pt x="20402" y="17598"/>
                  </a:lnTo>
                  <a:lnTo>
                    <a:pt x="20485" y="17348"/>
                  </a:lnTo>
                  <a:lnTo>
                    <a:pt x="20631" y="17120"/>
                  </a:lnTo>
                  <a:lnTo>
                    <a:pt x="20797" y="16891"/>
                  </a:lnTo>
                  <a:lnTo>
                    <a:pt x="20984" y="16683"/>
                  </a:lnTo>
                  <a:lnTo>
                    <a:pt x="21213" y="16517"/>
                  </a:lnTo>
                  <a:lnTo>
                    <a:pt x="21254" y="16496"/>
                  </a:lnTo>
                  <a:lnTo>
                    <a:pt x="21337" y="16476"/>
                  </a:lnTo>
                  <a:lnTo>
                    <a:pt x="21337" y="16995"/>
                  </a:lnTo>
                  <a:lnTo>
                    <a:pt x="21358" y="17203"/>
                  </a:lnTo>
                  <a:lnTo>
                    <a:pt x="21420" y="17369"/>
                  </a:lnTo>
                  <a:lnTo>
                    <a:pt x="21483" y="17514"/>
                  </a:lnTo>
                  <a:lnTo>
                    <a:pt x="21587" y="17639"/>
                  </a:lnTo>
                  <a:lnTo>
                    <a:pt x="21690" y="17743"/>
                  </a:lnTo>
                  <a:lnTo>
                    <a:pt x="21836" y="17826"/>
                  </a:lnTo>
                  <a:lnTo>
                    <a:pt x="21981" y="17868"/>
                  </a:lnTo>
                  <a:lnTo>
                    <a:pt x="22127" y="17868"/>
                  </a:lnTo>
                  <a:lnTo>
                    <a:pt x="22314" y="17847"/>
                  </a:lnTo>
                  <a:lnTo>
                    <a:pt x="22501" y="17785"/>
                  </a:lnTo>
                  <a:lnTo>
                    <a:pt x="22646" y="17701"/>
                  </a:lnTo>
                  <a:lnTo>
                    <a:pt x="22771" y="17577"/>
                  </a:lnTo>
                  <a:lnTo>
                    <a:pt x="22875" y="17431"/>
                  </a:lnTo>
                  <a:lnTo>
                    <a:pt x="22958" y="17265"/>
                  </a:lnTo>
                  <a:lnTo>
                    <a:pt x="22999" y="17078"/>
                  </a:lnTo>
                  <a:lnTo>
                    <a:pt x="23020" y="16891"/>
                  </a:lnTo>
                  <a:lnTo>
                    <a:pt x="22999" y="16642"/>
                  </a:lnTo>
                  <a:lnTo>
                    <a:pt x="23062" y="16725"/>
                  </a:lnTo>
                  <a:lnTo>
                    <a:pt x="23124" y="16787"/>
                  </a:lnTo>
                  <a:lnTo>
                    <a:pt x="23394" y="17348"/>
                  </a:lnTo>
                  <a:lnTo>
                    <a:pt x="23498" y="17618"/>
                  </a:lnTo>
                  <a:lnTo>
                    <a:pt x="23602" y="17909"/>
                  </a:lnTo>
                  <a:lnTo>
                    <a:pt x="23706" y="18200"/>
                  </a:lnTo>
                  <a:lnTo>
                    <a:pt x="23789" y="18470"/>
                  </a:lnTo>
                  <a:lnTo>
                    <a:pt x="23913" y="19052"/>
                  </a:lnTo>
                  <a:lnTo>
                    <a:pt x="23976" y="19654"/>
                  </a:lnTo>
                  <a:lnTo>
                    <a:pt x="23997" y="20257"/>
                  </a:lnTo>
                  <a:lnTo>
                    <a:pt x="23976" y="20859"/>
                  </a:lnTo>
                  <a:lnTo>
                    <a:pt x="23913" y="21462"/>
                  </a:lnTo>
                  <a:lnTo>
                    <a:pt x="23872" y="21691"/>
                  </a:lnTo>
                  <a:lnTo>
                    <a:pt x="23789" y="21919"/>
                  </a:lnTo>
                  <a:lnTo>
                    <a:pt x="23643" y="22376"/>
                  </a:lnTo>
                  <a:lnTo>
                    <a:pt x="23519" y="22812"/>
                  </a:lnTo>
                  <a:lnTo>
                    <a:pt x="24952" y="22709"/>
                  </a:lnTo>
                  <a:lnTo>
                    <a:pt x="24911" y="22148"/>
                  </a:lnTo>
                  <a:lnTo>
                    <a:pt x="25181" y="22106"/>
                  </a:lnTo>
                  <a:lnTo>
                    <a:pt x="25077" y="21649"/>
                  </a:lnTo>
                  <a:lnTo>
                    <a:pt x="25035" y="21192"/>
                  </a:lnTo>
                  <a:lnTo>
                    <a:pt x="25015" y="20714"/>
                  </a:lnTo>
                  <a:lnTo>
                    <a:pt x="25015" y="20257"/>
                  </a:lnTo>
                  <a:lnTo>
                    <a:pt x="25056" y="19800"/>
                  </a:lnTo>
                  <a:lnTo>
                    <a:pt x="25118" y="19343"/>
                  </a:lnTo>
                  <a:lnTo>
                    <a:pt x="25222" y="18865"/>
                  </a:lnTo>
                  <a:lnTo>
                    <a:pt x="25326" y="18408"/>
                  </a:lnTo>
                  <a:lnTo>
                    <a:pt x="25638" y="18865"/>
                  </a:lnTo>
                  <a:lnTo>
                    <a:pt x="25783" y="19093"/>
                  </a:lnTo>
                  <a:lnTo>
                    <a:pt x="25970" y="19280"/>
                  </a:lnTo>
                  <a:lnTo>
                    <a:pt x="26157" y="19467"/>
                  </a:lnTo>
                  <a:lnTo>
                    <a:pt x="26365" y="19634"/>
                  </a:lnTo>
                  <a:lnTo>
                    <a:pt x="26614" y="19758"/>
                  </a:lnTo>
                  <a:lnTo>
                    <a:pt x="26905" y="19841"/>
                  </a:lnTo>
                  <a:lnTo>
                    <a:pt x="26843" y="19717"/>
                  </a:lnTo>
                  <a:lnTo>
                    <a:pt x="26801" y="19634"/>
                  </a:lnTo>
                  <a:lnTo>
                    <a:pt x="26614" y="19384"/>
                  </a:lnTo>
                  <a:lnTo>
                    <a:pt x="26469" y="19135"/>
                  </a:lnTo>
                  <a:lnTo>
                    <a:pt x="26365" y="18865"/>
                  </a:lnTo>
                  <a:lnTo>
                    <a:pt x="26303" y="18574"/>
                  </a:lnTo>
                  <a:lnTo>
                    <a:pt x="26282" y="18304"/>
                  </a:lnTo>
                  <a:lnTo>
                    <a:pt x="26282" y="18013"/>
                  </a:lnTo>
                  <a:lnTo>
                    <a:pt x="26303" y="17701"/>
                  </a:lnTo>
                  <a:lnTo>
                    <a:pt x="26344" y="17411"/>
                  </a:lnTo>
                  <a:lnTo>
                    <a:pt x="26469" y="16517"/>
                  </a:lnTo>
                  <a:lnTo>
                    <a:pt x="26552" y="15624"/>
                  </a:lnTo>
                  <a:lnTo>
                    <a:pt x="26573" y="15229"/>
                  </a:lnTo>
                  <a:lnTo>
                    <a:pt x="26573" y="14855"/>
                  </a:lnTo>
                  <a:lnTo>
                    <a:pt x="26511" y="14481"/>
                  </a:lnTo>
                  <a:lnTo>
                    <a:pt x="26427" y="14107"/>
                  </a:lnTo>
                  <a:lnTo>
                    <a:pt x="26303" y="13754"/>
                  </a:lnTo>
                  <a:lnTo>
                    <a:pt x="26157" y="13401"/>
                  </a:lnTo>
                  <a:lnTo>
                    <a:pt x="26012" y="13048"/>
                  </a:lnTo>
                  <a:lnTo>
                    <a:pt x="25846" y="12694"/>
                  </a:lnTo>
                  <a:lnTo>
                    <a:pt x="25679" y="12424"/>
                  </a:lnTo>
                  <a:lnTo>
                    <a:pt x="25576" y="12258"/>
                  </a:lnTo>
                  <a:lnTo>
                    <a:pt x="25513" y="12092"/>
                  </a:lnTo>
                  <a:lnTo>
                    <a:pt x="25430" y="11926"/>
                  </a:lnTo>
                  <a:lnTo>
                    <a:pt x="25389" y="11759"/>
                  </a:lnTo>
                  <a:lnTo>
                    <a:pt x="25347" y="11572"/>
                  </a:lnTo>
                  <a:lnTo>
                    <a:pt x="25326" y="11406"/>
                  </a:lnTo>
                  <a:lnTo>
                    <a:pt x="25305" y="11032"/>
                  </a:lnTo>
                  <a:lnTo>
                    <a:pt x="25285" y="10367"/>
                  </a:lnTo>
                  <a:lnTo>
                    <a:pt x="25264" y="10035"/>
                  </a:lnTo>
                  <a:lnTo>
                    <a:pt x="25222" y="9723"/>
                  </a:lnTo>
                  <a:lnTo>
                    <a:pt x="25160" y="9391"/>
                  </a:lnTo>
                  <a:lnTo>
                    <a:pt x="25077" y="9079"/>
                  </a:lnTo>
                  <a:lnTo>
                    <a:pt x="24973" y="8747"/>
                  </a:lnTo>
                  <a:lnTo>
                    <a:pt x="24828" y="8456"/>
                  </a:lnTo>
                  <a:lnTo>
                    <a:pt x="24703" y="8207"/>
                  </a:lnTo>
                  <a:lnTo>
                    <a:pt x="24558" y="7978"/>
                  </a:lnTo>
                  <a:lnTo>
                    <a:pt x="24246" y="7542"/>
                  </a:lnTo>
                  <a:lnTo>
                    <a:pt x="24163" y="7438"/>
                  </a:lnTo>
                  <a:lnTo>
                    <a:pt x="24100" y="7334"/>
                  </a:lnTo>
                  <a:lnTo>
                    <a:pt x="24059" y="7230"/>
                  </a:lnTo>
                  <a:lnTo>
                    <a:pt x="23997" y="7126"/>
                  </a:lnTo>
                  <a:lnTo>
                    <a:pt x="23913" y="7064"/>
                  </a:lnTo>
                  <a:lnTo>
                    <a:pt x="23830" y="7002"/>
                  </a:lnTo>
                  <a:lnTo>
                    <a:pt x="23747" y="6981"/>
                  </a:lnTo>
                  <a:lnTo>
                    <a:pt x="23643" y="6960"/>
                  </a:lnTo>
                  <a:lnTo>
                    <a:pt x="23540" y="6939"/>
                  </a:lnTo>
                  <a:lnTo>
                    <a:pt x="23436" y="6960"/>
                  </a:lnTo>
                  <a:lnTo>
                    <a:pt x="22002" y="7085"/>
                  </a:lnTo>
                  <a:lnTo>
                    <a:pt x="21296" y="7168"/>
                  </a:lnTo>
                  <a:lnTo>
                    <a:pt x="20589" y="7272"/>
                  </a:lnTo>
                  <a:lnTo>
                    <a:pt x="19737" y="7417"/>
                  </a:lnTo>
                  <a:lnTo>
                    <a:pt x="18906" y="7521"/>
                  </a:lnTo>
                  <a:lnTo>
                    <a:pt x="18055" y="7625"/>
                  </a:lnTo>
                  <a:lnTo>
                    <a:pt x="17224" y="7687"/>
                  </a:lnTo>
                  <a:lnTo>
                    <a:pt x="15520" y="7812"/>
                  </a:lnTo>
                  <a:lnTo>
                    <a:pt x="13837" y="7937"/>
                  </a:lnTo>
                  <a:lnTo>
                    <a:pt x="13338" y="7937"/>
                  </a:lnTo>
                  <a:lnTo>
                    <a:pt x="13151" y="7916"/>
                  </a:lnTo>
                  <a:lnTo>
                    <a:pt x="12964" y="7874"/>
                  </a:lnTo>
                  <a:lnTo>
                    <a:pt x="12777" y="7812"/>
                  </a:lnTo>
                  <a:lnTo>
                    <a:pt x="12611" y="7729"/>
                  </a:lnTo>
                  <a:lnTo>
                    <a:pt x="12424" y="7625"/>
                  </a:lnTo>
                  <a:lnTo>
                    <a:pt x="12279" y="7500"/>
                  </a:lnTo>
                  <a:lnTo>
                    <a:pt x="12113" y="7355"/>
                  </a:lnTo>
                  <a:lnTo>
                    <a:pt x="11842" y="7085"/>
                  </a:lnTo>
                  <a:lnTo>
                    <a:pt x="11552" y="6835"/>
                  </a:lnTo>
                  <a:lnTo>
                    <a:pt x="11261" y="6586"/>
                  </a:lnTo>
                  <a:lnTo>
                    <a:pt x="10949" y="6358"/>
                  </a:lnTo>
                  <a:lnTo>
                    <a:pt x="10637" y="6150"/>
                  </a:lnTo>
                  <a:lnTo>
                    <a:pt x="10326" y="5942"/>
                  </a:lnTo>
                  <a:lnTo>
                    <a:pt x="9973" y="5776"/>
                  </a:lnTo>
                  <a:lnTo>
                    <a:pt x="9640" y="5610"/>
                  </a:lnTo>
                  <a:lnTo>
                    <a:pt x="9557" y="5547"/>
                  </a:lnTo>
                  <a:lnTo>
                    <a:pt x="9910" y="5277"/>
                  </a:lnTo>
                  <a:lnTo>
                    <a:pt x="10263" y="4986"/>
                  </a:lnTo>
                  <a:lnTo>
                    <a:pt x="10388" y="4862"/>
                  </a:lnTo>
                  <a:lnTo>
                    <a:pt x="10430" y="4820"/>
                  </a:lnTo>
                  <a:lnTo>
                    <a:pt x="10430" y="4758"/>
                  </a:lnTo>
                  <a:lnTo>
                    <a:pt x="10409" y="4716"/>
                  </a:lnTo>
                  <a:lnTo>
                    <a:pt x="10367" y="4675"/>
                  </a:lnTo>
                  <a:lnTo>
                    <a:pt x="10222" y="4571"/>
                  </a:lnTo>
                  <a:lnTo>
                    <a:pt x="9723" y="4342"/>
                  </a:lnTo>
                  <a:lnTo>
                    <a:pt x="9162" y="4114"/>
                  </a:lnTo>
                  <a:lnTo>
                    <a:pt x="9412" y="4010"/>
                  </a:lnTo>
                  <a:lnTo>
                    <a:pt x="9723" y="3885"/>
                  </a:lnTo>
                  <a:lnTo>
                    <a:pt x="10035" y="3740"/>
                  </a:lnTo>
                  <a:lnTo>
                    <a:pt x="10180" y="3657"/>
                  </a:lnTo>
                  <a:lnTo>
                    <a:pt x="10326" y="3574"/>
                  </a:lnTo>
                  <a:lnTo>
                    <a:pt x="10450" y="3470"/>
                  </a:lnTo>
                  <a:lnTo>
                    <a:pt x="10554" y="3345"/>
                  </a:lnTo>
                  <a:lnTo>
                    <a:pt x="10762" y="3075"/>
                  </a:lnTo>
                  <a:lnTo>
                    <a:pt x="10908" y="2805"/>
                  </a:lnTo>
                  <a:lnTo>
                    <a:pt x="11011" y="2535"/>
                  </a:lnTo>
                  <a:lnTo>
                    <a:pt x="11074" y="2285"/>
                  </a:lnTo>
                  <a:lnTo>
                    <a:pt x="11095" y="2036"/>
                  </a:lnTo>
                  <a:lnTo>
                    <a:pt x="11095" y="1787"/>
                  </a:lnTo>
                  <a:lnTo>
                    <a:pt x="11032" y="1558"/>
                  </a:lnTo>
                  <a:lnTo>
                    <a:pt x="10949" y="1330"/>
                  </a:lnTo>
                  <a:lnTo>
                    <a:pt x="10845" y="1122"/>
                  </a:lnTo>
                  <a:lnTo>
                    <a:pt x="10721" y="935"/>
                  </a:lnTo>
                  <a:lnTo>
                    <a:pt x="10575" y="748"/>
                  </a:lnTo>
                  <a:lnTo>
                    <a:pt x="10388" y="582"/>
                  </a:lnTo>
                  <a:lnTo>
                    <a:pt x="10201" y="436"/>
                  </a:lnTo>
                  <a:lnTo>
                    <a:pt x="10014" y="312"/>
                  </a:lnTo>
                  <a:lnTo>
                    <a:pt x="9806" y="208"/>
                  </a:lnTo>
                  <a:lnTo>
                    <a:pt x="9578" y="125"/>
                  </a:lnTo>
                  <a:lnTo>
                    <a:pt x="9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6"/>
            <p:cNvSpPr/>
            <p:nvPr/>
          </p:nvSpPr>
          <p:spPr>
            <a:xfrm>
              <a:off x="10715325" y="2211150"/>
              <a:ext cx="166750" cy="229075"/>
            </a:xfrm>
            <a:custGeom>
              <a:avLst/>
              <a:gdLst/>
              <a:ahLst/>
              <a:cxnLst/>
              <a:rect l="l" t="t" r="r" b="b"/>
              <a:pathLst>
                <a:path w="6670" h="9163" extrusionOk="0">
                  <a:moveTo>
                    <a:pt x="2888" y="0"/>
                  </a:moveTo>
                  <a:lnTo>
                    <a:pt x="2556" y="42"/>
                  </a:lnTo>
                  <a:lnTo>
                    <a:pt x="2244" y="104"/>
                  </a:lnTo>
                  <a:lnTo>
                    <a:pt x="1953" y="187"/>
                  </a:lnTo>
                  <a:lnTo>
                    <a:pt x="1662" y="291"/>
                  </a:lnTo>
                  <a:lnTo>
                    <a:pt x="1392" y="416"/>
                  </a:lnTo>
                  <a:lnTo>
                    <a:pt x="1143" y="541"/>
                  </a:lnTo>
                  <a:lnTo>
                    <a:pt x="935" y="707"/>
                  </a:lnTo>
                  <a:lnTo>
                    <a:pt x="727" y="873"/>
                  </a:lnTo>
                  <a:lnTo>
                    <a:pt x="540" y="1060"/>
                  </a:lnTo>
                  <a:lnTo>
                    <a:pt x="395" y="1289"/>
                  </a:lnTo>
                  <a:lnTo>
                    <a:pt x="250" y="1496"/>
                  </a:lnTo>
                  <a:lnTo>
                    <a:pt x="146" y="1746"/>
                  </a:lnTo>
                  <a:lnTo>
                    <a:pt x="63" y="2016"/>
                  </a:lnTo>
                  <a:lnTo>
                    <a:pt x="21" y="2286"/>
                  </a:lnTo>
                  <a:lnTo>
                    <a:pt x="0" y="2577"/>
                  </a:lnTo>
                  <a:lnTo>
                    <a:pt x="21" y="2868"/>
                  </a:lnTo>
                  <a:lnTo>
                    <a:pt x="42" y="3138"/>
                  </a:lnTo>
                  <a:lnTo>
                    <a:pt x="104" y="3387"/>
                  </a:lnTo>
                  <a:lnTo>
                    <a:pt x="166" y="3595"/>
                  </a:lnTo>
                  <a:lnTo>
                    <a:pt x="250" y="3823"/>
                  </a:lnTo>
                  <a:lnTo>
                    <a:pt x="353" y="4010"/>
                  </a:lnTo>
                  <a:lnTo>
                    <a:pt x="478" y="4197"/>
                  </a:lnTo>
                  <a:lnTo>
                    <a:pt x="603" y="4364"/>
                  </a:lnTo>
                  <a:lnTo>
                    <a:pt x="748" y="4509"/>
                  </a:lnTo>
                  <a:lnTo>
                    <a:pt x="894" y="4634"/>
                  </a:lnTo>
                  <a:lnTo>
                    <a:pt x="1060" y="4758"/>
                  </a:lnTo>
                  <a:lnTo>
                    <a:pt x="1226" y="4883"/>
                  </a:lnTo>
                  <a:lnTo>
                    <a:pt x="1392" y="4966"/>
                  </a:lnTo>
                  <a:lnTo>
                    <a:pt x="1766" y="5132"/>
                  </a:lnTo>
                  <a:lnTo>
                    <a:pt x="2140" y="5236"/>
                  </a:lnTo>
                  <a:lnTo>
                    <a:pt x="3491" y="5548"/>
                  </a:lnTo>
                  <a:lnTo>
                    <a:pt x="3865" y="5631"/>
                  </a:lnTo>
                  <a:lnTo>
                    <a:pt x="4052" y="5693"/>
                  </a:lnTo>
                  <a:lnTo>
                    <a:pt x="4218" y="5776"/>
                  </a:lnTo>
                  <a:lnTo>
                    <a:pt x="4363" y="5880"/>
                  </a:lnTo>
                  <a:lnTo>
                    <a:pt x="4488" y="6005"/>
                  </a:lnTo>
                  <a:lnTo>
                    <a:pt x="4529" y="6088"/>
                  </a:lnTo>
                  <a:lnTo>
                    <a:pt x="4571" y="6171"/>
                  </a:lnTo>
                  <a:lnTo>
                    <a:pt x="4592" y="6254"/>
                  </a:lnTo>
                  <a:lnTo>
                    <a:pt x="4613" y="6358"/>
                  </a:lnTo>
                  <a:lnTo>
                    <a:pt x="4613" y="6566"/>
                  </a:lnTo>
                  <a:lnTo>
                    <a:pt x="4571" y="6753"/>
                  </a:lnTo>
                  <a:lnTo>
                    <a:pt x="4509" y="6919"/>
                  </a:lnTo>
                  <a:lnTo>
                    <a:pt x="4405" y="7044"/>
                  </a:lnTo>
                  <a:lnTo>
                    <a:pt x="4259" y="7168"/>
                  </a:lnTo>
                  <a:lnTo>
                    <a:pt x="4072" y="7251"/>
                  </a:lnTo>
                  <a:lnTo>
                    <a:pt x="3865" y="7314"/>
                  </a:lnTo>
                  <a:lnTo>
                    <a:pt x="3636" y="7355"/>
                  </a:lnTo>
                  <a:lnTo>
                    <a:pt x="3158" y="7355"/>
                  </a:lnTo>
                  <a:lnTo>
                    <a:pt x="3034" y="7314"/>
                  </a:lnTo>
                  <a:lnTo>
                    <a:pt x="2909" y="7272"/>
                  </a:lnTo>
                  <a:lnTo>
                    <a:pt x="2784" y="7231"/>
                  </a:lnTo>
                  <a:lnTo>
                    <a:pt x="2680" y="7168"/>
                  </a:lnTo>
                  <a:lnTo>
                    <a:pt x="2597" y="7106"/>
                  </a:lnTo>
                  <a:lnTo>
                    <a:pt x="2493" y="7023"/>
                  </a:lnTo>
                  <a:lnTo>
                    <a:pt x="2431" y="6940"/>
                  </a:lnTo>
                  <a:lnTo>
                    <a:pt x="2369" y="6857"/>
                  </a:lnTo>
                  <a:lnTo>
                    <a:pt x="2306" y="6753"/>
                  </a:lnTo>
                  <a:lnTo>
                    <a:pt x="2223" y="6524"/>
                  </a:lnTo>
                  <a:lnTo>
                    <a:pt x="2182" y="6275"/>
                  </a:lnTo>
                  <a:lnTo>
                    <a:pt x="2161" y="5922"/>
                  </a:lnTo>
                  <a:lnTo>
                    <a:pt x="63" y="6088"/>
                  </a:lnTo>
                  <a:lnTo>
                    <a:pt x="208" y="7833"/>
                  </a:lnTo>
                  <a:lnTo>
                    <a:pt x="810" y="7771"/>
                  </a:lnTo>
                  <a:lnTo>
                    <a:pt x="914" y="7958"/>
                  </a:lnTo>
                  <a:lnTo>
                    <a:pt x="1018" y="8124"/>
                  </a:lnTo>
                  <a:lnTo>
                    <a:pt x="1164" y="8269"/>
                  </a:lnTo>
                  <a:lnTo>
                    <a:pt x="1288" y="8415"/>
                  </a:lnTo>
                  <a:lnTo>
                    <a:pt x="1455" y="8540"/>
                  </a:lnTo>
                  <a:lnTo>
                    <a:pt x="1621" y="8664"/>
                  </a:lnTo>
                  <a:lnTo>
                    <a:pt x="1787" y="8768"/>
                  </a:lnTo>
                  <a:lnTo>
                    <a:pt x="1995" y="8872"/>
                  </a:lnTo>
                  <a:lnTo>
                    <a:pt x="2182" y="8955"/>
                  </a:lnTo>
                  <a:lnTo>
                    <a:pt x="2389" y="9017"/>
                  </a:lnTo>
                  <a:lnTo>
                    <a:pt x="2597" y="9080"/>
                  </a:lnTo>
                  <a:lnTo>
                    <a:pt x="2826" y="9121"/>
                  </a:lnTo>
                  <a:lnTo>
                    <a:pt x="3054" y="9142"/>
                  </a:lnTo>
                  <a:lnTo>
                    <a:pt x="3262" y="9163"/>
                  </a:lnTo>
                  <a:lnTo>
                    <a:pt x="3740" y="9163"/>
                  </a:lnTo>
                  <a:lnTo>
                    <a:pt x="6669" y="5672"/>
                  </a:lnTo>
                  <a:lnTo>
                    <a:pt x="6607" y="5423"/>
                  </a:lnTo>
                  <a:lnTo>
                    <a:pt x="6545" y="5215"/>
                  </a:lnTo>
                  <a:lnTo>
                    <a:pt x="6462" y="5028"/>
                  </a:lnTo>
                  <a:lnTo>
                    <a:pt x="6358" y="4862"/>
                  </a:lnTo>
                  <a:lnTo>
                    <a:pt x="6254" y="4717"/>
                  </a:lnTo>
                  <a:lnTo>
                    <a:pt x="6150" y="4571"/>
                  </a:lnTo>
                  <a:lnTo>
                    <a:pt x="6025" y="4447"/>
                  </a:lnTo>
                  <a:lnTo>
                    <a:pt x="5901" y="4322"/>
                  </a:lnTo>
                  <a:lnTo>
                    <a:pt x="5755" y="4218"/>
                  </a:lnTo>
                  <a:lnTo>
                    <a:pt x="5610" y="4135"/>
                  </a:lnTo>
                  <a:lnTo>
                    <a:pt x="5298" y="3969"/>
                  </a:lnTo>
                  <a:lnTo>
                    <a:pt x="4966" y="3865"/>
                  </a:lnTo>
                  <a:lnTo>
                    <a:pt x="3345" y="3470"/>
                  </a:lnTo>
                  <a:lnTo>
                    <a:pt x="2930" y="3387"/>
                  </a:lnTo>
                  <a:lnTo>
                    <a:pt x="2722" y="3325"/>
                  </a:lnTo>
                  <a:lnTo>
                    <a:pt x="2514" y="3262"/>
                  </a:lnTo>
                  <a:lnTo>
                    <a:pt x="2348" y="3158"/>
                  </a:lnTo>
                  <a:lnTo>
                    <a:pt x="2202" y="3034"/>
                  </a:lnTo>
                  <a:lnTo>
                    <a:pt x="2161" y="2951"/>
                  </a:lnTo>
                  <a:lnTo>
                    <a:pt x="2119" y="2868"/>
                  </a:lnTo>
                  <a:lnTo>
                    <a:pt x="2078" y="2764"/>
                  </a:lnTo>
                  <a:lnTo>
                    <a:pt x="2057" y="2639"/>
                  </a:lnTo>
                  <a:lnTo>
                    <a:pt x="2078" y="2431"/>
                  </a:lnTo>
                  <a:lnTo>
                    <a:pt x="2119" y="2265"/>
                  </a:lnTo>
                  <a:lnTo>
                    <a:pt x="2202" y="2120"/>
                  </a:lnTo>
                  <a:lnTo>
                    <a:pt x="2327" y="2016"/>
                  </a:lnTo>
                  <a:lnTo>
                    <a:pt x="2473" y="1912"/>
                  </a:lnTo>
                  <a:lnTo>
                    <a:pt x="2639" y="1829"/>
                  </a:lnTo>
                  <a:lnTo>
                    <a:pt x="2826" y="1787"/>
                  </a:lnTo>
                  <a:lnTo>
                    <a:pt x="3034" y="1766"/>
                  </a:lnTo>
                  <a:lnTo>
                    <a:pt x="3283" y="1746"/>
                  </a:lnTo>
                  <a:lnTo>
                    <a:pt x="3511" y="1787"/>
                  </a:lnTo>
                  <a:lnTo>
                    <a:pt x="3740" y="1870"/>
                  </a:lnTo>
                  <a:lnTo>
                    <a:pt x="3927" y="1953"/>
                  </a:lnTo>
                  <a:lnTo>
                    <a:pt x="4093" y="2099"/>
                  </a:lnTo>
                  <a:lnTo>
                    <a:pt x="4239" y="2244"/>
                  </a:lnTo>
                  <a:lnTo>
                    <a:pt x="4342" y="2431"/>
                  </a:lnTo>
                  <a:lnTo>
                    <a:pt x="4405" y="2618"/>
                  </a:lnTo>
                  <a:lnTo>
                    <a:pt x="4446" y="3117"/>
                  </a:lnTo>
                  <a:lnTo>
                    <a:pt x="6545" y="2951"/>
                  </a:lnTo>
                  <a:lnTo>
                    <a:pt x="6399" y="1206"/>
                  </a:lnTo>
                  <a:lnTo>
                    <a:pt x="5818" y="1247"/>
                  </a:lnTo>
                  <a:lnTo>
                    <a:pt x="5734" y="1122"/>
                  </a:lnTo>
                  <a:lnTo>
                    <a:pt x="5631" y="977"/>
                  </a:lnTo>
                  <a:lnTo>
                    <a:pt x="5506" y="852"/>
                  </a:lnTo>
                  <a:lnTo>
                    <a:pt x="5381" y="728"/>
                  </a:lnTo>
                  <a:lnTo>
                    <a:pt x="5236" y="624"/>
                  </a:lnTo>
                  <a:lnTo>
                    <a:pt x="5090" y="499"/>
                  </a:lnTo>
                  <a:lnTo>
                    <a:pt x="4924" y="395"/>
                  </a:lnTo>
                  <a:lnTo>
                    <a:pt x="4737" y="312"/>
                  </a:lnTo>
                  <a:lnTo>
                    <a:pt x="4550" y="229"/>
                  </a:lnTo>
                  <a:lnTo>
                    <a:pt x="4342" y="167"/>
                  </a:lnTo>
                  <a:lnTo>
                    <a:pt x="4114" y="104"/>
                  </a:lnTo>
                  <a:lnTo>
                    <a:pt x="3885" y="42"/>
                  </a:lnTo>
                  <a:lnTo>
                    <a:pt x="3657" y="21"/>
                  </a:lnTo>
                  <a:lnTo>
                    <a:pt x="34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6"/>
            <p:cNvSpPr/>
            <p:nvPr/>
          </p:nvSpPr>
          <p:spPr>
            <a:xfrm>
              <a:off x="10894500" y="2199725"/>
              <a:ext cx="116375" cy="101825"/>
            </a:xfrm>
            <a:custGeom>
              <a:avLst/>
              <a:gdLst/>
              <a:ahLst/>
              <a:cxnLst/>
              <a:rect l="l" t="t" r="r" b="b"/>
              <a:pathLst>
                <a:path w="4655" h="4073" extrusionOk="0">
                  <a:moveTo>
                    <a:pt x="4343" y="0"/>
                  </a:moveTo>
                  <a:lnTo>
                    <a:pt x="4032" y="21"/>
                  </a:lnTo>
                  <a:lnTo>
                    <a:pt x="1" y="354"/>
                  </a:lnTo>
                  <a:lnTo>
                    <a:pt x="146" y="1953"/>
                  </a:lnTo>
                  <a:lnTo>
                    <a:pt x="1040" y="1870"/>
                  </a:lnTo>
                  <a:lnTo>
                    <a:pt x="1227" y="4073"/>
                  </a:lnTo>
                  <a:lnTo>
                    <a:pt x="2972" y="2016"/>
                  </a:lnTo>
                  <a:lnTo>
                    <a:pt x="2951" y="1704"/>
                  </a:lnTo>
                  <a:lnTo>
                    <a:pt x="3263" y="1683"/>
                  </a:lnTo>
                  <a:lnTo>
                    <a:pt x="4655" y="21"/>
                  </a:lnTo>
                  <a:lnTo>
                    <a:pt x="43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6"/>
            <p:cNvSpPr/>
            <p:nvPr/>
          </p:nvSpPr>
          <p:spPr>
            <a:xfrm>
              <a:off x="11564025" y="2150900"/>
              <a:ext cx="11450" cy="12500"/>
            </a:xfrm>
            <a:custGeom>
              <a:avLst/>
              <a:gdLst/>
              <a:ahLst/>
              <a:cxnLst/>
              <a:rect l="l" t="t" r="r" b="b"/>
              <a:pathLst>
                <a:path w="458" h="500" extrusionOk="0">
                  <a:moveTo>
                    <a:pt x="458" y="0"/>
                  </a:moveTo>
                  <a:lnTo>
                    <a:pt x="1" y="42"/>
                  </a:lnTo>
                  <a:lnTo>
                    <a:pt x="42" y="499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6"/>
            <p:cNvSpPr/>
            <p:nvPr/>
          </p:nvSpPr>
          <p:spPr>
            <a:xfrm>
              <a:off x="11310025" y="2165450"/>
              <a:ext cx="102350" cy="225950"/>
            </a:xfrm>
            <a:custGeom>
              <a:avLst/>
              <a:gdLst/>
              <a:ahLst/>
              <a:cxnLst/>
              <a:rect l="l" t="t" r="r" b="b"/>
              <a:pathLst>
                <a:path w="4094" h="9038" extrusionOk="0">
                  <a:moveTo>
                    <a:pt x="3741" y="0"/>
                  </a:moveTo>
                  <a:lnTo>
                    <a:pt x="1" y="333"/>
                  </a:lnTo>
                  <a:lnTo>
                    <a:pt x="126" y="1891"/>
                  </a:lnTo>
                  <a:lnTo>
                    <a:pt x="1040" y="1828"/>
                  </a:lnTo>
                  <a:lnTo>
                    <a:pt x="1518" y="7397"/>
                  </a:lnTo>
                  <a:lnTo>
                    <a:pt x="604" y="7459"/>
                  </a:lnTo>
                  <a:lnTo>
                    <a:pt x="749" y="9038"/>
                  </a:lnTo>
                  <a:lnTo>
                    <a:pt x="2640" y="8872"/>
                  </a:lnTo>
                  <a:lnTo>
                    <a:pt x="4094" y="7168"/>
                  </a:lnTo>
                  <a:lnTo>
                    <a:pt x="3408" y="7230"/>
                  </a:lnTo>
                  <a:lnTo>
                    <a:pt x="2951" y="1662"/>
                  </a:lnTo>
                  <a:lnTo>
                    <a:pt x="3865" y="1579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6"/>
            <p:cNvSpPr/>
            <p:nvPr/>
          </p:nvSpPr>
          <p:spPr>
            <a:xfrm>
              <a:off x="11098650" y="2181550"/>
              <a:ext cx="210375" cy="229075"/>
            </a:xfrm>
            <a:custGeom>
              <a:avLst/>
              <a:gdLst/>
              <a:ahLst/>
              <a:cxnLst/>
              <a:rect l="l" t="t" r="r" b="b"/>
              <a:pathLst>
                <a:path w="8415" h="9163" extrusionOk="0">
                  <a:moveTo>
                    <a:pt x="3636" y="1683"/>
                  </a:moveTo>
                  <a:lnTo>
                    <a:pt x="4758" y="4446"/>
                  </a:lnTo>
                  <a:lnTo>
                    <a:pt x="2992" y="4592"/>
                  </a:lnTo>
                  <a:lnTo>
                    <a:pt x="2992" y="4592"/>
                  </a:lnTo>
                  <a:lnTo>
                    <a:pt x="3636" y="1683"/>
                  </a:lnTo>
                  <a:close/>
                  <a:moveTo>
                    <a:pt x="4716" y="0"/>
                  </a:moveTo>
                  <a:lnTo>
                    <a:pt x="2410" y="187"/>
                  </a:lnTo>
                  <a:lnTo>
                    <a:pt x="644" y="7542"/>
                  </a:lnTo>
                  <a:lnTo>
                    <a:pt x="0" y="7584"/>
                  </a:lnTo>
                  <a:lnTo>
                    <a:pt x="125" y="9163"/>
                  </a:lnTo>
                  <a:lnTo>
                    <a:pt x="3428" y="8892"/>
                  </a:lnTo>
                  <a:lnTo>
                    <a:pt x="3303" y="7313"/>
                  </a:lnTo>
                  <a:lnTo>
                    <a:pt x="2389" y="7376"/>
                  </a:lnTo>
                  <a:lnTo>
                    <a:pt x="2659" y="6108"/>
                  </a:lnTo>
                  <a:lnTo>
                    <a:pt x="5340" y="5880"/>
                  </a:lnTo>
                  <a:lnTo>
                    <a:pt x="5838" y="7085"/>
                  </a:lnTo>
                  <a:lnTo>
                    <a:pt x="4966" y="7168"/>
                  </a:lnTo>
                  <a:lnTo>
                    <a:pt x="5111" y="8747"/>
                  </a:lnTo>
                  <a:lnTo>
                    <a:pt x="8414" y="8456"/>
                  </a:lnTo>
                  <a:lnTo>
                    <a:pt x="8269" y="6877"/>
                  </a:lnTo>
                  <a:lnTo>
                    <a:pt x="7646" y="6940"/>
                  </a:lnTo>
                  <a:lnTo>
                    <a:pt x="47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6"/>
            <p:cNvSpPr/>
            <p:nvPr/>
          </p:nvSpPr>
          <p:spPr>
            <a:xfrm>
              <a:off x="11426900" y="2158175"/>
              <a:ext cx="101825" cy="135075"/>
            </a:xfrm>
            <a:custGeom>
              <a:avLst/>
              <a:gdLst/>
              <a:ahLst/>
              <a:cxnLst/>
              <a:rect l="l" t="t" r="r" b="b"/>
              <a:pathLst>
                <a:path w="4073" h="5403" extrusionOk="0">
                  <a:moveTo>
                    <a:pt x="2618" y="0"/>
                  </a:moveTo>
                  <a:lnTo>
                    <a:pt x="1" y="229"/>
                  </a:lnTo>
                  <a:lnTo>
                    <a:pt x="125" y="1808"/>
                  </a:lnTo>
                  <a:lnTo>
                    <a:pt x="832" y="1746"/>
                  </a:lnTo>
                  <a:lnTo>
                    <a:pt x="1143" y="5402"/>
                  </a:lnTo>
                  <a:lnTo>
                    <a:pt x="2847" y="3387"/>
                  </a:lnTo>
                  <a:lnTo>
                    <a:pt x="2826" y="3075"/>
                  </a:lnTo>
                  <a:lnTo>
                    <a:pt x="2951" y="3262"/>
                  </a:lnTo>
                  <a:lnTo>
                    <a:pt x="4073" y="1912"/>
                  </a:lnTo>
                  <a:lnTo>
                    <a:pt x="2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6"/>
            <p:cNvSpPr/>
            <p:nvPr/>
          </p:nvSpPr>
          <p:spPr>
            <a:xfrm>
              <a:off x="10909575" y="2200250"/>
              <a:ext cx="168300" cy="226475"/>
            </a:xfrm>
            <a:custGeom>
              <a:avLst/>
              <a:gdLst/>
              <a:ahLst/>
              <a:cxnLst/>
              <a:rect l="l" t="t" r="r" b="b"/>
              <a:pathLst>
                <a:path w="6732" h="9059" extrusionOk="0">
                  <a:moveTo>
                    <a:pt x="4052" y="0"/>
                  </a:moveTo>
                  <a:lnTo>
                    <a:pt x="2660" y="1662"/>
                  </a:lnTo>
                  <a:lnTo>
                    <a:pt x="2660" y="1662"/>
                  </a:lnTo>
                  <a:lnTo>
                    <a:pt x="3138" y="1621"/>
                  </a:lnTo>
                  <a:lnTo>
                    <a:pt x="3470" y="1600"/>
                  </a:lnTo>
                  <a:lnTo>
                    <a:pt x="3761" y="1642"/>
                  </a:lnTo>
                  <a:lnTo>
                    <a:pt x="3886" y="1683"/>
                  </a:lnTo>
                  <a:lnTo>
                    <a:pt x="4010" y="1725"/>
                  </a:lnTo>
                  <a:lnTo>
                    <a:pt x="4114" y="1787"/>
                  </a:lnTo>
                  <a:lnTo>
                    <a:pt x="4218" y="1849"/>
                  </a:lnTo>
                  <a:lnTo>
                    <a:pt x="4322" y="1912"/>
                  </a:lnTo>
                  <a:lnTo>
                    <a:pt x="4405" y="1995"/>
                  </a:lnTo>
                  <a:lnTo>
                    <a:pt x="4467" y="2099"/>
                  </a:lnTo>
                  <a:lnTo>
                    <a:pt x="4530" y="2202"/>
                  </a:lnTo>
                  <a:lnTo>
                    <a:pt x="4571" y="2306"/>
                  </a:lnTo>
                  <a:lnTo>
                    <a:pt x="4613" y="2431"/>
                  </a:lnTo>
                  <a:lnTo>
                    <a:pt x="4654" y="2680"/>
                  </a:lnTo>
                  <a:lnTo>
                    <a:pt x="4675" y="2826"/>
                  </a:lnTo>
                  <a:lnTo>
                    <a:pt x="4654" y="2971"/>
                  </a:lnTo>
                  <a:lnTo>
                    <a:pt x="4634" y="3096"/>
                  </a:lnTo>
                  <a:lnTo>
                    <a:pt x="4613" y="3221"/>
                  </a:lnTo>
                  <a:lnTo>
                    <a:pt x="4571" y="3324"/>
                  </a:lnTo>
                  <a:lnTo>
                    <a:pt x="4509" y="3428"/>
                  </a:lnTo>
                  <a:lnTo>
                    <a:pt x="4426" y="3511"/>
                  </a:lnTo>
                  <a:lnTo>
                    <a:pt x="4343" y="3594"/>
                  </a:lnTo>
                  <a:lnTo>
                    <a:pt x="4156" y="3740"/>
                  </a:lnTo>
                  <a:lnTo>
                    <a:pt x="3906" y="3844"/>
                  </a:lnTo>
                  <a:lnTo>
                    <a:pt x="3636" y="3906"/>
                  </a:lnTo>
                  <a:lnTo>
                    <a:pt x="3325" y="3948"/>
                  </a:lnTo>
                  <a:lnTo>
                    <a:pt x="2535" y="4031"/>
                  </a:lnTo>
                  <a:lnTo>
                    <a:pt x="2369" y="1995"/>
                  </a:lnTo>
                  <a:lnTo>
                    <a:pt x="624" y="4052"/>
                  </a:lnTo>
                  <a:lnTo>
                    <a:pt x="915" y="7397"/>
                  </a:lnTo>
                  <a:lnTo>
                    <a:pt x="1" y="7480"/>
                  </a:lnTo>
                  <a:lnTo>
                    <a:pt x="146" y="9059"/>
                  </a:lnTo>
                  <a:lnTo>
                    <a:pt x="3740" y="8747"/>
                  </a:lnTo>
                  <a:lnTo>
                    <a:pt x="3616" y="7168"/>
                  </a:lnTo>
                  <a:lnTo>
                    <a:pt x="2826" y="7251"/>
                  </a:lnTo>
                  <a:lnTo>
                    <a:pt x="2681" y="5589"/>
                  </a:lnTo>
                  <a:lnTo>
                    <a:pt x="3886" y="5485"/>
                  </a:lnTo>
                  <a:lnTo>
                    <a:pt x="4280" y="5423"/>
                  </a:lnTo>
                  <a:lnTo>
                    <a:pt x="4634" y="5360"/>
                  </a:lnTo>
                  <a:lnTo>
                    <a:pt x="4945" y="5257"/>
                  </a:lnTo>
                  <a:lnTo>
                    <a:pt x="5236" y="5132"/>
                  </a:lnTo>
                  <a:lnTo>
                    <a:pt x="5506" y="4986"/>
                  </a:lnTo>
                  <a:lnTo>
                    <a:pt x="5756" y="4820"/>
                  </a:lnTo>
                  <a:lnTo>
                    <a:pt x="5963" y="4633"/>
                  </a:lnTo>
                  <a:lnTo>
                    <a:pt x="6150" y="4426"/>
                  </a:lnTo>
                  <a:lnTo>
                    <a:pt x="6316" y="4218"/>
                  </a:lnTo>
                  <a:lnTo>
                    <a:pt x="6441" y="3989"/>
                  </a:lnTo>
                  <a:lnTo>
                    <a:pt x="6545" y="3740"/>
                  </a:lnTo>
                  <a:lnTo>
                    <a:pt x="6628" y="3470"/>
                  </a:lnTo>
                  <a:lnTo>
                    <a:pt x="6690" y="3179"/>
                  </a:lnTo>
                  <a:lnTo>
                    <a:pt x="6732" y="2909"/>
                  </a:lnTo>
                  <a:lnTo>
                    <a:pt x="6732" y="2618"/>
                  </a:lnTo>
                  <a:lnTo>
                    <a:pt x="6711" y="2306"/>
                  </a:lnTo>
                  <a:lnTo>
                    <a:pt x="6690" y="2057"/>
                  </a:lnTo>
                  <a:lnTo>
                    <a:pt x="6628" y="1828"/>
                  </a:lnTo>
                  <a:lnTo>
                    <a:pt x="6524" y="1579"/>
                  </a:lnTo>
                  <a:lnTo>
                    <a:pt x="6400" y="1351"/>
                  </a:lnTo>
                  <a:lnTo>
                    <a:pt x="6254" y="1143"/>
                  </a:lnTo>
                  <a:lnTo>
                    <a:pt x="6088" y="935"/>
                  </a:lnTo>
                  <a:lnTo>
                    <a:pt x="5901" y="748"/>
                  </a:lnTo>
                  <a:lnTo>
                    <a:pt x="5693" y="582"/>
                  </a:lnTo>
                  <a:lnTo>
                    <a:pt x="5465" y="436"/>
                  </a:lnTo>
                  <a:lnTo>
                    <a:pt x="5215" y="312"/>
                  </a:lnTo>
                  <a:lnTo>
                    <a:pt x="4966" y="187"/>
                  </a:lnTo>
                  <a:lnTo>
                    <a:pt x="4675" y="104"/>
                  </a:lnTo>
                  <a:lnTo>
                    <a:pt x="4364" y="42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6"/>
            <p:cNvSpPr/>
            <p:nvPr/>
          </p:nvSpPr>
          <p:spPr>
            <a:xfrm>
              <a:off x="10808800" y="2352950"/>
              <a:ext cx="74825" cy="87275"/>
            </a:xfrm>
            <a:custGeom>
              <a:avLst/>
              <a:gdLst/>
              <a:ahLst/>
              <a:cxnLst/>
              <a:rect l="l" t="t" r="r" b="b"/>
              <a:pathLst>
                <a:path w="2993" h="3491" extrusionOk="0">
                  <a:moveTo>
                    <a:pt x="2930" y="0"/>
                  </a:moveTo>
                  <a:lnTo>
                    <a:pt x="1" y="3491"/>
                  </a:lnTo>
                  <a:lnTo>
                    <a:pt x="42" y="3470"/>
                  </a:lnTo>
                  <a:lnTo>
                    <a:pt x="396" y="3429"/>
                  </a:lnTo>
                  <a:lnTo>
                    <a:pt x="728" y="3366"/>
                  </a:lnTo>
                  <a:lnTo>
                    <a:pt x="1040" y="3283"/>
                  </a:lnTo>
                  <a:lnTo>
                    <a:pt x="1331" y="3158"/>
                  </a:lnTo>
                  <a:lnTo>
                    <a:pt x="1601" y="3034"/>
                  </a:lnTo>
                  <a:lnTo>
                    <a:pt x="1850" y="2868"/>
                  </a:lnTo>
                  <a:lnTo>
                    <a:pt x="2079" y="2681"/>
                  </a:lnTo>
                  <a:lnTo>
                    <a:pt x="2286" y="2494"/>
                  </a:lnTo>
                  <a:lnTo>
                    <a:pt x="2453" y="2286"/>
                  </a:lnTo>
                  <a:lnTo>
                    <a:pt x="2619" y="2057"/>
                  </a:lnTo>
                  <a:lnTo>
                    <a:pt x="2743" y="1808"/>
                  </a:lnTo>
                  <a:lnTo>
                    <a:pt x="2847" y="1538"/>
                  </a:lnTo>
                  <a:lnTo>
                    <a:pt x="2930" y="1268"/>
                  </a:lnTo>
                  <a:lnTo>
                    <a:pt x="2993" y="977"/>
                  </a:lnTo>
                  <a:lnTo>
                    <a:pt x="2993" y="686"/>
                  </a:lnTo>
                  <a:lnTo>
                    <a:pt x="2993" y="374"/>
                  </a:lnTo>
                  <a:lnTo>
                    <a:pt x="2930" y="0"/>
                  </a:ln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6"/>
            <p:cNvSpPr/>
            <p:nvPr/>
          </p:nvSpPr>
          <p:spPr>
            <a:xfrm>
              <a:off x="11376000" y="2344125"/>
              <a:ext cx="45725" cy="43125"/>
            </a:xfrm>
            <a:custGeom>
              <a:avLst/>
              <a:gdLst/>
              <a:ahLst/>
              <a:cxnLst/>
              <a:rect l="l" t="t" r="r" b="b"/>
              <a:pathLst>
                <a:path w="1829" h="1725" extrusionOk="0">
                  <a:moveTo>
                    <a:pt x="1704" y="0"/>
                  </a:moveTo>
                  <a:lnTo>
                    <a:pt x="1455" y="21"/>
                  </a:lnTo>
                  <a:lnTo>
                    <a:pt x="1" y="1725"/>
                  </a:lnTo>
                  <a:lnTo>
                    <a:pt x="1829" y="1579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6"/>
            <p:cNvSpPr/>
            <p:nvPr/>
          </p:nvSpPr>
          <p:spPr>
            <a:xfrm>
              <a:off x="11441450" y="2242825"/>
              <a:ext cx="86250" cy="138725"/>
            </a:xfrm>
            <a:custGeom>
              <a:avLst/>
              <a:gdLst/>
              <a:ahLst/>
              <a:cxnLst/>
              <a:rect l="l" t="t" r="r" b="b"/>
              <a:pathLst>
                <a:path w="3450" h="5549" extrusionOk="0">
                  <a:moveTo>
                    <a:pt x="2265" y="1"/>
                  </a:moveTo>
                  <a:lnTo>
                    <a:pt x="561" y="2016"/>
                  </a:lnTo>
                  <a:lnTo>
                    <a:pt x="728" y="3907"/>
                  </a:lnTo>
                  <a:lnTo>
                    <a:pt x="0" y="3969"/>
                  </a:lnTo>
                  <a:lnTo>
                    <a:pt x="146" y="5548"/>
                  </a:lnTo>
                  <a:lnTo>
                    <a:pt x="3449" y="5278"/>
                  </a:lnTo>
                  <a:lnTo>
                    <a:pt x="3304" y="3699"/>
                  </a:lnTo>
                  <a:lnTo>
                    <a:pt x="2577" y="3761"/>
                  </a:lnTo>
                  <a:lnTo>
                    <a:pt x="22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6"/>
            <p:cNvSpPr/>
            <p:nvPr/>
          </p:nvSpPr>
          <p:spPr>
            <a:xfrm>
              <a:off x="11500650" y="2145175"/>
              <a:ext cx="149625" cy="223375"/>
            </a:xfrm>
            <a:custGeom>
              <a:avLst/>
              <a:gdLst/>
              <a:ahLst/>
              <a:cxnLst/>
              <a:rect l="l" t="t" r="r" b="b"/>
              <a:pathLst>
                <a:path w="5985" h="8935" extrusionOk="0">
                  <a:moveTo>
                    <a:pt x="5839" y="1"/>
                  </a:moveTo>
                  <a:lnTo>
                    <a:pt x="2993" y="229"/>
                  </a:lnTo>
                  <a:lnTo>
                    <a:pt x="2577" y="728"/>
                  </a:lnTo>
                  <a:lnTo>
                    <a:pt x="2681" y="1850"/>
                  </a:lnTo>
                  <a:lnTo>
                    <a:pt x="3408" y="1788"/>
                  </a:lnTo>
                  <a:lnTo>
                    <a:pt x="3761" y="5922"/>
                  </a:lnTo>
                  <a:lnTo>
                    <a:pt x="1123" y="2432"/>
                  </a:lnTo>
                  <a:lnTo>
                    <a:pt x="1" y="3782"/>
                  </a:lnTo>
                  <a:lnTo>
                    <a:pt x="3969" y="8935"/>
                  </a:lnTo>
                  <a:lnTo>
                    <a:pt x="5881" y="8768"/>
                  </a:lnTo>
                  <a:lnTo>
                    <a:pt x="5278" y="1642"/>
                  </a:lnTo>
                  <a:lnTo>
                    <a:pt x="5984" y="1580"/>
                  </a:lnTo>
                  <a:lnTo>
                    <a:pt x="58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9" name="Google Shape;2689;p26"/>
          <p:cNvGrpSpPr/>
          <p:nvPr/>
        </p:nvGrpSpPr>
        <p:grpSpPr>
          <a:xfrm>
            <a:off x="-12" y="4323050"/>
            <a:ext cx="1073629" cy="720788"/>
            <a:chOff x="7681600" y="381950"/>
            <a:chExt cx="1073629" cy="720788"/>
          </a:xfrm>
        </p:grpSpPr>
        <p:sp>
          <p:nvSpPr>
            <p:cNvPr id="2690" name="Google Shape;2690;p2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0" name="Google Shape;2720;p2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1" name="Google Shape;2721;p27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2" name="Google Shape;2722;p27"/>
          <p:cNvSpPr txBox="1">
            <a:spLocks noGrp="1"/>
          </p:cNvSpPr>
          <p:nvPr>
            <p:ph type="title" hasCustomPrompt="1"/>
          </p:nvPr>
        </p:nvSpPr>
        <p:spPr>
          <a:xfrm>
            <a:off x="2467200" y="1205101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23" name="Google Shape;2723;p27"/>
          <p:cNvSpPr txBox="1">
            <a:spLocks noGrp="1"/>
          </p:cNvSpPr>
          <p:nvPr>
            <p:ph type="subTitle" idx="1"/>
          </p:nvPr>
        </p:nvSpPr>
        <p:spPr>
          <a:xfrm>
            <a:off x="2467200" y="1868708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4" name="Google Shape;2724;p27"/>
          <p:cNvSpPr txBox="1">
            <a:spLocks noGrp="1"/>
          </p:cNvSpPr>
          <p:nvPr>
            <p:ph type="title" idx="2" hasCustomPrompt="1"/>
          </p:nvPr>
        </p:nvSpPr>
        <p:spPr>
          <a:xfrm>
            <a:off x="2467200" y="2855450"/>
            <a:ext cx="42096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25" name="Google Shape;2725;p27"/>
          <p:cNvSpPr txBox="1">
            <a:spLocks noGrp="1"/>
          </p:cNvSpPr>
          <p:nvPr>
            <p:ph type="subTitle" idx="3"/>
          </p:nvPr>
        </p:nvSpPr>
        <p:spPr>
          <a:xfrm>
            <a:off x="2467200" y="3526949"/>
            <a:ext cx="420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726" name="Google Shape;2726;p27"/>
          <p:cNvSpPr/>
          <p:nvPr/>
        </p:nvSpPr>
        <p:spPr>
          <a:xfrm>
            <a:off x="4476975" y="-23450"/>
            <a:ext cx="4743450" cy="5267325"/>
          </a:xfrm>
          <a:custGeom>
            <a:avLst/>
            <a:gdLst/>
            <a:ahLst/>
            <a:cxnLst/>
            <a:rect l="l" t="t" r="r" b="b"/>
            <a:pathLst>
              <a:path w="189738" h="210693" extrusionOk="0">
                <a:moveTo>
                  <a:pt x="189738" y="210693"/>
                </a:moveTo>
                <a:cubicBezTo>
                  <a:pt x="182703" y="199956"/>
                  <a:pt x="173197" y="189202"/>
                  <a:pt x="172212" y="176403"/>
                </a:cubicBezTo>
                <a:cubicBezTo>
                  <a:pt x="171215" y="163437"/>
                  <a:pt x="179753" y="149878"/>
                  <a:pt x="175641" y="137541"/>
                </a:cubicBezTo>
                <a:cubicBezTo>
                  <a:pt x="170928" y="123403"/>
                  <a:pt x="154912" y="107808"/>
                  <a:pt x="162306" y="94869"/>
                </a:cubicBezTo>
                <a:cubicBezTo>
                  <a:pt x="163916" y="92051"/>
                  <a:pt x="167506" y="89280"/>
                  <a:pt x="170688" y="89916"/>
                </a:cubicBezTo>
                <a:cubicBezTo>
                  <a:pt x="175178" y="90814"/>
                  <a:pt x="177852" y="96790"/>
                  <a:pt x="178308" y="101346"/>
                </a:cubicBezTo>
                <a:cubicBezTo>
                  <a:pt x="179147" y="109737"/>
                  <a:pt x="169930" y="126440"/>
                  <a:pt x="163068" y="121539"/>
                </a:cubicBezTo>
                <a:cubicBezTo>
                  <a:pt x="152008" y="113639"/>
                  <a:pt x="160096" y="93840"/>
                  <a:pt x="163830" y="80772"/>
                </a:cubicBezTo>
                <a:cubicBezTo>
                  <a:pt x="168094" y="65850"/>
                  <a:pt x="168104" y="48171"/>
                  <a:pt x="161163" y="34290"/>
                </a:cubicBezTo>
                <a:cubicBezTo>
                  <a:pt x="149984" y="11932"/>
                  <a:pt x="111381" y="25169"/>
                  <a:pt x="86487" y="27432"/>
                </a:cubicBezTo>
                <a:cubicBezTo>
                  <a:pt x="56367" y="30170"/>
                  <a:pt x="27051" y="13526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27" name="Google Shape;2727;p27"/>
          <p:cNvSpPr/>
          <p:nvPr/>
        </p:nvSpPr>
        <p:spPr>
          <a:xfrm>
            <a:off x="873348" y="3510325"/>
            <a:ext cx="4289425" cy="1762125"/>
          </a:xfrm>
          <a:custGeom>
            <a:avLst/>
            <a:gdLst/>
            <a:ahLst/>
            <a:cxnLst/>
            <a:rect l="l" t="t" r="r" b="b"/>
            <a:pathLst>
              <a:path w="171577" h="70485" extrusionOk="0">
                <a:moveTo>
                  <a:pt x="171577" y="70485"/>
                </a:moveTo>
                <a:cubicBezTo>
                  <a:pt x="166436" y="60203"/>
                  <a:pt x="158981" y="47146"/>
                  <a:pt x="147574" y="45720"/>
                </a:cubicBezTo>
                <a:cubicBezTo>
                  <a:pt x="134028" y="44027"/>
                  <a:pt x="121115" y="52790"/>
                  <a:pt x="107569" y="54483"/>
                </a:cubicBezTo>
                <a:cubicBezTo>
                  <a:pt x="98743" y="55586"/>
                  <a:pt x="89236" y="53889"/>
                  <a:pt x="81280" y="49911"/>
                </a:cubicBezTo>
                <a:cubicBezTo>
                  <a:pt x="76044" y="47293"/>
                  <a:pt x="71087" y="43398"/>
                  <a:pt x="65278" y="42672"/>
                </a:cubicBezTo>
                <a:cubicBezTo>
                  <a:pt x="57817" y="41739"/>
                  <a:pt x="50901" y="47137"/>
                  <a:pt x="43561" y="48768"/>
                </a:cubicBezTo>
                <a:cubicBezTo>
                  <a:pt x="37109" y="50202"/>
                  <a:pt x="30325" y="50188"/>
                  <a:pt x="23749" y="49530"/>
                </a:cubicBezTo>
                <a:cubicBezTo>
                  <a:pt x="12669" y="48422"/>
                  <a:pt x="1235" y="36988"/>
                  <a:pt x="127" y="25908"/>
                </a:cubicBezTo>
                <a:cubicBezTo>
                  <a:pt x="-890" y="15741"/>
                  <a:pt x="7371" y="4570"/>
                  <a:pt x="1651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728" name="Google Shape;2728;p27"/>
          <p:cNvGrpSpPr/>
          <p:nvPr/>
        </p:nvGrpSpPr>
        <p:grpSpPr>
          <a:xfrm>
            <a:off x="412571" y="631747"/>
            <a:ext cx="1288943" cy="954529"/>
            <a:chOff x="1156200" y="3428725"/>
            <a:chExt cx="684625" cy="507000"/>
          </a:xfrm>
        </p:grpSpPr>
        <p:sp>
          <p:nvSpPr>
            <p:cNvPr id="2729" name="Google Shape;2729;p2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7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7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7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7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7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7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7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7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7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7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7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7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7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7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7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7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7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7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0" name="Google Shape;2760;p27"/>
          <p:cNvGrpSpPr/>
          <p:nvPr/>
        </p:nvGrpSpPr>
        <p:grpSpPr>
          <a:xfrm>
            <a:off x="412563" y="1779875"/>
            <a:ext cx="1073629" cy="720788"/>
            <a:chOff x="7681600" y="381950"/>
            <a:chExt cx="1073629" cy="720788"/>
          </a:xfrm>
        </p:grpSpPr>
        <p:sp>
          <p:nvSpPr>
            <p:cNvPr id="2761" name="Google Shape;2761;p27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7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7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7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7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7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7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7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7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7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7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7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7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7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7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7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7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7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7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7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7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7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7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7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7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7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7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7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7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0" name="Google Shape;2790;p27"/>
          <p:cNvGrpSpPr/>
          <p:nvPr/>
        </p:nvGrpSpPr>
        <p:grpSpPr>
          <a:xfrm>
            <a:off x="7468712" y="3938412"/>
            <a:ext cx="962053" cy="405217"/>
            <a:chOff x="774450" y="2691700"/>
            <a:chExt cx="543625" cy="228975"/>
          </a:xfrm>
        </p:grpSpPr>
        <p:sp>
          <p:nvSpPr>
            <p:cNvPr id="2791" name="Google Shape;2791;p27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7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7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7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7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7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7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7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7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7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7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2" name="Google Shape;2802;p27"/>
          <p:cNvGrpSpPr/>
          <p:nvPr/>
        </p:nvGrpSpPr>
        <p:grpSpPr>
          <a:xfrm flipH="1">
            <a:off x="7583490" y="1922752"/>
            <a:ext cx="925530" cy="1796832"/>
            <a:chOff x="204076" y="125827"/>
            <a:chExt cx="925530" cy="1796832"/>
          </a:xfrm>
        </p:grpSpPr>
        <p:sp>
          <p:nvSpPr>
            <p:cNvPr id="2803" name="Google Shape;2803;p27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7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7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7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7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7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7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7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7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3" name="Google Shape;2813;p2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4" name="Google Shape;2814;p28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28"/>
          <p:cNvSpPr txBox="1">
            <a:spLocks noGrp="1"/>
          </p:cNvSpPr>
          <p:nvPr>
            <p:ph type="title"/>
          </p:nvPr>
        </p:nvSpPr>
        <p:spPr>
          <a:xfrm>
            <a:off x="710444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6" name="Google Shape;2816;p28"/>
          <p:cNvSpPr txBox="1">
            <a:spLocks noGrp="1"/>
          </p:cNvSpPr>
          <p:nvPr>
            <p:ph type="subTitle" idx="1"/>
          </p:nvPr>
        </p:nvSpPr>
        <p:spPr>
          <a:xfrm>
            <a:off x="710444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7" name="Google Shape;2817;p28"/>
          <p:cNvSpPr txBox="1">
            <a:spLocks noGrp="1"/>
          </p:cNvSpPr>
          <p:nvPr>
            <p:ph type="title" idx="2"/>
          </p:nvPr>
        </p:nvSpPr>
        <p:spPr>
          <a:xfrm>
            <a:off x="3420222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8" name="Google Shape;2818;p28"/>
          <p:cNvSpPr txBox="1">
            <a:spLocks noGrp="1"/>
          </p:cNvSpPr>
          <p:nvPr>
            <p:ph type="subTitle" idx="3"/>
          </p:nvPr>
        </p:nvSpPr>
        <p:spPr>
          <a:xfrm>
            <a:off x="3420222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19" name="Google Shape;2819;p28"/>
          <p:cNvSpPr txBox="1">
            <a:spLocks noGrp="1"/>
          </p:cNvSpPr>
          <p:nvPr>
            <p:ph type="title" idx="4"/>
          </p:nvPr>
        </p:nvSpPr>
        <p:spPr>
          <a:xfrm>
            <a:off x="6128056" y="293728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20" name="Google Shape;2820;p28"/>
          <p:cNvSpPr txBox="1">
            <a:spLocks noGrp="1"/>
          </p:cNvSpPr>
          <p:nvPr>
            <p:ph type="subTitle" idx="5"/>
          </p:nvPr>
        </p:nvSpPr>
        <p:spPr>
          <a:xfrm>
            <a:off x="6128056" y="3377952"/>
            <a:ext cx="23055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821" name="Google Shape;2821;p28"/>
          <p:cNvSpPr txBox="1">
            <a:spLocks noGrp="1"/>
          </p:cNvSpPr>
          <p:nvPr>
            <p:ph type="title" idx="6" hasCustomPrompt="1"/>
          </p:nvPr>
        </p:nvSpPr>
        <p:spPr>
          <a:xfrm>
            <a:off x="1401794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2" name="Google Shape;2822;p28"/>
          <p:cNvSpPr txBox="1">
            <a:spLocks noGrp="1"/>
          </p:cNvSpPr>
          <p:nvPr>
            <p:ph type="title" idx="7" hasCustomPrompt="1"/>
          </p:nvPr>
        </p:nvSpPr>
        <p:spPr>
          <a:xfrm>
            <a:off x="4111572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3" name="Google Shape;2823;p28"/>
          <p:cNvSpPr txBox="1">
            <a:spLocks noGrp="1"/>
          </p:cNvSpPr>
          <p:nvPr>
            <p:ph type="title" idx="8" hasCustomPrompt="1"/>
          </p:nvPr>
        </p:nvSpPr>
        <p:spPr>
          <a:xfrm>
            <a:off x="6819406" y="2030256"/>
            <a:ext cx="922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24" name="Google Shape;2824;p28"/>
          <p:cNvSpPr txBox="1">
            <a:spLocks noGrp="1"/>
          </p:cNvSpPr>
          <p:nvPr>
            <p:ph type="title" idx="9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25" name="Google Shape;2825;p28"/>
          <p:cNvSpPr/>
          <p:nvPr/>
        </p:nvSpPr>
        <p:spPr>
          <a:xfrm>
            <a:off x="3510785" y="-204425"/>
            <a:ext cx="5757275" cy="809625"/>
          </a:xfrm>
          <a:custGeom>
            <a:avLst/>
            <a:gdLst/>
            <a:ahLst/>
            <a:cxnLst/>
            <a:rect l="l" t="t" r="r" b="b"/>
            <a:pathLst>
              <a:path w="230291" h="32385" extrusionOk="0">
                <a:moveTo>
                  <a:pt x="230291" y="32385"/>
                </a:moveTo>
                <a:cubicBezTo>
                  <a:pt x="226764" y="21804"/>
                  <a:pt x="212442" y="14611"/>
                  <a:pt x="201335" y="15621"/>
                </a:cubicBezTo>
                <a:cubicBezTo>
                  <a:pt x="190475" y="16608"/>
                  <a:pt x="180563" y="25088"/>
                  <a:pt x="169712" y="24003"/>
                </a:cubicBezTo>
                <a:cubicBezTo>
                  <a:pt x="159557" y="22987"/>
                  <a:pt x="150519" y="16367"/>
                  <a:pt x="140375" y="15240"/>
                </a:cubicBezTo>
                <a:cubicBezTo>
                  <a:pt x="128664" y="13939"/>
                  <a:pt x="117106" y="19812"/>
                  <a:pt x="105323" y="19812"/>
                </a:cubicBezTo>
                <a:cubicBezTo>
                  <a:pt x="89964" y="19812"/>
                  <a:pt x="74962" y="14097"/>
                  <a:pt x="59603" y="14097"/>
                </a:cubicBezTo>
                <a:cubicBezTo>
                  <a:pt x="47217" y="14097"/>
                  <a:pt x="36139" y="24953"/>
                  <a:pt x="23789" y="24003"/>
                </a:cubicBezTo>
                <a:cubicBezTo>
                  <a:pt x="16259" y="23424"/>
                  <a:pt x="7793" y="21723"/>
                  <a:pt x="2453" y="16383"/>
                </a:cubicBezTo>
                <a:cubicBezTo>
                  <a:pt x="-1409" y="12521"/>
                  <a:pt x="11" y="4884"/>
                  <a:pt x="245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26" name="Google Shape;2826;p28"/>
          <p:cNvGrpSpPr/>
          <p:nvPr/>
        </p:nvGrpSpPr>
        <p:grpSpPr>
          <a:xfrm>
            <a:off x="182940" y="214507"/>
            <a:ext cx="959605" cy="1542140"/>
            <a:chOff x="9840651" y="2066749"/>
            <a:chExt cx="701773" cy="1127790"/>
          </a:xfrm>
        </p:grpSpPr>
        <p:sp>
          <p:nvSpPr>
            <p:cNvPr id="2827" name="Google Shape;2827;p28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8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8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8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8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8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8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8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8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8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8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8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8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8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8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8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8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8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8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8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8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8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8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8" name="Google Shape;2858;p28"/>
          <p:cNvGrpSpPr/>
          <p:nvPr/>
        </p:nvGrpSpPr>
        <p:grpSpPr>
          <a:xfrm>
            <a:off x="68913" y="1954050"/>
            <a:ext cx="1073629" cy="720788"/>
            <a:chOff x="7681600" y="381950"/>
            <a:chExt cx="1073629" cy="720788"/>
          </a:xfrm>
        </p:grpSpPr>
        <p:sp>
          <p:nvSpPr>
            <p:cNvPr id="2859" name="Google Shape;2859;p28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8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8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8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8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8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8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8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8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8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8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8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8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8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8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8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8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8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8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8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8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8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8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8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8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8" name="Google Shape;2888;p28"/>
          <p:cNvGrpSpPr/>
          <p:nvPr/>
        </p:nvGrpSpPr>
        <p:grpSpPr>
          <a:xfrm>
            <a:off x="7869496" y="4223807"/>
            <a:ext cx="1122563" cy="670479"/>
            <a:chOff x="7734396" y="189920"/>
            <a:chExt cx="1122563" cy="670479"/>
          </a:xfrm>
        </p:grpSpPr>
        <p:sp>
          <p:nvSpPr>
            <p:cNvPr id="2889" name="Google Shape;2889;p2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0" name="Google Shape;2910;p28"/>
          <p:cNvGrpSpPr/>
          <p:nvPr/>
        </p:nvGrpSpPr>
        <p:grpSpPr>
          <a:xfrm rot="-2864756">
            <a:off x="6848261" y="74623"/>
            <a:ext cx="342892" cy="319092"/>
            <a:chOff x="-1003774" y="3010923"/>
            <a:chExt cx="671424" cy="624822"/>
          </a:xfrm>
        </p:grpSpPr>
        <p:sp>
          <p:nvSpPr>
            <p:cNvPr id="2911" name="Google Shape;2911;p2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" name="Google Shape;2949;p2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0" name="Google Shape;2950;p2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1" name="Google Shape;2951;p29"/>
          <p:cNvSpPr txBox="1">
            <a:spLocks noGrp="1"/>
          </p:cNvSpPr>
          <p:nvPr>
            <p:ph type="title"/>
          </p:nvPr>
        </p:nvSpPr>
        <p:spPr>
          <a:xfrm>
            <a:off x="2424600" y="1062350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7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952" name="Google Shape;2952;p29"/>
          <p:cNvSpPr txBox="1">
            <a:spLocks noGrp="1"/>
          </p:cNvSpPr>
          <p:nvPr>
            <p:ph type="subTitle" idx="1"/>
          </p:nvPr>
        </p:nvSpPr>
        <p:spPr>
          <a:xfrm>
            <a:off x="2854650" y="1931138"/>
            <a:ext cx="34347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2953" name="Google Shape;2953;p29"/>
          <p:cNvGrpSpPr/>
          <p:nvPr/>
        </p:nvGrpSpPr>
        <p:grpSpPr>
          <a:xfrm>
            <a:off x="216221" y="4196257"/>
            <a:ext cx="1122563" cy="670479"/>
            <a:chOff x="7734396" y="189920"/>
            <a:chExt cx="1122563" cy="670479"/>
          </a:xfrm>
        </p:grpSpPr>
        <p:sp>
          <p:nvSpPr>
            <p:cNvPr id="2954" name="Google Shape;2954;p29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9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9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9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9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9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9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9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9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9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9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9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9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9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9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9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9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9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9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9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9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5" name="Google Shape;2975;p29"/>
          <p:cNvGrpSpPr/>
          <p:nvPr/>
        </p:nvGrpSpPr>
        <p:grpSpPr>
          <a:xfrm>
            <a:off x="1510337" y="4507362"/>
            <a:ext cx="962053" cy="405217"/>
            <a:chOff x="774450" y="2691700"/>
            <a:chExt cx="543625" cy="228975"/>
          </a:xfrm>
        </p:grpSpPr>
        <p:sp>
          <p:nvSpPr>
            <p:cNvPr id="2976" name="Google Shape;2976;p2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7" name="Google Shape;2987;p29"/>
          <p:cNvGrpSpPr/>
          <p:nvPr/>
        </p:nvGrpSpPr>
        <p:grpSpPr>
          <a:xfrm>
            <a:off x="7422971" y="539497"/>
            <a:ext cx="1288943" cy="954529"/>
            <a:chOff x="1156200" y="3428725"/>
            <a:chExt cx="684625" cy="507000"/>
          </a:xfrm>
        </p:grpSpPr>
        <p:sp>
          <p:nvSpPr>
            <p:cNvPr id="2988" name="Google Shape;2988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9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9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9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9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9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9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9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9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9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9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9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9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9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9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9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9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9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9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9" name="Google Shape;3019;p29"/>
          <p:cNvGrpSpPr/>
          <p:nvPr/>
        </p:nvGrpSpPr>
        <p:grpSpPr>
          <a:xfrm>
            <a:off x="7624874" y="1676172"/>
            <a:ext cx="754593" cy="1003232"/>
            <a:chOff x="7062788" y="3483325"/>
            <a:chExt cx="558875" cy="743025"/>
          </a:xfrm>
        </p:grpSpPr>
        <p:sp>
          <p:nvSpPr>
            <p:cNvPr id="3020" name="Google Shape;3020;p2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1" name="Google Shape;3041;p29"/>
          <p:cNvSpPr/>
          <p:nvPr/>
        </p:nvSpPr>
        <p:spPr>
          <a:xfrm>
            <a:off x="4500775" y="4597779"/>
            <a:ext cx="4752975" cy="622200"/>
          </a:xfrm>
          <a:custGeom>
            <a:avLst/>
            <a:gdLst/>
            <a:ahLst/>
            <a:cxnLst/>
            <a:rect l="l" t="t" r="r" b="b"/>
            <a:pathLst>
              <a:path w="190119" h="24888" extrusionOk="0">
                <a:moveTo>
                  <a:pt x="190119" y="23936"/>
                </a:moveTo>
                <a:cubicBezTo>
                  <a:pt x="184759" y="13217"/>
                  <a:pt x="174508" y="2665"/>
                  <a:pt x="162687" y="695"/>
                </a:cubicBezTo>
                <a:cubicBezTo>
                  <a:pt x="147549" y="-1828"/>
                  <a:pt x="132649" y="7519"/>
                  <a:pt x="117348" y="8696"/>
                </a:cubicBezTo>
                <a:cubicBezTo>
                  <a:pt x="110365" y="9233"/>
                  <a:pt x="102657" y="10304"/>
                  <a:pt x="96393" y="7172"/>
                </a:cubicBezTo>
                <a:cubicBezTo>
                  <a:pt x="91514" y="4732"/>
                  <a:pt x="86947" y="991"/>
                  <a:pt x="81534" y="314"/>
                </a:cubicBezTo>
                <a:cubicBezTo>
                  <a:pt x="74047" y="-622"/>
                  <a:pt x="66310" y="908"/>
                  <a:pt x="59055" y="2981"/>
                </a:cubicBezTo>
                <a:cubicBezTo>
                  <a:pt x="49165" y="5807"/>
                  <a:pt x="42347" y="15145"/>
                  <a:pt x="33147" y="19745"/>
                </a:cubicBezTo>
                <a:cubicBezTo>
                  <a:pt x="23241" y="24698"/>
                  <a:pt x="9906" y="26984"/>
                  <a:pt x="0" y="22031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042" name="Google Shape;3042;p29"/>
          <p:cNvSpPr/>
          <p:nvPr/>
        </p:nvSpPr>
        <p:spPr>
          <a:xfrm>
            <a:off x="63321" y="-271175"/>
            <a:ext cx="4923225" cy="1276350"/>
          </a:xfrm>
          <a:custGeom>
            <a:avLst/>
            <a:gdLst/>
            <a:ahLst/>
            <a:cxnLst/>
            <a:rect l="l" t="t" r="r" b="b"/>
            <a:pathLst>
              <a:path w="196929" h="51054" extrusionOk="0">
                <a:moveTo>
                  <a:pt x="196929" y="51054"/>
                </a:moveTo>
                <a:cubicBezTo>
                  <a:pt x="195114" y="45610"/>
                  <a:pt x="193748" y="39491"/>
                  <a:pt x="189690" y="35433"/>
                </a:cubicBezTo>
                <a:cubicBezTo>
                  <a:pt x="183236" y="28979"/>
                  <a:pt x="173234" y="26535"/>
                  <a:pt x="164163" y="25527"/>
                </a:cubicBezTo>
                <a:cubicBezTo>
                  <a:pt x="158040" y="24847"/>
                  <a:pt x="151260" y="25202"/>
                  <a:pt x="145875" y="28194"/>
                </a:cubicBezTo>
                <a:cubicBezTo>
                  <a:pt x="140811" y="31008"/>
                  <a:pt x="136012" y="35174"/>
                  <a:pt x="130254" y="35814"/>
                </a:cubicBezTo>
                <a:cubicBezTo>
                  <a:pt x="121789" y="36755"/>
                  <a:pt x="112807" y="37364"/>
                  <a:pt x="104727" y="34671"/>
                </a:cubicBezTo>
                <a:cubicBezTo>
                  <a:pt x="89619" y="29635"/>
                  <a:pt x="74011" y="21370"/>
                  <a:pt x="58245" y="23622"/>
                </a:cubicBezTo>
                <a:cubicBezTo>
                  <a:pt x="52311" y="24470"/>
                  <a:pt x="48372" y="30452"/>
                  <a:pt x="43767" y="34290"/>
                </a:cubicBezTo>
                <a:cubicBezTo>
                  <a:pt x="39342" y="37977"/>
                  <a:pt x="32734" y="39054"/>
                  <a:pt x="27003" y="38481"/>
                </a:cubicBezTo>
                <a:cubicBezTo>
                  <a:pt x="15753" y="37356"/>
                  <a:pt x="2417" y="28638"/>
                  <a:pt x="333" y="17526"/>
                </a:cubicBezTo>
                <a:cubicBezTo>
                  <a:pt x="-746" y="11772"/>
                  <a:pt x="1476" y="5854"/>
                  <a:pt x="14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43" name="Google Shape;3043;p29"/>
          <p:cNvGrpSpPr/>
          <p:nvPr/>
        </p:nvGrpSpPr>
        <p:grpSpPr>
          <a:xfrm rot="-2864756">
            <a:off x="2667186" y="472548"/>
            <a:ext cx="342892" cy="319092"/>
            <a:chOff x="-1003774" y="3010923"/>
            <a:chExt cx="671424" cy="624822"/>
          </a:xfrm>
        </p:grpSpPr>
        <p:sp>
          <p:nvSpPr>
            <p:cNvPr id="3044" name="Google Shape;3044;p2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Google Shape;3082;p30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3" name="Google Shape;3083;p30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4" name="Google Shape;3084;p30"/>
          <p:cNvSpPr/>
          <p:nvPr/>
        </p:nvSpPr>
        <p:spPr>
          <a:xfrm>
            <a:off x="2186200" y="-37725"/>
            <a:ext cx="4000500" cy="633050"/>
          </a:xfrm>
          <a:custGeom>
            <a:avLst/>
            <a:gdLst/>
            <a:ahLst/>
            <a:cxnLst/>
            <a:rect l="l" t="t" r="r" b="b"/>
            <a:pathLst>
              <a:path w="160020" h="25322" extrusionOk="0">
                <a:moveTo>
                  <a:pt x="0" y="1524"/>
                </a:moveTo>
                <a:cubicBezTo>
                  <a:pt x="11438" y="3703"/>
                  <a:pt x="24696" y="2787"/>
                  <a:pt x="33909" y="9906"/>
                </a:cubicBezTo>
                <a:cubicBezTo>
                  <a:pt x="39295" y="14068"/>
                  <a:pt x="43577" y="20979"/>
                  <a:pt x="50292" y="22098"/>
                </a:cubicBezTo>
                <a:cubicBezTo>
                  <a:pt x="56388" y="23114"/>
                  <a:pt x="62462" y="18176"/>
                  <a:pt x="68580" y="19050"/>
                </a:cubicBezTo>
                <a:cubicBezTo>
                  <a:pt x="81915" y="20955"/>
                  <a:pt x="95320" y="27106"/>
                  <a:pt x="108585" y="24765"/>
                </a:cubicBezTo>
                <a:cubicBezTo>
                  <a:pt x="121968" y="22403"/>
                  <a:pt x="136956" y="21870"/>
                  <a:pt x="147828" y="13716"/>
                </a:cubicBezTo>
                <a:cubicBezTo>
                  <a:pt x="152722" y="10046"/>
                  <a:pt x="155695" y="4325"/>
                  <a:pt x="16002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085" name="Google Shape;3085;p30"/>
          <p:cNvGrpSpPr/>
          <p:nvPr/>
        </p:nvGrpSpPr>
        <p:grpSpPr>
          <a:xfrm>
            <a:off x="233415" y="236007"/>
            <a:ext cx="959605" cy="1542140"/>
            <a:chOff x="9840651" y="2066749"/>
            <a:chExt cx="701773" cy="1127790"/>
          </a:xfrm>
        </p:grpSpPr>
        <p:sp>
          <p:nvSpPr>
            <p:cNvPr id="3086" name="Google Shape;3086;p30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0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0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0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0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0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30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0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0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0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0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0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0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0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0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0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30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30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0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0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0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0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0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7" name="Google Shape;3117;p30"/>
          <p:cNvGrpSpPr/>
          <p:nvPr/>
        </p:nvGrpSpPr>
        <p:grpSpPr>
          <a:xfrm>
            <a:off x="7968003" y="3069302"/>
            <a:ext cx="925530" cy="1796832"/>
            <a:chOff x="204076" y="125827"/>
            <a:chExt cx="925530" cy="1796832"/>
          </a:xfrm>
        </p:grpSpPr>
        <p:sp>
          <p:nvSpPr>
            <p:cNvPr id="3118" name="Google Shape;3118;p30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0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0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0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0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0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0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0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30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7" name="Google Shape;3127;p30"/>
          <p:cNvGrpSpPr/>
          <p:nvPr/>
        </p:nvGrpSpPr>
        <p:grpSpPr>
          <a:xfrm rot="-2864756">
            <a:off x="3818411" y="310623"/>
            <a:ext cx="342892" cy="319092"/>
            <a:chOff x="-1003774" y="3010923"/>
            <a:chExt cx="671424" cy="624822"/>
          </a:xfrm>
        </p:grpSpPr>
        <p:sp>
          <p:nvSpPr>
            <p:cNvPr id="3128" name="Google Shape;3128;p30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0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0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0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0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0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0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30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0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0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0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0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0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30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30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30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30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30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30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30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30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5" name="Google Shape;3165;p30"/>
          <p:cNvGrpSpPr/>
          <p:nvPr/>
        </p:nvGrpSpPr>
        <p:grpSpPr>
          <a:xfrm>
            <a:off x="232200" y="2021337"/>
            <a:ext cx="962053" cy="405217"/>
            <a:chOff x="774450" y="2691700"/>
            <a:chExt cx="543625" cy="228975"/>
          </a:xfrm>
        </p:grpSpPr>
        <p:sp>
          <p:nvSpPr>
            <p:cNvPr id="3166" name="Google Shape;3166;p30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30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30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30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30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30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30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30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30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30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30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381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7" name="Google Shape;3177;p30"/>
          <p:cNvGrpSpPr/>
          <p:nvPr/>
        </p:nvGrpSpPr>
        <p:grpSpPr>
          <a:xfrm>
            <a:off x="8224949" y="2019072"/>
            <a:ext cx="754593" cy="1003232"/>
            <a:chOff x="7062788" y="3483325"/>
            <a:chExt cx="558875" cy="743025"/>
          </a:xfrm>
        </p:grpSpPr>
        <p:sp>
          <p:nvSpPr>
            <p:cNvPr id="3178" name="Google Shape;3178;p30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30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30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30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30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30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30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30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0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30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30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30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0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30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30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0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30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30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30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" name="Google Shape;3200;p3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1" name="Google Shape;3201;p31"/>
          <p:cNvGrpSpPr/>
          <p:nvPr/>
        </p:nvGrpSpPr>
        <p:grpSpPr>
          <a:xfrm>
            <a:off x="7569403" y="260012"/>
            <a:ext cx="1359262" cy="1626752"/>
            <a:chOff x="6246075" y="1325325"/>
            <a:chExt cx="768075" cy="919225"/>
          </a:xfrm>
        </p:grpSpPr>
        <p:sp>
          <p:nvSpPr>
            <p:cNvPr id="3202" name="Google Shape;3202;p31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31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31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31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31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31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31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31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31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31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31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31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31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31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31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31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31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31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0" name="Google Shape;3220;p31"/>
          <p:cNvGrpSpPr/>
          <p:nvPr/>
        </p:nvGrpSpPr>
        <p:grpSpPr>
          <a:xfrm>
            <a:off x="8053474" y="2149547"/>
            <a:ext cx="754593" cy="1003232"/>
            <a:chOff x="7062788" y="3483325"/>
            <a:chExt cx="558875" cy="743025"/>
          </a:xfrm>
        </p:grpSpPr>
        <p:sp>
          <p:nvSpPr>
            <p:cNvPr id="3221" name="Google Shape;3221;p31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31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31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31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31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31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31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31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31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31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31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31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31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31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31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31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31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31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31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2" name="Google Shape;3242;p31"/>
          <p:cNvGrpSpPr/>
          <p:nvPr/>
        </p:nvGrpSpPr>
        <p:grpSpPr>
          <a:xfrm>
            <a:off x="224596" y="3051097"/>
            <a:ext cx="1288943" cy="954529"/>
            <a:chOff x="1156200" y="3428725"/>
            <a:chExt cx="684625" cy="507000"/>
          </a:xfrm>
        </p:grpSpPr>
        <p:sp>
          <p:nvSpPr>
            <p:cNvPr id="3243" name="Google Shape;3243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3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3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3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3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3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3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3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3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3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3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3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3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3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3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3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3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3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3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4" name="Google Shape;3274;p31"/>
          <p:cNvGrpSpPr/>
          <p:nvPr/>
        </p:nvGrpSpPr>
        <p:grpSpPr>
          <a:xfrm>
            <a:off x="307796" y="4195232"/>
            <a:ext cx="1122563" cy="670479"/>
            <a:chOff x="7734396" y="189920"/>
            <a:chExt cx="1122563" cy="670479"/>
          </a:xfrm>
        </p:grpSpPr>
        <p:sp>
          <p:nvSpPr>
            <p:cNvPr id="3275" name="Google Shape;3275;p3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3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3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3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3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3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3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3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3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3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3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3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3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6" name="Google Shape;3296;p31"/>
          <p:cNvSpPr/>
          <p:nvPr/>
        </p:nvSpPr>
        <p:spPr>
          <a:xfrm>
            <a:off x="-90275" y="-47250"/>
            <a:ext cx="5191125" cy="2752725"/>
          </a:xfrm>
          <a:custGeom>
            <a:avLst/>
            <a:gdLst/>
            <a:ahLst/>
            <a:cxnLst/>
            <a:rect l="l" t="t" r="r" b="b"/>
            <a:pathLst>
              <a:path w="207645" h="110109" extrusionOk="0">
                <a:moveTo>
                  <a:pt x="0" y="110109"/>
                </a:moveTo>
                <a:cubicBezTo>
                  <a:pt x="0" y="97940"/>
                  <a:pt x="3511" y="84677"/>
                  <a:pt x="11430" y="75438"/>
                </a:cubicBezTo>
                <a:cubicBezTo>
                  <a:pt x="20416" y="64954"/>
                  <a:pt x="35956" y="61961"/>
                  <a:pt x="45720" y="52197"/>
                </a:cubicBezTo>
                <a:cubicBezTo>
                  <a:pt x="55253" y="42664"/>
                  <a:pt x="59933" y="25123"/>
                  <a:pt x="73152" y="22479"/>
                </a:cubicBezTo>
                <a:cubicBezTo>
                  <a:pt x="83533" y="20403"/>
                  <a:pt x="94123" y="25626"/>
                  <a:pt x="104394" y="28194"/>
                </a:cubicBezTo>
                <a:cubicBezTo>
                  <a:pt x="117378" y="31440"/>
                  <a:pt x="130717" y="33193"/>
                  <a:pt x="144018" y="34671"/>
                </a:cubicBezTo>
                <a:cubicBezTo>
                  <a:pt x="153417" y="35715"/>
                  <a:pt x="162991" y="31661"/>
                  <a:pt x="171450" y="27432"/>
                </a:cubicBezTo>
                <a:cubicBezTo>
                  <a:pt x="184990" y="20662"/>
                  <a:pt x="200875" y="13540"/>
                  <a:pt x="207645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297" name="Google Shape;3297;p31"/>
          <p:cNvSpPr/>
          <p:nvPr/>
        </p:nvSpPr>
        <p:spPr>
          <a:xfrm>
            <a:off x="7167775" y="3391275"/>
            <a:ext cx="2124075" cy="2066925"/>
          </a:xfrm>
          <a:custGeom>
            <a:avLst/>
            <a:gdLst/>
            <a:ahLst/>
            <a:cxnLst/>
            <a:rect l="l" t="t" r="r" b="b"/>
            <a:pathLst>
              <a:path w="84963" h="82677" extrusionOk="0">
                <a:moveTo>
                  <a:pt x="0" y="82677"/>
                </a:moveTo>
                <a:cubicBezTo>
                  <a:pt x="3121" y="69154"/>
                  <a:pt x="8755" y="53755"/>
                  <a:pt x="20574" y="46482"/>
                </a:cubicBezTo>
                <a:cubicBezTo>
                  <a:pt x="30304" y="40494"/>
                  <a:pt x="43141" y="39820"/>
                  <a:pt x="51816" y="32385"/>
                </a:cubicBezTo>
                <a:cubicBezTo>
                  <a:pt x="57966" y="27113"/>
                  <a:pt x="62090" y="19825"/>
                  <a:pt x="67818" y="14097"/>
                </a:cubicBezTo>
                <a:cubicBezTo>
                  <a:pt x="73050" y="8865"/>
                  <a:pt x="79731" y="5232"/>
                  <a:pt x="84963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"/>
          <p:cNvSpPr txBox="1">
            <a:spLocks noGrp="1"/>
          </p:cNvSpPr>
          <p:nvPr>
            <p:ph type="body" idx="1"/>
          </p:nvPr>
        </p:nvSpPr>
        <p:spPr>
          <a:xfrm>
            <a:off x="716900" y="1068550"/>
            <a:ext cx="7704000" cy="353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83" name="Google Shape;283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4"/>
          <p:cNvSpPr/>
          <p:nvPr/>
        </p:nvSpPr>
        <p:spPr>
          <a:xfrm>
            <a:off x="8767939" y="2510275"/>
            <a:ext cx="433425" cy="2609850"/>
          </a:xfrm>
          <a:custGeom>
            <a:avLst/>
            <a:gdLst/>
            <a:ahLst/>
            <a:cxnLst/>
            <a:rect l="l" t="t" r="r" b="b"/>
            <a:pathLst>
              <a:path w="17337" h="104394" extrusionOk="0">
                <a:moveTo>
                  <a:pt x="16194" y="104394"/>
                </a:moveTo>
                <a:cubicBezTo>
                  <a:pt x="9611" y="96166"/>
                  <a:pt x="5745" y="84247"/>
                  <a:pt x="7812" y="73914"/>
                </a:cubicBezTo>
                <a:cubicBezTo>
                  <a:pt x="9098" y="67485"/>
                  <a:pt x="11512" y="61007"/>
                  <a:pt x="10860" y="54483"/>
                </a:cubicBezTo>
                <a:cubicBezTo>
                  <a:pt x="9836" y="44248"/>
                  <a:pt x="1647" y="35710"/>
                  <a:pt x="192" y="25527"/>
                </a:cubicBezTo>
                <a:cubicBezTo>
                  <a:pt x="-1258" y="15380"/>
                  <a:pt x="8169" y="4584"/>
                  <a:pt x="17337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85" name="Google Shape;285;p4"/>
          <p:cNvSpPr/>
          <p:nvPr/>
        </p:nvSpPr>
        <p:spPr>
          <a:xfrm>
            <a:off x="225" y="-51950"/>
            <a:ext cx="4229100" cy="361175"/>
          </a:xfrm>
          <a:custGeom>
            <a:avLst/>
            <a:gdLst/>
            <a:ahLst/>
            <a:cxnLst/>
            <a:rect l="l" t="t" r="r" b="b"/>
            <a:pathLst>
              <a:path w="169164" h="14447" extrusionOk="0">
                <a:moveTo>
                  <a:pt x="0" y="1905"/>
                </a:moveTo>
                <a:cubicBezTo>
                  <a:pt x="6877" y="1905"/>
                  <a:pt x="13873" y="1883"/>
                  <a:pt x="20574" y="3429"/>
                </a:cubicBezTo>
                <a:cubicBezTo>
                  <a:pt x="30829" y="5796"/>
                  <a:pt x="39873" y="12609"/>
                  <a:pt x="50292" y="14097"/>
                </a:cubicBezTo>
                <a:cubicBezTo>
                  <a:pt x="60090" y="15497"/>
                  <a:pt x="69831" y="10925"/>
                  <a:pt x="79629" y="9525"/>
                </a:cubicBezTo>
                <a:cubicBezTo>
                  <a:pt x="89066" y="8177"/>
                  <a:pt x="98767" y="9320"/>
                  <a:pt x="108204" y="10668"/>
                </a:cubicBezTo>
                <a:cubicBezTo>
                  <a:pt x="116757" y="11890"/>
                  <a:pt x="125508" y="9124"/>
                  <a:pt x="134112" y="9906"/>
                </a:cubicBezTo>
                <a:cubicBezTo>
                  <a:pt x="140313" y="10470"/>
                  <a:pt x="146236" y="14597"/>
                  <a:pt x="152400" y="13716"/>
                </a:cubicBezTo>
                <a:cubicBezTo>
                  <a:pt x="159547" y="12695"/>
                  <a:pt x="169164" y="7220"/>
                  <a:pt x="1691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6" name="Google Shape;286;p4"/>
          <p:cNvGrpSpPr/>
          <p:nvPr/>
        </p:nvGrpSpPr>
        <p:grpSpPr>
          <a:xfrm>
            <a:off x="179615" y="2124452"/>
            <a:ext cx="925530" cy="1796832"/>
            <a:chOff x="204076" y="125827"/>
            <a:chExt cx="925530" cy="1796832"/>
          </a:xfrm>
        </p:grpSpPr>
        <p:sp>
          <p:nvSpPr>
            <p:cNvPr id="287" name="Google Shape;287;p4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4"/>
          <p:cNvGrpSpPr/>
          <p:nvPr/>
        </p:nvGrpSpPr>
        <p:grpSpPr>
          <a:xfrm>
            <a:off x="7986615" y="-204543"/>
            <a:ext cx="959605" cy="1542140"/>
            <a:chOff x="9840651" y="2066749"/>
            <a:chExt cx="701773" cy="1127790"/>
          </a:xfrm>
        </p:grpSpPr>
        <p:sp>
          <p:nvSpPr>
            <p:cNvPr id="297" name="Google Shape;297;p4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4"/>
          <p:cNvGrpSpPr/>
          <p:nvPr/>
        </p:nvGrpSpPr>
        <p:grpSpPr>
          <a:xfrm rot="-2864756">
            <a:off x="1170461" y="145773"/>
            <a:ext cx="342892" cy="319092"/>
            <a:chOff x="-1003774" y="3010923"/>
            <a:chExt cx="671424" cy="624822"/>
          </a:xfrm>
        </p:grpSpPr>
        <p:sp>
          <p:nvSpPr>
            <p:cNvPr id="329" name="Google Shape;329;p4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5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5"/>
          <p:cNvSpPr/>
          <p:nvPr/>
        </p:nvSpPr>
        <p:spPr>
          <a:xfrm>
            <a:off x="19275" y="4548625"/>
            <a:ext cx="3771900" cy="600075"/>
          </a:xfrm>
          <a:custGeom>
            <a:avLst/>
            <a:gdLst/>
            <a:ahLst/>
            <a:cxnLst/>
            <a:rect l="l" t="t" r="r" b="b"/>
            <a:pathLst>
              <a:path w="150876" h="24003" extrusionOk="0">
                <a:moveTo>
                  <a:pt x="0" y="24003"/>
                </a:moveTo>
                <a:cubicBezTo>
                  <a:pt x="10852" y="9534"/>
                  <a:pt x="35709" y="14746"/>
                  <a:pt x="53721" y="16383"/>
                </a:cubicBezTo>
                <a:cubicBezTo>
                  <a:pt x="60931" y="17038"/>
                  <a:pt x="68716" y="19453"/>
                  <a:pt x="75438" y="16764"/>
                </a:cubicBezTo>
                <a:cubicBezTo>
                  <a:pt x="79540" y="15123"/>
                  <a:pt x="83615" y="13013"/>
                  <a:pt x="88011" y="12573"/>
                </a:cubicBezTo>
                <a:cubicBezTo>
                  <a:pt x="94249" y="11949"/>
                  <a:pt x="100483" y="13906"/>
                  <a:pt x="106680" y="14859"/>
                </a:cubicBezTo>
                <a:cubicBezTo>
                  <a:pt x="122042" y="17222"/>
                  <a:pt x="150876" y="15542"/>
                  <a:pt x="150876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69" name="Google Shape;369;p5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"/>
          <p:cNvSpPr txBox="1">
            <a:spLocks noGrp="1"/>
          </p:cNvSpPr>
          <p:nvPr>
            <p:ph type="title"/>
          </p:nvPr>
        </p:nvSpPr>
        <p:spPr>
          <a:xfrm>
            <a:off x="1288839" y="2766185"/>
            <a:ext cx="2779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27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"/>
          <p:cNvSpPr txBox="1">
            <a:spLocks noGrp="1"/>
          </p:cNvSpPr>
          <p:nvPr>
            <p:ph type="title" idx="2"/>
          </p:nvPr>
        </p:nvSpPr>
        <p:spPr>
          <a:xfrm>
            <a:off x="5075361" y="2766185"/>
            <a:ext cx="2779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27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subTitle" idx="1"/>
          </p:nvPr>
        </p:nvSpPr>
        <p:spPr>
          <a:xfrm>
            <a:off x="5074161" y="3180462"/>
            <a:ext cx="2782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3" name="Google Shape;373;p5"/>
          <p:cNvSpPr txBox="1">
            <a:spLocks noGrp="1"/>
          </p:cNvSpPr>
          <p:nvPr>
            <p:ph type="subTitle" idx="3"/>
          </p:nvPr>
        </p:nvSpPr>
        <p:spPr>
          <a:xfrm>
            <a:off x="1287639" y="3180462"/>
            <a:ext cx="27822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4" name="Google Shape;374;p5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"/>
          <p:cNvSpPr/>
          <p:nvPr/>
        </p:nvSpPr>
        <p:spPr>
          <a:xfrm>
            <a:off x="5486625" y="166630"/>
            <a:ext cx="3685875" cy="1305425"/>
          </a:xfrm>
          <a:custGeom>
            <a:avLst/>
            <a:gdLst/>
            <a:ahLst/>
            <a:cxnLst/>
            <a:rect l="l" t="t" r="r" b="b"/>
            <a:pathLst>
              <a:path w="147435" h="52217" extrusionOk="0">
                <a:moveTo>
                  <a:pt x="147066" y="52217"/>
                </a:moveTo>
                <a:cubicBezTo>
                  <a:pt x="147983" y="39373"/>
                  <a:pt x="147461" y="22605"/>
                  <a:pt x="137160" y="14879"/>
                </a:cubicBezTo>
                <a:cubicBezTo>
                  <a:pt x="129687" y="9274"/>
                  <a:pt x="118594" y="12771"/>
                  <a:pt x="109347" y="11450"/>
                </a:cubicBezTo>
                <a:cubicBezTo>
                  <a:pt x="100399" y="10172"/>
                  <a:pt x="93576" y="1300"/>
                  <a:pt x="84582" y="401"/>
                </a:cubicBezTo>
                <a:cubicBezTo>
                  <a:pt x="74215" y="-636"/>
                  <a:pt x="64059" y="4062"/>
                  <a:pt x="53721" y="5354"/>
                </a:cubicBezTo>
                <a:cubicBezTo>
                  <a:pt x="42137" y="6802"/>
                  <a:pt x="30498" y="-1889"/>
                  <a:pt x="19050" y="401"/>
                </a:cubicBezTo>
                <a:cubicBezTo>
                  <a:pt x="11589" y="1893"/>
                  <a:pt x="5380" y="7594"/>
                  <a:pt x="0" y="1297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376" name="Google Shape;376;p5"/>
          <p:cNvGrpSpPr/>
          <p:nvPr/>
        </p:nvGrpSpPr>
        <p:grpSpPr>
          <a:xfrm flipH="1">
            <a:off x="277796" y="323547"/>
            <a:ext cx="1288943" cy="954529"/>
            <a:chOff x="1156200" y="3428725"/>
            <a:chExt cx="684625" cy="507000"/>
          </a:xfrm>
        </p:grpSpPr>
        <p:sp>
          <p:nvSpPr>
            <p:cNvPr id="377" name="Google Shape;377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5"/>
          <p:cNvGrpSpPr/>
          <p:nvPr/>
        </p:nvGrpSpPr>
        <p:grpSpPr>
          <a:xfrm>
            <a:off x="7869496" y="4264195"/>
            <a:ext cx="1122563" cy="670479"/>
            <a:chOff x="7734396" y="189920"/>
            <a:chExt cx="1122563" cy="670479"/>
          </a:xfrm>
        </p:grpSpPr>
        <p:sp>
          <p:nvSpPr>
            <p:cNvPr id="409" name="Google Shape;409;p5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5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5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5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5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5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5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5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5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5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5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5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5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5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5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5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5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5"/>
          <p:cNvGrpSpPr/>
          <p:nvPr/>
        </p:nvGrpSpPr>
        <p:grpSpPr>
          <a:xfrm rot="-2864756">
            <a:off x="8171336" y="301098"/>
            <a:ext cx="342892" cy="319092"/>
            <a:chOff x="-1003774" y="3010923"/>
            <a:chExt cx="671424" cy="624822"/>
          </a:xfrm>
        </p:grpSpPr>
        <p:sp>
          <p:nvSpPr>
            <p:cNvPr id="431" name="Google Shape;431;p5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5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5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5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5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5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5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5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5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5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5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5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5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5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5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5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5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6"/>
          <p:cNvSpPr/>
          <p:nvPr/>
        </p:nvSpPr>
        <p:spPr>
          <a:xfrm>
            <a:off x="-152250" y="3383267"/>
            <a:ext cx="4629150" cy="2059750"/>
          </a:xfrm>
          <a:custGeom>
            <a:avLst/>
            <a:gdLst/>
            <a:ahLst/>
            <a:cxnLst/>
            <a:rect l="l" t="t" r="r" b="b"/>
            <a:pathLst>
              <a:path w="185166" h="82390" extrusionOk="0">
                <a:moveTo>
                  <a:pt x="0" y="132"/>
                </a:moveTo>
                <a:cubicBezTo>
                  <a:pt x="8470" y="-927"/>
                  <a:pt x="17142" y="9260"/>
                  <a:pt x="18669" y="17658"/>
                </a:cubicBezTo>
                <a:cubicBezTo>
                  <a:pt x="20146" y="25780"/>
                  <a:pt x="17050" y="34328"/>
                  <a:pt x="18669" y="42423"/>
                </a:cubicBezTo>
                <a:cubicBezTo>
                  <a:pt x="19661" y="47383"/>
                  <a:pt x="23857" y="51632"/>
                  <a:pt x="28194" y="54234"/>
                </a:cubicBezTo>
                <a:cubicBezTo>
                  <a:pt x="37708" y="59943"/>
                  <a:pt x="50435" y="55237"/>
                  <a:pt x="61341" y="57282"/>
                </a:cubicBezTo>
                <a:cubicBezTo>
                  <a:pt x="72186" y="59316"/>
                  <a:pt x="82842" y="65954"/>
                  <a:pt x="93726" y="64140"/>
                </a:cubicBezTo>
                <a:cubicBezTo>
                  <a:pt x="100906" y="62943"/>
                  <a:pt x="108381" y="60089"/>
                  <a:pt x="115443" y="61854"/>
                </a:cubicBezTo>
                <a:cubicBezTo>
                  <a:pt x="125028" y="64250"/>
                  <a:pt x="134905" y="66375"/>
                  <a:pt x="143637" y="70998"/>
                </a:cubicBezTo>
                <a:cubicBezTo>
                  <a:pt x="149491" y="74097"/>
                  <a:pt x="153906" y="80367"/>
                  <a:pt x="160401" y="81666"/>
                </a:cubicBezTo>
                <a:cubicBezTo>
                  <a:pt x="168573" y="83300"/>
                  <a:pt x="177712" y="81964"/>
                  <a:pt x="185166" y="78237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2" name="Google Shape;472;p6"/>
          <p:cNvSpPr/>
          <p:nvPr/>
        </p:nvSpPr>
        <p:spPr>
          <a:xfrm>
            <a:off x="5372250" y="-61475"/>
            <a:ext cx="3914775" cy="401950"/>
          </a:xfrm>
          <a:custGeom>
            <a:avLst/>
            <a:gdLst/>
            <a:ahLst/>
            <a:cxnLst/>
            <a:rect l="l" t="t" r="r" b="b"/>
            <a:pathLst>
              <a:path w="156591" h="16078" extrusionOk="0">
                <a:moveTo>
                  <a:pt x="156591" y="0"/>
                </a:moveTo>
                <a:cubicBezTo>
                  <a:pt x="152629" y="2972"/>
                  <a:pt x="147401" y="3703"/>
                  <a:pt x="142875" y="5715"/>
                </a:cubicBezTo>
                <a:cubicBezTo>
                  <a:pt x="132609" y="10278"/>
                  <a:pt x="120583" y="14706"/>
                  <a:pt x="109728" y="11811"/>
                </a:cubicBezTo>
                <a:cubicBezTo>
                  <a:pt x="106102" y="10844"/>
                  <a:pt x="100835" y="10723"/>
                  <a:pt x="99441" y="7239"/>
                </a:cubicBezTo>
                <a:cubicBezTo>
                  <a:pt x="97477" y="2330"/>
                  <a:pt x="108903" y="-910"/>
                  <a:pt x="113919" y="762"/>
                </a:cubicBezTo>
                <a:cubicBezTo>
                  <a:pt x="117821" y="2063"/>
                  <a:pt x="118733" y="10045"/>
                  <a:pt x="115824" y="12954"/>
                </a:cubicBezTo>
                <a:cubicBezTo>
                  <a:pt x="109625" y="19153"/>
                  <a:pt x="97964" y="14600"/>
                  <a:pt x="89535" y="12192"/>
                </a:cubicBezTo>
                <a:cubicBezTo>
                  <a:pt x="82488" y="10179"/>
                  <a:pt x="75125" y="9325"/>
                  <a:pt x="67818" y="8763"/>
                </a:cubicBezTo>
                <a:cubicBezTo>
                  <a:pt x="58308" y="8031"/>
                  <a:pt x="48753" y="11019"/>
                  <a:pt x="39243" y="10287"/>
                </a:cubicBezTo>
                <a:cubicBezTo>
                  <a:pt x="25760" y="9250"/>
                  <a:pt x="12095" y="6048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473" name="Google Shape;47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474" name="Google Shape;474;p6"/>
          <p:cNvGrpSpPr/>
          <p:nvPr/>
        </p:nvGrpSpPr>
        <p:grpSpPr>
          <a:xfrm>
            <a:off x="7929763" y="4273025"/>
            <a:ext cx="1073629" cy="720788"/>
            <a:chOff x="7681600" y="381950"/>
            <a:chExt cx="1073629" cy="720788"/>
          </a:xfrm>
        </p:grpSpPr>
        <p:sp>
          <p:nvSpPr>
            <p:cNvPr id="475" name="Google Shape;475;p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6"/>
          <p:cNvGrpSpPr/>
          <p:nvPr/>
        </p:nvGrpSpPr>
        <p:grpSpPr>
          <a:xfrm>
            <a:off x="-100724" y="125827"/>
            <a:ext cx="925530" cy="1796832"/>
            <a:chOff x="204076" y="125827"/>
            <a:chExt cx="925530" cy="1796832"/>
          </a:xfrm>
        </p:grpSpPr>
        <p:sp>
          <p:nvSpPr>
            <p:cNvPr id="505" name="Google Shape;505;p6"/>
            <p:cNvSpPr/>
            <p:nvPr/>
          </p:nvSpPr>
          <p:spPr>
            <a:xfrm rot="-668349">
              <a:off x="363767" y="168005"/>
              <a:ext cx="603599" cy="1712043"/>
            </a:xfrm>
            <a:custGeom>
              <a:avLst/>
              <a:gdLst/>
              <a:ahLst/>
              <a:cxnLst/>
              <a:rect l="l" t="t" r="r" b="b"/>
              <a:pathLst>
                <a:path w="24143" h="68479" extrusionOk="0">
                  <a:moveTo>
                    <a:pt x="12071" y="25555"/>
                  </a:moveTo>
                  <a:lnTo>
                    <a:pt x="13318" y="44191"/>
                  </a:lnTo>
                  <a:lnTo>
                    <a:pt x="12071" y="44378"/>
                  </a:lnTo>
                  <a:lnTo>
                    <a:pt x="10825" y="44191"/>
                  </a:lnTo>
                  <a:lnTo>
                    <a:pt x="12071" y="25555"/>
                  </a:lnTo>
                  <a:close/>
                  <a:moveTo>
                    <a:pt x="13754" y="46705"/>
                  </a:moveTo>
                  <a:lnTo>
                    <a:pt x="14689" y="54081"/>
                  </a:lnTo>
                  <a:lnTo>
                    <a:pt x="9453" y="54081"/>
                  </a:lnTo>
                  <a:lnTo>
                    <a:pt x="10388" y="46705"/>
                  </a:lnTo>
                  <a:close/>
                  <a:moveTo>
                    <a:pt x="11926" y="0"/>
                  </a:moveTo>
                  <a:lnTo>
                    <a:pt x="11926" y="3636"/>
                  </a:lnTo>
                  <a:lnTo>
                    <a:pt x="11552" y="3636"/>
                  </a:lnTo>
                  <a:lnTo>
                    <a:pt x="11552" y="6150"/>
                  </a:lnTo>
                  <a:lnTo>
                    <a:pt x="11323" y="6233"/>
                  </a:lnTo>
                  <a:lnTo>
                    <a:pt x="11115" y="6378"/>
                  </a:lnTo>
                  <a:lnTo>
                    <a:pt x="10949" y="6545"/>
                  </a:lnTo>
                  <a:lnTo>
                    <a:pt x="10783" y="6732"/>
                  </a:lnTo>
                  <a:lnTo>
                    <a:pt x="10658" y="6939"/>
                  </a:lnTo>
                  <a:lnTo>
                    <a:pt x="10555" y="7168"/>
                  </a:lnTo>
                  <a:lnTo>
                    <a:pt x="10492" y="7417"/>
                  </a:lnTo>
                  <a:lnTo>
                    <a:pt x="10471" y="7687"/>
                  </a:lnTo>
                  <a:lnTo>
                    <a:pt x="10471" y="8394"/>
                  </a:lnTo>
                  <a:lnTo>
                    <a:pt x="10970" y="8394"/>
                  </a:lnTo>
                  <a:lnTo>
                    <a:pt x="10970" y="9308"/>
                  </a:lnTo>
                  <a:lnTo>
                    <a:pt x="10471" y="9308"/>
                  </a:lnTo>
                  <a:lnTo>
                    <a:pt x="10471" y="9349"/>
                  </a:lnTo>
                  <a:lnTo>
                    <a:pt x="10513" y="9578"/>
                  </a:lnTo>
                  <a:lnTo>
                    <a:pt x="10575" y="9765"/>
                  </a:lnTo>
                  <a:lnTo>
                    <a:pt x="10679" y="9952"/>
                  </a:lnTo>
                  <a:lnTo>
                    <a:pt x="10804" y="10118"/>
                  </a:lnTo>
                  <a:lnTo>
                    <a:pt x="10970" y="10243"/>
                  </a:lnTo>
                  <a:lnTo>
                    <a:pt x="11136" y="10347"/>
                  </a:lnTo>
                  <a:lnTo>
                    <a:pt x="11344" y="10409"/>
                  </a:lnTo>
                  <a:lnTo>
                    <a:pt x="11552" y="10430"/>
                  </a:lnTo>
                  <a:lnTo>
                    <a:pt x="11136" y="10430"/>
                  </a:lnTo>
                  <a:lnTo>
                    <a:pt x="11136" y="10471"/>
                  </a:lnTo>
                  <a:lnTo>
                    <a:pt x="10638" y="25555"/>
                  </a:lnTo>
                  <a:lnTo>
                    <a:pt x="10617" y="26739"/>
                  </a:lnTo>
                  <a:lnTo>
                    <a:pt x="10575" y="27882"/>
                  </a:lnTo>
                  <a:lnTo>
                    <a:pt x="10513" y="29045"/>
                  </a:lnTo>
                  <a:lnTo>
                    <a:pt x="10451" y="30167"/>
                  </a:lnTo>
                  <a:lnTo>
                    <a:pt x="10368" y="31310"/>
                  </a:lnTo>
                  <a:lnTo>
                    <a:pt x="10284" y="32432"/>
                  </a:lnTo>
                  <a:lnTo>
                    <a:pt x="10181" y="33533"/>
                  </a:lnTo>
                  <a:lnTo>
                    <a:pt x="10056" y="34634"/>
                  </a:lnTo>
                  <a:lnTo>
                    <a:pt x="9931" y="35715"/>
                  </a:lnTo>
                  <a:lnTo>
                    <a:pt x="9786" y="36795"/>
                  </a:lnTo>
                  <a:lnTo>
                    <a:pt x="9640" y="37855"/>
                  </a:lnTo>
                  <a:lnTo>
                    <a:pt x="9474" y="38914"/>
                  </a:lnTo>
                  <a:lnTo>
                    <a:pt x="9287" y="39953"/>
                  </a:lnTo>
                  <a:lnTo>
                    <a:pt x="9100" y="40992"/>
                  </a:lnTo>
                  <a:lnTo>
                    <a:pt x="8892" y="42010"/>
                  </a:lnTo>
                  <a:lnTo>
                    <a:pt x="8685" y="43028"/>
                  </a:lnTo>
                  <a:lnTo>
                    <a:pt x="7874" y="43028"/>
                  </a:lnTo>
                  <a:lnTo>
                    <a:pt x="7874" y="44171"/>
                  </a:lnTo>
                  <a:lnTo>
                    <a:pt x="8622" y="44171"/>
                  </a:lnTo>
                  <a:lnTo>
                    <a:pt x="6420" y="54081"/>
                  </a:lnTo>
                  <a:lnTo>
                    <a:pt x="5028" y="54081"/>
                  </a:lnTo>
                  <a:lnTo>
                    <a:pt x="5028" y="55722"/>
                  </a:lnTo>
                  <a:lnTo>
                    <a:pt x="5818" y="55722"/>
                  </a:lnTo>
                  <a:lnTo>
                    <a:pt x="0" y="68479"/>
                  </a:lnTo>
                  <a:lnTo>
                    <a:pt x="5776" y="68479"/>
                  </a:lnTo>
                  <a:lnTo>
                    <a:pt x="5651" y="68022"/>
                  </a:lnTo>
                  <a:lnTo>
                    <a:pt x="5568" y="67544"/>
                  </a:lnTo>
                  <a:lnTo>
                    <a:pt x="5527" y="67066"/>
                  </a:lnTo>
                  <a:lnTo>
                    <a:pt x="5506" y="66567"/>
                  </a:lnTo>
                  <a:lnTo>
                    <a:pt x="5527" y="66214"/>
                  </a:lnTo>
                  <a:lnTo>
                    <a:pt x="5547" y="65882"/>
                  </a:lnTo>
                  <a:lnTo>
                    <a:pt x="5589" y="65549"/>
                  </a:lnTo>
                  <a:lnTo>
                    <a:pt x="5651" y="65217"/>
                  </a:lnTo>
                  <a:lnTo>
                    <a:pt x="5714" y="64885"/>
                  </a:lnTo>
                  <a:lnTo>
                    <a:pt x="5797" y="64552"/>
                  </a:lnTo>
                  <a:lnTo>
                    <a:pt x="5901" y="64240"/>
                  </a:lnTo>
                  <a:lnTo>
                    <a:pt x="6025" y="63929"/>
                  </a:lnTo>
                  <a:lnTo>
                    <a:pt x="6150" y="63638"/>
                  </a:lnTo>
                  <a:lnTo>
                    <a:pt x="6295" y="63347"/>
                  </a:lnTo>
                  <a:lnTo>
                    <a:pt x="6462" y="63056"/>
                  </a:lnTo>
                  <a:lnTo>
                    <a:pt x="6628" y="62786"/>
                  </a:lnTo>
                  <a:lnTo>
                    <a:pt x="6815" y="62516"/>
                  </a:lnTo>
                  <a:lnTo>
                    <a:pt x="7002" y="62267"/>
                  </a:lnTo>
                  <a:lnTo>
                    <a:pt x="7210" y="62017"/>
                  </a:lnTo>
                  <a:lnTo>
                    <a:pt x="7438" y="61789"/>
                  </a:lnTo>
                  <a:lnTo>
                    <a:pt x="7667" y="61560"/>
                  </a:lnTo>
                  <a:lnTo>
                    <a:pt x="7895" y="61353"/>
                  </a:lnTo>
                  <a:lnTo>
                    <a:pt x="8144" y="61145"/>
                  </a:lnTo>
                  <a:lnTo>
                    <a:pt x="8394" y="60958"/>
                  </a:lnTo>
                  <a:lnTo>
                    <a:pt x="8664" y="60792"/>
                  </a:lnTo>
                  <a:lnTo>
                    <a:pt x="8934" y="60625"/>
                  </a:lnTo>
                  <a:lnTo>
                    <a:pt x="9225" y="60480"/>
                  </a:lnTo>
                  <a:lnTo>
                    <a:pt x="9516" y="60334"/>
                  </a:lnTo>
                  <a:lnTo>
                    <a:pt x="9807" y="60210"/>
                  </a:lnTo>
                  <a:lnTo>
                    <a:pt x="10118" y="60106"/>
                  </a:lnTo>
                  <a:lnTo>
                    <a:pt x="10430" y="60023"/>
                  </a:lnTo>
                  <a:lnTo>
                    <a:pt x="10741" y="59940"/>
                  </a:lnTo>
                  <a:lnTo>
                    <a:pt x="11074" y="59898"/>
                  </a:lnTo>
                  <a:lnTo>
                    <a:pt x="11406" y="59836"/>
                  </a:lnTo>
                  <a:lnTo>
                    <a:pt x="11739" y="59815"/>
                  </a:lnTo>
                  <a:lnTo>
                    <a:pt x="12404" y="59815"/>
                  </a:lnTo>
                  <a:lnTo>
                    <a:pt x="12736" y="59836"/>
                  </a:lnTo>
                  <a:lnTo>
                    <a:pt x="13068" y="59898"/>
                  </a:lnTo>
                  <a:lnTo>
                    <a:pt x="13401" y="59940"/>
                  </a:lnTo>
                  <a:lnTo>
                    <a:pt x="13712" y="60023"/>
                  </a:lnTo>
                  <a:lnTo>
                    <a:pt x="14024" y="60106"/>
                  </a:lnTo>
                  <a:lnTo>
                    <a:pt x="14336" y="60210"/>
                  </a:lnTo>
                  <a:lnTo>
                    <a:pt x="14627" y="60334"/>
                  </a:lnTo>
                  <a:lnTo>
                    <a:pt x="14918" y="60480"/>
                  </a:lnTo>
                  <a:lnTo>
                    <a:pt x="15208" y="60625"/>
                  </a:lnTo>
                  <a:lnTo>
                    <a:pt x="15478" y="60792"/>
                  </a:lnTo>
                  <a:lnTo>
                    <a:pt x="15749" y="60958"/>
                  </a:lnTo>
                  <a:lnTo>
                    <a:pt x="15998" y="61145"/>
                  </a:lnTo>
                  <a:lnTo>
                    <a:pt x="16247" y="61353"/>
                  </a:lnTo>
                  <a:lnTo>
                    <a:pt x="16476" y="61560"/>
                  </a:lnTo>
                  <a:lnTo>
                    <a:pt x="16704" y="61789"/>
                  </a:lnTo>
                  <a:lnTo>
                    <a:pt x="16933" y="62017"/>
                  </a:lnTo>
                  <a:lnTo>
                    <a:pt x="17141" y="62267"/>
                  </a:lnTo>
                  <a:lnTo>
                    <a:pt x="17328" y="62516"/>
                  </a:lnTo>
                  <a:lnTo>
                    <a:pt x="17515" y="62786"/>
                  </a:lnTo>
                  <a:lnTo>
                    <a:pt x="17681" y="63056"/>
                  </a:lnTo>
                  <a:lnTo>
                    <a:pt x="17847" y="63347"/>
                  </a:lnTo>
                  <a:lnTo>
                    <a:pt x="17992" y="63638"/>
                  </a:lnTo>
                  <a:lnTo>
                    <a:pt x="18117" y="63929"/>
                  </a:lnTo>
                  <a:lnTo>
                    <a:pt x="18242" y="64240"/>
                  </a:lnTo>
                  <a:lnTo>
                    <a:pt x="18346" y="64552"/>
                  </a:lnTo>
                  <a:lnTo>
                    <a:pt x="18429" y="64885"/>
                  </a:lnTo>
                  <a:lnTo>
                    <a:pt x="18512" y="65217"/>
                  </a:lnTo>
                  <a:lnTo>
                    <a:pt x="18553" y="65549"/>
                  </a:lnTo>
                  <a:lnTo>
                    <a:pt x="18595" y="65882"/>
                  </a:lnTo>
                  <a:lnTo>
                    <a:pt x="18636" y="66214"/>
                  </a:lnTo>
                  <a:lnTo>
                    <a:pt x="18636" y="66567"/>
                  </a:lnTo>
                  <a:lnTo>
                    <a:pt x="18616" y="67066"/>
                  </a:lnTo>
                  <a:lnTo>
                    <a:pt x="18574" y="67544"/>
                  </a:lnTo>
                  <a:lnTo>
                    <a:pt x="18491" y="68022"/>
                  </a:lnTo>
                  <a:lnTo>
                    <a:pt x="18366" y="68479"/>
                  </a:lnTo>
                  <a:lnTo>
                    <a:pt x="24142" y="68479"/>
                  </a:lnTo>
                  <a:lnTo>
                    <a:pt x="18325" y="55722"/>
                  </a:lnTo>
                  <a:lnTo>
                    <a:pt x="19114" y="55722"/>
                  </a:lnTo>
                  <a:lnTo>
                    <a:pt x="19114" y="54081"/>
                  </a:lnTo>
                  <a:lnTo>
                    <a:pt x="17722" y="54081"/>
                  </a:lnTo>
                  <a:lnTo>
                    <a:pt x="15520" y="44171"/>
                  </a:lnTo>
                  <a:lnTo>
                    <a:pt x="16268" y="44171"/>
                  </a:lnTo>
                  <a:lnTo>
                    <a:pt x="16268" y="43028"/>
                  </a:lnTo>
                  <a:lnTo>
                    <a:pt x="15458" y="43028"/>
                  </a:lnTo>
                  <a:lnTo>
                    <a:pt x="15042" y="40846"/>
                  </a:lnTo>
                  <a:lnTo>
                    <a:pt x="14689" y="38665"/>
                  </a:lnTo>
                  <a:lnTo>
                    <a:pt x="14377" y="36462"/>
                  </a:lnTo>
                  <a:lnTo>
                    <a:pt x="14107" y="34281"/>
                  </a:lnTo>
                  <a:lnTo>
                    <a:pt x="13879" y="32099"/>
                  </a:lnTo>
                  <a:lnTo>
                    <a:pt x="13712" y="29918"/>
                  </a:lnTo>
                  <a:lnTo>
                    <a:pt x="13588" y="27736"/>
                  </a:lnTo>
                  <a:lnTo>
                    <a:pt x="13505" y="25555"/>
                  </a:lnTo>
                  <a:lnTo>
                    <a:pt x="13006" y="10471"/>
                  </a:lnTo>
                  <a:lnTo>
                    <a:pt x="13006" y="10430"/>
                  </a:lnTo>
                  <a:lnTo>
                    <a:pt x="12591" y="10430"/>
                  </a:lnTo>
                  <a:lnTo>
                    <a:pt x="12798" y="10409"/>
                  </a:lnTo>
                  <a:lnTo>
                    <a:pt x="13006" y="10347"/>
                  </a:lnTo>
                  <a:lnTo>
                    <a:pt x="13193" y="10243"/>
                  </a:lnTo>
                  <a:lnTo>
                    <a:pt x="13339" y="10118"/>
                  </a:lnTo>
                  <a:lnTo>
                    <a:pt x="13463" y="9952"/>
                  </a:lnTo>
                  <a:lnTo>
                    <a:pt x="13567" y="9765"/>
                  </a:lnTo>
                  <a:lnTo>
                    <a:pt x="13629" y="9578"/>
                  </a:lnTo>
                  <a:lnTo>
                    <a:pt x="13671" y="9349"/>
                  </a:lnTo>
                  <a:lnTo>
                    <a:pt x="13671" y="9308"/>
                  </a:lnTo>
                  <a:lnTo>
                    <a:pt x="13172" y="9308"/>
                  </a:lnTo>
                  <a:lnTo>
                    <a:pt x="13172" y="8394"/>
                  </a:lnTo>
                  <a:lnTo>
                    <a:pt x="13671" y="8394"/>
                  </a:lnTo>
                  <a:lnTo>
                    <a:pt x="13671" y="7687"/>
                  </a:lnTo>
                  <a:lnTo>
                    <a:pt x="13650" y="7417"/>
                  </a:lnTo>
                  <a:lnTo>
                    <a:pt x="13588" y="7168"/>
                  </a:lnTo>
                  <a:lnTo>
                    <a:pt x="13484" y="6939"/>
                  </a:lnTo>
                  <a:lnTo>
                    <a:pt x="13359" y="6732"/>
                  </a:lnTo>
                  <a:lnTo>
                    <a:pt x="13214" y="6545"/>
                  </a:lnTo>
                  <a:lnTo>
                    <a:pt x="13027" y="6378"/>
                  </a:lnTo>
                  <a:lnTo>
                    <a:pt x="12819" y="6233"/>
                  </a:lnTo>
                  <a:lnTo>
                    <a:pt x="12591" y="6150"/>
                  </a:lnTo>
                  <a:lnTo>
                    <a:pt x="12591" y="3636"/>
                  </a:lnTo>
                  <a:lnTo>
                    <a:pt x="12217" y="3636"/>
                  </a:lnTo>
                  <a:lnTo>
                    <a:pt x="1221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28575" dir="36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6"/>
            <p:cNvSpPr/>
            <p:nvPr/>
          </p:nvSpPr>
          <p:spPr>
            <a:xfrm rot="-668349">
              <a:off x="589278" y="1510269"/>
              <a:ext cx="352189" cy="41077"/>
            </a:xfrm>
            <a:custGeom>
              <a:avLst/>
              <a:gdLst/>
              <a:ahLst/>
              <a:cxnLst/>
              <a:rect l="l" t="t" r="r" b="b"/>
              <a:pathLst>
                <a:path w="14087" h="1643" extrusionOk="0">
                  <a:moveTo>
                    <a:pt x="0" y="1"/>
                  </a:moveTo>
                  <a:lnTo>
                    <a:pt x="0" y="1642"/>
                  </a:lnTo>
                  <a:lnTo>
                    <a:pt x="14086" y="1642"/>
                  </a:lnTo>
                  <a:lnTo>
                    <a:pt x="14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6"/>
            <p:cNvSpPr/>
            <p:nvPr/>
          </p:nvSpPr>
          <p:spPr>
            <a:xfrm rot="-668349">
              <a:off x="583909" y="1496267"/>
              <a:ext cx="352189" cy="14551"/>
            </a:xfrm>
            <a:custGeom>
              <a:avLst/>
              <a:gdLst/>
              <a:ahLst/>
              <a:cxnLst/>
              <a:rect l="l" t="t" r="r" b="b"/>
              <a:pathLst>
                <a:path w="14087" h="582" extrusionOk="0">
                  <a:moveTo>
                    <a:pt x="0" y="0"/>
                  </a:moveTo>
                  <a:lnTo>
                    <a:pt x="0" y="582"/>
                  </a:lnTo>
                  <a:lnTo>
                    <a:pt x="14086" y="582"/>
                  </a:lnTo>
                  <a:lnTo>
                    <a:pt x="140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6"/>
            <p:cNvSpPr/>
            <p:nvPr/>
          </p:nvSpPr>
          <p:spPr>
            <a:xfrm rot="-668349">
              <a:off x="607491" y="1247433"/>
              <a:ext cx="209858" cy="29101"/>
            </a:xfrm>
            <a:custGeom>
              <a:avLst/>
              <a:gdLst/>
              <a:ahLst/>
              <a:cxnLst/>
              <a:rect l="l" t="t" r="r" b="b"/>
              <a:pathLst>
                <a:path w="8394" h="1164" extrusionOk="0">
                  <a:moveTo>
                    <a:pt x="0" y="0"/>
                  </a:moveTo>
                  <a:lnTo>
                    <a:pt x="0" y="1164"/>
                  </a:lnTo>
                  <a:lnTo>
                    <a:pt x="8394" y="1164"/>
                  </a:lnTo>
                  <a:lnTo>
                    <a:pt x="8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6"/>
            <p:cNvSpPr/>
            <p:nvPr/>
          </p:nvSpPr>
          <p:spPr>
            <a:xfrm rot="-668349">
              <a:off x="603627" y="1236885"/>
              <a:ext cx="209858" cy="10950"/>
            </a:xfrm>
            <a:custGeom>
              <a:avLst/>
              <a:gdLst/>
              <a:ahLst/>
              <a:cxnLst/>
              <a:rect l="l" t="t" r="r" b="b"/>
              <a:pathLst>
                <a:path w="8394" h="438" extrusionOk="0">
                  <a:moveTo>
                    <a:pt x="0" y="1"/>
                  </a:moveTo>
                  <a:lnTo>
                    <a:pt x="0" y="437"/>
                  </a:lnTo>
                  <a:lnTo>
                    <a:pt x="8394" y="437"/>
                  </a:lnTo>
                  <a:lnTo>
                    <a:pt x="839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6"/>
            <p:cNvSpPr/>
            <p:nvPr/>
          </p:nvSpPr>
          <p:spPr>
            <a:xfrm rot="-668349">
              <a:off x="527204" y="1870448"/>
              <a:ext cx="162081" cy="36901"/>
            </a:xfrm>
            <a:custGeom>
              <a:avLst/>
              <a:gdLst/>
              <a:ahLst/>
              <a:cxnLst/>
              <a:rect l="l" t="t" r="r" b="b"/>
              <a:pathLst>
                <a:path w="6483" h="1476" extrusionOk="0">
                  <a:moveTo>
                    <a:pt x="0" y="1"/>
                  </a:moveTo>
                  <a:lnTo>
                    <a:pt x="0" y="1476"/>
                  </a:lnTo>
                  <a:lnTo>
                    <a:pt x="6482" y="1476"/>
                  </a:lnTo>
                  <a:lnTo>
                    <a:pt x="64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6"/>
            <p:cNvSpPr/>
            <p:nvPr/>
          </p:nvSpPr>
          <p:spPr>
            <a:xfrm rot="-668349">
              <a:off x="965462" y="1784143"/>
              <a:ext cx="162106" cy="36901"/>
            </a:xfrm>
            <a:custGeom>
              <a:avLst/>
              <a:gdLst/>
              <a:ahLst/>
              <a:cxnLst/>
              <a:rect l="l" t="t" r="r" b="b"/>
              <a:pathLst>
                <a:path w="6484" h="1476" extrusionOk="0">
                  <a:moveTo>
                    <a:pt x="1" y="1"/>
                  </a:moveTo>
                  <a:lnTo>
                    <a:pt x="1" y="1476"/>
                  </a:lnTo>
                  <a:lnTo>
                    <a:pt x="6483" y="1476"/>
                  </a:lnTo>
                  <a:lnTo>
                    <a:pt x="6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6"/>
            <p:cNvSpPr/>
            <p:nvPr/>
          </p:nvSpPr>
          <p:spPr>
            <a:xfrm rot="-668349">
              <a:off x="508035" y="413188"/>
              <a:ext cx="80003" cy="28076"/>
            </a:xfrm>
            <a:custGeom>
              <a:avLst/>
              <a:gdLst/>
              <a:ahLst/>
              <a:cxnLst/>
              <a:rect l="l" t="t" r="r" b="b"/>
              <a:pathLst>
                <a:path w="3200" h="1123" extrusionOk="0">
                  <a:moveTo>
                    <a:pt x="0" y="0"/>
                  </a:moveTo>
                  <a:lnTo>
                    <a:pt x="42" y="229"/>
                  </a:lnTo>
                  <a:lnTo>
                    <a:pt x="104" y="416"/>
                  </a:lnTo>
                  <a:lnTo>
                    <a:pt x="208" y="603"/>
                  </a:lnTo>
                  <a:lnTo>
                    <a:pt x="333" y="769"/>
                  </a:lnTo>
                  <a:lnTo>
                    <a:pt x="499" y="894"/>
                  </a:lnTo>
                  <a:lnTo>
                    <a:pt x="665" y="998"/>
                  </a:lnTo>
                  <a:lnTo>
                    <a:pt x="873" y="1060"/>
                  </a:lnTo>
                  <a:lnTo>
                    <a:pt x="1081" y="1081"/>
                  </a:lnTo>
                  <a:lnTo>
                    <a:pt x="665" y="1081"/>
                  </a:lnTo>
                  <a:lnTo>
                    <a:pt x="665" y="1122"/>
                  </a:lnTo>
                  <a:lnTo>
                    <a:pt x="2535" y="1122"/>
                  </a:lnTo>
                  <a:lnTo>
                    <a:pt x="2535" y="1081"/>
                  </a:lnTo>
                  <a:lnTo>
                    <a:pt x="2120" y="1081"/>
                  </a:lnTo>
                  <a:lnTo>
                    <a:pt x="2327" y="1060"/>
                  </a:lnTo>
                  <a:lnTo>
                    <a:pt x="2535" y="998"/>
                  </a:lnTo>
                  <a:lnTo>
                    <a:pt x="2722" y="894"/>
                  </a:lnTo>
                  <a:lnTo>
                    <a:pt x="2868" y="769"/>
                  </a:lnTo>
                  <a:lnTo>
                    <a:pt x="2992" y="603"/>
                  </a:lnTo>
                  <a:lnTo>
                    <a:pt x="3096" y="416"/>
                  </a:lnTo>
                  <a:lnTo>
                    <a:pt x="3158" y="229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6"/>
            <p:cNvSpPr/>
            <p:nvPr/>
          </p:nvSpPr>
          <p:spPr>
            <a:xfrm rot="-668349">
              <a:off x="505248" y="183280"/>
              <a:ext cx="7300" cy="90404"/>
            </a:xfrm>
            <a:custGeom>
              <a:avLst/>
              <a:gdLst/>
              <a:ahLst/>
              <a:cxnLst/>
              <a:rect l="l" t="t" r="r" b="b"/>
              <a:pathLst>
                <a:path w="292" h="3616" extrusionOk="0">
                  <a:moveTo>
                    <a:pt x="1" y="0"/>
                  </a:moveTo>
                  <a:lnTo>
                    <a:pt x="1" y="3615"/>
                  </a:lnTo>
                  <a:lnTo>
                    <a:pt x="292" y="3615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224D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4" name="Google Shape;514;p6"/>
          <p:cNvGrpSpPr/>
          <p:nvPr/>
        </p:nvGrpSpPr>
        <p:grpSpPr>
          <a:xfrm rot="-2864756">
            <a:off x="6907236" y="34398"/>
            <a:ext cx="342892" cy="319092"/>
            <a:chOff x="-1003774" y="3010923"/>
            <a:chExt cx="671424" cy="624822"/>
          </a:xfrm>
        </p:grpSpPr>
        <p:sp>
          <p:nvSpPr>
            <p:cNvPr id="515" name="Google Shape;515;p6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6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6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6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6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6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6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6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6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6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6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6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6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6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6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6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6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6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6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"/>
          <p:cNvSpPr/>
          <p:nvPr/>
        </p:nvSpPr>
        <p:spPr>
          <a:xfrm>
            <a:off x="376200" y="757175"/>
            <a:ext cx="8391600" cy="41058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42875" dir="360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7"/>
          <p:cNvSpPr txBox="1">
            <a:spLocks noGrp="1"/>
          </p:cNvSpPr>
          <p:nvPr>
            <p:ph type="body" idx="1"/>
          </p:nvPr>
        </p:nvSpPr>
        <p:spPr>
          <a:xfrm>
            <a:off x="1959300" y="1786500"/>
            <a:ext cx="5225400" cy="20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56" name="Google Shape;556;p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7"/>
          <p:cNvSpPr/>
          <p:nvPr/>
        </p:nvSpPr>
        <p:spPr>
          <a:xfrm>
            <a:off x="6105750" y="-23450"/>
            <a:ext cx="3048000" cy="800100"/>
          </a:xfrm>
          <a:custGeom>
            <a:avLst/>
            <a:gdLst/>
            <a:ahLst/>
            <a:cxnLst/>
            <a:rect l="l" t="t" r="r" b="b"/>
            <a:pathLst>
              <a:path w="121920" h="32004" extrusionOk="0">
                <a:moveTo>
                  <a:pt x="121920" y="32004"/>
                </a:moveTo>
                <a:cubicBezTo>
                  <a:pt x="118070" y="26230"/>
                  <a:pt x="111672" y="20959"/>
                  <a:pt x="104775" y="20193"/>
                </a:cubicBezTo>
                <a:cubicBezTo>
                  <a:pt x="97958" y="19436"/>
                  <a:pt x="91026" y="21257"/>
                  <a:pt x="84201" y="20574"/>
                </a:cubicBezTo>
                <a:cubicBezTo>
                  <a:pt x="74929" y="19647"/>
                  <a:pt x="66669" y="14020"/>
                  <a:pt x="57531" y="12192"/>
                </a:cubicBezTo>
                <a:cubicBezTo>
                  <a:pt x="48437" y="10373"/>
                  <a:pt x="38899" y="14266"/>
                  <a:pt x="29718" y="12954"/>
                </a:cubicBezTo>
                <a:cubicBezTo>
                  <a:pt x="19020" y="11426"/>
                  <a:pt x="7641" y="7641"/>
                  <a:pt x="0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58" name="Google Shape;558;p7"/>
          <p:cNvSpPr/>
          <p:nvPr/>
        </p:nvSpPr>
        <p:spPr>
          <a:xfrm>
            <a:off x="90604" y="2757850"/>
            <a:ext cx="471600" cy="2419350"/>
          </a:xfrm>
          <a:custGeom>
            <a:avLst/>
            <a:gdLst/>
            <a:ahLst/>
            <a:cxnLst/>
            <a:rect l="l" t="t" r="r" b="b"/>
            <a:pathLst>
              <a:path w="18864" h="96774" extrusionOk="0">
                <a:moveTo>
                  <a:pt x="12768" y="96774"/>
                </a:moveTo>
                <a:cubicBezTo>
                  <a:pt x="9012" y="89262"/>
                  <a:pt x="4932" y="81499"/>
                  <a:pt x="4005" y="73152"/>
                </a:cubicBezTo>
                <a:cubicBezTo>
                  <a:pt x="2809" y="62387"/>
                  <a:pt x="7653" y="51554"/>
                  <a:pt x="6672" y="40767"/>
                </a:cubicBezTo>
                <a:cubicBezTo>
                  <a:pt x="5955" y="32880"/>
                  <a:pt x="-1107" y="25719"/>
                  <a:pt x="195" y="17907"/>
                </a:cubicBezTo>
                <a:cubicBezTo>
                  <a:pt x="1613" y="9401"/>
                  <a:pt x="10409" y="1691"/>
                  <a:pt x="18864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559" name="Google Shape;559;p7"/>
          <p:cNvGrpSpPr/>
          <p:nvPr/>
        </p:nvGrpSpPr>
        <p:grpSpPr>
          <a:xfrm rot="-2864756">
            <a:off x="7882336" y="310623"/>
            <a:ext cx="342892" cy="319092"/>
            <a:chOff x="-1003774" y="3010923"/>
            <a:chExt cx="671424" cy="624822"/>
          </a:xfrm>
        </p:grpSpPr>
        <p:sp>
          <p:nvSpPr>
            <p:cNvPr id="560" name="Google Shape;560;p7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7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7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7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7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7" name="Google Shape;597;p7"/>
          <p:cNvGrpSpPr/>
          <p:nvPr/>
        </p:nvGrpSpPr>
        <p:grpSpPr>
          <a:xfrm>
            <a:off x="7373519" y="3783009"/>
            <a:ext cx="1612721" cy="1191278"/>
            <a:chOff x="1942875" y="4263875"/>
            <a:chExt cx="856600" cy="632750"/>
          </a:xfrm>
        </p:grpSpPr>
        <p:sp>
          <p:nvSpPr>
            <p:cNvPr id="598" name="Google Shape;598;p7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7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7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7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7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7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7"/>
          <p:cNvGrpSpPr/>
          <p:nvPr/>
        </p:nvGrpSpPr>
        <p:grpSpPr>
          <a:xfrm>
            <a:off x="97215" y="301307"/>
            <a:ext cx="959605" cy="1542140"/>
            <a:chOff x="9840651" y="2066749"/>
            <a:chExt cx="701773" cy="1127790"/>
          </a:xfrm>
        </p:grpSpPr>
        <p:sp>
          <p:nvSpPr>
            <p:cNvPr id="630" name="Google Shape;630;p7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8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8"/>
          <p:cNvSpPr txBox="1">
            <a:spLocks noGrp="1"/>
          </p:cNvSpPr>
          <p:nvPr>
            <p:ph type="title"/>
          </p:nvPr>
        </p:nvSpPr>
        <p:spPr>
          <a:xfrm>
            <a:off x="1999350" y="1590150"/>
            <a:ext cx="5145300" cy="19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65" name="Google Shape;665;p8"/>
          <p:cNvSpPr/>
          <p:nvPr/>
        </p:nvSpPr>
        <p:spPr>
          <a:xfrm>
            <a:off x="3697667" y="4100875"/>
            <a:ext cx="5713250" cy="1247775"/>
          </a:xfrm>
          <a:custGeom>
            <a:avLst/>
            <a:gdLst/>
            <a:ahLst/>
            <a:cxnLst/>
            <a:rect l="l" t="t" r="r" b="b"/>
            <a:pathLst>
              <a:path w="228530" h="49911" extrusionOk="0">
                <a:moveTo>
                  <a:pt x="228530" y="49911"/>
                </a:moveTo>
                <a:cubicBezTo>
                  <a:pt x="220674" y="36163"/>
                  <a:pt x="203475" y="27491"/>
                  <a:pt x="187763" y="25527"/>
                </a:cubicBezTo>
                <a:cubicBezTo>
                  <a:pt x="171666" y="23515"/>
                  <a:pt x="155854" y="31516"/>
                  <a:pt x="139757" y="33528"/>
                </a:cubicBezTo>
                <a:cubicBezTo>
                  <a:pt x="117230" y="36344"/>
                  <a:pt x="94713" y="20271"/>
                  <a:pt x="72320" y="24003"/>
                </a:cubicBezTo>
                <a:cubicBezTo>
                  <a:pt x="59439" y="26150"/>
                  <a:pt x="46263" y="31517"/>
                  <a:pt x="33458" y="28956"/>
                </a:cubicBezTo>
                <a:cubicBezTo>
                  <a:pt x="22681" y="26801"/>
                  <a:pt x="10749" y="24154"/>
                  <a:pt x="2978" y="16383"/>
                </a:cubicBezTo>
                <a:cubicBezTo>
                  <a:pt x="-934" y="12471"/>
                  <a:pt x="311" y="5533"/>
                  <a:pt x="31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666" name="Google Shape;666;p8"/>
          <p:cNvSpPr/>
          <p:nvPr/>
        </p:nvSpPr>
        <p:spPr>
          <a:xfrm>
            <a:off x="9750" y="-128225"/>
            <a:ext cx="7419975" cy="724850"/>
          </a:xfrm>
          <a:custGeom>
            <a:avLst/>
            <a:gdLst/>
            <a:ahLst/>
            <a:cxnLst/>
            <a:rect l="l" t="t" r="r" b="b"/>
            <a:pathLst>
              <a:path w="296799" h="28994" extrusionOk="0">
                <a:moveTo>
                  <a:pt x="0" y="5334"/>
                </a:moveTo>
                <a:cubicBezTo>
                  <a:pt x="7672" y="5334"/>
                  <a:pt x="15235" y="7154"/>
                  <a:pt x="22860" y="8001"/>
                </a:cubicBezTo>
                <a:cubicBezTo>
                  <a:pt x="31415" y="8952"/>
                  <a:pt x="42434" y="10145"/>
                  <a:pt x="46863" y="17526"/>
                </a:cubicBezTo>
                <a:cubicBezTo>
                  <a:pt x="48983" y="21060"/>
                  <a:pt x="44003" y="26813"/>
                  <a:pt x="40005" y="27813"/>
                </a:cubicBezTo>
                <a:cubicBezTo>
                  <a:pt x="36430" y="28707"/>
                  <a:pt x="31562" y="30038"/>
                  <a:pt x="28956" y="27432"/>
                </a:cubicBezTo>
                <a:cubicBezTo>
                  <a:pt x="27494" y="25970"/>
                  <a:pt x="27473" y="23375"/>
                  <a:pt x="27813" y="21336"/>
                </a:cubicBezTo>
                <a:cubicBezTo>
                  <a:pt x="28169" y="19203"/>
                  <a:pt x="30758" y="17948"/>
                  <a:pt x="32766" y="17145"/>
                </a:cubicBezTo>
                <a:cubicBezTo>
                  <a:pt x="47908" y="11088"/>
                  <a:pt x="65532" y="19698"/>
                  <a:pt x="81153" y="24384"/>
                </a:cubicBezTo>
                <a:cubicBezTo>
                  <a:pt x="97105" y="29170"/>
                  <a:pt x="114636" y="29408"/>
                  <a:pt x="131064" y="26670"/>
                </a:cubicBezTo>
                <a:cubicBezTo>
                  <a:pt x="139225" y="25310"/>
                  <a:pt x="146469" y="20017"/>
                  <a:pt x="154686" y="19050"/>
                </a:cubicBezTo>
                <a:cubicBezTo>
                  <a:pt x="165786" y="17744"/>
                  <a:pt x="177218" y="16670"/>
                  <a:pt x="188214" y="18669"/>
                </a:cubicBezTo>
                <a:cubicBezTo>
                  <a:pt x="201701" y="21121"/>
                  <a:pt x="214546" y="27217"/>
                  <a:pt x="228219" y="28194"/>
                </a:cubicBezTo>
                <a:cubicBezTo>
                  <a:pt x="248243" y="29624"/>
                  <a:pt x="273079" y="30578"/>
                  <a:pt x="287274" y="16383"/>
                </a:cubicBezTo>
                <a:cubicBezTo>
                  <a:pt x="291741" y="11916"/>
                  <a:pt x="293974" y="5650"/>
                  <a:pt x="296799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667" name="Google Shape;667;p8"/>
          <p:cNvGrpSpPr/>
          <p:nvPr/>
        </p:nvGrpSpPr>
        <p:grpSpPr>
          <a:xfrm rot="-2864756">
            <a:off x="5799611" y="4541048"/>
            <a:ext cx="342892" cy="319092"/>
            <a:chOff x="-1003774" y="3010923"/>
            <a:chExt cx="671424" cy="624822"/>
          </a:xfrm>
        </p:grpSpPr>
        <p:sp>
          <p:nvSpPr>
            <p:cNvPr id="668" name="Google Shape;668;p8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8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8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8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8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8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8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8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8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8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8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8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8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8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8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8"/>
          <p:cNvGrpSpPr/>
          <p:nvPr/>
        </p:nvGrpSpPr>
        <p:grpSpPr>
          <a:xfrm>
            <a:off x="425653" y="3308012"/>
            <a:ext cx="1359262" cy="1626752"/>
            <a:chOff x="6246075" y="1325325"/>
            <a:chExt cx="768075" cy="919225"/>
          </a:xfrm>
        </p:grpSpPr>
        <p:sp>
          <p:nvSpPr>
            <p:cNvPr id="706" name="Google Shape;706;p8"/>
            <p:cNvSpPr/>
            <p:nvPr/>
          </p:nvSpPr>
          <p:spPr>
            <a:xfrm>
              <a:off x="6673525" y="1325325"/>
              <a:ext cx="160725" cy="115075"/>
            </a:xfrm>
            <a:custGeom>
              <a:avLst/>
              <a:gdLst/>
              <a:ahLst/>
              <a:cxnLst/>
              <a:rect l="l" t="t" r="r" b="b"/>
              <a:pathLst>
                <a:path w="6429" h="4603" extrusionOk="0">
                  <a:moveTo>
                    <a:pt x="3564" y="1"/>
                  </a:moveTo>
                  <a:lnTo>
                    <a:pt x="3361" y="24"/>
                  </a:lnTo>
                  <a:lnTo>
                    <a:pt x="3135" y="46"/>
                  </a:lnTo>
                  <a:lnTo>
                    <a:pt x="2932" y="114"/>
                  </a:lnTo>
                  <a:lnTo>
                    <a:pt x="2752" y="181"/>
                  </a:lnTo>
                  <a:lnTo>
                    <a:pt x="2369" y="339"/>
                  </a:lnTo>
                  <a:lnTo>
                    <a:pt x="2008" y="565"/>
                  </a:lnTo>
                  <a:lnTo>
                    <a:pt x="1669" y="813"/>
                  </a:lnTo>
                  <a:lnTo>
                    <a:pt x="1353" y="1061"/>
                  </a:lnTo>
                  <a:lnTo>
                    <a:pt x="1060" y="1354"/>
                  </a:lnTo>
                  <a:lnTo>
                    <a:pt x="812" y="1625"/>
                  </a:lnTo>
                  <a:lnTo>
                    <a:pt x="587" y="1896"/>
                  </a:lnTo>
                  <a:lnTo>
                    <a:pt x="384" y="2144"/>
                  </a:lnTo>
                  <a:lnTo>
                    <a:pt x="113" y="2550"/>
                  </a:lnTo>
                  <a:lnTo>
                    <a:pt x="0" y="2730"/>
                  </a:lnTo>
                  <a:lnTo>
                    <a:pt x="925" y="3249"/>
                  </a:lnTo>
                  <a:lnTo>
                    <a:pt x="993" y="3136"/>
                  </a:lnTo>
                  <a:lnTo>
                    <a:pt x="1196" y="2843"/>
                  </a:lnTo>
                  <a:lnTo>
                    <a:pt x="1511" y="2437"/>
                  </a:lnTo>
                  <a:lnTo>
                    <a:pt x="1714" y="2211"/>
                  </a:lnTo>
                  <a:lnTo>
                    <a:pt x="1917" y="1986"/>
                  </a:lnTo>
                  <a:lnTo>
                    <a:pt x="2166" y="1760"/>
                  </a:lnTo>
                  <a:lnTo>
                    <a:pt x="2414" y="1557"/>
                  </a:lnTo>
                  <a:lnTo>
                    <a:pt x="2684" y="1377"/>
                  </a:lnTo>
                  <a:lnTo>
                    <a:pt x="2955" y="1219"/>
                  </a:lnTo>
                  <a:lnTo>
                    <a:pt x="3226" y="1129"/>
                  </a:lnTo>
                  <a:lnTo>
                    <a:pt x="3384" y="1084"/>
                  </a:lnTo>
                  <a:lnTo>
                    <a:pt x="3519" y="1061"/>
                  </a:lnTo>
                  <a:lnTo>
                    <a:pt x="3835" y="1061"/>
                  </a:lnTo>
                  <a:lnTo>
                    <a:pt x="3970" y="1084"/>
                  </a:lnTo>
                  <a:lnTo>
                    <a:pt x="4128" y="1129"/>
                  </a:lnTo>
                  <a:lnTo>
                    <a:pt x="4263" y="1174"/>
                  </a:lnTo>
                  <a:lnTo>
                    <a:pt x="4399" y="1242"/>
                  </a:lnTo>
                  <a:lnTo>
                    <a:pt x="4534" y="1332"/>
                  </a:lnTo>
                  <a:lnTo>
                    <a:pt x="4647" y="1422"/>
                  </a:lnTo>
                  <a:lnTo>
                    <a:pt x="4850" y="1625"/>
                  </a:lnTo>
                  <a:lnTo>
                    <a:pt x="5008" y="1873"/>
                  </a:lnTo>
                  <a:lnTo>
                    <a:pt x="5120" y="2121"/>
                  </a:lnTo>
                  <a:lnTo>
                    <a:pt x="5211" y="2392"/>
                  </a:lnTo>
                  <a:lnTo>
                    <a:pt x="5278" y="2685"/>
                  </a:lnTo>
                  <a:lnTo>
                    <a:pt x="5346" y="2978"/>
                  </a:lnTo>
                  <a:lnTo>
                    <a:pt x="5369" y="3249"/>
                  </a:lnTo>
                  <a:lnTo>
                    <a:pt x="5369" y="3520"/>
                  </a:lnTo>
                  <a:lnTo>
                    <a:pt x="5369" y="3993"/>
                  </a:lnTo>
                  <a:lnTo>
                    <a:pt x="5346" y="4309"/>
                  </a:lnTo>
                  <a:lnTo>
                    <a:pt x="5323" y="4445"/>
                  </a:lnTo>
                  <a:lnTo>
                    <a:pt x="6384" y="4602"/>
                  </a:lnTo>
                  <a:lnTo>
                    <a:pt x="6406" y="4399"/>
                  </a:lnTo>
                  <a:lnTo>
                    <a:pt x="6429" y="3948"/>
                  </a:lnTo>
                  <a:lnTo>
                    <a:pt x="6429" y="3655"/>
                  </a:lnTo>
                  <a:lnTo>
                    <a:pt x="6429" y="3339"/>
                  </a:lnTo>
                  <a:lnTo>
                    <a:pt x="6406" y="2978"/>
                  </a:lnTo>
                  <a:lnTo>
                    <a:pt x="6338" y="2618"/>
                  </a:lnTo>
                  <a:lnTo>
                    <a:pt x="6271" y="2234"/>
                  </a:lnTo>
                  <a:lnTo>
                    <a:pt x="6158" y="1851"/>
                  </a:lnTo>
                  <a:lnTo>
                    <a:pt x="6000" y="1490"/>
                  </a:lnTo>
                  <a:lnTo>
                    <a:pt x="5797" y="1151"/>
                  </a:lnTo>
                  <a:lnTo>
                    <a:pt x="5684" y="971"/>
                  </a:lnTo>
                  <a:lnTo>
                    <a:pt x="5549" y="836"/>
                  </a:lnTo>
                  <a:lnTo>
                    <a:pt x="5414" y="678"/>
                  </a:lnTo>
                  <a:lnTo>
                    <a:pt x="5256" y="542"/>
                  </a:lnTo>
                  <a:lnTo>
                    <a:pt x="5075" y="407"/>
                  </a:lnTo>
                  <a:lnTo>
                    <a:pt x="4895" y="317"/>
                  </a:lnTo>
                  <a:lnTo>
                    <a:pt x="4669" y="204"/>
                  </a:lnTo>
                  <a:lnTo>
                    <a:pt x="4466" y="114"/>
                  </a:lnTo>
                  <a:lnTo>
                    <a:pt x="4241" y="69"/>
                  </a:lnTo>
                  <a:lnTo>
                    <a:pt x="4015" y="24"/>
                  </a:lnTo>
                  <a:lnTo>
                    <a:pt x="3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8"/>
            <p:cNvSpPr/>
            <p:nvPr/>
          </p:nvSpPr>
          <p:spPr>
            <a:xfrm>
              <a:off x="6246075" y="1329275"/>
              <a:ext cx="768075" cy="915275"/>
            </a:xfrm>
            <a:custGeom>
              <a:avLst/>
              <a:gdLst/>
              <a:ahLst/>
              <a:cxnLst/>
              <a:rect l="l" t="t" r="r" b="b"/>
              <a:pathLst>
                <a:path w="30723" h="36611" extrusionOk="0">
                  <a:moveTo>
                    <a:pt x="10624" y="1"/>
                  </a:moveTo>
                  <a:lnTo>
                    <a:pt x="10467" y="23"/>
                  </a:lnTo>
                  <a:lnTo>
                    <a:pt x="10309" y="46"/>
                  </a:lnTo>
                  <a:lnTo>
                    <a:pt x="10151" y="114"/>
                  </a:lnTo>
                  <a:lnTo>
                    <a:pt x="10015" y="159"/>
                  </a:lnTo>
                  <a:lnTo>
                    <a:pt x="9880" y="249"/>
                  </a:lnTo>
                  <a:lnTo>
                    <a:pt x="9745" y="339"/>
                  </a:lnTo>
                  <a:lnTo>
                    <a:pt x="9632" y="429"/>
                  </a:lnTo>
                  <a:lnTo>
                    <a:pt x="9519" y="565"/>
                  </a:lnTo>
                  <a:lnTo>
                    <a:pt x="9406" y="678"/>
                  </a:lnTo>
                  <a:lnTo>
                    <a:pt x="9316" y="813"/>
                  </a:lnTo>
                  <a:lnTo>
                    <a:pt x="9248" y="971"/>
                  </a:lnTo>
                  <a:lnTo>
                    <a:pt x="9181" y="1129"/>
                  </a:lnTo>
                  <a:lnTo>
                    <a:pt x="45" y="28828"/>
                  </a:lnTo>
                  <a:lnTo>
                    <a:pt x="0" y="29031"/>
                  </a:lnTo>
                  <a:lnTo>
                    <a:pt x="0" y="29234"/>
                  </a:lnTo>
                  <a:lnTo>
                    <a:pt x="45" y="29415"/>
                  </a:lnTo>
                  <a:lnTo>
                    <a:pt x="113" y="29618"/>
                  </a:lnTo>
                  <a:lnTo>
                    <a:pt x="226" y="29775"/>
                  </a:lnTo>
                  <a:lnTo>
                    <a:pt x="361" y="29911"/>
                  </a:lnTo>
                  <a:lnTo>
                    <a:pt x="519" y="30046"/>
                  </a:lnTo>
                  <a:lnTo>
                    <a:pt x="700" y="30114"/>
                  </a:lnTo>
                  <a:lnTo>
                    <a:pt x="20211" y="36542"/>
                  </a:lnTo>
                  <a:lnTo>
                    <a:pt x="20414" y="36588"/>
                  </a:lnTo>
                  <a:lnTo>
                    <a:pt x="20594" y="36610"/>
                  </a:lnTo>
                  <a:lnTo>
                    <a:pt x="20797" y="36565"/>
                  </a:lnTo>
                  <a:lnTo>
                    <a:pt x="20978" y="36497"/>
                  </a:lnTo>
                  <a:lnTo>
                    <a:pt x="21158" y="36385"/>
                  </a:lnTo>
                  <a:lnTo>
                    <a:pt x="21294" y="36249"/>
                  </a:lnTo>
                  <a:lnTo>
                    <a:pt x="21406" y="36091"/>
                  </a:lnTo>
                  <a:lnTo>
                    <a:pt x="21497" y="35888"/>
                  </a:lnTo>
                  <a:lnTo>
                    <a:pt x="30632" y="8189"/>
                  </a:lnTo>
                  <a:lnTo>
                    <a:pt x="30677" y="8031"/>
                  </a:lnTo>
                  <a:lnTo>
                    <a:pt x="30700" y="7873"/>
                  </a:lnTo>
                  <a:lnTo>
                    <a:pt x="30722" y="7715"/>
                  </a:lnTo>
                  <a:lnTo>
                    <a:pt x="30722" y="7557"/>
                  </a:lnTo>
                  <a:lnTo>
                    <a:pt x="30700" y="7399"/>
                  </a:lnTo>
                  <a:lnTo>
                    <a:pt x="30655" y="7241"/>
                  </a:lnTo>
                  <a:lnTo>
                    <a:pt x="30609" y="7084"/>
                  </a:lnTo>
                  <a:lnTo>
                    <a:pt x="30542" y="6948"/>
                  </a:lnTo>
                  <a:lnTo>
                    <a:pt x="30452" y="6813"/>
                  </a:lnTo>
                  <a:lnTo>
                    <a:pt x="30361" y="6678"/>
                  </a:lnTo>
                  <a:lnTo>
                    <a:pt x="30271" y="6542"/>
                  </a:lnTo>
                  <a:lnTo>
                    <a:pt x="30158" y="6452"/>
                  </a:lnTo>
                  <a:lnTo>
                    <a:pt x="30023" y="6339"/>
                  </a:lnTo>
                  <a:lnTo>
                    <a:pt x="29888" y="6249"/>
                  </a:lnTo>
                  <a:lnTo>
                    <a:pt x="29752" y="6181"/>
                  </a:lnTo>
                  <a:lnTo>
                    <a:pt x="29594" y="6114"/>
                  </a:lnTo>
                  <a:lnTo>
                    <a:pt x="11256" y="69"/>
                  </a:lnTo>
                  <a:lnTo>
                    <a:pt x="11098" y="23"/>
                  </a:lnTo>
                  <a:lnTo>
                    <a:pt x="109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8"/>
            <p:cNvSpPr/>
            <p:nvPr/>
          </p:nvSpPr>
          <p:spPr>
            <a:xfrm>
              <a:off x="6375775" y="1329275"/>
              <a:ext cx="638375" cy="517700"/>
            </a:xfrm>
            <a:custGeom>
              <a:avLst/>
              <a:gdLst/>
              <a:ahLst/>
              <a:cxnLst/>
              <a:rect l="l" t="t" r="r" b="b"/>
              <a:pathLst>
                <a:path w="25535" h="20708" extrusionOk="0">
                  <a:moveTo>
                    <a:pt x="5436" y="1"/>
                  </a:moveTo>
                  <a:lnTo>
                    <a:pt x="5279" y="23"/>
                  </a:lnTo>
                  <a:lnTo>
                    <a:pt x="5121" y="46"/>
                  </a:lnTo>
                  <a:lnTo>
                    <a:pt x="4963" y="114"/>
                  </a:lnTo>
                  <a:lnTo>
                    <a:pt x="4827" y="159"/>
                  </a:lnTo>
                  <a:lnTo>
                    <a:pt x="4692" y="249"/>
                  </a:lnTo>
                  <a:lnTo>
                    <a:pt x="4557" y="339"/>
                  </a:lnTo>
                  <a:lnTo>
                    <a:pt x="4444" y="429"/>
                  </a:lnTo>
                  <a:lnTo>
                    <a:pt x="4331" y="565"/>
                  </a:lnTo>
                  <a:lnTo>
                    <a:pt x="4218" y="678"/>
                  </a:lnTo>
                  <a:lnTo>
                    <a:pt x="4128" y="813"/>
                  </a:lnTo>
                  <a:lnTo>
                    <a:pt x="4060" y="971"/>
                  </a:lnTo>
                  <a:lnTo>
                    <a:pt x="3993" y="1129"/>
                  </a:lnTo>
                  <a:lnTo>
                    <a:pt x="45" y="13129"/>
                  </a:lnTo>
                  <a:lnTo>
                    <a:pt x="0" y="13264"/>
                  </a:lnTo>
                  <a:lnTo>
                    <a:pt x="0" y="13422"/>
                  </a:lnTo>
                  <a:lnTo>
                    <a:pt x="23" y="13557"/>
                  </a:lnTo>
                  <a:lnTo>
                    <a:pt x="91" y="13693"/>
                  </a:lnTo>
                  <a:lnTo>
                    <a:pt x="158" y="13805"/>
                  </a:lnTo>
                  <a:lnTo>
                    <a:pt x="248" y="13918"/>
                  </a:lnTo>
                  <a:lnTo>
                    <a:pt x="384" y="14008"/>
                  </a:lnTo>
                  <a:lnTo>
                    <a:pt x="519" y="14054"/>
                  </a:lnTo>
                  <a:lnTo>
                    <a:pt x="20549" y="20663"/>
                  </a:lnTo>
                  <a:lnTo>
                    <a:pt x="20685" y="20708"/>
                  </a:lnTo>
                  <a:lnTo>
                    <a:pt x="20842" y="20708"/>
                  </a:lnTo>
                  <a:lnTo>
                    <a:pt x="20978" y="20685"/>
                  </a:lnTo>
                  <a:lnTo>
                    <a:pt x="21113" y="20618"/>
                  </a:lnTo>
                  <a:lnTo>
                    <a:pt x="21226" y="20550"/>
                  </a:lnTo>
                  <a:lnTo>
                    <a:pt x="21339" y="20460"/>
                  </a:lnTo>
                  <a:lnTo>
                    <a:pt x="21429" y="20324"/>
                  </a:lnTo>
                  <a:lnTo>
                    <a:pt x="21497" y="20189"/>
                  </a:lnTo>
                  <a:lnTo>
                    <a:pt x="25444" y="8189"/>
                  </a:lnTo>
                  <a:lnTo>
                    <a:pt x="25489" y="8031"/>
                  </a:lnTo>
                  <a:lnTo>
                    <a:pt x="25512" y="7873"/>
                  </a:lnTo>
                  <a:lnTo>
                    <a:pt x="25534" y="7715"/>
                  </a:lnTo>
                  <a:lnTo>
                    <a:pt x="25534" y="7557"/>
                  </a:lnTo>
                  <a:lnTo>
                    <a:pt x="25512" y="7399"/>
                  </a:lnTo>
                  <a:lnTo>
                    <a:pt x="25467" y="7241"/>
                  </a:lnTo>
                  <a:lnTo>
                    <a:pt x="25421" y="7084"/>
                  </a:lnTo>
                  <a:lnTo>
                    <a:pt x="25354" y="6948"/>
                  </a:lnTo>
                  <a:lnTo>
                    <a:pt x="25264" y="6813"/>
                  </a:lnTo>
                  <a:lnTo>
                    <a:pt x="25173" y="6678"/>
                  </a:lnTo>
                  <a:lnTo>
                    <a:pt x="25083" y="6542"/>
                  </a:lnTo>
                  <a:lnTo>
                    <a:pt x="24970" y="6452"/>
                  </a:lnTo>
                  <a:lnTo>
                    <a:pt x="24835" y="6339"/>
                  </a:lnTo>
                  <a:lnTo>
                    <a:pt x="24700" y="6249"/>
                  </a:lnTo>
                  <a:lnTo>
                    <a:pt x="24564" y="6181"/>
                  </a:lnTo>
                  <a:lnTo>
                    <a:pt x="24406" y="6114"/>
                  </a:lnTo>
                  <a:lnTo>
                    <a:pt x="6068" y="69"/>
                  </a:lnTo>
                  <a:lnTo>
                    <a:pt x="5910" y="23"/>
                  </a:lnTo>
                  <a:lnTo>
                    <a:pt x="57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8"/>
            <p:cNvSpPr/>
            <p:nvPr/>
          </p:nvSpPr>
          <p:spPr>
            <a:xfrm>
              <a:off x="6635725" y="1570075"/>
              <a:ext cx="106600" cy="82925"/>
            </a:xfrm>
            <a:custGeom>
              <a:avLst/>
              <a:gdLst/>
              <a:ahLst/>
              <a:cxnLst/>
              <a:rect l="l" t="t" r="r" b="b"/>
              <a:pathLst>
                <a:path w="4264" h="3317" extrusionOk="0">
                  <a:moveTo>
                    <a:pt x="700" y="0"/>
                  </a:moveTo>
                  <a:lnTo>
                    <a:pt x="1" y="2143"/>
                  </a:lnTo>
                  <a:lnTo>
                    <a:pt x="3565" y="3316"/>
                  </a:lnTo>
                  <a:lnTo>
                    <a:pt x="4264" y="11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8"/>
            <p:cNvSpPr/>
            <p:nvPr/>
          </p:nvSpPr>
          <p:spPr>
            <a:xfrm>
              <a:off x="6471625" y="136932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4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8"/>
            <p:cNvSpPr/>
            <p:nvPr/>
          </p:nvSpPr>
          <p:spPr>
            <a:xfrm>
              <a:off x="6459225" y="1753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80" y="46"/>
                  </a:lnTo>
                  <a:lnTo>
                    <a:pt x="655" y="136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610"/>
                  </a:lnTo>
                  <a:lnTo>
                    <a:pt x="68" y="836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46" y="1535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610" y="2257"/>
                  </a:lnTo>
                  <a:lnTo>
                    <a:pt x="835" y="2347"/>
                  </a:lnTo>
                  <a:lnTo>
                    <a:pt x="1918" y="2708"/>
                  </a:lnTo>
                  <a:lnTo>
                    <a:pt x="2166" y="2753"/>
                  </a:lnTo>
                  <a:lnTo>
                    <a:pt x="2392" y="2775"/>
                  </a:lnTo>
                  <a:lnTo>
                    <a:pt x="2640" y="2730"/>
                  </a:lnTo>
                  <a:lnTo>
                    <a:pt x="2843" y="2640"/>
                  </a:lnTo>
                  <a:lnTo>
                    <a:pt x="3046" y="2527"/>
                  </a:lnTo>
                  <a:lnTo>
                    <a:pt x="3204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74" y="1242"/>
                  </a:lnTo>
                  <a:lnTo>
                    <a:pt x="3384" y="1016"/>
                  </a:lnTo>
                  <a:lnTo>
                    <a:pt x="3249" y="836"/>
                  </a:lnTo>
                  <a:lnTo>
                    <a:pt x="3091" y="655"/>
                  </a:lnTo>
                  <a:lnTo>
                    <a:pt x="2910" y="520"/>
                  </a:lnTo>
                  <a:lnTo>
                    <a:pt x="2685" y="429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8"/>
            <p:cNvSpPr/>
            <p:nvPr/>
          </p:nvSpPr>
          <p:spPr>
            <a:xfrm>
              <a:off x="6471625" y="1777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6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8"/>
            <p:cNvSpPr/>
            <p:nvPr/>
          </p:nvSpPr>
          <p:spPr>
            <a:xfrm>
              <a:off x="6691550" y="1442075"/>
              <a:ext cx="185000" cy="468625"/>
            </a:xfrm>
            <a:custGeom>
              <a:avLst/>
              <a:gdLst/>
              <a:ahLst/>
              <a:cxnLst/>
              <a:rect l="l" t="t" r="r" b="b"/>
              <a:pathLst>
                <a:path w="7400" h="18745" extrusionOk="0">
                  <a:moveTo>
                    <a:pt x="6023" y="0"/>
                  </a:moveTo>
                  <a:lnTo>
                    <a:pt x="1" y="18293"/>
                  </a:lnTo>
                  <a:lnTo>
                    <a:pt x="1377" y="18745"/>
                  </a:lnTo>
                  <a:lnTo>
                    <a:pt x="7399" y="451"/>
                  </a:lnTo>
                  <a:lnTo>
                    <a:pt x="60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8"/>
            <p:cNvSpPr/>
            <p:nvPr/>
          </p:nvSpPr>
          <p:spPr>
            <a:xfrm>
              <a:off x="6679150" y="1826650"/>
              <a:ext cx="88000" cy="68825"/>
            </a:xfrm>
            <a:custGeom>
              <a:avLst/>
              <a:gdLst/>
              <a:ahLst/>
              <a:cxnLst/>
              <a:rect l="l" t="t" r="r" b="b"/>
              <a:pathLst>
                <a:path w="3520" h="2753" extrusionOk="0">
                  <a:moveTo>
                    <a:pt x="1106" y="1"/>
                  </a:moveTo>
                  <a:lnTo>
                    <a:pt x="880" y="23"/>
                  </a:lnTo>
                  <a:lnTo>
                    <a:pt x="655" y="113"/>
                  </a:lnTo>
                  <a:lnTo>
                    <a:pt x="474" y="249"/>
                  </a:lnTo>
                  <a:lnTo>
                    <a:pt x="294" y="407"/>
                  </a:lnTo>
                  <a:lnTo>
                    <a:pt x="159" y="587"/>
                  </a:lnTo>
                  <a:lnTo>
                    <a:pt x="68" y="813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36" y="1738"/>
                  </a:lnTo>
                  <a:lnTo>
                    <a:pt x="249" y="1941"/>
                  </a:lnTo>
                  <a:lnTo>
                    <a:pt x="407" y="2098"/>
                  </a:lnTo>
                  <a:lnTo>
                    <a:pt x="610" y="2234"/>
                  </a:lnTo>
                  <a:lnTo>
                    <a:pt x="835" y="2347"/>
                  </a:lnTo>
                  <a:lnTo>
                    <a:pt x="1918" y="2707"/>
                  </a:lnTo>
                  <a:lnTo>
                    <a:pt x="2166" y="2753"/>
                  </a:lnTo>
                  <a:lnTo>
                    <a:pt x="2414" y="2753"/>
                  </a:lnTo>
                  <a:lnTo>
                    <a:pt x="2640" y="2707"/>
                  </a:lnTo>
                  <a:lnTo>
                    <a:pt x="2843" y="2640"/>
                  </a:lnTo>
                  <a:lnTo>
                    <a:pt x="3046" y="2504"/>
                  </a:lnTo>
                  <a:lnTo>
                    <a:pt x="3226" y="2347"/>
                  </a:lnTo>
                  <a:lnTo>
                    <a:pt x="3362" y="2166"/>
                  </a:lnTo>
                  <a:lnTo>
                    <a:pt x="3452" y="1941"/>
                  </a:lnTo>
                  <a:lnTo>
                    <a:pt x="3497" y="1692"/>
                  </a:lnTo>
                  <a:lnTo>
                    <a:pt x="3519" y="1467"/>
                  </a:lnTo>
                  <a:lnTo>
                    <a:pt x="3474" y="1241"/>
                  </a:lnTo>
                  <a:lnTo>
                    <a:pt x="3384" y="1016"/>
                  </a:lnTo>
                  <a:lnTo>
                    <a:pt x="3249" y="813"/>
                  </a:lnTo>
                  <a:lnTo>
                    <a:pt x="3091" y="655"/>
                  </a:lnTo>
                  <a:lnTo>
                    <a:pt x="2910" y="519"/>
                  </a:lnTo>
                  <a:lnTo>
                    <a:pt x="2685" y="407"/>
                  </a:lnTo>
                  <a:lnTo>
                    <a:pt x="1580" y="46"/>
                  </a:lnTo>
                  <a:lnTo>
                    <a:pt x="13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8"/>
            <p:cNvSpPr/>
            <p:nvPr/>
          </p:nvSpPr>
          <p:spPr>
            <a:xfrm>
              <a:off x="6691550" y="1849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5" y="1"/>
                  </a:moveTo>
                  <a:lnTo>
                    <a:pt x="1" y="1985"/>
                  </a:lnTo>
                  <a:lnTo>
                    <a:pt x="1377" y="2437"/>
                  </a:lnTo>
                  <a:lnTo>
                    <a:pt x="2031" y="452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6327275" y="1864425"/>
              <a:ext cx="451725" cy="319200"/>
            </a:xfrm>
            <a:custGeom>
              <a:avLst/>
              <a:gdLst/>
              <a:ahLst/>
              <a:cxnLst/>
              <a:rect l="l" t="t" r="r" b="b"/>
              <a:pathLst>
                <a:path w="18069" h="12768" extrusionOk="0">
                  <a:moveTo>
                    <a:pt x="2617" y="1"/>
                  </a:moveTo>
                  <a:lnTo>
                    <a:pt x="2549" y="46"/>
                  </a:lnTo>
                  <a:lnTo>
                    <a:pt x="2482" y="69"/>
                  </a:lnTo>
                  <a:lnTo>
                    <a:pt x="2437" y="136"/>
                  </a:lnTo>
                  <a:lnTo>
                    <a:pt x="2369" y="204"/>
                  </a:lnTo>
                  <a:lnTo>
                    <a:pt x="2346" y="272"/>
                  </a:lnTo>
                  <a:lnTo>
                    <a:pt x="23" y="7309"/>
                  </a:lnTo>
                  <a:lnTo>
                    <a:pt x="0" y="7400"/>
                  </a:lnTo>
                  <a:lnTo>
                    <a:pt x="0" y="7490"/>
                  </a:lnTo>
                  <a:lnTo>
                    <a:pt x="23" y="7557"/>
                  </a:lnTo>
                  <a:lnTo>
                    <a:pt x="46" y="7625"/>
                  </a:lnTo>
                  <a:lnTo>
                    <a:pt x="91" y="7693"/>
                  </a:lnTo>
                  <a:lnTo>
                    <a:pt x="136" y="7760"/>
                  </a:lnTo>
                  <a:lnTo>
                    <a:pt x="203" y="7806"/>
                  </a:lnTo>
                  <a:lnTo>
                    <a:pt x="294" y="7851"/>
                  </a:lnTo>
                  <a:lnTo>
                    <a:pt x="15203" y="12768"/>
                  </a:lnTo>
                  <a:lnTo>
                    <a:pt x="15429" y="12768"/>
                  </a:lnTo>
                  <a:lnTo>
                    <a:pt x="15519" y="12745"/>
                  </a:lnTo>
                  <a:lnTo>
                    <a:pt x="15587" y="12700"/>
                  </a:lnTo>
                  <a:lnTo>
                    <a:pt x="15632" y="12633"/>
                  </a:lnTo>
                  <a:lnTo>
                    <a:pt x="15700" y="12565"/>
                  </a:lnTo>
                  <a:lnTo>
                    <a:pt x="15722" y="12497"/>
                  </a:lnTo>
                  <a:lnTo>
                    <a:pt x="18046" y="5460"/>
                  </a:lnTo>
                  <a:lnTo>
                    <a:pt x="18068" y="5369"/>
                  </a:lnTo>
                  <a:lnTo>
                    <a:pt x="18068" y="5302"/>
                  </a:lnTo>
                  <a:lnTo>
                    <a:pt x="18046" y="5212"/>
                  </a:lnTo>
                  <a:lnTo>
                    <a:pt x="18023" y="5144"/>
                  </a:lnTo>
                  <a:lnTo>
                    <a:pt x="17978" y="5076"/>
                  </a:lnTo>
                  <a:lnTo>
                    <a:pt x="17933" y="5009"/>
                  </a:lnTo>
                  <a:lnTo>
                    <a:pt x="17865" y="4963"/>
                  </a:lnTo>
                  <a:lnTo>
                    <a:pt x="17775" y="4918"/>
                  </a:lnTo>
                  <a:lnTo>
                    <a:pt x="286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6344200" y="1985675"/>
              <a:ext cx="396450" cy="141000"/>
            </a:xfrm>
            <a:custGeom>
              <a:avLst/>
              <a:gdLst/>
              <a:ahLst/>
              <a:cxnLst/>
              <a:rect l="l" t="t" r="r" b="b"/>
              <a:pathLst>
                <a:path w="15858" h="5640" extrusionOk="0">
                  <a:moveTo>
                    <a:pt x="158" y="1"/>
                  </a:moveTo>
                  <a:lnTo>
                    <a:pt x="0" y="452"/>
                  </a:lnTo>
                  <a:lnTo>
                    <a:pt x="15699" y="5640"/>
                  </a:lnTo>
                  <a:lnTo>
                    <a:pt x="15857" y="5166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6389875" y="1896025"/>
              <a:ext cx="93075" cy="188925"/>
            </a:xfrm>
            <a:custGeom>
              <a:avLst/>
              <a:gdLst/>
              <a:ahLst/>
              <a:cxnLst/>
              <a:rect l="l" t="t" r="r" b="b"/>
              <a:pathLst>
                <a:path w="3723" h="7557" extrusionOk="0">
                  <a:moveTo>
                    <a:pt x="2346" y="0"/>
                  </a:moveTo>
                  <a:lnTo>
                    <a:pt x="0" y="7105"/>
                  </a:lnTo>
                  <a:lnTo>
                    <a:pt x="1376" y="7557"/>
                  </a:lnTo>
                  <a:lnTo>
                    <a:pt x="3722" y="451"/>
                  </a:lnTo>
                  <a:lnTo>
                    <a:pt x="23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6378025" y="2000900"/>
              <a:ext cx="87425" cy="69400"/>
            </a:xfrm>
            <a:custGeom>
              <a:avLst/>
              <a:gdLst/>
              <a:ahLst/>
              <a:cxnLst/>
              <a:rect l="l" t="t" r="r" b="b"/>
              <a:pathLst>
                <a:path w="3497" h="2776" extrusionOk="0">
                  <a:moveTo>
                    <a:pt x="1106" y="1"/>
                  </a:moveTo>
                  <a:lnTo>
                    <a:pt x="858" y="46"/>
                  </a:lnTo>
                  <a:lnTo>
                    <a:pt x="655" y="136"/>
                  </a:lnTo>
                  <a:lnTo>
                    <a:pt x="452" y="249"/>
                  </a:lnTo>
                  <a:lnTo>
                    <a:pt x="294" y="407"/>
                  </a:lnTo>
                  <a:lnTo>
                    <a:pt x="158" y="610"/>
                  </a:lnTo>
                  <a:lnTo>
                    <a:pt x="46" y="835"/>
                  </a:lnTo>
                  <a:lnTo>
                    <a:pt x="1" y="1061"/>
                  </a:lnTo>
                  <a:lnTo>
                    <a:pt x="1" y="1309"/>
                  </a:lnTo>
                  <a:lnTo>
                    <a:pt x="23" y="1535"/>
                  </a:lnTo>
                  <a:lnTo>
                    <a:pt x="113" y="1738"/>
                  </a:lnTo>
                  <a:lnTo>
                    <a:pt x="249" y="1941"/>
                  </a:lnTo>
                  <a:lnTo>
                    <a:pt x="407" y="2121"/>
                  </a:lnTo>
                  <a:lnTo>
                    <a:pt x="587" y="2256"/>
                  </a:lnTo>
                  <a:lnTo>
                    <a:pt x="813" y="2347"/>
                  </a:lnTo>
                  <a:lnTo>
                    <a:pt x="1918" y="2707"/>
                  </a:lnTo>
                  <a:lnTo>
                    <a:pt x="2143" y="2775"/>
                  </a:lnTo>
                  <a:lnTo>
                    <a:pt x="2392" y="2775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27"/>
                  </a:lnTo>
                  <a:lnTo>
                    <a:pt x="3204" y="2369"/>
                  </a:lnTo>
                  <a:lnTo>
                    <a:pt x="3339" y="2166"/>
                  </a:lnTo>
                  <a:lnTo>
                    <a:pt x="3429" y="1941"/>
                  </a:lnTo>
                  <a:lnTo>
                    <a:pt x="3497" y="1715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6"/>
                  </a:lnTo>
                  <a:lnTo>
                    <a:pt x="3249" y="835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29"/>
                  </a:lnTo>
                  <a:lnTo>
                    <a:pt x="1579" y="6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6389875" y="202402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7"/>
                  </a:lnTo>
                  <a:lnTo>
                    <a:pt x="2030" y="452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6609800" y="1968750"/>
              <a:ext cx="93075" cy="188950"/>
            </a:xfrm>
            <a:custGeom>
              <a:avLst/>
              <a:gdLst/>
              <a:ahLst/>
              <a:cxnLst/>
              <a:rect l="l" t="t" r="r" b="b"/>
              <a:pathLst>
                <a:path w="3723" h="7558" extrusionOk="0">
                  <a:moveTo>
                    <a:pt x="2346" y="1"/>
                  </a:moveTo>
                  <a:lnTo>
                    <a:pt x="0" y="7106"/>
                  </a:lnTo>
                  <a:lnTo>
                    <a:pt x="1376" y="7557"/>
                  </a:lnTo>
                  <a:lnTo>
                    <a:pt x="3722" y="452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6597950" y="2073650"/>
              <a:ext cx="87425" cy="68825"/>
            </a:xfrm>
            <a:custGeom>
              <a:avLst/>
              <a:gdLst/>
              <a:ahLst/>
              <a:cxnLst/>
              <a:rect l="l" t="t" r="r" b="b"/>
              <a:pathLst>
                <a:path w="3497" h="2753" extrusionOk="0">
                  <a:moveTo>
                    <a:pt x="1106" y="0"/>
                  </a:moveTo>
                  <a:lnTo>
                    <a:pt x="880" y="46"/>
                  </a:lnTo>
                  <a:lnTo>
                    <a:pt x="655" y="113"/>
                  </a:lnTo>
                  <a:lnTo>
                    <a:pt x="452" y="249"/>
                  </a:lnTo>
                  <a:lnTo>
                    <a:pt x="294" y="406"/>
                  </a:lnTo>
                  <a:lnTo>
                    <a:pt x="158" y="587"/>
                  </a:lnTo>
                  <a:lnTo>
                    <a:pt x="46" y="812"/>
                  </a:lnTo>
                  <a:lnTo>
                    <a:pt x="1" y="1061"/>
                  </a:lnTo>
                  <a:lnTo>
                    <a:pt x="1" y="1286"/>
                  </a:lnTo>
                  <a:lnTo>
                    <a:pt x="46" y="1512"/>
                  </a:lnTo>
                  <a:lnTo>
                    <a:pt x="113" y="1737"/>
                  </a:lnTo>
                  <a:lnTo>
                    <a:pt x="249" y="1940"/>
                  </a:lnTo>
                  <a:lnTo>
                    <a:pt x="407" y="2098"/>
                  </a:lnTo>
                  <a:lnTo>
                    <a:pt x="587" y="2234"/>
                  </a:lnTo>
                  <a:lnTo>
                    <a:pt x="813" y="2346"/>
                  </a:lnTo>
                  <a:lnTo>
                    <a:pt x="1918" y="2707"/>
                  </a:lnTo>
                  <a:lnTo>
                    <a:pt x="2166" y="2752"/>
                  </a:lnTo>
                  <a:lnTo>
                    <a:pt x="2392" y="2752"/>
                  </a:lnTo>
                  <a:lnTo>
                    <a:pt x="2617" y="2730"/>
                  </a:lnTo>
                  <a:lnTo>
                    <a:pt x="2843" y="2640"/>
                  </a:lnTo>
                  <a:lnTo>
                    <a:pt x="3023" y="2504"/>
                  </a:lnTo>
                  <a:lnTo>
                    <a:pt x="3204" y="2346"/>
                  </a:lnTo>
                  <a:lnTo>
                    <a:pt x="3339" y="2166"/>
                  </a:lnTo>
                  <a:lnTo>
                    <a:pt x="3452" y="1940"/>
                  </a:lnTo>
                  <a:lnTo>
                    <a:pt x="3497" y="1692"/>
                  </a:lnTo>
                  <a:lnTo>
                    <a:pt x="3497" y="1467"/>
                  </a:lnTo>
                  <a:lnTo>
                    <a:pt x="3452" y="1241"/>
                  </a:lnTo>
                  <a:lnTo>
                    <a:pt x="3361" y="1015"/>
                  </a:lnTo>
                  <a:lnTo>
                    <a:pt x="3249" y="812"/>
                  </a:lnTo>
                  <a:lnTo>
                    <a:pt x="3091" y="655"/>
                  </a:lnTo>
                  <a:lnTo>
                    <a:pt x="2888" y="519"/>
                  </a:lnTo>
                  <a:lnTo>
                    <a:pt x="2662" y="406"/>
                  </a:lnTo>
                  <a:lnTo>
                    <a:pt x="1580" y="46"/>
                  </a:lnTo>
                  <a:lnTo>
                    <a:pt x="1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6609800" y="2096775"/>
              <a:ext cx="50775" cy="60925"/>
            </a:xfrm>
            <a:custGeom>
              <a:avLst/>
              <a:gdLst/>
              <a:ahLst/>
              <a:cxnLst/>
              <a:rect l="l" t="t" r="r" b="b"/>
              <a:pathLst>
                <a:path w="2031" h="2437" extrusionOk="0">
                  <a:moveTo>
                    <a:pt x="654" y="0"/>
                  </a:moveTo>
                  <a:lnTo>
                    <a:pt x="0" y="1985"/>
                  </a:lnTo>
                  <a:lnTo>
                    <a:pt x="1376" y="2436"/>
                  </a:lnTo>
                  <a:lnTo>
                    <a:pt x="2030" y="451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" name="Google Shape;724;p8"/>
          <p:cNvGrpSpPr/>
          <p:nvPr/>
        </p:nvGrpSpPr>
        <p:grpSpPr>
          <a:xfrm>
            <a:off x="250646" y="2155747"/>
            <a:ext cx="1288943" cy="954529"/>
            <a:chOff x="1156200" y="3428725"/>
            <a:chExt cx="684625" cy="507000"/>
          </a:xfrm>
        </p:grpSpPr>
        <p:sp>
          <p:nvSpPr>
            <p:cNvPr id="725" name="Google Shape;725;p8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8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8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8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8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8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8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8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8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8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8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8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8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8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8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8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8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8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8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8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6" name="Google Shape;756;p8"/>
          <p:cNvGrpSpPr/>
          <p:nvPr/>
        </p:nvGrpSpPr>
        <p:grpSpPr>
          <a:xfrm>
            <a:off x="7510574" y="482047"/>
            <a:ext cx="754593" cy="1003232"/>
            <a:chOff x="7062788" y="3483325"/>
            <a:chExt cx="558875" cy="743025"/>
          </a:xfrm>
        </p:grpSpPr>
        <p:sp>
          <p:nvSpPr>
            <p:cNvPr id="757" name="Google Shape;757;p8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8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8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8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8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8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8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8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8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8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8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8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8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8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8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8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8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8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8"/>
          <p:cNvGrpSpPr/>
          <p:nvPr/>
        </p:nvGrpSpPr>
        <p:grpSpPr>
          <a:xfrm>
            <a:off x="7326596" y="1647207"/>
            <a:ext cx="1122563" cy="670479"/>
            <a:chOff x="7734396" y="189920"/>
            <a:chExt cx="1122563" cy="670479"/>
          </a:xfrm>
        </p:grpSpPr>
        <p:sp>
          <p:nvSpPr>
            <p:cNvPr id="779" name="Google Shape;779;p8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8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8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8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8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8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8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8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8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8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8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8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8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8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8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8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8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8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8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8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8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9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9"/>
          <p:cNvSpPr txBox="1">
            <a:spLocks noGrp="1"/>
          </p:cNvSpPr>
          <p:nvPr>
            <p:ph type="title"/>
          </p:nvPr>
        </p:nvSpPr>
        <p:spPr>
          <a:xfrm>
            <a:off x="1623000" y="1645359"/>
            <a:ext cx="5898000" cy="102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7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9"/>
          <p:cNvSpPr txBox="1">
            <a:spLocks noGrp="1"/>
          </p:cNvSpPr>
          <p:nvPr>
            <p:ph type="subTitle" idx="1"/>
          </p:nvPr>
        </p:nvSpPr>
        <p:spPr>
          <a:xfrm>
            <a:off x="1728300" y="2711241"/>
            <a:ext cx="5687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9"/>
          <p:cNvSpPr/>
          <p:nvPr/>
        </p:nvSpPr>
        <p:spPr>
          <a:xfrm>
            <a:off x="19275" y="-71150"/>
            <a:ext cx="7829550" cy="764275"/>
          </a:xfrm>
          <a:custGeom>
            <a:avLst/>
            <a:gdLst/>
            <a:ahLst/>
            <a:cxnLst/>
            <a:rect l="l" t="t" r="r" b="b"/>
            <a:pathLst>
              <a:path w="313182" h="30571" extrusionOk="0">
                <a:moveTo>
                  <a:pt x="0" y="1905"/>
                </a:moveTo>
                <a:cubicBezTo>
                  <a:pt x="27234" y="-1986"/>
                  <a:pt x="53492" y="14810"/>
                  <a:pt x="80391" y="20574"/>
                </a:cubicBezTo>
                <a:cubicBezTo>
                  <a:pt x="96546" y="24036"/>
                  <a:pt x="113720" y="25719"/>
                  <a:pt x="129921" y="22479"/>
                </a:cubicBezTo>
                <a:cubicBezTo>
                  <a:pt x="139798" y="20504"/>
                  <a:pt x="149989" y="18900"/>
                  <a:pt x="160020" y="19812"/>
                </a:cubicBezTo>
                <a:cubicBezTo>
                  <a:pt x="185544" y="22132"/>
                  <a:pt x="212105" y="34207"/>
                  <a:pt x="236601" y="26670"/>
                </a:cubicBezTo>
                <a:cubicBezTo>
                  <a:pt x="239207" y="25868"/>
                  <a:pt x="242621" y="25299"/>
                  <a:pt x="243840" y="22860"/>
                </a:cubicBezTo>
                <a:cubicBezTo>
                  <a:pt x="245369" y="19801"/>
                  <a:pt x="242962" y="15094"/>
                  <a:pt x="240030" y="13335"/>
                </a:cubicBezTo>
                <a:cubicBezTo>
                  <a:pt x="236747" y="11365"/>
                  <a:pt x="231051" y="11536"/>
                  <a:pt x="228600" y="14478"/>
                </a:cubicBezTo>
                <a:cubicBezTo>
                  <a:pt x="226461" y="17045"/>
                  <a:pt x="227627" y="22164"/>
                  <a:pt x="230124" y="24384"/>
                </a:cubicBezTo>
                <a:cubicBezTo>
                  <a:pt x="251690" y="43554"/>
                  <a:pt x="287374" y="12904"/>
                  <a:pt x="313182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06" name="Google Shape;806;p9"/>
          <p:cNvSpPr/>
          <p:nvPr/>
        </p:nvSpPr>
        <p:spPr>
          <a:xfrm>
            <a:off x="3895950" y="4541749"/>
            <a:ext cx="4924425" cy="740225"/>
          </a:xfrm>
          <a:custGeom>
            <a:avLst/>
            <a:gdLst/>
            <a:ahLst/>
            <a:cxnLst/>
            <a:rect l="l" t="t" r="r" b="b"/>
            <a:pathLst>
              <a:path w="196977" h="29609" extrusionOk="0">
                <a:moveTo>
                  <a:pt x="0" y="26561"/>
                </a:moveTo>
                <a:cubicBezTo>
                  <a:pt x="664" y="18592"/>
                  <a:pt x="5321" y="8753"/>
                  <a:pt x="12954" y="6368"/>
                </a:cubicBezTo>
                <a:cubicBezTo>
                  <a:pt x="23767" y="2989"/>
                  <a:pt x="35673" y="6887"/>
                  <a:pt x="46863" y="8654"/>
                </a:cubicBezTo>
                <a:cubicBezTo>
                  <a:pt x="59919" y="10715"/>
                  <a:pt x="73308" y="11192"/>
                  <a:pt x="86487" y="10178"/>
                </a:cubicBezTo>
                <a:cubicBezTo>
                  <a:pt x="100553" y="9096"/>
                  <a:pt x="113561" y="1243"/>
                  <a:pt x="127635" y="272"/>
                </a:cubicBezTo>
                <a:cubicBezTo>
                  <a:pt x="143413" y="-816"/>
                  <a:pt x="159971" y="2724"/>
                  <a:pt x="174117" y="9797"/>
                </a:cubicBezTo>
                <a:cubicBezTo>
                  <a:pt x="183136" y="14306"/>
                  <a:pt x="193788" y="20043"/>
                  <a:pt x="196977" y="29609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807" name="Google Shape;807;p9"/>
          <p:cNvGrpSpPr/>
          <p:nvPr/>
        </p:nvGrpSpPr>
        <p:grpSpPr>
          <a:xfrm rot="-2864756">
            <a:off x="7544936" y="4439873"/>
            <a:ext cx="342892" cy="319092"/>
            <a:chOff x="-1003774" y="3010923"/>
            <a:chExt cx="671424" cy="624822"/>
          </a:xfrm>
        </p:grpSpPr>
        <p:sp>
          <p:nvSpPr>
            <p:cNvPr id="808" name="Google Shape;808;p9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9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9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9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9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9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9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9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9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9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9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9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9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9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9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9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9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9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9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9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9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9"/>
          <p:cNvGrpSpPr/>
          <p:nvPr/>
        </p:nvGrpSpPr>
        <p:grpSpPr>
          <a:xfrm>
            <a:off x="8053474" y="948772"/>
            <a:ext cx="754593" cy="1003232"/>
            <a:chOff x="7062788" y="3483325"/>
            <a:chExt cx="558875" cy="743025"/>
          </a:xfrm>
        </p:grpSpPr>
        <p:sp>
          <p:nvSpPr>
            <p:cNvPr id="846" name="Google Shape;846;p9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9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9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9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fill="none" extrusionOk="0">
                  <a:moveTo>
                    <a:pt x="21431" y="15656"/>
                  </a:moveTo>
                  <a:lnTo>
                    <a:pt x="21431" y="15656"/>
                  </a:lnTo>
                  <a:lnTo>
                    <a:pt x="21176" y="16167"/>
                  </a:lnTo>
                  <a:lnTo>
                    <a:pt x="20920" y="16678"/>
                  </a:lnTo>
                  <a:lnTo>
                    <a:pt x="20626" y="17169"/>
                  </a:lnTo>
                  <a:lnTo>
                    <a:pt x="20311" y="17620"/>
                  </a:lnTo>
                  <a:lnTo>
                    <a:pt x="19977" y="18072"/>
                  </a:lnTo>
                  <a:lnTo>
                    <a:pt x="19624" y="18504"/>
                  </a:lnTo>
                  <a:lnTo>
                    <a:pt x="19270" y="18897"/>
                  </a:lnTo>
                  <a:lnTo>
                    <a:pt x="18877" y="19290"/>
                  </a:lnTo>
                  <a:lnTo>
                    <a:pt x="18465" y="19644"/>
                  </a:lnTo>
                  <a:lnTo>
                    <a:pt x="18052" y="19997"/>
                  </a:lnTo>
                  <a:lnTo>
                    <a:pt x="17620" y="20311"/>
                  </a:lnTo>
                  <a:lnTo>
                    <a:pt x="17169" y="20606"/>
                  </a:lnTo>
                  <a:lnTo>
                    <a:pt x="16717" y="20901"/>
                  </a:lnTo>
                  <a:lnTo>
                    <a:pt x="16226" y="21136"/>
                  </a:lnTo>
                  <a:lnTo>
                    <a:pt x="15754" y="21372"/>
                  </a:lnTo>
                  <a:lnTo>
                    <a:pt x="15263" y="21588"/>
                  </a:lnTo>
                  <a:lnTo>
                    <a:pt x="14752" y="21765"/>
                  </a:lnTo>
                  <a:lnTo>
                    <a:pt x="14242" y="21922"/>
                  </a:lnTo>
                  <a:lnTo>
                    <a:pt x="13711" y="22060"/>
                  </a:lnTo>
                  <a:lnTo>
                    <a:pt x="13201" y="22178"/>
                  </a:lnTo>
                  <a:lnTo>
                    <a:pt x="12670" y="22256"/>
                  </a:lnTo>
                  <a:lnTo>
                    <a:pt x="12120" y="22315"/>
                  </a:lnTo>
                  <a:lnTo>
                    <a:pt x="11590" y="22354"/>
                  </a:lnTo>
                  <a:lnTo>
                    <a:pt x="11040" y="22354"/>
                  </a:lnTo>
                  <a:lnTo>
                    <a:pt x="10490" y="22335"/>
                  </a:lnTo>
                  <a:lnTo>
                    <a:pt x="9940" y="22295"/>
                  </a:lnTo>
                  <a:lnTo>
                    <a:pt x="9410" y="22217"/>
                  </a:lnTo>
                  <a:lnTo>
                    <a:pt x="8860" y="22119"/>
                  </a:lnTo>
                  <a:lnTo>
                    <a:pt x="8310" y="21981"/>
                  </a:lnTo>
                  <a:lnTo>
                    <a:pt x="7779" y="21824"/>
                  </a:lnTo>
                  <a:lnTo>
                    <a:pt x="7229" y="21628"/>
                  </a:lnTo>
                  <a:lnTo>
                    <a:pt x="6699" y="21411"/>
                  </a:lnTo>
                  <a:lnTo>
                    <a:pt x="6699" y="21411"/>
                  </a:lnTo>
                  <a:lnTo>
                    <a:pt x="6188" y="21176"/>
                  </a:lnTo>
                  <a:lnTo>
                    <a:pt x="5678" y="20901"/>
                  </a:lnTo>
                  <a:lnTo>
                    <a:pt x="5186" y="20626"/>
                  </a:lnTo>
                  <a:lnTo>
                    <a:pt x="4735" y="20311"/>
                  </a:lnTo>
                  <a:lnTo>
                    <a:pt x="4283" y="19978"/>
                  </a:lnTo>
                  <a:lnTo>
                    <a:pt x="3851" y="19624"/>
                  </a:lnTo>
                  <a:lnTo>
                    <a:pt x="3458" y="19251"/>
                  </a:lnTo>
                  <a:lnTo>
                    <a:pt x="3065" y="18878"/>
                  </a:lnTo>
                  <a:lnTo>
                    <a:pt x="2711" y="18465"/>
                  </a:lnTo>
                  <a:lnTo>
                    <a:pt x="2358" y="18053"/>
                  </a:lnTo>
                  <a:lnTo>
                    <a:pt x="2044" y="17620"/>
                  </a:lnTo>
                  <a:lnTo>
                    <a:pt x="1749" y="17169"/>
                  </a:lnTo>
                  <a:lnTo>
                    <a:pt x="1454" y="16697"/>
                  </a:lnTo>
                  <a:lnTo>
                    <a:pt x="1219" y="16226"/>
                  </a:lnTo>
                  <a:lnTo>
                    <a:pt x="983" y="15754"/>
                  </a:lnTo>
                  <a:lnTo>
                    <a:pt x="767" y="15244"/>
                  </a:lnTo>
                  <a:lnTo>
                    <a:pt x="590" y="14753"/>
                  </a:lnTo>
                  <a:lnTo>
                    <a:pt x="433" y="14242"/>
                  </a:lnTo>
                  <a:lnTo>
                    <a:pt x="295" y="13711"/>
                  </a:lnTo>
                  <a:lnTo>
                    <a:pt x="178" y="13181"/>
                  </a:lnTo>
                  <a:lnTo>
                    <a:pt x="99" y="12651"/>
                  </a:lnTo>
                  <a:lnTo>
                    <a:pt x="40" y="12120"/>
                  </a:lnTo>
                  <a:lnTo>
                    <a:pt x="1" y="11570"/>
                  </a:lnTo>
                  <a:lnTo>
                    <a:pt x="1" y="11040"/>
                  </a:lnTo>
                  <a:lnTo>
                    <a:pt x="20" y="10490"/>
                  </a:lnTo>
                  <a:lnTo>
                    <a:pt x="60" y="9940"/>
                  </a:lnTo>
                  <a:lnTo>
                    <a:pt x="138" y="9390"/>
                  </a:lnTo>
                  <a:lnTo>
                    <a:pt x="236" y="8860"/>
                  </a:lnTo>
                  <a:lnTo>
                    <a:pt x="374" y="8310"/>
                  </a:lnTo>
                  <a:lnTo>
                    <a:pt x="531" y="7760"/>
                  </a:lnTo>
                  <a:lnTo>
                    <a:pt x="728" y="7229"/>
                  </a:lnTo>
                  <a:lnTo>
                    <a:pt x="944" y="6699"/>
                  </a:lnTo>
                  <a:lnTo>
                    <a:pt x="944" y="6699"/>
                  </a:lnTo>
                  <a:lnTo>
                    <a:pt x="1179" y="6169"/>
                  </a:lnTo>
                  <a:lnTo>
                    <a:pt x="1454" y="5678"/>
                  </a:lnTo>
                  <a:lnTo>
                    <a:pt x="1729" y="5186"/>
                  </a:lnTo>
                  <a:lnTo>
                    <a:pt x="2044" y="4715"/>
                  </a:lnTo>
                  <a:lnTo>
                    <a:pt x="2378" y="4283"/>
                  </a:lnTo>
                  <a:lnTo>
                    <a:pt x="2731" y="3851"/>
                  </a:lnTo>
                  <a:lnTo>
                    <a:pt x="3104" y="3438"/>
                  </a:lnTo>
                  <a:lnTo>
                    <a:pt x="3478" y="3065"/>
                  </a:lnTo>
                  <a:lnTo>
                    <a:pt x="3890" y="2692"/>
                  </a:lnTo>
                  <a:lnTo>
                    <a:pt x="4303" y="2358"/>
                  </a:lnTo>
                  <a:lnTo>
                    <a:pt x="4735" y="2044"/>
                  </a:lnTo>
                  <a:lnTo>
                    <a:pt x="5186" y="1729"/>
                  </a:lnTo>
                  <a:lnTo>
                    <a:pt x="5658" y="1454"/>
                  </a:lnTo>
                  <a:lnTo>
                    <a:pt x="6129" y="1199"/>
                  </a:lnTo>
                  <a:lnTo>
                    <a:pt x="6601" y="983"/>
                  </a:lnTo>
                  <a:lnTo>
                    <a:pt x="7111" y="767"/>
                  </a:lnTo>
                  <a:lnTo>
                    <a:pt x="7602" y="590"/>
                  </a:lnTo>
                  <a:lnTo>
                    <a:pt x="8113" y="413"/>
                  </a:lnTo>
                  <a:lnTo>
                    <a:pt x="8644" y="295"/>
                  </a:lnTo>
                  <a:lnTo>
                    <a:pt x="9174" y="178"/>
                  </a:lnTo>
                  <a:lnTo>
                    <a:pt x="9704" y="99"/>
                  </a:lnTo>
                  <a:lnTo>
                    <a:pt x="10235" y="40"/>
                  </a:lnTo>
                  <a:lnTo>
                    <a:pt x="10785" y="1"/>
                  </a:lnTo>
                  <a:lnTo>
                    <a:pt x="11315" y="1"/>
                  </a:lnTo>
                  <a:lnTo>
                    <a:pt x="11865" y="20"/>
                  </a:lnTo>
                  <a:lnTo>
                    <a:pt x="12415" y="60"/>
                  </a:lnTo>
                  <a:lnTo>
                    <a:pt x="12965" y="138"/>
                  </a:lnTo>
                  <a:lnTo>
                    <a:pt x="13495" y="236"/>
                  </a:lnTo>
                  <a:lnTo>
                    <a:pt x="14045" y="374"/>
                  </a:lnTo>
                  <a:lnTo>
                    <a:pt x="14595" y="531"/>
                  </a:lnTo>
                  <a:lnTo>
                    <a:pt x="15126" y="708"/>
                  </a:lnTo>
                  <a:lnTo>
                    <a:pt x="15656" y="924"/>
                  </a:lnTo>
                  <a:lnTo>
                    <a:pt x="15656" y="924"/>
                  </a:lnTo>
                  <a:lnTo>
                    <a:pt x="16186" y="1179"/>
                  </a:lnTo>
                  <a:lnTo>
                    <a:pt x="16677" y="1435"/>
                  </a:lnTo>
                  <a:lnTo>
                    <a:pt x="17169" y="1729"/>
                  </a:lnTo>
                  <a:lnTo>
                    <a:pt x="17640" y="2044"/>
                  </a:lnTo>
                  <a:lnTo>
                    <a:pt x="18072" y="2378"/>
                  </a:lnTo>
                  <a:lnTo>
                    <a:pt x="18504" y="2731"/>
                  </a:lnTo>
                  <a:lnTo>
                    <a:pt x="18917" y="3085"/>
                  </a:lnTo>
                  <a:lnTo>
                    <a:pt x="19290" y="3478"/>
                  </a:lnTo>
                  <a:lnTo>
                    <a:pt x="19663" y="3890"/>
                  </a:lnTo>
                  <a:lnTo>
                    <a:pt x="19997" y="4303"/>
                  </a:lnTo>
                  <a:lnTo>
                    <a:pt x="20311" y="4735"/>
                  </a:lnTo>
                  <a:lnTo>
                    <a:pt x="20626" y="5186"/>
                  </a:lnTo>
                  <a:lnTo>
                    <a:pt x="20901" y="5638"/>
                  </a:lnTo>
                  <a:lnTo>
                    <a:pt x="21156" y="6110"/>
                  </a:lnTo>
                  <a:lnTo>
                    <a:pt x="21372" y="6601"/>
                  </a:lnTo>
                  <a:lnTo>
                    <a:pt x="21588" y="7092"/>
                  </a:lnTo>
                  <a:lnTo>
                    <a:pt x="21765" y="7603"/>
                  </a:lnTo>
                  <a:lnTo>
                    <a:pt x="21942" y="8113"/>
                  </a:lnTo>
                  <a:lnTo>
                    <a:pt x="22060" y="8644"/>
                  </a:lnTo>
                  <a:lnTo>
                    <a:pt x="22177" y="9154"/>
                  </a:lnTo>
                  <a:lnTo>
                    <a:pt x="22256" y="9685"/>
                  </a:lnTo>
                  <a:lnTo>
                    <a:pt x="22315" y="10235"/>
                  </a:lnTo>
                  <a:lnTo>
                    <a:pt x="22354" y="10765"/>
                  </a:lnTo>
                  <a:lnTo>
                    <a:pt x="22354" y="11315"/>
                  </a:lnTo>
                  <a:lnTo>
                    <a:pt x="22335" y="11865"/>
                  </a:lnTo>
                  <a:lnTo>
                    <a:pt x="22295" y="12415"/>
                  </a:lnTo>
                  <a:lnTo>
                    <a:pt x="22217" y="12945"/>
                  </a:lnTo>
                  <a:lnTo>
                    <a:pt x="22119" y="13495"/>
                  </a:lnTo>
                  <a:lnTo>
                    <a:pt x="21981" y="14045"/>
                  </a:lnTo>
                  <a:lnTo>
                    <a:pt x="21824" y="14576"/>
                  </a:lnTo>
                  <a:lnTo>
                    <a:pt x="21647" y="15126"/>
                  </a:lnTo>
                  <a:lnTo>
                    <a:pt x="21431" y="156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9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9"/>
            <p:cNvSpPr/>
            <p:nvPr/>
          </p:nvSpPr>
          <p:spPr>
            <a:xfrm>
              <a:off x="7158063" y="4054925"/>
              <a:ext cx="441975" cy="171425"/>
            </a:xfrm>
            <a:custGeom>
              <a:avLst/>
              <a:gdLst/>
              <a:ahLst/>
              <a:cxnLst/>
              <a:rect l="l" t="t" r="r" b="b"/>
              <a:pathLst>
                <a:path w="17679" h="6857" extrusionOk="0">
                  <a:moveTo>
                    <a:pt x="3124" y="6012"/>
                  </a:move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lnTo>
                    <a:pt x="3124" y="6012"/>
                  </a:lnTo>
                  <a:close/>
                  <a:moveTo>
                    <a:pt x="2908" y="5933"/>
                  </a:moveTo>
                  <a:lnTo>
                    <a:pt x="2908" y="5933"/>
                  </a:lnTo>
                  <a:lnTo>
                    <a:pt x="3104" y="6012"/>
                  </a:lnTo>
                  <a:lnTo>
                    <a:pt x="3104" y="6012"/>
                  </a:lnTo>
                  <a:lnTo>
                    <a:pt x="2908" y="5933"/>
                  </a:lnTo>
                  <a:close/>
                  <a:moveTo>
                    <a:pt x="0" y="4087"/>
                  </a:moveTo>
                  <a:lnTo>
                    <a:pt x="0" y="4087"/>
                  </a:lnTo>
                  <a:lnTo>
                    <a:pt x="0" y="4087"/>
                  </a:lnTo>
                  <a:lnTo>
                    <a:pt x="0" y="4087"/>
                  </a:lnTo>
                  <a:lnTo>
                    <a:pt x="315" y="4362"/>
                  </a:lnTo>
                  <a:lnTo>
                    <a:pt x="649" y="4617"/>
                  </a:lnTo>
                  <a:lnTo>
                    <a:pt x="1002" y="4872"/>
                  </a:lnTo>
                  <a:lnTo>
                    <a:pt x="1356" y="5108"/>
                  </a:lnTo>
                  <a:lnTo>
                    <a:pt x="1729" y="5324"/>
                  </a:lnTo>
                  <a:lnTo>
                    <a:pt x="2102" y="5540"/>
                  </a:lnTo>
                  <a:lnTo>
                    <a:pt x="2495" y="5737"/>
                  </a:lnTo>
                  <a:lnTo>
                    <a:pt x="2888" y="5913"/>
                  </a:lnTo>
                  <a:lnTo>
                    <a:pt x="2888" y="5913"/>
                  </a:lnTo>
                  <a:lnTo>
                    <a:pt x="2495" y="5737"/>
                  </a:lnTo>
                  <a:lnTo>
                    <a:pt x="2102" y="5540"/>
                  </a:lnTo>
                  <a:lnTo>
                    <a:pt x="1729" y="5324"/>
                  </a:lnTo>
                  <a:lnTo>
                    <a:pt x="1356" y="5108"/>
                  </a:lnTo>
                  <a:lnTo>
                    <a:pt x="1002" y="4872"/>
                  </a:lnTo>
                  <a:lnTo>
                    <a:pt x="649" y="4617"/>
                  </a:lnTo>
                  <a:lnTo>
                    <a:pt x="315" y="4362"/>
                  </a:lnTo>
                  <a:lnTo>
                    <a:pt x="0" y="4087"/>
                  </a:lnTo>
                  <a:close/>
                  <a:moveTo>
                    <a:pt x="17679" y="1"/>
                  </a:moveTo>
                  <a:lnTo>
                    <a:pt x="17679" y="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424" y="551"/>
                  </a:lnTo>
                  <a:lnTo>
                    <a:pt x="17247" y="924"/>
                  </a:lnTo>
                  <a:lnTo>
                    <a:pt x="17031" y="1297"/>
                  </a:lnTo>
                  <a:lnTo>
                    <a:pt x="16815" y="1651"/>
                  </a:lnTo>
                  <a:lnTo>
                    <a:pt x="16599" y="2005"/>
                  </a:lnTo>
                  <a:lnTo>
                    <a:pt x="16363" y="2338"/>
                  </a:lnTo>
                  <a:lnTo>
                    <a:pt x="16108" y="2653"/>
                  </a:lnTo>
                  <a:lnTo>
                    <a:pt x="15833" y="2967"/>
                  </a:lnTo>
                  <a:lnTo>
                    <a:pt x="15577" y="3281"/>
                  </a:lnTo>
                  <a:lnTo>
                    <a:pt x="15283" y="3576"/>
                  </a:lnTo>
                  <a:lnTo>
                    <a:pt x="15008" y="3851"/>
                  </a:lnTo>
                  <a:lnTo>
                    <a:pt x="14693" y="4126"/>
                  </a:lnTo>
                  <a:lnTo>
                    <a:pt x="14399" y="4381"/>
                  </a:lnTo>
                  <a:lnTo>
                    <a:pt x="14065" y="4617"/>
                  </a:lnTo>
                  <a:lnTo>
                    <a:pt x="13750" y="4853"/>
                  </a:lnTo>
                  <a:lnTo>
                    <a:pt x="13416" y="5088"/>
                  </a:lnTo>
                  <a:lnTo>
                    <a:pt x="13083" y="5285"/>
                  </a:lnTo>
                  <a:lnTo>
                    <a:pt x="12729" y="5481"/>
                  </a:lnTo>
                  <a:lnTo>
                    <a:pt x="12375" y="5678"/>
                  </a:lnTo>
                  <a:lnTo>
                    <a:pt x="12022" y="5835"/>
                  </a:lnTo>
                  <a:lnTo>
                    <a:pt x="11649" y="6012"/>
                  </a:lnTo>
                  <a:lnTo>
                    <a:pt x="11275" y="6149"/>
                  </a:lnTo>
                  <a:lnTo>
                    <a:pt x="10902" y="6287"/>
                  </a:lnTo>
                  <a:lnTo>
                    <a:pt x="10529" y="6405"/>
                  </a:lnTo>
                  <a:lnTo>
                    <a:pt x="10136" y="6503"/>
                  </a:lnTo>
                  <a:lnTo>
                    <a:pt x="9743" y="6601"/>
                  </a:lnTo>
                  <a:lnTo>
                    <a:pt x="9350" y="6680"/>
                  </a:lnTo>
                  <a:lnTo>
                    <a:pt x="8958" y="6738"/>
                  </a:lnTo>
                  <a:lnTo>
                    <a:pt x="8565" y="6797"/>
                  </a:lnTo>
                  <a:lnTo>
                    <a:pt x="8172" y="6837"/>
                  </a:lnTo>
                  <a:lnTo>
                    <a:pt x="7759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6934" y="6856"/>
                  </a:lnTo>
                  <a:lnTo>
                    <a:pt x="6483" y="6817"/>
                  </a:lnTo>
                  <a:lnTo>
                    <a:pt x="6483" y="6817"/>
                  </a:lnTo>
                  <a:lnTo>
                    <a:pt x="6934" y="6856"/>
                  </a:lnTo>
                  <a:lnTo>
                    <a:pt x="7366" y="6856"/>
                  </a:lnTo>
                  <a:lnTo>
                    <a:pt x="7366" y="6856"/>
                  </a:lnTo>
                  <a:lnTo>
                    <a:pt x="7759" y="6856"/>
                  </a:lnTo>
                  <a:lnTo>
                    <a:pt x="8172" y="6837"/>
                  </a:lnTo>
                  <a:lnTo>
                    <a:pt x="8565" y="6797"/>
                  </a:lnTo>
                  <a:lnTo>
                    <a:pt x="8958" y="6738"/>
                  </a:lnTo>
                  <a:lnTo>
                    <a:pt x="9350" y="6680"/>
                  </a:lnTo>
                  <a:lnTo>
                    <a:pt x="9743" y="6601"/>
                  </a:lnTo>
                  <a:lnTo>
                    <a:pt x="10136" y="6503"/>
                  </a:lnTo>
                  <a:lnTo>
                    <a:pt x="10529" y="6405"/>
                  </a:lnTo>
                  <a:lnTo>
                    <a:pt x="10902" y="6287"/>
                  </a:lnTo>
                  <a:lnTo>
                    <a:pt x="11275" y="6149"/>
                  </a:lnTo>
                  <a:lnTo>
                    <a:pt x="11649" y="6012"/>
                  </a:lnTo>
                  <a:lnTo>
                    <a:pt x="12022" y="5835"/>
                  </a:lnTo>
                  <a:lnTo>
                    <a:pt x="12375" y="5678"/>
                  </a:lnTo>
                  <a:lnTo>
                    <a:pt x="12729" y="5481"/>
                  </a:lnTo>
                  <a:lnTo>
                    <a:pt x="13083" y="5285"/>
                  </a:lnTo>
                  <a:lnTo>
                    <a:pt x="13416" y="5088"/>
                  </a:lnTo>
                  <a:lnTo>
                    <a:pt x="13750" y="4853"/>
                  </a:lnTo>
                  <a:lnTo>
                    <a:pt x="14065" y="4617"/>
                  </a:lnTo>
                  <a:lnTo>
                    <a:pt x="14399" y="4381"/>
                  </a:lnTo>
                  <a:lnTo>
                    <a:pt x="14693" y="4126"/>
                  </a:lnTo>
                  <a:lnTo>
                    <a:pt x="15008" y="3851"/>
                  </a:lnTo>
                  <a:lnTo>
                    <a:pt x="15283" y="3576"/>
                  </a:lnTo>
                  <a:lnTo>
                    <a:pt x="15577" y="3281"/>
                  </a:lnTo>
                  <a:lnTo>
                    <a:pt x="15833" y="2967"/>
                  </a:lnTo>
                  <a:lnTo>
                    <a:pt x="16108" y="2653"/>
                  </a:lnTo>
                  <a:lnTo>
                    <a:pt x="16363" y="2338"/>
                  </a:lnTo>
                  <a:lnTo>
                    <a:pt x="16599" y="2005"/>
                  </a:lnTo>
                  <a:lnTo>
                    <a:pt x="16815" y="1651"/>
                  </a:lnTo>
                  <a:lnTo>
                    <a:pt x="17031" y="1297"/>
                  </a:lnTo>
                  <a:lnTo>
                    <a:pt x="17247" y="924"/>
                  </a:lnTo>
                  <a:lnTo>
                    <a:pt x="17424" y="551"/>
                  </a:lnTo>
                  <a:lnTo>
                    <a:pt x="17620" y="158"/>
                  </a:lnTo>
                  <a:lnTo>
                    <a:pt x="17620" y="158"/>
                  </a:lnTo>
                  <a:lnTo>
                    <a:pt x="17679" y="1"/>
                  </a:lnTo>
                  <a:close/>
                </a:path>
              </a:pathLst>
            </a:custGeom>
            <a:solidFill>
              <a:srgbClr val="A48E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9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9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9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9"/>
            <p:cNvSpPr/>
            <p:nvPr/>
          </p:nvSpPr>
          <p:spPr>
            <a:xfrm>
              <a:off x="7320113" y="4054925"/>
              <a:ext cx="279925" cy="171425"/>
            </a:xfrm>
            <a:custGeom>
              <a:avLst/>
              <a:gdLst/>
              <a:ahLst/>
              <a:cxnLst/>
              <a:rect l="l" t="t" r="r" b="b"/>
              <a:pathLst>
                <a:path w="11197" h="6857" fill="none" extrusionOk="0">
                  <a:moveTo>
                    <a:pt x="11197" y="1"/>
                  </a:moveTo>
                  <a:lnTo>
                    <a:pt x="11197" y="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0942" y="551"/>
                  </a:lnTo>
                  <a:lnTo>
                    <a:pt x="10765" y="924"/>
                  </a:lnTo>
                  <a:lnTo>
                    <a:pt x="10549" y="1297"/>
                  </a:lnTo>
                  <a:lnTo>
                    <a:pt x="10333" y="1651"/>
                  </a:lnTo>
                  <a:lnTo>
                    <a:pt x="10117" y="2005"/>
                  </a:lnTo>
                  <a:lnTo>
                    <a:pt x="9881" y="2338"/>
                  </a:lnTo>
                  <a:lnTo>
                    <a:pt x="9626" y="2653"/>
                  </a:lnTo>
                  <a:lnTo>
                    <a:pt x="9351" y="2967"/>
                  </a:lnTo>
                  <a:lnTo>
                    <a:pt x="9095" y="3281"/>
                  </a:lnTo>
                  <a:lnTo>
                    <a:pt x="8801" y="3576"/>
                  </a:lnTo>
                  <a:lnTo>
                    <a:pt x="8526" y="3851"/>
                  </a:lnTo>
                  <a:lnTo>
                    <a:pt x="8211" y="4126"/>
                  </a:lnTo>
                  <a:lnTo>
                    <a:pt x="7917" y="4381"/>
                  </a:lnTo>
                  <a:lnTo>
                    <a:pt x="7583" y="4617"/>
                  </a:lnTo>
                  <a:lnTo>
                    <a:pt x="7268" y="4853"/>
                  </a:lnTo>
                  <a:lnTo>
                    <a:pt x="6934" y="5088"/>
                  </a:lnTo>
                  <a:lnTo>
                    <a:pt x="6601" y="5285"/>
                  </a:lnTo>
                  <a:lnTo>
                    <a:pt x="6247" y="5481"/>
                  </a:lnTo>
                  <a:lnTo>
                    <a:pt x="5893" y="5678"/>
                  </a:lnTo>
                  <a:lnTo>
                    <a:pt x="5540" y="5835"/>
                  </a:lnTo>
                  <a:lnTo>
                    <a:pt x="5167" y="6012"/>
                  </a:lnTo>
                  <a:lnTo>
                    <a:pt x="4793" y="6149"/>
                  </a:lnTo>
                  <a:lnTo>
                    <a:pt x="4420" y="6287"/>
                  </a:lnTo>
                  <a:lnTo>
                    <a:pt x="4047" y="6405"/>
                  </a:lnTo>
                  <a:lnTo>
                    <a:pt x="3654" y="6503"/>
                  </a:lnTo>
                  <a:lnTo>
                    <a:pt x="3261" y="6601"/>
                  </a:lnTo>
                  <a:lnTo>
                    <a:pt x="2868" y="6680"/>
                  </a:lnTo>
                  <a:lnTo>
                    <a:pt x="2476" y="6738"/>
                  </a:lnTo>
                  <a:lnTo>
                    <a:pt x="2083" y="6797"/>
                  </a:lnTo>
                  <a:lnTo>
                    <a:pt x="1690" y="6837"/>
                  </a:lnTo>
                  <a:lnTo>
                    <a:pt x="1277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452" y="6856"/>
                  </a:lnTo>
                  <a:lnTo>
                    <a:pt x="1" y="6817"/>
                  </a:lnTo>
                  <a:lnTo>
                    <a:pt x="1" y="6817"/>
                  </a:lnTo>
                  <a:lnTo>
                    <a:pt x="452" y="6856"/>
                  </a:lnTo>
                  <a:lnTo>
                    <a:pt x="884" y="6856"/>
                  </a:lnTo>
                  <a:lnTo>
                    <a:pt x="884" y="6856"/>
                  </a:lnTo>
                  <a:lnTo>
                    <a:pt x="1277" y="6856"/>
                  </a:lnTo>
                  <a:lnTo>
                    <a:pt x="1690" y="6837"/>
                  </a:lnTo>
                  <a:lnTo>
                    <a:pt x="2083" y="6797"/>
                  </a:lnTo>
                  <a:lnTo>
                    <a:pt x="2476" y="6738"/>
                  </a:lnTo>
                  <a:lnTo>
                    <a:pt x="2868" y="6680"/>
                  </a:lnTo>
                  <a:lnTo>
                    <a:pt x="3261" y="6601"/>
                  </a:lnTo>
                  <a:lnTo>
                    <a:pt x="3654" y="6503"/>
                  </a:lnTo>
                  <a:lnTo>
                    <a:pt x="4047" y="6405"/>
                  </a:lnTo>
                  <a:lnTo>
                    <a:pt x="4420" y="6287"/>
                  </a:lnTo>
                  <a:lnTo>
                    <a:pt x="4793" y="6149"/>
                  </a:lnTo>
                  <a:lnTo>
                    <a:pt x="5167" y="6012"/>
                  </a:lnTo>
                  <a:lnTo>
                    <a:pt x="5540" y="5835"/>
                  </a:lnTo>
                  <a:lnTo>
                    <a:pt x="5893" y="5678"/>
                  </a:lnTo>
                  <a:lnTo>
                    <a:pt x="6247" y="5481"/>
                  </a:lnTo>
                  <a:lnTo>
                    <a:pt x="6601" y="5285"/>
                  </a:lnTo>
                  <a:lnTo>
                    <a:pt x="6934" y="5088"/>
                  </a:lnTo>
                  <a:lnTo>
                    <a:pt x="7268" y="4853"/>
                  </a:lnTo>
                  <a:lnTo>
                    <a:pt x="7583" y="4617"/>
                  </a:lnTo>
                  <a:lnTo>
                    <a:pt x="7917" y="4381"/>
                  </a:lnTo>
                  <a:lnTo>
                    <a:pt x="8211" y="4126"/>
                  </a:lnTo>
                  <a:lnTo>
                    <a:pt x="8526" y="3851"/>
                  </a:lnTo>
                  <a:lnTo>
                    <a:pt x="8801" y="3576"/>
                  </a:lnTo>
                  <a:lnTo>
                    <a:pt x="9095" y="3281"/>
                  </a:lnTo>
                  <a:lnTo>
                    <a:pt x="9351" y="2967"/>
                  </a:lnTo>
                  <a:lnTo>
                    <a:pt x="9626" y="2653"/>
                  </a:lnTo>
                  <a:lnTo>
                    <a:pt x="9881" y="2338"/>
                  </a:lnTo>
                  <a:lnTo>
                    <a:pt x="10117" y="2005"/>
                  </a:lnTo>
                  <a:lnTo>
                    <a:pt x="10333" y="1651"/>
                  </a:lnTo>
                  <a:lnTo>
                    <a:pt x="10549" y="1297"/>
                  </a:lnTo>
                  <a:lnTo>
                    <a:pt x="10765" y="924"/>
                  </a:lnTo>
                  <a:lnTo>
                    <a:pt x="10942" y="551"/>
                  </a:lnTo>
                  <a:lnTo>
                    <a:pt x="11138" y="158"/>
                  </a:lnTo>
                  <a:lnTo>
                    <a:pt x="11138" y="158"/>
                  </a:lnTo>
                  <a:lnTo>
                    <a:pt x="1119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9"/>
            <p:cNvSpPr/>
            <p:nvPr/>
          </p:nvSpPr>
          <p:spPr>
            <a:xfrm>
              <a:off x="7062788" y="3798100"/>
              <a:ext cx="552000" cy="428250"/>
            </a:xfrm>
            <a:custGeom>
              <a:avLst/>
              <a:gdLst/>
              <a:ahLst/>
              <a:cxnLst/>
              <a:rect l="l" t="t" r="r" b="b"/>
              <a:pathLst>
                <a:path w="22080" h="17130" fill="none" extrusionOk="0">
                  <a:moveTo>
                    <a:pt x="1710" y="1"/>
                  </a:moveTo>
                  <a:lnTo>
                    <a:pt x="1710" y="1"/>
                  </a:lnTo>
                  <a:lnTo>
                    <a:pt x="1494" y="354"/>
                  </a:lnTo>
                  <a:lnTo>
                    <a:pt x="1297" y="728"/>
                  </a:lnTo>
                  <a:lnTo>
                    <a:pt x="1120" y="1081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944" y="1474"/>
                  </a:lnTo>
                  <a:lnTo>
                    <a:pt x="708" y="2024"/>
                  </a:lnTo>
                  <a:lnTo>
                    <a:pt x="708" y="2024"/>
                  </a:lnTo>
                  <a:lnTo>
                    <a:pt x="551" y="2515"/>
                  </a:lnTo>
                  <a:lnTo>
                    <a:pt x="394" y="2986"/>
                  </a:lnTo>
                  <a:lnTo>
                    <a:pt x="276" y="3478"/>
                  </a:lnTo>
                  <a:lnTo>
                    <a:pt x="178" y="3969"/>
                  </a:lnTo>
                  <a:lnTo>
                    <a:pt x="99" y="4460"/>
                  </a:lnTo>
                  <a:lnTo>
                    <a:pt x="40" y="4970"/>
                  </a:lnTo>
                  <a:lnTo>
                    <a:pt x="1" y="5461"/>
                  </a:lnTo>
                  <a:lnTo>
                    <a:pt x="1" y="5953"/>
                  </a:lnTo>
                  <a:lnTo>
                    <a:pt x="1" y="5953"/>
                  </a:lnTo>
                  <a:lnTo>
                    <a:pt x="20" y="6542"/>
                  </a:lnTo>
                  <a:lnTo>
                    <a:pt x="60" y="7131"/>
                  </a:lnTo>
                  <a:lnTo>
                    <a:pt x="138" y="7720"/>
                  </a:lnTo>
                  <a:lnTo>
                    <a:pt x="256" y="8310"/>
                  </a:lnTo>
                  <a:lnTo>
                    <a:pt x="394" y="8879"/>
                  </a:lnTo>
                  <a:lnTo>
                    <a:pt x="570" y="9449"/>
                  </a:lnTo>
                  <a:lnTo>
                    <a:pt x="767" y="9999"/>
                  </a:lnTo>
                  <a:lnTo>
                    <a:pt x="1003" y="10549"/>
                  </a:lnTo>
                  <a:lnTo>
                    <a:pt x="1258" y="11079"/>
                  </a:lnTo>
                  <a:lnTo>
                    <a:pt x="1533" y="11610"/>
                  </a:lnTo>
                  <a:lnTo>
                    <a:pt x="1847" y="12101"/>
                  </a:lnTo>
                  <a:lnTo>
                    <a:pt x="2181" y="12592"/>
                  </a:lnTo>
                  <a:lnTo>
                    <a:pt x="2554" y="13063"/>
                  </a:lnTo>
                  <a:lnTo>
                    <a:pt x="2947" y="13515"/>
                  </a:lnTo>
                  <a:lnTo>
                    <a:pt x="3360" y="13947"/>
                  </a:lnTo>
                  <a:lnTo>
                    <a:pt x="3811" y="14360"/>
                  </a:lnTo>
                  <a:lnTo>
                    <a:pt x="3811" y="14360"/>
                  </a:lnTo>
                  <a:lnTo>
                    <a:pt x="4126" y="14635"/>
                  </a:lnTo>
                  <a:lnTo>
                    <a:pt x="4460" y="14890"/>
                  </a:lnTo>
                  <a:lnTo>
                    <a:pt x="4813" y="15145"/>
                  </a:lnTo>
                  <a:lnTo>
                    <a:pt x="5167" y="15381"/>
                  </a:lnTo>
                  <a:lnTo>
                    <a:pt x="5540" y="15597"/>
                  </a:lnTo>
                  <a:lnTo>
                    <a:pt x="5913" y="15813"/>
                  </a:lnTo>
                  <a:lnTo>
                    <a:pt x="6306" y="16010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699" y="16186"/>
                  </a:lnTo>
                  <a:lnTo>
                    <a:pt x="6719" y="16206"/>
                  </a:lnTo>
                  <a:lnTo>
                    <a:pt x="6719" y="16206"/>
                  </a:lnTo>
                  <a:lnTo>
                    <a:pt x="6915" y="16285"/>
                  </a:lnTo>
                  <a:lnTo>
                    <a:pt x="691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6935" y="16285"/>
                  </a:lnTo>
                  <a:lnTo>
                    <a:pt x="7347" y="16461"/>
                  </a:lnTo>
                  <a:lnTo>
                    <a:pt x="7779" y="16599"/>
                  </a:lnTo>
                  <a:lnTo>
                    <a:pt x="8192" y="16717"/>
                  </a:lnTo>
                  <a:lnTo>
                    <a:pt x="8604" y="16835"/>
                  </a:lnTo>
                  <a:lnTo>
                    <a:pt x="9036" y="16913"/>
                  </a:lnTo>
                  <a:lnTo>
                    <a:pt x="9449" y="16992"/>
                  </a:lnTo>
                  <a:lnTo>
                    <a:pt x="9881" y="17051"/>
                  </a:lnTo>
                  <a:lnTo>
                    <a:pt x="10294" y="17090"/>
                  </a:lnTo>
                  <a:lnTo>
                    <a:pt x="10294" y="17090"/>
                  </a:lnTo>
                  <a:lnTo>
                    <a:pt x="10745" y="17129"/>
                  </a:lnTo>
                  <a:lnTo>
                    <a:pt x="11177" y="17129"/>
                  </a:lnTo>
                  <a:lnTo>
                    <a:pt x="11177" y="17129"/>
                  </a:lnTo>
                  <a:lnTo>
                    <a:pt x="11570" y="17129"/>
                  </a:lnTo>
                  <a:lnTo>
                    <a:pt x="11983" y="17110"/>
                  </a:lnTo>
                  <a:lnTo>
                    <a:pt x="12376" y="17070"/>
                  </a:lnTo>
                  <a:lnTo>
                    <a:pt x="12769" y="17011"/>
                  </a:lnTo>
                  <a:lnTo>
                    <a:pt x="13161" y="16953"/>
                  </a:lnTo>
                  <a:lnTo>
                    <a:pt x="13554" y="16874"/>
                  </a:lnTo>
                  <a:lnTo>
                    <a:pt x="13947" y="16776"/>
                  </a:lnTo>
                  <a:lnTo>
                    <a:pt x="14340" y="16678"/>
                  </a:lnTo>
                  <a:lnTo>
                    <a:pt x="14713" y="16560"/>
                  </a:lnTo>
                  <a:lnTo>
                    <a:pt x="15086" y="16422"/>
                  </a:lnTo>
                  <a:lnTo>
                    <a:pt x="15460" y="16285"/>
                  </a:lnTo>
                  <a:lnTo>
                    <a:pt x="15833" y="16108"/>
                  </a:lnTo>
                  <a:lnTo>
                    <a:pt x="16186" y="15951"/>
                  </a:lnTo>
                  <a:lnTo>
                    <a:pt x="16540" y="15754"/>
                  </a:lnTo>
                  <a:lnTo>
                    <a:pt x="16894" y="15558"/>
                  </a:lnTo>
                  <a:lnTo>
                    <a:pt x="17227" y="15361"/>
                  </a:lnTo>
                  <a:lnTo>
                    <a:pt x="17561" y="15126"/>
                  </a:lnTo>
                  <a:lnTo>
                    <a:pt x="17876" y="14890"/>
                  </a:lnTo>
                  <a:lnTo>
                    <a:pt x="18210" y="14654"/>
                  </a:lnTo>
                  <a:lnTo>
                    <a:pt x="18504" y="14399"/>
                  </a:lnTo>
                  <a:lnTo>
                    <a:pt x="18819" y="14124"/>
                  </a:lnTo>
                  <a:lnTo>
                    <a:pt x="19094" y="13849"/>
                  </a:lnTo>
                  <a:lnTo>
                    <a:pt x="19388" y="13554"/>
                  </a:lnTo>
                  <a:lnTo>
                    <a:pt x="19644" y="13240"/>
                  </a:lnTo>
                  <a:lnTo>
                    <a:pt x="19919" y="12926"/>
                  </a:lnTo>
                  <a:lnTo>
                    <a:pt x="20174" y="12611"/>
                  </a:lnTo>
                  <a:lnTo>
                    <a:pt x="20410" y="12278"/>
                  </a:lnTo>
                  <a:lnTo>
                    <a:pt x="20626" y="11924"/>
                  </a:lnTo>
                  <a:lnTo>
                    <a:pt x="20842" y="11570"/>
                  </a:lnTo>
                  <a:lnTo>
                    <a:pt x="21058" y="11197"/>
                  </a:lnTo>
                  <a:lnTo>
                    <a:pt x="21235" y="10824"/>
                  </a:lnTo>
                  <a:lnTo>
                    <a:pt x="21431" y="10431"/>
                  </a:lnTo>
                  <a:lnTo>
                    <a:pt x="21431" y="10431"/>
                  </a:lnTo>
                  <a:lnTo>
                    <a:pt x="21490" y="10274"/>
                  </a:lnTo>
                  <a:lnTo>
                    <a:pt x="21490" y="10274"/>
                  </a:lnTo>
                  <a:lnTo>
                    <a:pt x="21667" y="9803"/>
                  </a:lnTo>
                  <a:lnTo>
                    <a:pt x="21824" y="9351"/>
                  </a:lnTo>
                  <a:lnTo>
                    <a:pt x="21961" y="8879"/>
                  </a:lnTo>
                  <a:lnTo>
                    <a:pt x="22079" y="8408"/>
                  </a:lnTo>
                  <a:lnTo>
                    <a:pt x="22079" y="8408"/>
                  </a:lnTo>
                  <a:lnTo>
                    <a:pt x="21883" y="8703"/>
                  </a:lnTo>
                  <a:lnTo>
                    <a:pt x="21686" y="9017"/>
                  </a:lnTo>
                  <a:lnTo>
                    <a:pt x="21235" y="9586"/>
                  </a:lnTo>
                  <a:lnTo>
                    <a:pt x="20763" y="10117"/>
                  </a:lnTo>
                  <a:lnTo>
                    <a:pt x="20272" y="10628"/>
                  </a:lnTo>
                  <a:lnTo>
                    <a:pt x="19722" y="11079"/>
                  </a:lnTo>
                  <a:lnTo>
                    <a:pt x="19172" y="11511"/>
                  </a:lnTo>
                  <a:lnTo>
                    <a:pt x="18583" y="11904"/>
                  </a:lnTo>
                  <a:lnTo>
                    <a:pt x="17994" y="12258"/>
                  </a:lnTo>
                  <a:lnTo>
                    <a:pt x="17365" y="12572"/>
                  </a:lnTo>
                  <a:lnTo>
                    <a:pt x="16717" y="12847"/>
                  </a:lnTo>
                  <a:lnTo>
                    <a:pt x="16069" y="13083"/>
                  </a:lnTo>
                  <a:lnTo>
                    <a:pt x="15401" y="13279"/>
                  </a:lnTo>
                  <a:lnTo>
                    <a:pt x="14713" y="13436"/>
                  </a:lnTo>
                  <a:lnTo>
                    <a:pt x="14026" y="13554"/>
                  </a:lnTo>
                  <a:lnTo>
                    <a:pt x="13319" y="13613"/>
                  </a:lnTo>
                  <a:lnTo>
                    <a:pt x="12611" y="13633"/>
                  </a:lnTo>
                  <a:lnTo>
                    <a:pt x="12611" y="13633"/>
                  </a:lnTo>
                  <a:lnTo>
                    <a:pt x="12042" y="13633"/>
                  </a:lnTo>
                  <a:lnTo>
                    <a:pt x="11492" y="13574"/>
                  </a:lnTo>
                  <a:lnTo>
                    <a:pt x="10922" y="13515"/>
                  </a:lnTo>
                  <a:lnTo>
                    <a:pt x="10372" y="13417"/>
                  </a:lnTo>
                  <a:lnTo>
                    <a:pt x="9802" y="13279"/>
                  </a:lnTo>
                  <a:lnTo>
                    <a:pt x="9252" y="13122"/>
                  </a:lnTo>
                  <a:lnTo>
                    <a:pt x="8683" y="12926"/>
                  </a:lnTo>
                  <a:lnTo>
                    <a:pt x="8133" y="12710"/>
                  </a:lnTo>
                  <a:lnTo>
                    <a:pt x="8133" y="12710"/>
                  </a:lnTo>
                  <a:lnTo>
                    <a:pt x="7681" y="12494"/>
                  </a:lnTo>
                  <a:lnTo>
                    <a:pt x="7229" y="12258"/>
                  </a:lnTo>
                  <a:lnTo>
                    <a:pt x="6797" y="12003"/>
                  </a:lnTo>
                  <a:lnTo>
                    <a:pt x="6385" y="11747"/>
                  </a:lnTo>
                  <a:lnTo>
                    <a:pt x="5972" y="11453"/>
                  </a:lnTo>
                  <a:lnTo>
                    <a:pt x="5599" y="11158"/>
                  </a:lnTo>
                  <a:lnTo>
                    <a:pt x="5226" y="10844"/>
                  </a:lnTo>
                  <a:lnTo>
                    <a:pt x="4872" y="10510"/>
                  </a:lnTo>
                  <a:lnTo>
                    <a:pt x="4519" y="10176"/>
                  </a:lnTo>
                  <a:lnTo>
                    <a:pt x="4204" y="9822"/>
                  </a:lnTo>
                  <a:lnTo>
                    <a:pt x="3890" y="9449"/>
                  </a:lnTo>
                  <a:lnTo>
                    <a:pt x="3615" y="9076"/>
                  </a:lnTo>
                  <a:lnTo>
                    <a:pt x="3340" y="8683"/>
                  </a:lnTo>
                  <a:lnTo>
                    <a:pt x="3085" y="8290"/>
                  </a:lnTo>
                  <a:lnTo>
                    <a:pt x="2849" y="7878"/>
                  </a:lnTo>
                  <a:lnTo>
                    <a:pt x="2613" y="7465"/>
                  </a:lnTo>
                  <a:lnTo>
                    <a:pt x="2417" y="7033"/>
                  </a:lnTo>
                  <a:lnTo>
                    <a:pt x="2240" y="6601"/>
                  </a:lnTo>
                  <a:lnTo>
                    <a:pt x="2063" y="6149"/>
                  </a:lnTo>
                  <a:lnTo>
                    <a:pt x="1926" y="5697"/>
                  </a:lnTo>
                  <a:lnTo>
                    <a:pt x="1788" y="5245"/>
                  </a:lnTo>
                  <a:lnTo>
                    <a:pt x="1690" y="4774"/>
                  </a:lnTo>
                  <a:lnTo>
                    <a:pt x="1592" y="4322"/>
                  </a:lnTo>
                  <a:lnTo>
                    <a:pt x="1533" y="3851"/>
                  </a:lnTo>
                  <a:lnTo>
                    <a:pt x="1474" y="3360"/>
                  </a:lnTo>
                  <a:lnTo>
                    <a:pt x="1454" y="2888"/>
                  </a:lnTo>
                  <a:lnTo>
                    <a:pt x="1435" y="2417"/>
                  </a:lnTo>
                  <a:lnTo>
                    <a:pt x="1454" y="1926"/>
                  </a:lnTo>
                  <a:lnTo>
                    <a:pt x="1494" y="1454"/>
                  </a:lnTo>
                  <a:lnTo>
                    <a:pt x="1533" y="963"/>
                  </a:lnTo>
                  <a:lnTo>
                    <a:pt x="1611" y="492"/>
                  </a:lnTo>
                  <a:lnTo>
                    <a:pt x="17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9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9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9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9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9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9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9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9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9"/>
          <p:cNvGrpSpPr/>
          <p:nvPr/>
        </p:nvGrpSpPr>
        <p:grpSpPr>
          <a:xfrm>
            <a:off x="234137" y="2729269"/>
            <a:ext cx="1184637" cy="2162618"/>
            <a:chOff x="5124450" y="2384375"/>
            <a:chExt cx="669400" cy="1222025"/>
          </a:xfrm>
        </p:grpSpPr>
        <p:sp>
          <p:nvSpPr>
            <p:cNvPr id="868" name="Google Shape;868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9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9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9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9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9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9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9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9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9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7620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9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9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9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9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9"/>
          <p:cNvGrpSpPr/>
          <p:nvPr/>
        </p:nvGrpSpPr>
        <p:grpSpPr>
          <a:xfrm>
            <a:off x="7990225" y="392562"/>
            <a:ext cx="962053" cy="405217"/>
            <a:chOff x="774450" y="2691700"/>
            <a:chExt cx="543625" cy="228975"/>
          </a:xfrm>
        </p:grpSpPr>
        <p:sp>
          <p:nvSpPr>
            <p:cNvPr id="886" name="Google Shape;886;p9"/>
            <p:cNvSpPr/>
            <p:nvPr/>
          </p:nvSpPr>
          <p:spPr>
            <a:xfrm>
              <a:off x="980275" y="2795450"/>
              <a:ext cx="41175" cy="48525"/>
            </a:xfrm>
            <a:custGeom>
              <a:avLst/>
              <a:gdLst/>
              <a:ahLst/>
              <a:cxnLst/>
              <a:rect l="l" t="t" r="r" b="b"/>
              <a:pathLst>
                <a:path w="1647" h="1941" fill="none" extrusionOk="0">
                  <a:moveTo>
                    <a:pt x="1376" y="1"/>
                  </a:moveTo>
                  <a:lnTo>
                    <a:pt x="1376" y="1"/>
                  </a:lnTo>
                  <a:lnTo>
                    <a:pt x="1309" y="1"/>
                  </a:lnTo>
                  <a:lnTo>
                    <a:pt x="1241" y="23"/>
                  </a:lnTo>
                  <a:lnTo>
                    <a:pt x="1196" y="46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0" y="1580"/>
                  </a:lnTo>
                  <a:lnTo>
                    <a:pt x="0" y="1693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181" y="1918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896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02" y="452"/>
                  </a:lnTo>
                  <a:lnTo>
                    <a:pt x="1647" y="362"/>
                  </a:lnTo>
                  <a:lnTo>
                    <a:pt x="1647" y="249"/>
                  </a:lnTo>
                  <a:lnTo>
                    <a:pt x="1624" y="136"/>
                  </a:lnTo>
                  <a:lnTo>
                    <a:pt x="1557" y="46"/>
                  </a:lnTo>
                  <a:lnTo>
                    <a:pt x="1557" y="46"/>
                  </a:lnTo>
                  <a:lnTo>
                    <a:pt x="1466" y="1"/>
                  </a:lnTo>
                  <a:lnTo>
                    <a:pt x="137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9"/>
            <p:cNvSpPr/>
            <p:nvPr/>
          </p:nvSpPr>
          <p:spPr>
            <a:xfrm>
              <a:off x="933475" y="2855225"/>
              <a:ext cx="40625" cy="47975"/>
            </a:xfrm>
            <a:custGeom>
              <a:avLst/>
              <a:gdLst/>
              <a:ahLst/>
              <a:cxnLst/>
              <a:rect l="l" t="t" r="r" b="b"/>
              <a:pathLst>
                <a:path w="1625" h="1919" fill="none" extrusionOk="0">
                  <a:moveTo>
                    <a:pt x="1331" y="1"/>
                  </a:moveTo>
                  <a:lnTo>
                    <a:pt x="1331" y="1"/>
                  </a:lnTo>
                  <a:lnTo>
                    <a:pt x="1286" y="1"/>
                  </a:lnTo>
                  <a:lnTo>
                    <a:pt x="1218" y="23"/>
                  </a:lnTo>
                  <a:lnTo>
                    <a:pt x="1173" y="68"/>
                  </a:lnTo>
                  <a:lnTo>
                    <a:pt x="1105" y="114"/>
                  </a:lnTo>
                  <a:lnTo>
                    <a:pt x="45" y="1444"/>
                  </a:lnTo>
                  <a:lnTo>
                    <a:pt x="45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0" y="1850"/>
                  </a:lnTo>
                  <a:lnTo>
                    <a:pt x="90" y="1850"/>
                  </a:lnTo>
                  <a:lnTo>
                    <a:pt x="181" y="1896"/>
                  </a:lnTo>
                  <a:lnTo>
                    <a:pt x="271" y="1918"/>
                  </a:lnTo>
                  <a:lnTo>
                    <a:pt x="271" y="1918"/>
                  </a:lnTo>
                  <a:lnTo>
                    <a:pt x="316" y="1918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6" y="1805"/>
                  </a:lnTo>
                  <a:lnTo>
                    <a:pt x="1557" y="474"/>
                  </a:lnTo>
                  <a:lnTo>
                    <a:pt x="1557" y="474"/>
                  </a:lnTo>
                  <a:lnTo>
                    <a:pt x="1624" y="362"/>
                  </a:lnTo>
                  <a:lnTo>
                    <a:pt x="1624" y="249"/>
                  </a:lnTo>
                  <a:lnTo>
                    <a:pt x="1602" y="159"/>
                  </a:lnTo>
                  <a:lnTo>
                    <a:pt x="1511" y="68"/>
                  </a:lnTo>
                  <a:lnTo>
                    <a:pt x="1511" y="68"/>
                  </a:lnTo>
                  <a:lnTo>
                    <a:pt x="1444" y="23"/>
                  </a:lnTo>
                  <a:lnTo>
                    <a:pt x="13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9"/>
            <p:cNvSpPr/>
            <p:nvPr/>
          </p:nvSpPr>
          <p:spPr>
            <a:xfrm>
              <a:off x="1243050" y="2762175"/>
              <a:ext cx="41750" cy="48525"/>
            </a:xfrm>
            <a:custGeom>
              <a:avLst/>
              <a:gdLst/>
              <a:ahLst/>
              <a:cxnLst/>
              <a:rect l="l" t="t" r="r" b="b"/>
              <a:pathLst>
                <a:path w="1670" h="1941" fill="none" extrusionOk="0">
                  <a:moveTo>
                    <a:pt x="1377" y="1"/>
                  </a:moveTo>
                  <a:lnTo>
                    <a:pt x="1377" y="1"/>
                  </a:lnTo>
                  <a:lnTo>
                    <a:pt x="1309" y="1"/>
                  </a:lnTo>
                  <a:lnTo>
                    <a:pt x="1264" y="24"/>
                  </a:lnTo>
                  <a:lnTo>
                    <a:pt x="1196" y="69"/>
                  </a:lnTo>
                  <a:lnTo>
                    <a:pt x="1151" y="114"/>
                  </a:lnTo>
                  <a:lnTo>
                    <a:pt x="68" y="1467"/>
                  </a:lnTo>
                  <a:lnTo>
                    <a:pt x="68" y="1467"/>
                  </a:lnTo>
                  <a:lnTo>
                    <a:pt x="23" y="1580"/>
                  </a:lnTo>
                  <a:lnTo>
                    <a:pt x="1" y="1693"/>
                  </a:lnTo>
                  <a:lnTo>
                    <a:pt x="46" y="1805"/>
                  </a:lnTo>
                  <a:lnTo>
                    <a:pt x="113" y="1873"/>
                  </a:lnTo>
                  <a:lnTo>
                    <a:pt x="113" y="1873"/>
                  </a:lnTo>
                  <a:lnTo>
                    <a:pt x="204" y="1941"/>
                  </a:lnTo>
                  <a:lnTo>
                    <a:pt x="294" y="1941"/>
                  </a:lnTo>
                  <a:lnTo>
                    <a:pt x="294" y="1941"/>
                  </a:lnTo>
                  <a:lnTo>
                    <a:pt x="316" y="1941"/>
                  </a:lnTo>
                  <a:lnTo>
                    <a:pt x="316" y="1941"/>
                  </a:lnTo>
                  <a:lnTo>
                    <a:pt x="429" y="1918"/>
                  </a:lnTo>
                  <a:lnTo>
                    <a:pt x="519" y="1828"/>
                  </a:lnTo>
                  <a:lnTo>
                    <a:pt x="1602" y="475"/>
                  </a:lnTo>
                  <a:lnTo>
                    <a:pt x="1602" y="475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59"/>
                  </a:lnTo>
                  <a:lnTo>
                    <a:pt x="1557" y="69"/>
                  </a:lnTo>
                  <a:lnTo>
                    <a:pt x="1557" y="69"/>
                  </a:lnTo>
                  <a:lnTo>
                    <a:pt x="1467" y="24"/>
                  </a:lnTo>
                  <a:lnTo>
                    <a:pt x="13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9"/>
            <p:cNvSpPr/>
            <p:nvPr/>
          </p:nvSpPr>
          <p:spPr>
            <a:xfrm>
              <a:off x="1194000" y="2821950"/>
              <a:ext cx="42875" cy="50800"/>
            </a:xfrm>
            <a:custGeom>
              <a:avLst/>
              <a:gdLst/>
              <a:ahLst/>
              <a:cxnLst/>
              <a:rect l="l" t="t" r="r" b="b"/>
              <a:pathLst>
                <a:path w="1715" h="2032" fill="none" extrusionOk="0">
                  <a:moveTo>
                    <a:pt x="1444" y="1"/>
                  </a:moveTo>
                  <a:lnTo>
                    <a:pt x="1444" y="1"/>
                  </a:lnTo>
                  <a:lnTo>
                    <a:pt x="1376" y="1"/>
                  </a:lnTo>
                  <a:lnTo>
                    <a:pt x="1308" y="24"/>
                  </a:lnTo>
                  <a:lnTo>
                    <a:pt x="1263" y="69"/>
                  </a:lnTo>
                  <a:lnTo>
                    <a:pt x="1218" y="114"/>
                  </a:lnTo>
                  <a:lnTo>
                    <a:pt x="45" y="1580"/>
                  </a:lnTo>
                  <a:lnTo>
                    <a:pt x="45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6"/>
                  </a:lnTo>
                  <a:lnTo>
                    <a:pt x="90" y="1986"/>
                  </a:lnTo>
                  <a:lnTo>
                    <a:pt x="90" y="1986"/>
                  </a:lnTo>
                  <a:lnTo>
                    <a:pt x="181" y="2031"/>
                  </a:lnTo>
                  <a:lnTo>
                    <a:pt x="271" y="2031"/>
                  </a:lnTo>
                  <a:lnTo>
                    <a:pt x="271" y="2031"/>
                  </a:lnTo>
                  <a:lnTo>
                    <a:pt x="316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6" y="1941"/>
                  </a:lnTo>
                  <a:lnTo>
                    <a:pt x="1669" y="475"/>
                  </a:lnTo>
                  <a:lnTo>
                    <a:pt x="1669" y="475"/>
                  </a:lnTo>
                  <a:lnTo>
                    <a:pt x="1714" y="362"/>
                  </a:lnTo>
                  <a:lnTo>
                    <a:pt x="1714" y="249"/>
                  </a:lnTo>
                  <a:lnTo>
                    <a:pt x="1692" y="159"/>
                  </a:lnTo>
                  <a:lnTo>
                    <a:pt x="1624" y="69"/>
                  </a:lnTo>
                  <a:lnTo>
                    <a:pt x="1624" y="69"/>
                  </a:lnTo>
                  <a:lnTo>
                    <a:pt x="1534" y="24"/>
                  </a:lnTo>
                  <a:lnTo>
                    <a:pt x="14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9"/>
            <p:cNvSpPr/>
            <p:nvPr/>
          </p:nvSpPr>
          <p:spPr>
            <a:xfrm>
              <a:off x="880450" y="2762750"/>
              <a:ext cx="90825" cy="111125"/>
            </a:xfrm>
            <a:custGeom>
              <a:avLst/>
              <a:gdLst/>
              <a:ahLst/>
              <a:cxnLst/>
              <a:rect l="l" t="t" r="r" b="b"/>
              <a:pathLst>
                <a:path w="3633" h="4445" extrusionOk="0">
                  <a:moveTo>
                    <a:pt x="3317" y="1"/>
                  </a:moveTo>
                  <a:lnTo>
                    <a:pt x="3204" y="46"/>
                  </a:lnTo>
                  <a:lnTo>
                    <a:pt x="3114" y="113"/>
                  </a:lnTo>
                  <a:lnTo>
                    <a:pt x="46" y="3970"/>
                  </a:lnTo>
                  <a:lnTo>
                    <a:pt x="1" y="4083"/>
                  </a:lnTo>
                  <a:lnTo>
                    <a:pt x="1" y="4196"/>
                  </a:lnTo>
                  <a:lnTo>
                    <a:pt x="23" y="4286"/>
                  </a:lnTo>
                  <a:lnTo>
                    <a:pt x="91" y="4376"/>
                  </a:lnTo>
                  <a:lnTo>
                    <a:pt x="204" y="4422"/>
                  </a:lnTo>
                  <a:lnTo>
                    <a:pt x="317" y="4444"/>
                  </a:lnTo>
                  <a:lnTo>
                    <a:pt x="407" y="4399"/>
                  </a:lnTo>
                  <a:lnTo>
                    <a:pt x="497" y="4331"/>
                  </a:lnTo>
                  <a:lnTo>
                    <a:pt x="3565" y="474"/>
                  </a:lnTo>
                  <a:lnTo>
                    <a:pt x="3610" y="361"/>
                  </a:lnTo>
                  <a:lnTo>
                    <a:pt x="3632" y="271"/>
                  </a:lnTo>
                  <a:lnTo>
                    <a:pt x="3587" y="158"/>
                  </a:lnTo>
                  <a:lnTo>
                    <a:pt x="3520" y="68"/>
                  </a:lnTo>
                  <a:lnTo>
                    <a:pt x="3407" y="23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9"/>
            <p:cNvSpPr/>
            <p:nvPr/>
          </p:nvSpPr>
          <p:spPr>
            <a:xfrm>
              <a:off x="948125" y="2777975"/>
              <a:ext cx="41200" cy="48525"/>
            </a:xfrm>
            <a:custGeom>
              <a:avLst/>
              <a:gdLst/>
              <a:ahLst/>
              <a:cxnLst/>
              <a:rect l="l" t="t" r="r" b="b"/>
              <a:pathLst>
                <a:path w="1648" h="1941" extrusionOk="0">
                  <a:moveTo>
                    <a:pt x="1331" y="1"/>
                  </a:moveTo>
                  <a:lnTo>
                    <a:pt x="1241" y="23"/>
                  </a:lnTo>
                  <a:lnTo>
                    <a:pt x="1151" y="91"/>
                  </a:lnTo>
                  <a:lnTo>
                    <a:pt x="68" y="1467"/>
                  </a:lnTo>
                  <a:lnTo>
                    <a:pt x="1" y="1579"/>
                  </a:lnTo>
                  <a:lnTo>
                    <a:pt x="1" y="1692"/>
                  </a:lnTo>
                  <a:lnTo>
                    <a:pt x="23" y="1783"/>
                  </a:lnTo>
                  <a:lnTo>
                    <a:pt x="113" y="1873"/>
                  </a:lnTo>
                  <a:lnTo>
                    <a:pt x="204" y="1918"/>
                  </a:lnTo>
                  <a:lnTo>
                    <a:pt x="316" y="1940"/>
                  </a:lnTo>
                  <a:lnTo>
                    <a:pt x="429" y="1895"/>
                  </a:lnTo>
                  <a:lnTo>
                    <a:pt x="519" y="1828"/>
                  </a:lnTo>
                  <a:lnTo>
                    <a:pt x="1602" y="452"/>
                  </a:lnTo>
                  <a:lnTo>
                    <a:pt x="1647" y="361"/>
                  </a:lnTo>
                  <a:lnTo>
                    <a:pt x="1647" y="249"/>
                  </a:lnTo>
                  <a:lnTo>
                    <a:pt x="1625" y="136"/>
                  </a:lnTo>
                  <a:lnTo>
                    <a:pt x="1557" y="4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9"/>
            <p:cNvSpPr/>
            <p:nvPr/>
          </p:nvSpPr>
          <p:spPr>
            <a:xfrm>
              <a:off x="901325" y="2837750"/>
              <a:ext cx="40625" cy="47950"/>
            </a:xfrm>
            <a:custGeom>
              <a:avLst/>
              <a:gdLst/>
              <a:ahLst/>
              <a:cxnLst/>
              <a:rect l="l" t="t" r="r" b="b"/>
              <a:pathLst>
                <a:path w="1625" h="1918" extrusionOk="0">
                  <a:moveTo>
                    <a:pt x="1309" y="1"/>
                  </a:moveTo>
                  <a:lnTo>
                    <a:pt x="1196" y="23"/>
                  </a:lnTo>
                  <a:lnTo>
                    <a:pt x="1106" y="113"/>
                  </a:lnTo>
                  <a:lnTo>
                    <a:pt x="46" y="1444"/>
                  </a:lnTo>
                  <a:lnTo>
                    <a:pt x="0" y="1557"/>
                  </a:lnTo>
                  <a:lnTo>
                    <a:pt x="0" y="1670"/>
                  </a:lnTo>
                  <a:lnTo>
                    <a:pt x="23" y="1760"/>
                  </a:lnTo>
                  <a:lnTo>
                    <a:pt x="91" y="1850"/>
                  </a:lnTo>
                  <a:lnTo>
                    <a:pt x="203" y="1895"/>
                  </a:lnTo>
                  <a:lnTo>
                    <a:pt x="316" y="1918"/>
                  </a:lnTo>
                  <a:lnTo>
                    <a:pt x="406" y="1873"/>
                  </a:lnTo>
                  <a:lnTo>
                    <a:pt x="497" y="1805"/>
                  </a:lnTo>
                  <a:lnTo>
                    <a:pt x="1579" y="474"/>
                  </a:lnTo>
                  <a:lnTo>
                    <a:pt x="1624" y="361"/>
                  </a:lnTo>
                  <a:lnTo>
                    <a:pt x="1624" y="249"/>
                  </a:lnTo>
                  <a:lnTo>
                    <a:pt x="1602" y="158"/>
                  </a:lnTo>
                  <a:lnTo>
                    <a:pt x="1512" y="68"/>
                  </a:lnTo>
                  <a:lnTo>
                    <a:pt x="142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9"/>
            <p:cNvSpPr/>
            <p:nvPr/>
          </p:nvSpPr>
          <p:spPr>
            <a:xfrm>
              <a:off x="1143250" y="2730050"/>
              <a:ext cx="90800" cy="110550"/>
            </a:xfrm>
            <a:custGeom>
              <a:avLst/>
              <a:gdLst/>
              <a:ahLst/>
              <a:cxnLst/>
              <a:rect l="l" t="t" r="r" b="b"/>
              <a:pathLst>
                <a:path w="3632" h="4422" extrusionOk="0">
                  <a:moveTo>
                    <a:pt x="3316" y="0"/>
                  </a:moveTo>
                  <a:lnTo>
                    <a:pt x="3203" y="23"/>
                  </a:lnTo>
                  <a:lnTo>
                    <a:pt x="3113" y="90"/>
                  </a:lnTo>
                  <a:lnTo>
                    <a:pt x="68" y="3948"/>
                  </a:lnTo>
                  <a:lnTo>
                    <a:pt x="0" y="4060"/>
                  </a:lnTo>
                  <a:lnTo>
                    <a:pt x="0" y="4173"/>
                  </a:lnTo>
                  <a:lnTo>
                    <a:pt x="23" y="4263"/>
                  </a:lnTo>
                  <a:lnTo>
                    <a:pt x="113" y="4354"/>
                  </a:lnTo>
                  <a:lnTo>
                    <a:pt x="203" y="4421"/>
                  </a:lnTo>
                  <a:lnTo>
                    <a:pt x="316" y="4421"/>
                  </a:lnTo>
                  <a:lnTo>
                    <a:pt x="429" y="4376"/>
                  </a:lnTo>
                  <a:lnTo>
                    <a:pt x="519" y="4309"/>
                  </a:lnTo>
                  <a:lnTo>
                    <a:pt x="3564" y="451"/>
                  </a:lnTo>
                  <a:lnTo>
                    <a:pt x="3632" y="361"/>
                  </a:lnTo>
                  <a:lnTo>
                    <a:pt x="3632" y="248"/>
                  </a:lnTo>
                  <a:lnTo>
                    <a:pt x="3609" y="136"/>
                  </a:lnTo>
                  <a:lnTo>
                    <a:pt x="3519" y="45"/>
                  </a:lnTo>
                  <a:lnTo>
                    <a:pt x="34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9"/>
            <p:cNvSpPr/>
            <p:nvPr/>
          </p:nvSpPr>
          <p:spPr>
            <a:xfrm>
              <a:off x="1210900" y="2744700"/>
              <a:ext cx="41775" cy="48525"/>
            </a:xfrm>
            <a:custGeom>
              <a:avLst/>
              <a:gdLst/>
              <a:ahLst/>
              <a:cxnLst/>
              <a:rect l="l" t="t" r="r" b="b"/>
              <a:pathLst>
                <a:path w="1671" h="1941" extrusionOk="0">
                  <a:moveTo>
                    <a:pt x="1354" y="1"/>
                  </a:moveTo>
                  <a:lnTo>
                    <a:pt x="1241" y="23"/>
                  </a:lnTo>
                  <a:lnTo>
                    <a:pt x="1151" y="113"/>
                  </a:lnTo>
                  <a:lnTo>
                    <a:pt x="69" y="1467"/>
                  </a:lnTo>
                  <a:lnTo>
                    <a:pt x="23" y="1580"/>
                  </a:lnTo>
                  <a:lnTo>
                    <a:pt x="1" y="1692"/>
                  </a:lnTo>
                  <a:lnTo>
                    <a:pt x="46" y="1783"/>
                  </a:lnTo>
                  <a:lnTo>
                    <a:pt x="114" y="1873"/>
                  </a:lnTo>
                  <a:lnTo>
                    <a:pt x="204" y="1941"/>
                  </a:lnTo>
                  <a:lnTo>
                    <a:pt x="317" y="1941"/>
                  </a:lnTo>
                  <a:lnTo>
                    <a:pt x="429" y="1918"/>
                  </a:lnTo>
                  <a:lnTo>
                    <a:pt x="520" y="1828"/>
                  </a:lnTo>
                  <a:lnTo>
                    <a:pt x="1602" y="474"/>
                  </a:lnTo>
                  <a:lnTo>
                    <a:pt x="1647" y="362"/>
                  </a:lnTo>
                  <a:lnTo>
                    <a:pt x="1670" y="249"/>
                  </a:lnTo>
                  <a:lnTo>
                    <a:pt x="1625" y="136"/>
                  </a:lnTo>
                  <a:lnTo>
                    <a:pt x="1557" y="68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9"/>
            <p:cNvSpPr/>
            <p:nvPr/>
          </p:nvSpPr>
          <p:spPr>
            <a:xfrm>
              <a:off x="1161850" y="2804475"/>
              <a:ext cx="42875" cy="50775"/>
            </a:xfrm>
            <a:custGeom>
              <a:avLst/>
              <a:gdLst/>
              <a:ahLst/>
              <a:cxnLst/>
              <a:rect l="l" t="t" r="r" b="b"/>
              <a:pathLst>
                <a:path w="1715" h="2031" extrusionOk="0">
                  <a:moveTo>
                    <a:pt x="1399" y="1"/>
                  </a:moveTo>
                  <a:lnTo>
                    <a:pt x="1309" y="46"/>
                  </a:lnTo>
                  <a:lnTo>
                    <a:pt x="1219" y="113"/>
                  </a:lnTo>
                  <a:lnTo>
                    <a:pt x="46" y="1580"/>
                  </a:lnTo>
                  <a:lnTo>
                    <a:pt x="0" y="1670"/>
                  </a:lnTo>
                  <a:lnTo>
                    <a:pt x="0" y="1783"/>
                  </a:lnTo>
                  <a:lnTo>
                    <a:pt x="23" y="1895"/>
                  </a:lnTo>
                  <a:lnTo>
                    <a:pt x="91" y="1986"/>
                  </a:lnTo>
                  <a:lnTo>
                    <a:pt x="203" y="2031"/>
                  </a:lnTo>
                  <a:lnTo>
                    <a:pt x="316" y="2031"/>
                  </a:lnTo>
                  <a:lnTo>
                    <a:pt x="406" y="2008"/>
                  </a:lnTo>
                  <a:lnTo>
                    <a:pt x="497" y="1941"/>
                  </a:lnTo>
                  <a:lnTo>
                    <a:pt x="1670" y="474"/>
                  </a:lnTo>
                  <a:lnTo>
                    <a:pt x="1715" y="362"/>
                  </a:lnTo>
                  <a:lnTo>
                    <a:pt x="1715" y="249"/>
                  </a:lnTo>
                  <a:lnTo>
                    <a:pt x="1692" y="159"/>
                  </a:lnTo>
                  <a:lnTo>
                    <a:pt x="1625" y="68"/>
                  </a:lnTo>
                  <a:lnTo>
                    <a:pt x="1512" y="23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9"/>
            <p:cNvSpPr/>
            <p:nvPr/>
          </p:nvSpPr>
          <p:spPr>
            <a:xfrm>
              <a:off x="774450" y="2691700"/>
              <a:ext cx="543625" cy="228975"/>
            </a:xfrm>
            <a:custGeom>
              <a:avLst/>
              <a:gdLst/>
              <a:ahLst/>
              <a:cxnLst/>
              <a:rect l="l" t="t" r="r" b="b"/>
              <a:pathLst>
                <a:path w="21745" h="9159" extrusionOk="0">
                  <a:moveTo>
                    <a:pt x="18293" y="1015"/>
                  </a:moveTo>
                  <a:lnTo>
                    <a:pt x="18474" y="1038"/>
                  </a:lnTo>
                  <a:lnTo>
                    <a:pt x="18632" y="1106"/>
                  </a:lnTo>
                  <a:lnTo>
                    <a:pt x="18790" y="1173"/>
                  </a:lnTo>
                  <a:lnTo>
                    <a:pt x="18902" y="1286"/>
                  </a:lnTo>
                  <a:lnTo>
                    <a:pt x="19015" y="1421"/>
                  </a:lnTo>
                  <a:lnTo>
                    <a:pt x="19105" y="1602"/>
                  </a:lnTo>
                  <a:lnTo>
                    <a:pt x="19173" y="1805"/>
                  </a:lnTo>
                  <a:lnTo>
                    <a:pt x="19218" y="2076"/>
                  </a:lnTo>
                  <a:lnTo>
                    <a:pt x="19421" y="3880"/>
                  </a:lnTo>
                  <a:lnTo>
                    <a:pt x="19421" y="4151"/>
                  </a:lnTo>
                  <a:lnTo>
                    <a:pt x="19421" y="4444"/>
                  </a:lnTo>
                  <a:lnTo>
                    <a:pt x="19376" y="4715"/>
                  </a:lnTo>
                  <a:lnTo>
                    <a:pt x="19309" y="4963"/>
                  </a:lnTo>
                  <a:lnTo>
                    <a:pt x="19218" y="5211"/>
                  </a:lnTo>
                  <a:lnTo>
                    <a:pt x="19105" y="5459"/>
                  </a:lnTo>
                  <a:lnTo>
                    <a:pt x="18970" y="5685"/>
                  </a:lnTo>
                  <a:lnTo>
                    <a:pt x="18812" y="5910"/>
                  </a:lnTo>
                  <a:lnTo>
                    <a:pt x="18632" y="6091"/>
                  </a:lnTo>
                  <a:lnTo>
                    <a:pt x="18451" y="6271"/>
                  </a:lnTo>
                  <a:lnTo>
                    <a:pt x="18226" y="6452"/>
                  </a:lnTo>
                  <a:lnTo>
                    <a:pt x="18000" y="6587"/>
                  </a:lnTo>
                  <a:lnTo>
                    <a:pt x="17775" y="6700"/>
                  </a:lnTo>
                  <a:lnTo>
                    <a:pt x="17504" y="6790"/>
                  </a:lnTo>
                  <a:lnTo>
                    <a:pt x="17256" y="6880"/>
                  </a:lnTo>
                  <a:lnTo>
                    <a:pt x="16963" y="6925"/>
                  </a:lnTo>
                  <a:lnTo>
                    <a:pt x="16060" y="7015"/>
                  </a:lnTo>
                  <a:lnTo>
                    <a:pt x="15767" y="7038"/>
                  </a:lnTo>
                  <a:lnTo>
                    <a:pt x="15496" y="7015"/>
                  </a:lnTo>
                  <a:lnTo>
                    <a:pt x="15226" y="6970"/>
                  </a:lnTo>
                  <a:lnTo>
                    <a:pt x="14978" y="6925"/>
                  </a:lnTo>
                  <a:lnTo>
                    <a:pt x="14730" y="6835"/>
                  </a:lnTo>
                  <a:lnTo>
                    <a:pt x="14481" y="6722"/>
                  </a:lnTo>
                  <a:lnTo>
                    <a:pt x="14256" y="6587"/>
                  </a:lnTo>
                  <a:lnTo>
                    <a:pt x="14030" y="6429"/>
                  </a:lnTo>
                  <a:lnTo>
                    <a:pt x="13850" y="6249"/>
                  </a:lnTo>
                  <a:lnTo>
                    <a:pt x="13647" y="6046"/>
                  </a:lnTo>
                  <a:lnTo>
                    <a:pt x="13489" y="5843"/>
                  </a:lnTo>
                  <a:lnTo>
                    <a:pt x="13354" y="5617"/>
                  </a:lnTo>
                  <a:lnTo>
                    <a:pt x="13241" y="5369"/>
                  </a:lnTo>
                  <a:lnTo>
                    <a:pt x="13128" y="5121"/>
                  </a:lnTo>
                  <a:lnTo>
                    <a:pt x="13060" y="4850"/>
                  </a:lnTo>
                  <a:lnTo>
                    <a:pt x="13015" y="4579"/>
                  </a:lnTo>
                  <a:lnTo>
                    <a:pt x="12993" y="4354"/>
                  </a:lnTo>
                  <a:lnTo>
                    <a:pt x="12993" y="4083"/>
                  </a:lnTo>
                  <a:lnTo>
                    <a:pt x="12993" y="3790"/>
                  </a:lnTo>
                  <a:lnTo>
                    <a:pt x="13038" y="3542"/>
                  </a:lnTo>
                  <a:lnTo>
                    <a:pt x="13105" y="3271"/>
                  </a:lnTo>
                  <a:lnTo>
                    <a:pt x="13196" y="3023"/>
                  </a:lnTo>
                  <a:lnTo>
                    <a:pt x="13308" y="2775"/>
                  </a:lnTo>
                  <a:lnTo>
                    <a:pt x="13444" y="2549"/>
                  </a:lnTo>
                  <a:lnTo>
                    <a:pt x="13602" y="2346"/>
                  </a:lnTo>
                  <a:lnTo>
                    <a:pt x="13760" y="2143"/>
                  </a:lnTo>
                  <a:lnTo>
                    <a:pt x="13963" y="1963"/>
                  </a:lnTo>
                  <a:lnTo>
                    <a:pt x="14166" y="1805"/>
                  </a:lnTo>
                  <a:lnTo>
                    <a:pt x="14391" y="1647"/>
                  </a:lnTo>
                  <a:lnTo>
                    <a:pt x="14639" y="1534"/>
                  </a:lnTo>
                  <a:lnTo>
                    <a:pt x="14887" y="1444"/>
                  </a:lnTo>
                  <a:lnTo>
                    <a:pt x="15158" y="1376"/>
                  </a:lnTo>
                  <a:lnTo>
                    <a:pt x="15451" y="1331"/>
                  </a:lnTo>
                  <a:lnTo>
                    <a:pt x="16354" y="1218"/>
                  </a:lnTo>
                  <a:lnTo>
                    <a:pt x="16895" y="1151"/>
                  </a:lnTo>
                  <a:lnTo>
                    <a:pt x="17414" y="1083"/>
                  </a:lnTo>
                  <a:lnTo>
                    <a:pt x="17887" y="1015"/>
                  </a:lnTo>
                  <a:close/>
                  <a:moveTo>
                    <a:pt x="6542" y="2301"/>
                  </a:moveTo>
                  <a:lnTo>
                    <a:pt x="6835" y="2324"/>
                  </a:lnTo>
                  <a:lnTo>
                    <a:pt x="7105" y="2346"/>
                  </a:lnTo>
                  <a:lnTo>
                    <a:pt x="7354" y="2414"/>
                  </a:lnTo>
                  <a:lnTo>
                    <a:pt x="7602" y="2504"/>
                  </a:lnTo>
                  <a:lnTo>
                    <a:pt x="7850" y="2617"/>
                  </a:lnTo>
                  <a:lnTo>
                    <a:pt x="8075" y="2752"/>
                  </a:lnTo>
                  <a:lnTo>
                    <a:pt x="8301" y="2910"/>
                  </a:lnTo>
                  <a:lnTo>
                    <a:pt x="8481" y="3091"/>
                  </a:lnTo>
                  <a:lnTo>
                    <a:pt x="8662" y="3271"/>
                  </a:lnTo>
                  <a:lnTo>
                    <a:pt x="8842" y="3497"/>
                  </a:lnTo>
                  <a:lnTo>
                    <a:pt x="8978" y="3722"/>
                  </a:lnTo>
                  <a:lnTo>
                    <a:pt x="9090" y="3948"/>
                  </a:lnTo>
                  <a:lnTo>
                    <a:pt x="9181" y="4218"/>
                  </a:lnTo>
                  <a:lnTo>
                    <a:pt x="9271" y="4489"/>
                  </a:lnTo>
                  <a:lnTo>
                    <a:pt x="9316" y="4760"/>
                  </a:lnTo>
                  <a:lnTo>
                    <a:pt x="9339" y="4963"/>
                  </a:lnTo>
                  <a:lnTo>
                    <a:pt x="9339" y="5256"/>
                  </a:lnTo>
                  <a:lnTo>
                    <a:pt x="9339" y="5527"/>
                  </a:lnTo>
                  <a:lnTo>
                    <a:pt x="9293" y="5797"/>
                  </a:lnTo>
                  <a:lnTo>
                    <a:pt x="9226" y="6068"/>
                  </a:lnTo>
                  <a:lnTo>
                    <a:pt x="9136" y="6316"/>
                  </a:lnTo>
                  <a:lnTo>
                    <a:pt x="9023" y="6542"/>
                  </a:lnTo>
                  <a:lnTo>
                    <a:pt x="8887" y="6790"/>
                  </a:lnTo>
                  <a:lnTo>
                    <a:pt x="8730" y="6993"/>
                  </a:lnTo>
                  <a:lnTo>
                    <a:pt x="8549" y="7196"/>
                  </a:lnTo>
                  <a:lnTo>
                    <a:pt x="8369" y="7376"/>
                  </a:lnTo>
                  <a:lnTo>
                    <a:pt x="8166" y="7534"/>
                  </a:lnTo>
                  <a:lnTo>
                    <a:pt x="7918" y="7670"/>
                  </a:lnTo>
                  <a:lnTo>
                    <a:pt x="7692" y="7805"/>
                  </a:lnTo>
                  <a:lnTo>
                    <a:pt x="7444" y="7895"/>
                  </a:lnTo>
                  <a:lnTo>
                    <a:pt x="7173" y="7963"/>
                  </a:lnTo>
                  <a:lnTo>
                    <a:pt x="6880" y="8008"/>
                  </a:lnTo>
                  <a:lnTo>
                    <a:pt x="5978" y="8098"/>
                  </a:lnTo>
                  <a:lnTo>
                    <a:pt x="5707" y="8121"/>
                  </a:lnTo>
                  <a:lnTo>
                    <a:pt x="5414" y="8121"/>
                  </a:lnTo>
                  <a:lnTo>
                    <a:pt x="5143" y="8076"/>
                  </a:lnTo>
                  <a:lnTo>
                    <a:pt x="4895" y="8008"/>
                  </a:lnTo>
                  <a:lnTo>
                    <a:pt x="4647" y="7918"/>
                  </a:lnTo>
                  <a:lnTo>
                    <a:pt x="4399" y="7805"/>
                  </a:lnTo>
                  <a:lnTo>
                    <a:pt x="4173" y="7670"/>
                  </a:lnTo>
                  <a:lnTo>
                    <a:pt x="3948" y="7512"/>
                  </a:lnTo>
                  <a:lnTo>
                    <a:pt x="3767" y="7331"/>
                  </a:lnTo>
                  <a:lnTo>
                    <a:pt x="3587" y="7151"/>
                  </a:lnTo>
                  <a:lnTo>
                    <a:pt x="3406" y="6925"/>
                  </a:lnTo>
                  <a:lnTo>
                    <a:pt x="3271" y="6700"/>
                  </a:lnTo>
                  <a:lnTo>
                    <a:pt x="3158" y="6474"/>
                  </a:lnTo>
                  <a:lnTo>
                    <a:pt x="3068" y="6203"/>
                  </a:lnTo>
                  <a:lnTo>
                    <a:pt x="2978" y="5933"/>
                  </a:lnTo>
                  <a:lnTo>
                    <a:pt x="2933" y="5662"/>
                  </a:lnTo>
                  <a:lnTo>
                    <a:pt x="2752" y="3858"/>
                  </a:lnTo>
                  <a:lnTo>
                    <a:pt x="2730" y="3587"/>
                  </a:lnTo>
                  <a:lnTo>
                    <a:pt x="2752" y="3361"/>
                  </a:lnTo>
                  <a:lnTo>
                    <a:pt x="2797" y="3181"/>
                  </a:lnTo>
                  <a:lnTo>
                    <a:pt x="2865" y="3023"/>
                  </a:lnTo>
                  <a:lnTo>
                    <a:pt x="2978" y="2888"/>
                  </a:lnTo>
                  <a:lnTo>
                    <a:pt x="3113" y="2775"/>
                  </a:lnTo>
                  <a:lnTo>
                    <a:pt x="3248" y="2685"/>
                  </a:lnTo>
                  <a:lnTo>
                    <a:pt x="3429" y="2640"/>
                  </a:lnTo>
                  <a:lnTo>
                    <a:pt x="3609" y="2572"/>
                  </a:lnTo>
                  <a:lnTo>
                    <a:pt x="3835" y="2549"/>
                  </a:lnTo>
                  <a:lnTo>
                    <a:pt x="4286" y="2504"/>
                  </a:lnTo>
                  <a:lnTo>
                    <a:pt x="4805" y="2459"/>
                  </a:lnTo>
                  <a:lnTo>
                    <a:pt x="5369" y="2414"/>
                  </a:lnTo>
                  <a:lnTo>
                    <a:pt x="6271" y="2324"/>
                  </a:lnTo>
                  <a:lnTo>
                    <a:pt x="6542" y="2301"/>
                  </a:lnTo>
                  <a:close/>
                  <a:moveTo>
                    <a:pt x="19669" y="0"/>
                  </a:moveTo>
                  <a:lnTo>
                    <a:pt x="18970" y="23"/>
                  </a:lnTo>
                  <a:lnTo>
                    <a:pt x="18158" y="46"/>
                  </a:lnTo>
                  <a:lnTo>
                    <a:pt x="17233" y="113"/>
                  </a:lnTo>
                  <a:lnTo>
                    <a:pt x="16196" y="203"/>
                  </a:lnTo>
                  <a:lnTo>
                    <a:pt x="15496" y="294"/>
                  </a:lnTo>
                  <a:lnTo>
                    <a:pt x="14865" y="429"/>
                  </a:lnTo>
                  <a:lnTo>
                    <a:pt x="14256" y="587"/>
                  </a:lnTo>
                  <a:lnTo>
                    <a:pt x="13692" y="767"/>
                  </a:lnTo>
                  <a:lnTo>
                    <a:pt x="13173" y="970"/>
                  </a:lnTo>
                  <a:lnTo>
                    <a:pt x="12699" y="1173"/>
                  </a:lnTo>
                  <a:lnTo>
                    <a:pt x="11865" y="1557"/>
                  </a:lnTo>
                  <a:lnTo>
                    <a:pt x="11166" y="1873"/>
                  </a:lnTo>
                  <a:lnTo>
                    <a:pt x="10872" y="1985"/>
                  </a:lnTo>
                  <a:lnTo>
                    <a:pt x="10647" y="2030"/>
                  </a:lnTo>
                  <a:lnTo>
                    <a:pt x="10376" y="2030"/>
                  </a:lnTo>
                  <a:lnTo>
                    <a:pt x="10060" y="1985"/>
                  </a:lnTo>
                  <a:lnTo>
                    <a:pt x="9677" y="1895"/>
                  </a:lnTo>
                  <a:lnTo>
                    <a:pt x="9271" y="1805"/>
                  </a:lnTo>
                  <a:lnTo>
                    <a:pt x="8684" y="1647"/>
                  </a:lnTo>
                  <a:lnTo>
                    <a:pt x="8008" y="1489"/>
                  </a:lnTo>
                  <a:lnTo>
                    <a:pt x="7647" y="1444"/>
                  </a:lnTo>
                  <a:lnTo>
                    <a:pt x="7241" y="1376"/>
                  </a:lnTo>
                  <a:lnTo>
                    <a:pt x="6835" y="1354"/>
                  </a:lnTo>
                  <a:lnTo>
                    <a:pt x="6384" y="1331"/>
                  </a:lnTo>
                  <a:lnTo>
                    <a:pt x="5820" y="1331"/>
                  </a:lnTo>
                  <a:lnTo>
                    <a:pt x="5233" y="1354"/>
                  </a:lnTo>
                  <a:lnTo>
                    <a:pt x="4647" y="1421"/>
                  </a:lnTo>
                  <a:lnTo>
                    <a:pt x="4083" y="1489"/>
                  </a:lnTo>
                  <a:lnTo>
                    <a:pt x="2978" y="1670"/>
                  </a:lnTo>
                  <a:lnTo>
                    <a:pt x="2008" y="1873"/>
                  </a:lnTo>
                  <a:lnTo>
                    <a:pt x="1263" y="2030"/>
                  </a:lnTo>
                  <a:lnTo>
                    <a:pt x="699" y="2121"/>
                  </a:lnTo>
                  <a:lnTo>
                    <a:pt x="542" y="2143"/>
                  </a:lnTo>
                  <a:lnTo>
                    <a:pt x="384" y="2211"/>
                  </a:lnTo>
                  <a:lnTo>
                    <a:pt x="271" y="2301"/>
                  </a:lnTo>
                  <a:lnTo>
                    <a:pt x="158" y="2414"/>
                  </a:lnTo>
                  <a:lnTo>
                    <a:pt x="68" y="2527"/>
                  </a:lnTo>
                  <a:lnTo>
                    <a:pt x="23" y="2662"/>
                  </a:lnTo>
                  <a:lnTo>
                    <a:pt x="0" y="2820"/>
                  </a:lnTo>
                  <a:lnTo>
                    <a:pt x="0" y="2978"/>
                  </a:lnTo>
                  <a:lnTo>
                    <a:pt x="23" y="3158"/>
                  </a:lnTo>
                  <a:lnTo>
                    <a:pt x="90" y="3294"/>
                  </a:lnTo>
                  <a:lnTo>
                    <a:pt x="181" y="3429"/>
                  </a:lnTo>
                  <a:lnTo>
                    <a:pt x="293" y="3519"/>
                  </a:lnTo>
                  <a:lnTo>
                    <a:pt x="1466" y="5549"/>
                  </a:lnTo>
                  <a:lnTo>
                    <a:pt x="2391" y="7218"/>
                  </a:lnTo>
                  <a:lnTo>
                    <a:pt x="2436" y="7241"/>
                  </a:lnTo>
                  <a:lnTo>
                    <a:pt x="2572" y="7489"/>
                  </a:lnTo>
                  <a:lnTo>
                    <a:pt x="2707" y="7692"/>
                  </a:lnTo>
                  <a:lnTo>
                    <a:pt x="2865" y="7895"/>
                  </a:lnTo>
                  <a:lnTo>
                    <a:pt x="3045" y="8098"/>
                  </a:lnTo>
                  <a:lnTo>
                    <a:pt x="3226" y="8279"/>
                  </a:lnTo>
                  <a:lnTo>
                    <a:pt x="3429" y="8437"/>
                  </a:lnTo>
                  <a:lnTo>
                    <a:pt x="3632" y="8594"/>
                  </a:lnTo>
                  <a:lnTo>
                    <a:pt x="3857" y="8730"/>
                  </a:lnTo>
                  <a:lnTo>
                    <a:pt x="4105" y="8843"/>
                  </a:lnTo>
                  <a:lnTo>
                    <a:pt x="4331" y="8955"/>
                  </a:lnTo>
                  <a:lnTo>
                    <a:pt x="4579" y="9023"/>
                  </a:lnTo>
                  <a:lnTo>
                    <a:pt x="4850" y="9091"/>
                  </a:lnTo>
                  <a:lnTo>
                    <a:pt x="5098" y="9136"/>
                  </a:lnTo>
                  <a:lnTo>
                    <a:pt x="5369" y="9158"/>
                  </a:lnTo>
                  <a:lnTo>
                    <a:pt x="5933" y="9158"/>
                  </a:lnTo>
                  <a:lnTo>
                    <a:pt x="7083" y="9023"/>
                  </a:lnTo>
                  <a:lnTo>
                    <a:pt x="7444" y="8978"/>
                  </a:lnTo>
                  <a:lnTo>
                    <a:pt x="7782" y="8888"/>
                  </a:lnTo>
                  <a:lnTo>
                    <a:pt x="8098" y="8752"/>
                  </a:lnTo>
                  <a:lnTo>
                    <a:pt x="8414" y="8594"/>
                  </a:lnTo>
                  <a:lnTo>
                    <a:pt x="8707" y="8414"/>
                  </a:lnTo>
                  <a:lnTo>
                    <a:pt x="8978" y="8211"/>
                  </a:lnTo>
                  <a:lnTo>
                    <a:pt x="9203" y="7985"/>
                  </a:lnTo>
                  <a:lnTo>
                    <a:pt x="9429" y="7737"/>
                  </a:lnTo>
                  <a:lnTo>
                    <a:pt x="9632" y="7467"/>
                  </a:lnTo>
                  <a:lnTo>
                    <a:pt x="9812" y="7173"/>
                  </a:lnTo>
                  <a:lnTo>
                    <a:pt x="9948" y="6858"/>
                  </a:lnTo>
                  <a:lnTo>
                    <a:pt x="10060" y="6542"/>
                  </a:lnTo>
                  <a:lnTo>
                    <a:pt x="10151" y="6203"/>
                  </a:lnTo>
                  <a:lnTo>
                    <a:pt x="10196" y="5865"/>
                  </a:lnTo>
                  <a:lnTo>
                    <a:pt x="10218" y="5527"/>
                  </a:lnTo>
                  <a:lnTo>
                    <a:pt x="10196" y="5166"/>
                  </a:lnTo>
                  <a:lnTo>
                    <a:pt x="10218" y="5030"/>
                  </a:lnTo>
                  <a:lnTo>
                    <a:pt x="10263" y="4918"/>
                  </a:lnTo>
                  <a:lnTo>
                    <a:pt x="10331" y="4760"/>
                  </a:lnTo>
                  <a:lnTo>
                    <a:pt x="10444" y="4624"/>
                  </a:lnTo>
                  <a:lnTo>
                    <a:pt x="10511" y="4534"/>
                  </a:lnTo>
                  <a:lnTo>
                    <a:pt x="10602" y="4467"/>
                  </a:lnTo>
                  <a:lnTo>
                    <a:pt x="10714" y="4421"/>
                  </a:lnTo>
                  <a:lnTo>
                    <a:pt x="10827" y="4376"/>
                  </a:lnTo>
                  <a:lnTo>
                    <a:pt x="10963" y="4331"/>
                  </a:lnTo>
                  <a:lnTo>
                    <a:pt x="11121" y="4309"/>
                  </a:lnTo>
                  <a:lnTo>
                    <a:pt x="11278" y="4286"/>
                  </a:lnTo>
                  <a:lnTo>
                    <a:pt x="11436" y="4309"/>
                  </a:lnTo>
                  <a:lnTo>
                    <a:pt x="11549" y="4331"/>
                  </a:lnTo>
                  <a:lnTo>
                    <a:pt x="11684" y="4354"/>
                  </a:lnTo>
                  <a:lnTo>
                    <a:pt x="11775" y="4399"/>
                  </a:lnTo>
                  <a:lnTo>
                    <a:pt x="11865" y="4467"/>
                  </a:lnTo>
                  <a:lnTo>
                    <a:pt x="12023" y="4579"/>
                  </a:lnTo>
                  <a:lnTo>
                    <a:pt x="12113" y="4715"/>
                  </a:lnTo>
                  <a:lnTo>
                    <a:pt x="12181" y="4827"/>
                  </a:lnTo>
                  <a:lnTo>
                    <a:pt x="12248" y="4940"/>
                  </a:lnTo>
                  <a:lnTo>
                    <a:pt x="12293" y="5301"/>
                  </a:lnTo>
                  <a:lnTo>
                    <a:pt x="12384" y="5640"/>
                  </a:lnTo>
                  <a:lnTo>
                    <a:pt x="12496" y="5955"/>
                  </a:lnTo>
                  <a:lnTo>
                    <a:pt x="12654" y="6271"/>
                  </a:lnTo>
                  <a:lnTo>
                    <a:pt x="12835" y="6542"/>
                  </a:lnTo>
                  <a:lnTo>
                    <a:pt x="13038" y="6812"/>
                  </a:lnTo>
                  <a:lnTo>
                    <a:pt x="13286" y="7061"/>
                  </a:lnTo>
                  <a:lnTo>
                    <a:pt x="13534" y="7286"/>
                  </a:lnTo>
                  <a:lnTo>
                    <a:pt x="13805" y="7489"/>
                  </a:lnTo>
                  <a:lnTo>
                    <a:pt x="14098" y="7670"/>
                  </a:lnTo>
                  <a:lnTo>
                    <a:pt x="14391" y="7805"/>
                  </a:lnTo>
                  <a:lnTo>
                    <a:pt x="14707" y="7918"/>
                  </a:lnTo>
                  <a:lnTo>
                    <a:pt x="15045" y="8008"/>
                  </a:lnTo>
                  <a:lnTo>
                    <a:pt x="15384" y="8053"/>
                  </a:lnTo>
                  <a:lnTo>
                    <a:pt x="15745" y="8076"/>
                  </a:lnTo>
                  <a:lnTo>
                    <a:pt x="16105" y="8053"/>
                  </a:lnTo>
                  <a:lnTo>
                    <a:pt x="17256" y="7918"/>
                  </a:lnTo>
                  <a:lnTo>
                    <a:pt x="17549" y="7873"/>
                  </a:lnTo>
                  <a:lnTo>
                    <a:pt x="17820" y="7805"/>
                  </a:lnTo>
                  <a:lnTo>
                    <a:pt x="18090" y="7737"/>
                  </a:lnTo>
                  <a:lnTo>
                    <a:pt x="18339" y="7624"/>
                  </a:lnTo>
                  <a:lnTo>
                    <a:pt x="18587" y="7489"/>
                  </a:lnTo>
                  <a:lnTo>
                    <a:pt x="18812" y="7354"/>
                  </a:lnTo>
                  <a:lnTo>
                    <a:pt x="19038" y="7196"/>
                  </a:lnTo>
                  <a:lnTo>
                    <a:pt x="19241" y="7015"/>
                  </a:lnTo>
                  <a:lnTo>
                    <a:pt x="19421" y="6835"/>
                  </a:lnTo>
                  <a:lnTo>
                    <a:pt x="19602" y="6632"/>
                  </a:lnTo>
                  <a:lnTo>
                    <a:pt x="19760" y="6406"/>
                  </a:lnTo>
                  <a:lnTo>
                    <a:pt x="19918" y="6181"/>
                  </a:lnTo>
                  <a:lnTo>
                    <a:pt x="20030" y="5933"/>
                  </a:lnTo>
                  <a:lnTo>
                    <a:pt x="20143" y="5685"/>
                  </a:lnTo>
                  <a:lnTo>
                    <a:pt x="20233" y="5437"/>
                  </a:lnTo>
                  <a:lnTo>
                    <a:pt x="20301" y="5166"/>
                  </a:lnTo>
                  <a:lnTo>
                    <a:pt x="21632" y="1241"/>
                  </a:lnTo>
                  <a:lnTo>
                    <a:pt x="21699" y="1083"/>
                  </a:lnTo>
                  <a:lnTo>
                    <a:pt x="21745" y="925"/>
                  </a:lnTo>
                  <a:lnTo>
                    <a:pt x="21745" y="767"/>
                  </a:lnTo>
                  <a:lnTo>
                    <a:pt x="21699" y="609"/>
                  </a:lnTo>
                  <a:lnTo>
                    <a:pt x="21654" y="474"/>
                  </a:lnTo>
                  <a:lnTo>
                    <a:pt x="21564" y="339"/>
                  </a:lnTo>
                  <a:lnTo>
                    <a:pt x="21451" y="226"/>
                  </a:lnTo>
                  <a:lnTo>
                    <a:pt x="21316" y="158"/>
                  </a:lnTo>
                  <a:lnTo>
                    <a:pt x="21181" y="91"/>
                  </a:lnTo>
                  <a:lnTo>
                    <a:pt x="21023" y="68"/>
                  </a:lnTo>
                  <a:lnTo>
                    <a:pt x="20639" y="23"/>
                  </a:lnTo>
                  <a:lnTo>
                    <a:pt x="20233" y="23"/>
                  </a:lnTo>
                  <a:lnTo>
                    <a:pt x="196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9" name="Google Shape;939;p11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11"/>
          <p:cNvSpPr/>
          <p:nvPr/>
        </p:nvSpPr>
        <p:spPr>
          <a:xfrm>
            <a:off x="1088700" y="947250"/>
            <a:ext cx="6966600" cy="3249000"/>
          </a:xfrm>
          <a:prstGeom prst="roundRect">
            <a:avLst>
              <a:gd name="adj" fmla="val 6508"/>
            </a:avLst>
          </a:prstGeom>
          <a:solidFill>
            <a:schemeClr val="lt1"/>
          </a:solidFill>
          <a:ln>
            <a:noFill/>
          </a:ln>
          <a:effectLst>
            <a:outerShdw dist="133350" dir="282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694995"/>
            <a:ext cx="7146900" cy="11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42" name="Google Shape;942;p11"/>
          <p:cNvSpPr txBox="1">
            <a:spLocks noGrp="1"/>
          </p:cNvSpPr>
          <p:nvPr>
            <p:ph type="subTitle" idx="1"/>
          </p:nvPr>
        </p:nvSpPr>
        <p:spPr>
          <a:xfrm>
            <a:off x="996750" y="2965205"/>
            <a:ext cx="715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43" name="Google Shape;943;p11"/>
          <p:cNvSpPr/>
          <p:nvPr/>
        </p:nvSpPr>
        <p:spPr>
          <a:xfrm>
            <a:off x="1514700" y="210486"/>
            <a:ext cx="7810500" cy="2071125"/>
          </a:xfrm>
          <a:custGeom>
            <a:avLst/>
            <a:gdLst/>
            <a:ahLst/>
            <a:cxnLst/>
            <a:rect l="l" t="t" r="r" b="b"/>
            <a:pathLst>
              <a:path w="312420" h="82845" extrusionOk="0">
                <a:moveTo>
                  <a:pt x="0" y="37506"/>
                </a:moveTo>
                <a:cubicBezTo>
                  <a:pt x="5104" y="24746"/>
                  <a:pt x="16044" y="10298"/>
                  <a:pt x="29718" y="8931"/>
                </a:cubicBezTo>
                <a:cubicBezTo>
                  <a:pt x="55864" y="6316"/>
                  <a:pt x="81749" y="22858"/>
                  <a:pt x="107823" y="19599"/>
                </a:cubicBezTo>
                <a:cubicBezTo>
                  <a:pt x="121162" y="17932"/>
                  <a:pt x="132501" y="8880"/>
                  <a:pt x="145161" y="4359"/>
                </a:cubicBezTo>
                <a:cubicBezTo>
                  <a:pt x="156358" y="360"/>
                  <a:pt x="176072" y="1461"/>
                  <a:pt x="179832" y="12741"/>
                </a:cubicBezTo>
                <a:cubicBezTo>
                  <a:pt x="180446" y="14584"/>
                  <a:pt x="182141" y="16902"/>
                  <a:pt x="180975" y="18456"/>
                </a:cubicBezTo>
                <a:cubicBezTo>
                  <a:pt x="178180" y="22182"/>
                  <a:pt x="170552" y="24416"/>
                  <a:pt x="167259" y="21123"/>
                </a:cubicBezTo>
                <a:cubicBezTo>
                  <a:pt x="162359" y="16223"/>
                  <a:pt x="170034" y="5184"/>
                  <a:pt x="176403" y="2454"/>
                </a:cubicBezTo>
                <a:cubicBezTo>
                  <a:pt x="197350" y="-6523"/>
                  <a:pt x="220869" y="12777"/>
                  <a:pt x="243459" y="15789"/>
                </a:cubicBezTo>
                <a:cubicBezTo>
                  <a:pt x="257884" y="17712"/>
                  <a:pt x="272519" y="4552"/>
                  <a:pt x="286512" y="8550"/>
                </a:cubicBezTo>
                <a:cubicBezTo>
                  <a:pt x="293839" y="10643"/>
                  <a:pt x="301306" y="19295"/>
                  <a:pt x="300228" y="26838"/>
                </a:cubicBezTo>
                <a:cubicBezTo>
                  <a:pt x="298967" y="35667"/>
                  <a:pt x="289823" y="43155"/>
                  <a:pt x="291084" y="51984"/>
                </a:cubicBezTo>
                <a:cubicBezTo>
                  <a:pt x="292853" y="64364"/>
                  <a:pt x="306827" y="71659"/>
                  <a:pt x="312420" y="82845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944" name="Google Shape;944;p11"/>
          <p:cNvGrpSpPr/>
          <p:nvPr/>
        </p:nvGrpSpPr>
        <p:grpSpPr>
          <a:xfrm rot="-2864756">
            <a:off x="6428261" y="145773"/>
            <a:ext cx="342892" cy="319092"/>
            <a:chOff x="-1003774" y="3010923"/>
            <a:chExt cx="671424" cy="624822"/>
          </a:xfrm>
        </p:grpSpPr>
        <p:sp>
          <p:nvSpPr>
            <p:cNvPr id="945" name="Google Shape;945;p11"/>
            <p:cNvSpPr/>
            <p:nvPr/>
          </p:nvSpPr>
          <p:spPr>
            <a:xfrm>
              <a:off x="-1003774" y="3010923"/>
              <a:ext cx="624822" cy="550520"/>
            </a:xfrm>
            <a:custGeom>
              <a:avLst/>
              <a:gdLst/>
              <a:ahLst/>
              <a:cxnLst/>
              <a:rect l="l" t="t" r="r" b="b"/>
              <a:pathLst>
                <a:path w="22377" h="19716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  <a:close/>
                  <a:moveTo>
                    <a:pt x="18429" y="2843"/>
                  </a:moveTo>
                  <a:lnTo>
                    <a:pt x="15610" y="11956"/>
                  </a:lnTo>
                  <a:lnTo>
                    <a:pt x="7534" y="5414"/>
                  </a:lnTo>
                  <a:lnTo>
                    <a:pt x="7512" y="5640"/>
                  </a:lnTo>
                  <a:lnTo>
                    <a:pt x="7940" y="6023"/>
                  </a:lnTo>
                  <a:lnTo>
                    <a:pt x="16580" y="13038"/>
                  </a:lnTo>
                  <a:lnTo>
                    <a:pt x="19399" y="3925"/>
                  </a:lnTo>
                  <a:lnTo>
                    <a:pt x="19602" y="4083"/>
                  </a:lnTo>
                  <a:lnTo>
                    <a:pt x="19625" y="3903"/>
                  </a:lnTo>
                  <a:lnTo>
                    <a:pt x="19106" y="3452"/>
                  </a:lnTo>
                  <a:lnTo>
                    <a:pt x="18429" y="2843"/>
                  </a:lnTo>
                  <a:close/>
                  <a:moveTo>
                    <a:pt x="19331" y="15001"/>
                  </a:moveTo>
                  <a:lnTo>
                    <a:pt x="19309" y="15249"/>
                  </a:lnTo>
                  <a:lnTo>
                    <a:pt x="22377" y="17753"/>
                  </a:lnTo>
                  <a:lnTo>
                    <a:pt x="22377" y="17753"/>
                  </a:lnTo>
                  <a:lnTo>
                    <a:pt x="22196" y="17504"/>
                  </a:lnTo>
                  <a:lnTo>
                    <a:pt x="22016" y="17256"/>
                  </a:lnTo>
                  <a:lnTo>
                    <a:pt x="21813" y="17053"/>
                  </a:lnTo>
                  <a:lnTo>
                    <a:pt x="21610" y="16850"/>
                  </a:lnTo>
                  <a:lnTo>
                    <a:pt x="19331" y="15001"/>
                  </a:lnTo>
                  <a:close/>
                  <a:moveTo>
                    <a:pt x="13016" y="14820"/>
                  </a:moveTo>
                  <a:lnTo>
                    <a:pt x="4399" y="18700"/>
                  </a:lnTo>
                  <a:lnTo>
                    <a:pt x="5549" y="19715"/>
                  </a:lnTo>
                  <a:lnTo>
                    <a:pt x="14098" y="15858"/>
                  </a:lnTo>
                  <a:lnTo>
                    <a:pt x="13016" y="1482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1"/>
            <p:cNvSpPr/>
            <p:nvPr/>
          </p:nvSpPr>
          <p:spPr>
            <a:xfrm>
              <a:off x="-464646" y="3429761"/>
              <a:ext cx="85694" cy="76871"/>
            </a:xfrm>
            <a:custGeom>
              <a:avLst/>
              <a:gdLst/>
              <a:ahLst/>
              <a:cxnLst/>
              <a:rect l="l" t="t" r="r" b="b"/>
              <a:pathLst>
                <a:path w="3069" h="2753" fill="none" extrusionOk="0">
                  <a:moveTo>
                    <a:pt x="23" y="1"/>
                  </a:moveTo>
                  <a:lnTo>
                    <a:pt x="1" y="249"/>
                  </a:lnTo>
                  <a:lnTo>
                    <a:pt x="3069" y="2753"/>
                  </a:lnTo>
                  <a:lnTo>
                    <a:pt x="3069" y="2753"/>
                  </a:lnTo>
                  <a:lnTo>
                    <a:pt x="2888" y="2504"/>
                  </a:lnTo>
                  <a:lnTo>
                    <a:pt x="2708" y="2256"/>
                  </a:lnTo>
                  <a:lnTo>
                    <a:pt x="2505" y="2053"/>
                  </a:lnTo>
                  <a:lnTo>
                    <a:pt x="2302" y="185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1"/>
            <p:cNvSpPr/>
            <p:nvPr/>
          </p:nvSpPr>
          <p:spPr>
            <a:xfrm>
              <a:off x="-1003774" y="3010923"/>
              <a:ext cx="190878" cy="198417"/>
            </a:xfrm>
            <a:custGeom>
              <a:avLst/>
              <a:gdLst/>
              <a:ahLst/>
              <a:cxnLst/>
              <a:rect l="l" t="t" r="r" b="b"/>
              <a:pathLst>
                <a:path w="6836" h="7106" fill="none" extrusionOk="0">
                  <a:moveTo>
                    <a:pt x="5392" y="1"/>
                  </a:moveTo>
                  <a:lnTo>
                    <a:pt x="4399" y="3316"/>
                  </a:lnTo>
                  <a:lnTo>
                    <a:pt x="4467" y="3384"/>
                  </a:lnTo>
                  <a:lnTo>
                    <a:pt x="4467" y="3384"/>
                  </a:lnTo>
                  <a:lnTo>
                    <a:pt x="4219" y="3339"/>
                  </a:lnTo>
                  <a:lnTo>
                    <a:pt x="3971" y="3316"/>
                  </a:lnTo>
                  <a:lnTo>
                    <a:pt x="3971" y="3316"/>
                  </a:lnTo>
                  <a:lnTo>
                    <a:pt x="3790" y="3339"/>
                  </a:lnTo>
                  <a:lnTo>
                    <a:pt x="3610" y="3384"/>
                  </a:lnTo>
                  <a:lnTo>
                    <a:pt x="3452" y="3474"/>
                  </a:lnTo>
                  <a:lnTo>
                    <a:pt x="3294" y="3587"/>
                  </a:lnTo>
                  <a:lnTo>
                    <a:pt x="3294" y="3587"/>
                  </a:lnTo>
                  <a:lnTo>
                    <a:pt x="3204" y="3722"/>
                  </a:lnTo>
                  <a:lnTo>
                    <a:pt x="3136" y="3858"/>
                  </a:lnTo>
                  <a:lnTo>
                    <a:pt x="3113" y="3993"/>
                  </a:lnTo>
                  <a:lnTo>
                    <a:pt x="3091" y="4128"/>
                  </a:lnTo>
                  <a:lnTo>
                    <a:pt x="3091" y="4286"/>
                  </a:lnTo>
                  <a:lnTo>
                    <a:pt x="3113" y="4444"/>
                  </a:lnTo>
                  <a:lnTo>
                    <a:pt x="3158" y="4602"/>
                  </a:lnTo>
                  <a:lnTo>
                    <a:pt x="3226" y="4783"/>
                  </a:lnTo>
                  <a:lnTo>
                    <a:pt x="3158" y="4715"/>
                  </a:lnTo>
                  <a:lnTo>
                    <a:pt x="1" y="6113"/>
                  </a:lnTo>
                  <a:lnTo>
                    <a:pt x="1128" y="7106"/>
                  </a:lnTo>
                  <a:lnTo>
                    <a:pt x="4151" y="5798"/>
                  </a:lnTo>
                  <a:lnTo>
                    <a:pt x="4196" y="5843"/>
                  </a:lnTo>
                  <a:lnTo>
                    <a:pt x="4196" y="5843"/>
                  </a:lnTo>
                  <a:lnTo>
                    <a:pt x="4151" y="5685"/>
                  </a:lnTo>
                  <a:lnTo>
                    <a:pt x="4106" y="5527"/>
                  </a:lnTo>
                  <a:lnTo>
                    <a:pt x="4083" y="5369"/>
                  </a:lnTo>
                  <a:lnTo>
                    <a:pt x="4083" y="5211"/>
                  </a:lnTo>
                  <a:lnTo>
                    <a:pt x="4083" y="5076"/>
                  </a:lnTo>
                  <a:lnTo>
                    <a:pt x="4128" y="4918"/>
                  </a:lnTo>
                  <a:lnTo>
                    <a:pt x="4196" y="4805"/>
                  </a:lnTo>
                  <a:lnTo>
                    <a:pt x="4286" y="4670"/>
                  </a:lnTo>
                  <a:lnTo>
                    <a:pt x="4286" y="4670"/>
                  </a:lnTo>
                  <a:lnTo>
                    <a:pt x="4444" y="4534"/>
                  </a:lnTo>
                  <a:lnTo>
                    <a:pt x="4602" y="4444"/>
                  </a:lnTo>
                  <a:lnTo>
                    <a:pt x="4783" y="4399"/>
                  </a:lnTo>
                  <a:lnTo>
                    <a:pt x="4986" y="4377"/>
                  </a:lnTo>
                  <a:lnTo>
                    <a:pt x="4986" y="4377"/>
                  </a:lnTo>
                  <a:lnTo>
                    <a:pt x="5211" y="4399"/>
                  </a:lnTo>
                  <a:lnTo>
                    <a:pt x="5437" y="4444"/>
                  </a:lnTo>
                  <a:lnTo>
                    <a:pt x="5369" y="4399"/>
                  </a:lnTo>
                  <a:lnTo>
                    <a:pt x="6384" y="1083"/>
                  </a:lnTo>
                  <a:lnTo>
                    <a:pt x="6813" y="1467"/>
                  </a:lnTo>
                  <a:lnTo>
                    <a:pt x="6835" y="1286"/>
                  </a:lnTo>
                  <a:lnTo>
                    <a:pt x="53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62" y="0"/>
                  </a:move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1"/>
            <p:cNvSpPr/>
            <p:nvPr/>
          </p:nvSpPr>
          <p:spPr>
            <a:xfrm>
              <a:off x="-659266" y="3505347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813" y="113"/>
                  </a:moveTo>
                  <a:lnTo>
                    <a:pt x="813" y="113"/>
                  </a:lnTo>
                  <a:lnTo>
                    <a:pt x="723" y="46"/>
                  </a:lnTo>
                  <a:lnTo>
                    <a:pt x="655" y="23"/>
                  </a:lnTo>
                  <a:lnTo>
                    <a:pt x="542" y="0"/>
                  </a:lnTo>
                  <a:lnTo>
                    <a:pt x="452" y="0"/>
                  </a:lnTo>
                  <a:lnTo>
                    <a:pt x="362" y="0"/>
                  </a:lnTo>
                  <a:lnTo>
                    <a:pt x="272" y="46"/>
                  </a:lnTo>
                  <a:lnTo>
                    <a:pt x="181" y="91"/>
                  </a:lnTo>
                  <a:lnTo>
                    <a:pt x="114" y="158"/>
                  </a:lnTo>
                  <a:lnTo>
                    <a:pt x="114" y="158"/>
                  </a:lnTo>
                  <a:lnTo>
                    <a:pt x="46" y="249"/>
                  </a:lnTo>
                  <a:lnTo>
                    <a:pt x="24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1" y="610"/>
                  </a:lnTo>
                  <a:lnTo>
                    <a:pt x="46" y="700"/>
                  </a:lnTo>
                  <a:lnTo>
                    <a:pt x="91" y="790"/>
                  </a:lnTo>
                  <a:lnTo>
                    <a:pt x="159" y="858"/>
                  </a:lnTo>
                  <a:lnTo>
                    <a:pt x="1490" y="2031"/>
                  </a:lnTo>
                  <a:lnTo>
                    <a:pt x="1490" y="2031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51" y="2166"/>
                  </a:lnTo>
                  <a:lnTo>
                    <a:pt x="1941" y="2143"/>
                  </a:lnTo>
                  <a:lnTo>
                    <a:pt x="2031" y="2121"/>
                  </a:lnTo>
                  <a:lnTo>
                    <a:pt x="2121" y="2053"/>
                  </a:lnTo>
                  <a:lnTo>
                    <a:pt x="2189" y="1985"/>
                  </a:lnTo>
                  <a:lnTo>
                    <a:pt x="2189" y="1985"/>
                  </a:lnTo>
                  <a:lnTo>
                    <a:pt x="2257" y="1918"/>
                  </a:lnTo>
                  <a:lnTo>
                    <a:pt x="2302" y="1828"/>
                  </a:lnTo>
                  <a:lnTo>
                    <a:pt x="2302" y="1737"/>
                  </a:lnTo>
                  <a:lnTo>
                    <a:pt x="2324" y="1625"/>
                  </a:lnTo>
                  <a:lnTo>
                    <a:pt x="2302" y="1534"/>
                  </a:lnTo>
                  <a:lnTo>
                    <a:pt x="2279" y="1444"/>
                  </a:lnTo>
                  <a:lnTo>
                    <a:pt x="2211" y="1376"/>
                  </a:lnTo>
                  <a:lnTo>
                    <a:pt x="2144" y="1286"/>
                  </a:lnTo>
                  <a:lnTo>
                    <a:pt x="813" y="11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extrusionOk="0">
                  <a:moveTo>
                    <a:pt x="316" y="0"/>
                  </a:move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1"/>
            <p:cNvSpPr/>
            <p:nvPr/>
          </p:nvSpPr>
          <p:spPr>
            <a:xfrm>
              <a:off x="-758140" y="3549437"/>
              <a:ext cx="42219" cy="39706"/>
            </a:xfrm>
            <a:custGeom>
              <a:avLst/>
              <a:gdLst/>
              <a:ahLst/>
              <a:cxnLst/>
              <a:rect l="l" t="t" r="r" b="b"/>
              <a:pathLst>
                <a:path w="1512" h="1422" fill="none" extrusionOk="0">
                  <a:moveTo>
                    <a:pt x="700" y="91"/>
                  </a:moveTo>
                  <a:lnTo>
                    <a:pt x="700" y="91"/>
                  </a:lnTo>
                  <a:lnTo>
                    <a:pt x="632" y="46"/>
                  </a:lnTo>
                  <a:lnTo>
                    <a:pt x="565" y="23"/>
                  </a:lnTo>
                  <a:lnTo>
                    <a:pt x="474" y="0"/>
                  </a:lnTo>
                  <a:lnTo>
                    <a:pt x="384" y="0"/>
                  </a:lnTo>
                  <a:lnTo>
                    <a:pt x="316" y="0"/>
                  </a:lnTo>
                  <a:lnTo>
                    <a:pt x="249" y="46"/>
                  </a:lnTo>
                  <a:lnTo>
                    <a:pt x="159" y="68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46" y="203"/>
                  </a:lnTo>
                  <a:lnTo>
                    <a:pt x="23" y="271"/>
                  </a:lnTo>
                  <a:lnTo>
                    <a:pt x="1" y="361"/>
                  </a:lnTo>
                  <a:lnTo>
                    <a:pt x="1" y="452"/>
                  </a:lnTo>
                  <a:lnTo>
                    <a:pt x="23" y="519"/>
                  </a:lnTo>
                  <a:lnTo>
                    <a:pt x="46" y="587"/>
                  </a:lnTo>
                  <a:lnTo>
                    <a:pt x="91" y="677"/>
                  </a:lnTo>
                  <a:lnTo>
                    <a:pt x="136" y="722"/>
                  </a:lnTo>
                  <a:lnTo>
                    <a:pt x="813" y="1331"/>
                  </a:lnTo>
                  <a:lnTo>
                    <a:pt x="813" y="1331"/>
                  </a:lnTo>
                  <a:lnTo>
                    <a:pt x="880" y="1376"/>
                  </a:lnTo>
                  <a:lnTo>
                    <a:pt x="948" y="1422"/>
                  </a:lnTo>
                  <a:lnTo>
                    <a:pt x="1038" y="1422"/>
                  </a:lnTo>
                  <a:lnTo>
                    <a:pt x="1128" y="1422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399" y="1286"/>
                  </a:lnTo>
                  <a:lnTo>
                    <a:pt x="1399" y="1286"/>
                  </a:lnTo>
                  <a:lnTo>
                    <a:pt x="1467" y="1218"/>
                  </a:lnTo>
                  <a:lnTo>
                    <a:pt x="1489" y="1151"/>
                  </a:lnTo>
                  <a:lnTo>
                    <a:pt x="1512" y="1061"/>
                  </a:lnTo>
                  <a:lnTo>
                    <a:pt x="1512" y="993"/>
                  </a:lnTo>
                  <a:lnTo>
                    <a:pt x="1512" y="903"/>
                  </a:lnTo>
                  <a:lnTo>
                    <a:pt x="1467" y="835"/>
                  </a:lnTo>
                  <a:lnTo>
                    <a:pt x="1422" y="767"/>
                  </a:lnTo>
                  <a:lnTo>
                    <a:pt x="1377" y="700"/>
                  </a:lnTo>
                  <a:lnTo>
                    <a:pt x="700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extrusionOk="0">
                  <a:moveTo>
                    <a:pt x="384" y="0"/>
                  </a:moveTo>
                  <a:lnTo>
                    <a:pt x="294" y="45"/>
                  </a:lnTo>
                  <a:lnTo>
                    <a:pt x="204" y="90"/>
                  </a:lnTo>
                  <a:lnTo>
                    <a:pt x="136" y="158"/>
                  </a:lnTo>
                  <a:lnTo>
                    <a:pt x="68" y="248"/>
                  </a:lnTo>
                  <a:lnTo>
                    <a:pt x="23" y="339"/>
                  </a:lnTo>
                  <a:lnTo>
                    <a:pt x="1" y="429"/>
                  </a:lnTo>
                  <a:lnTo>
                    <a:pt x="1" y="519"/>
                  </a:lnTo>
                  <a:lnTo>
                    <a:pt x="23" y="609"/>
                  </a:lnTo>
                  <a:lnTo>
                    <a:pt x="46" y="699"/>
                  </a:lnTo>
                  <a:lnTo>
                    <a:pt x="91" y="790"/>
                  </a:lnTo>
                  <a:lnTo>
                    <a:pt x="159" y="857"/>
                  </a:lnTo>
                  <a:lnTo>
                    <a:pt x="1512" y="2053"/>
                  </a:lnTo>
                  <a:lnTo>
                    <a:pt x="1580" y="2098"/>
                  </a:lnTo>
                  <a:lnTo>
                    <a:pt x="1670" y="2143"/>
                  </a:lnTo>
                  <a:lnTo>
                    <a:pt x="1760" y="2166"/>
                  </a:lnTo>
                  <a:lnTo>
                    <a:pt x="1873" y="2166"/>
                  </a:lnTo>
                  <a:lnTo>
                    <a:pt x="1963" y="2143"/>
                  </a:lnTo>
                  <a:lnTo>
                    <a:pt x="2053" y="2121"/>
                  </a:lnTo>
                  <a:lnTo>
                    <a:pt x="2121" y="2075"/>
                  </a:lnTo>
                  <a:lnTo>
                    <a:pt x="2211" y="2008"/>
                  </a:lnTo>
                  <a:lnTo>
                    <a:pt x="2256" y="1918"/>
                  </a:lnTo>
                  <a:lnTo>
                    <a:pt x="2302" y="1827"/>
                  </a:lnTo>
                  <a:lnTo>
                    <a:pt x="2324" y="1737"/>
                  </a:lnTo>
                  <a:lnTo>
                    <a:pt x="2324" y="1647"/>
                  </a:lnTo>
                  <a:lnTo>
                    <a:pt x="2324" y="1534"/>
                  </a:lnTo>
                  <a:lnTo>
                    <a:pt x="2279" y="1444"/>
                  </a:lnTo>
                  <a:lnTo>
                    <a:pt x="2234" y="1376"/>
                  </a:lnTo>
                  <a:lnTo>
                    <a:pt x="2166" y="1286"/>
                  </a:lnTo>
                  <a:lnTo>
                    <a:pt x="835" y="113"/>
                  </a:lnTo>
                  <a:lnTo>
                    <a:pt x="745" y="68"/>
                  </a:lnTo>
                  <a:lnTo>
                    <a:pt x="655" y="23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4329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1"/>
            <p:cNvSpPr/>
            <p:nvPr/>
          </p:nvSpPr>
          <p:spPr>
            <a:xfrm>
              <a:off x="-494244" y="3318294"/>
              <a:ext cx="64920" cy="60480"/>
            </a:xfrm>
            <a:custGeom>
              <a:avLst/>
              <a:gdLst/>
              <a:ahLst/>
              <a:cxnLst/>
              <a:rect l="l" t="t" r="r" b="b"/>
              <a:pathLst>
                <a:path w="2325" h="2166" fill="none" extrusionOk="0">
                  <a:moveTo>
                    <a:pt x="159" y="857"/>
                  </a:moveTo>
                  <a:lnTo>
                    <a:pt x="159" y="857"/>
                  </a:lnTo>
                  <a:lnTo>
                    <a:pt x="91" y="790"/>
                  </a:lnTo>
                  <a:lnTo>
                    <a:pt x="46" y="699"/>
                  </a:lnTo>
                  <a:lnTo>
                    <a:pt x="23" y="609"/>
                  </a:lnTo>
                  <a:lnTo>
                    <a:pt x="1" y="519"/>
                  </a:lnTo>
                  <a:lnTo>
                    <a:pt x="1" y="429"/>
                  </a:lnTo>
                  <a:lnTo>
                    <a:pt x="23" y="339"/>
                  </a:lnTo>
                  <a:lnTo>
                    <a:pt x="68" y="248"/>
                  </a:lnTo>
                  <a:lnTo>
                    <a:pt x="136" y="158"/>
                  </a:lnTo>
                  <a:lnTo>
                    <a:pt x="136" y="158"/>
                  </a:lnTo>
                  <a:lnTo>
                    <a:pt x="204" y="90"/>
                  </a:lnTo>
                  <a:lnTo>
                    <a:pt x="294" y="45"/>
                  </a:lnTo>
                  <a:lnTo>
                    <a:pt x="384" y="0"/>
                  </a:lnTo>
                  <a:lnTo>
                    <a:pt x="474" y="0"/>
                  </a:lnTo>
                  <a:lnTo>
                    <a:pt x="565" y="0"/>
                  </a:lnTo>
                  <a:lnTo>
                    <a:pt x="655" y="23"/>
                  </a:lnTo>
                  <a:lnTo>
                    <a:pt x="745" y="68"/>
                  </a:lnTo>
                  <a:lnTo>
                    <a:pt x="835" y="113"/>
                  </a:lnTo>
                  <a:lnTo>
                    <a:pt x="2166" y="1286"/>
                  </a:lnTo>
                  <a:lnTo>
                    <a:pt x="2166" y="1286"/>
                  </a:lnTo>
                  <a:lnTo>
                    <a:pt x="2234" y="1376"/>
                  </a:lnTo>
                  <a:lnTo>
                    <a:pt x="2279" y="1444"/>
                  </a:lnTo>
                  <a:lnTo>
                    <a:pt x="2324" y="1534"/>
                  </a:lnTo>
                  <a:lnTo>
                    <a:pt x="2324" y="1647"/>
                  </a:lnTo>
                  <a:lnTo>
                    <a:pt x="2324" y="1737"/>
                  </a:lnTo>
                  <a:lnTo>
                    <a:pt x="2302" y="1827"/>
                  </a:lnTo>
                  <a:lnTo>
                    <a:pt x="2256" y="1918"/>
                  </a:lnTo>
                  <a:lnTo>
                    <a:pt x="2211" y="2008"/>
                  </a:lnTo>
                  <a:lnTo>
                    <a:pt x="2211" y="2008"/>
                  </a:lnTo>
                  <a:lnTo>
                    <a:pt x="2121" y="2075"/>
                  </a:lnTo>
                  <a:lnTo>
                    <a:pt x="2053" y="2121"/>
                  </a:lnTo>
                  <a:lnTo>
                    <a:pt x="1963" y="2143"/>
                  </a:lnTo>
                  <a:lnTo>
                    <a:pt x="1873" y="2166"/>
                  </a:lnTo>
                  <a:lnTo>
                    <a:pt x="1760" y="2166"/>
                  </a:lnTo>
                  <a:lnTo>
                    <a:pt x="1670" y="2143"/>
                  </a:lnTo>
                  <a:lnTo>
                    <a:pt x="1580" y="2098"/>
                  </a:lnTo>
                  <a:lnTo>
                    <a:pt x="1512" y="2053"/>
                  </a:lnTo>
                  <a:lnTo>
                    <a:pt x="159" y="8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extrusionOk="0">
                  <a:moveTo>
                    <a:pt x="407" y="1"/>
                  </a:moveTo>
                  <a:lnTo>
                    <a:pt x="316" y="23"/>
                  </a:lnTo>
                  <a:lnTo>
                    <a:pt x="249" y="46"/>
                  </a:lnTo>
                  <a:lnTo>
                    <a:pt x="181" y="91"/>
                  </a:lnTo>
                  <a:lnTo>
                    <a:pt x="113" y="136"/>
                  </a:lnTo>
                  <a:lnTo>
                    <a:pt x="68" y="227"/>
                  </a:lnTo>
                  <a:lnTo>
                    <a:pt x="23" y="294"/>
                  </a:lnTo>
                  <a:lnTo>
                    <a:pt x="1" y="362"/>
                  </a:lnTo>
                  <a:lnTo>
                    <a:pt x="1" y="452"/>
                  </a:lnTo>
                  <a:lnTo>
                    <a:pt x="23" y="542"/>
                  </a:lnTo>
                  <a:lnTo>
                    <a:pt x="46" y="610"/>
                  </a:lnTo>
                  <a:lnTo>
                    <a:pt x="91" y="678"/>
                  </a:lnTo>
                  <a:lnTo>
                    <a:pt x="158" y="745"/>
                  </a:lnTo>
                  <a:lnTo>
                    <a:pt x="813" y="1332"/>
                  </a:lnTo>
                  <a:lnTo>
                    <a:pt x="903" y="1377"/>
                  </a:lnTo>
                  <a:lnTo>
                    <a:pt x="971" y="1422"/>
                  </a:lnTo>
                  <a:lnTo>
                    <a:pt x="1038" y="1445"/>
                  </a:lnTo>
                  <a:lnTo>
                    <a:pt x="1128" y="1445"/>
                  </a:lnTo>
                  <a:lnTo>
                    <a:pt x="1196" y="1422"/>
                  </a:lnTo>
                  <a:lnTo>
                    <a:pt x="1286" y="1399"/>
                  </a:lnTo>
                  <a:lnTo>
                    <a:pt x="1354" y="1354"/>
                  </a:lnTo>
                  <a:lnTo>
                    <a:pt x="1422" y="1309"/>
                  </a:lnTo>
                  <a:lnTo>
                    <a:pt x="1467" y="1242"/>
                  </a:lnTo>
                  <a:lnTo>
                    <a:pt x="1489" y="1151"/>
                  </a:lnTo>
                  <a:lnTo>
                    <a:pt x="1512" y="1084"/>
                  </a:lnTo>
                  <a:lnTo>
                    <a:pt x="1512" y="993"/>
                  </a:lnTo>
                  <a:lnTo>
                    <a:pt x="1512" y="926"/>
                  </a:lnTo>
                  <a:lnTo>
                    <a:pt x="1489" y="836"/>
                  </a:lnTo>
                  <a:lnTo>
                    <a:pt x="1444" y="768"/>
                  </a:lnTo>
                  <a:lnTo>
                    <a:pt x="1377" y="700"/>
                  </a:lnTo>
                  <a:lnTo>
                    <a:pt x="700" y="114"/>
                  </a:lnTo>
                  <a:lnTo>
                    <a:pt x="632" y="69"/>
                  </a:lnTo>
                  <a:lnTo>
                    <a:pt x="564" y="23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1"/>
            <p:cNvSpPr/>
            <p:nvPr/>
          </p:nvSpPr>
          <p:spPr>
            <a:xfrm>
              <a:off x="-462748" y="3214981"/>
              <a:ext cx="42219" cy="40348"/>
            </a:xfrm>
            <a:custGeom>
              <a:avLst/>
              <a:gdLst/>
              <a:ahLst/>
              <a:cxnLst/>
              <a:rect l="l" t="t" r="r" b="b"/>
              <a:pathLst>
                <a:path w="1512" h="1445" fill="none" extrusionOk="0">
                  <a:moveTo>
                    <a:pt x="158" y="745"/>
                  </a:moveTo>
                  <a:lnTo>
                    <a:pt x="158" y="745"/>
                  </a:lnTo>
                  <a:lnTo>
                    <a:pt x="91" y="678"/>
                  </a:lnTo>
                  <a:lnTo>
                    <a:pt x="46" y="610"/>
                  </a:lnTo>
                  <a:lnTo>
                    <a:pt x="23" y="542"/>
                  </a:lnTo>
                  <a:lnTo>
                    <a:pt x="1" y="452"/>
                  </a:lnTo>
                  <a:lnTo>
                    <a:pt x="1" y="362"/>
                  </a:lnTo>
                  <a:lnTo>
                    <a:pt x="23" y="294"/>
                  </a:lnTo>
                  <a:lnTo>
                    <a:pt x="68" y="227"/>
                  </a:lnTo>
                  <a:lnTo>
                    <a:pt x="113" y="136"/>
                  </a:lnTo>
                  <a:lnTo>
                    <a:pt x="113" y="136"/>
                  </a:lnTo>
                  <a:lnTo>
                    <a:pt x="181" y="91"/>
                  </a:lnTo>
                  <a:lnTo>
                    <a:pt x="249" y="46"/>
                  </a:lnTo>
                  <a:lnTo>
                    <a:pt x="316" y="23"/>
                  </a:lnTo>
                  <a:lnTo>
                    <a:pt x="407" y="1"/>
                  </a:lnTo>
                  <a:lnTo>
                    <a:pt x="474" y="1"/>
                  </a:lnTo>
                  <a:lnTo>
                    <a:pt x="564" y="23"/>
                  </a:lnTo>
                  <a:lnTo>
                    <a:pt x="632" y="69"/>
                  </a:lnTo>
                  <a:lnTo>
                    <a:pt x="700" y="114"/>
                  </a:lnTo>
                  <a:lnTo>
                    <a:pt x="1377" y="700"/>
                  </a:lnTo>
                  <a:lnTo>
                    <a:pt x="1377" y="700"/>
                  </a:lnTo>
                  <a:lnTo>
                    <a:pt x="1444" y="768"/>
                  </a:lnTo>
                  <a:lnTo>
                    <a:pt x="1489" y="836"/>
                  </a:lnTo>
                  <a:lnTo>
                    <a:pt x="1512" y="926"/>
                  </a:lnTo>
                  <a:lnTo>
                    <a:pt x="1512" y="993"/>
                  </a:lnTo>
                  <a:lnTo>
                    <a:pt x="1512" y="1084"/>
                  </a:lnTo>
                  <a:lnTo>
                    <a:pt x="1489" y="1151"/>
                  </a:lnTo>
                  <a:lnTo>
                    <a:pt x="1467" y="1242"/>
                  </a:lnTo>
                  <a:lnTo>
                    <a:pt x="1422" y="1309"/>
                  </a:lnTo>
                  <a:lnTo>
                    <a:pt x="1422" y="1309"/>
                  </a:lnTo>
                  <a:lnTo>
                    <a:pt x="1354" y="1354"/>
                  </a:lnTo>
                  <a:lnTo>
                    <a:pt x="1286" y="1399"/>
                  </a:lnTo>
                  <a:lnTo>
                    <a:pt x="1196" y="1422"/>
                  </a:lnTo>
                  <a:lnTo>
                    <a:pt x="1128" y="1445"/>
                  </a:lnTo>
                  <a:lnTo>
                    <a:pt x="1038" y="1445"/>
                  </a:lnTo>
                  <a:lnTo>
                    <a:pt x="971" y="1422"/>
                  </a:lnTo>
                  <a:lnTo>
                    <a:pt x="903" y="1377"/>
                  </a:lnTo>
                  <a:lnTo>
                    <a:pt x="813" y="1332"/>
                  </a:lnTo>
                  <a:lnTo>
                    <a:pt x="158" y="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1"/>
            <p:cNvSpPr/>
            <p:nvPr/>
          </p:nvSpPr>
          <p:spPr>
            <a:xfrm>
              <a:off x="-853244" y="3451177"/>
              <a:ext cx="320606" cy="141735"/>
            </a:xfrm>
            <a:custGeom>
              <a:avLst/>
              <a:gdLst/>
              <a:ahLst/>
              <a:cxnLst/>
              <a:rect l="l" t="t" r="r" b="b"/>
              <a:pathLst>
                <a:path w="11482" h="5076" fill="none" extrusionOk="0">
                  <a:moveTo>
                    <a:pt x="8910" y="1"/>
                  </a:moveTo>
                  <a:lnTo>
                    <a:pt x="1" y="4016"/>
                  </a:lnTo>
                  <a:lnTo>
                    <a:pt x="1196" y="5076"/>
                  </a:lnTo>
                  <a:lnTo>
                    <a:pt x="11482" y="2459"/>
                  </a:lnTo>
                  <a:lnTo>
                    <a:pt x="891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1"/>
            <p:cNvSpPr/>
            <p:nvPr/>
          </p:nvSpPr>
          <p:spPr>
            <a:xfrm>
              <a:off x="-853244" y="3453690"/>
              <a:ext cx="295420" cy="126629"/>
            </a:xfrm>
            <a:custGeom>
              <a:avLst/>
              <a:gdLst/>
              <a:ahLst/>
              <a:cxnLst/>
              <a:rect l="l" t="t" r="r" b="b"/>
              <a:pathLst>
                <a:path w="10580" h="4535" fill="none" extrusionOk="0">
                  <a:moveTo>
                    <a:pt x="8707" y="1"/>
                  </a:moveTo>
                  <a:lnTo>
                    <a:pt x="1" y="3926"/>
                  </a:lnTo>
                  <a:lnTo>
                    <a:pt x="677" y="4535"/>
                  </a:lnTo>
                  <a:lnTo>
                    <a:pt x="10580" y="1805"/>
                  </a:lnTo>
                  <a:lnTo>
                    <a:pt x="87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extrusionOk="0">
                  <a:moveTo>
                    <a:pt x="2865" y="0"/>
                  </a:moveTo>
                  <a:lnTo>
                    <a:pt x="0" y="9316"/>
                  </a:lnTo>
                  <a:lnTo>
                    <a:pt x="2730" y="11595"/>
                  </a:lnTo>
                  <a:lnTo>
                    <a:pt x="4083" y="1061"/>
                  </a:lnTo>
                  <a:lnTo>
                    <a:pt x="28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1"/>
            <p:cNvSpPr/>
            <p:nvPr/>
          </p:nvSpPr>
          <p:spPr>
            <a:xfrm>
              <a:off x="-542103" y="3120519"/>
              <a:ext cx="114035" cy="323761"/>
            </a:xfrm>
            <a:custGeom>
              <a:avLst/>
              <a:gdLst/>
              <a:ahLst/>
              <a:cxnLst/>
              <a:rect l="l" t="t" r="r" b="b"/>
              <a:pathLst>
                <a:path w="4084" h="11595" fill="none" extrusionOk="0">
                  <a:moveTo>
                    <a:pt x="0" y="9316"/>
                  </a:moveTo>
                  <a:lnTo>
                    <a:pt x="2865" y="0"/>
                  </a:lnTo>
                  <a:lnTo>
                    <a:pt x="4083" y="1061"/>
                  </a:lnTo>
                  <a:lnTo>
                    <a:pt x="2730" y="11595"/>
                  </a:lnTo>
                  <a:lnTo>
                    <a:pt x="0" y="931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EE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1"/>
            <p:cNvSpPr/>
            <p:nvPr/>
          </p:nvSpPr>
          <p:spPr>
            <a:xfrm>
              <a:off x="-456437" y="3124931"/>
              <a:ext cx="13877" cy="12621"/>
            </a:xfrm>
            <a:custGeom>
              <a:avLst/>
              <a:gdLst/>
              <a:ahLst/>
              <a:cxnLst/>
              <a:rect l="l" t="t" r="r" b="b"/>
              <a:pathLst>
                <a:path w="497" h="45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96" y="451"/>
                  </a:lnTo>
                  <a:lnTo>
                    <a:pt x="496" y="45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1"/>
            <p:cNvSpPr/>
            <p:nvPr/>
          </p:nvSpPr>
          <p:spPr>
            <a:xfrm>
              <a:off x="-540847" y="3120519"/>
              <a:ext cx="84438" cy="254486"/>
            </a:xfrm>
            <a:custGeom>
              <a:avLst/>
              <a:gdLst/>
              <a:ahLst/>
              <a:cxnLst/>
              <a:rect l="l" t="t" r="r" b="b"/>
              <a:pathLst>
                <a:path w="3024" h="9114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820" y="0"/>
                  </a:lnTo>
                  <a:lnTo>
                    <a:pt x="3023" y="158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1"/>
            <p:cNvSpPr/>
            <p:nvPr/>
          </p:nvSpPr>
          <p:spPr>
            <a:xfrm>
              <a:off x="-540847" y="3120519"/>
              <a:ext cx="98287" cy="300446"/>
            </a:xfrm>
            <a:custGeom>
              <a:avLst/>
              <a:gdLst/>
              <a:ahLst/>
              <a:cxnLst/>
              <a:rect l="l" t="t" r="r" b="b"/>
              <a:pathLst>
                <a:path w="3520" h="10760" fill="none" extrusionOk="0">
                  <a:moveTo>
                    <a:pt x="2820" y="0"/>
                  </a:moveTo>
                  <a:lnTo>
                    <a:pt x="1" y="9113"/>
                  </a:lnTo>
                  <a:lnTo>
                    <a:pt x="2031" y="10760"/>
                  </a:lnTo>
                  <a:lnTo>
                    <a:pt x="3519" y="609"/>
                  </a:lnTo>
                  <a:lnTo>
                    <a:pt x="3023" y="158"/>
                  </a:lnTo>
                  <a:lnTo>
                    <a:pt x="28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1"/>
            <p:cNvSpPr/>
            <p:nvPr/>
          </p:nvSpPr>
          <p:spPr>
            <a:xfrm>
              <a:off x="-889766" y="3133112"/>
              <a:ext cx="557417" cy="502633"/>
            </a:xfrm>
            <a:custGeom>
              <a:avLst/>
              <a:gdLst/>
              <a:ahLst/>
              <a:cxnLst/>
              <a:rect l="l" t="t" r="r" b="b"/>
              <a:pathLst>
                <a:path w="19963" h="18001" extrusionOk="0">
                  <a:moveTo>
                    <a:pt x="993" y="1"/>
                  </a:moveTo>
                  <a:lnTo>
                    <a:pt x="767" y="23"/>
                  </a:lnTo>
                  <a:lnTo>
                    <a:pt x="564" y="68"/>
                  </a:lnTo>
                  <a:lnTo>
                    <a:pt x="451" y="91"/>
                  </a:lnTo>
                  <a:lnTo>
                    <a:pt x="361" y="158"/>
                  </a:lnTo>
                  <a:lnTo>
                    <a:pt x="294" y="226"/>
                  </a:lnTo>
                  <a:lnTo>
                    <a:pt x="203" y="294"/>
                  </a:lnTo>
                  <a:lnTo>
                    <a:pt x="136" y="384"/>
                  </a:lnTo>
                  <a:lnTo>
                    <a:pt x="91" y="474"/>
                  </a:lnTo>
                  <a:lnTo>
                    <a:pt x="45" y="587"/>
                  </a:lnTo>
                  <a:lnTo>
                    <a:pt x="23" y="677"/>
                  </a:lnTo>
                  <a:lnTo>
                    <a:pt x="0" y="880"/>
                  </a:lnTo>
                  <a:lnTo>
                    <a:pt x="23" y="1106"/>
                  </a:lnTo>
                  <a:lnTo>
                    <a:pt x="68" y="1354"/>
                  </a:lnTo>
                  <a:lnTo>
                    <a:pt x="181" y="1580"/>
                  </a:lnTo>
                  <a:lnTo>
                    <a:pt x="294" y="1828"/>
                  </a:lnTo>
                  <a:lnTo>
                    <a:pt x="451" y="2076"/>
                  </a:lnTo>
                  <a:lnTo>
                    <a:pt x="632" y="2324"/>
                  </a:lnTo>
                  <a:lnTo>
                    <a:pt x="812" y="2549"/>
                  </a:lnTo>
                  <a:lnTo>
                    <a:pt x="1218" y="3023"/>
                  </a:lnTo>
                  <a:lnTo>
                    <a:pt x="1602" y="3429"/>
                  </a:lnTo>
                  <a:lnTo>
                    <a:pt x="1985" y="3768"/>
                  </a:lnTo>
                  <a:lnTo>
                    <a:pt x="15587" y="16850"/>
                  </a:lnTo>
                  <a:lnTo>
                    <a:pt x="15857" y="17076"/>
                  </a:lnTo>
                  <a:lnTo>
                    <a:pt x="16151" y="17256"/>
                  </a:lnTo>
                  <a:lnTo>
                    <a:pt x="16421" y="17437"/>
                  </a:lnTo>
                  <a:lnTo>
                    <a:pt x="16715" y="17572"/>
                  </a:lnTo>
                  <a:lnTo>
                    <a:pt x="17008" y="17707"/>
                  </a:lnTo>
                  <a:lnTo>
                    <a:pt x="17279" y="17820"/>
                  </a:lnTo>
                  <a:lnTo>
                    <a:pt x="17572" y="17888"/>
                  </a:lnTo>
                  <a:lnTo>
                    <a:pt x="17842" y="17956"/>
                  </a:lnTo>
                  <a:lnTo>
                    <a:pt x="18113" y="17978"/>
                  </a:lnTo>
                  <a:lnTo>
                    <a:pt x="18361" y="18001"/>
                  </a:lnTo>
                  <a:lnTo>
                    <a:pt x="18609" y="17978"/>
                  </a:lnTo>
                  <a:lnTo>
                    <a:pt x="18857" y="17933"/>
                  </a:lnTo>
                  <a:lnTo>
                    <a:pt x="19061" y="17865"/>
                  </a:lnTo>
                  <a:lnTo>
                    <a:pt x="19264" y="17753"/>
                  </a:lnTo>
                  <a:lnTo>
                    <a:pt x="19467" y="17617"/>
                  </a:lnTo>
                  <a:lnTo>
                    <a:pt x="19624" y="17482"/>
                  </a:lnTo>
                  <a:lnTo>
                    <a:pt x="19760" y="17279"/>
                  </a:lnTo>
                  <a:lnTo>
                    <a:pt x="19850" y="17076"/>
                  </a:lnTo>
                  <a:lnTo>
                    <a:pt x="19918" y="16850"/>
                  </a:lnTo>
                  <a:lnTo>
                    <a:pt x="19963" y="16625"/>
                  </a:lnTo>
                  <a:lnTo>
                    <a:pt x="19963" y="16377"/>
                  </a:lnTo>
                  <a:lnTo>
                    <a:pt x="19940" y="16106"/>
                  </a:lnTo>
                  <a:lnTo>
                    <a:pt x="19895" y="15835"/>
                  </a:lnTo>
                  <a:lnTo>
                    <a:pt x="19805" y="15565"/>
                  </a:lnTo>
                  <a:lnTo>
                    <a:pt x="19715" y="15271"/>
                  </a:lnTo>
                  <a:lnTo>
                    <a:pt x="19602" y="15001"/>
                  </a:lnTo>
                  <a:lnTo>
                    <a:pt x="19467" y="14730"/>
                  </a:lnTo>
                  <a:lnTo>
                    <a:pt x="19309" y="14482"/>
                  </a:lnTo>
                  <a:lnTo>
                    <a:pt x="19128" y="14211"/>
                  </a:lnTo>
                  <a:lnTo>
                    <a:pt x="18925" y="13986"/>
                  </a:lnTo>
                  <a:lnTo>
                    <a:pt x="18722" y="13760"/>
                  </a:lnTo>
                  <a:lnTo>
                    <a:pt x="18519" y="13557"/>
                  </a:lnTo>
                  <a:lnTo>
                    <a:pt x="3857" y="1647"/>
                  </a:lnTo>
                  <a:lnTo>
                    <a:pt x="3474" y="1309"/>
                  </a:lnTo>
                  <a:lnTo>
                    <a:pt x="3023" y="971"/>
                  </a:lnTo>
                  <a:lnTo>
                    <a:pt x="2527" y="632"/>
                  </a:lnTo>
                  <a:lnTo>
                    <a:pt x="2256" y="474"/>
                  </a:lnTo>
                  <a:lnTo>
                    <a:pt x="2008" y="316"/>
                  </a:lnTo>
                  <a:lnTo>
                    <a:pt x="1737" y="204"/>
                  </a:lnTo>
                  <a:lnTo>
                    <a:pt x="1489" y="113"/>
                  </a:lnTo>
                  <a:lnTo>
                    <a:pt x="1241" y="46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1"/>
            <p:cNvSpPr/>
            <p:nvPr/>
          </p:nvSpPr>
          <p:spPr>
            <a:xfrm>
              <a:off x="-976689" y="3172790"/>
              <a:ext cx="146789" cy="74358"/>
            </a:xfrm>
            <a:custGeom>
              <a:avLst/>
              <a:gdLst/>
              <a:ahLst/>
              <a:cxnLst/>
              <a:rect l="l" t="t" r="r" b="b"/>
              <a:pathLst>
                <a:path w="5257" h="2663" fill="none" extrusionOk="0">
                  <a:moveTo>
                    <a:pt x="3181" y="1"/>
                  </a:moveTo>
                  <a:lnTo>
                    <a:pt x="1" y="1377"/>
                  </a:lnTo>
                  <a:lnTo>
                    <a:pt x="1467" y="2662"/>
                  </a:lnTo>
                  <a:lnTo>
                    <a:pt x="5256" y="1828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1"/>
            <p:cNvSpPr/>
            <p:nvPr/>
          </p:nvSpPr>
          <p:spPr>
            <a:xfrm>
              <a:off x="-853858" y="3041163"/>
              <a:ext cx="68661" cy="143633"/>
            </a:xfrm>
            <a:custGeom>
              <a:avLst/>
              <a:gdLst/>
              <a:ahLst/>
              <a:cxnLst/>
              <a:rect l="l" t="t" r="r" b="b"/>
              <a:pathLst>
                <a:path w="2459" h="5144" extrusionOk="0">
                  <a:moveTo>
                    <a:pt x="1015" y="0"/>
                  </a:moveTo>
                  <a:lnTo>
                    <a:pt x="0" y="3316"/>
                  </a:lnTo>
                  <a:lnTo>
                    <a:pt x="2098" y="5143"/>
                  </a:lnTo>
                  <a:lnTo>
                    <a:pt x="2459" y="1286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1"/>
            <p:cNvSpPr/>
            <p:nvPr/>
          </p:nvSpPr>
          <p:spPr>
            <a:xfrm>
              <a:off x="-886611" y="3174046"/>
              <a:ext cx="37807" cy="33423"/>
            </a:xfrm>
            <a:custGeom>
              <a:avLst/>
              <a:gdLst/>
              <a:ahLst/>
              <a:cxnLst/>
              <a:rect l="l" t="t" r="r" b="b"/>
              <a:pathLst>
                <a:path w="1354" h="119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353" y="1196"/>
                  </a:lnTo>
                  <a:lnTo>
                    <a:pt x="1353" y="119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1"/>
            <p:cNvSpPr/>
            <p:nvPr/>
          </p:nvSpPr>
          <p:spPr>
            <a:xfrm>
              <a:off x="-976689" y="3172790"/>
              <a:ext cx="127885" cy="63635"/>
            </a:xfrm>
            <a:custGeom>
              <a:avLst/>
              <a:gdLst/>
              <a:ahLst/>
              <a:cxnLst/>
              <a:rect l="l" t="t" r="r" b="b"/>
              <a:pathLst>
                <a:path w="4580" h="2279" fill="none" extrusionOk="0">
                  <a:moveTo>
                    <a:pt x="3181" y="1"/>
                  </a:moveTo>
                  <a:lnTo>
                    <a:pt x="158" y="1309"/>
                  </a:lnTo>
                  <a:lnTo>
                    <a:pt x="1" y="1377"/>
                  </a:lnTo>
                  <a:lnTo>
                    <a:pt x="1016" y="2279"/>
                  </a:lnTo>
                  <a:lnTo>
                    <a:pt x="4579" y="1241"/>
                  </a:lnTo>
                  <a:lnTo>
                    <a:pt x="3226" y="46"/>
                  </a:lnTo>
                  <a:lnTo>
                    <a:pt x="31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D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1"/>
            <p:cNvSpPr/>
            <p:nvPr/>
          </p:nvSpPr>
          <p:spPr>
            <a:xfrm>
              <a:off x="-853858" y="3133754"/>
              <a:ext cx="1899" cy="1284"/>
            </a:xfrm>
            <a:custGeom>
              <a:avLst/>
              <a:gdLst/>
              <a:ahLst/>
              <a:cxnLst/>
              <a:rect l="l" t="t" r="r" b="b"/>
              <a:pathLst>
                <a:path w="68" h="46" fill="none" extrusionOk="0">
                  <a:moveTo>
                    <a:pt x="0" y="0"/>
                  </a:moveTo>
                  <a:lnTo>
                    <a:pt x="68" y="45"/>
                  </a:lnTo>
                  <a:lnTo>
                    <a:pt x="68" y="45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1"/>
            <p:cNvSpPr/>
            <p:nvPr/>
          </p:nvSpPr>
          <p:spPr>
            <a:xfrm>
              <a:off x="-851987" y="3135011"/>
              <a:ext cx="37835" cy="33395"/>
            </a:xfrm>
            <a:custGeom>
              <a:avLst/>
              <a:gdLst/>
              <a:ahLst/>
              <a:cxnLst/>
              <a:rect l="l" t="t" r="r" b="b"/>
              <a:pathLst>
                <a:path w="1355" h="1196" fill="none" extrusionOk="0">
                  <a:moveTo>
                    <a:pt x="1" y="0"/>
                  </a:moveTo>
                  <a:lnTo>
                    <a:pt x="1354" y="1196"/>
                  </a:lnTo>
                  <a:lnTo>
                    <a:pt x="1354" y="1196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1"/>
            <p:cNvSpPr/>
            <p:nvPr/>
          </p:nvSpPr>
          <p:spPr>
            <a:xfrm>
              <a:off x="-853858" y="3041163"/>
              <a:ext cx="56068" cy="127243"/>
            </a:xfrm>
            <a:custGeom>
              <a:avLst/>
              <a:gdLst/>
              <a:ahLst/>
              <a:cxnLst/>
              <a:rect l="l" t="t" r="r" b="b"/>
              <a:pathLst>
                <a:path w="2008" h="4557" fill="none" extrusionOk="0">
                  <a:moveTo>
                    <a:pt x="1015" y="0"/>
                  </a:moveTo>
                  <a:lnTo>
                    <a:pt x="0" y="3316"/>
                  </a:lnTo>
                  <a:lnTo>
                    <a:pt x="68" y="3361"/>
                  </a:lnTo>
                  <a:lnTo>
                    <a:pt x="1421" y="4557"/>
                  </a:lnTo>
                  <a:lnTo>
                    <a:pt x="2008" y="880"/>
                  </a:lnTo>
                  <a:lnTo>
                    <a:pt x="10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2" name="Google Shape;982;p11"/>
          <p:cNvGrpSpPr/>
          <p:nvPr/>
        </p:nvGrpSpPr>
        <p:grpSpPr>
          <a:xfrm>
            <a:off x="7801440" y="2330132"/>
            <a:ext cx="959605" cy="1542140"/>
            <a:chOff x="9840651" y="2066749"/>
            <a:chExt cx="701773" cy="1127790"/>
          </a:xfrm>
        </p:grpSpPr>
        <p:sp>
          <p:nvSpPr>
            <p:cNvPr id="983" name="Google Shape;983;p11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1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1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1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1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1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1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1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1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1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1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1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1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1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1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1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1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1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1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1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1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1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1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" name="Google Shape;1014;p11"/>
          <p:cNvGrpSpPr/>
          <p:nvPr/>
        </p:nvGrpSpPr>
        <p:grpSpPr>
          <a:xfrm>
            <a:off x="196021" y="2660572"/>
            <a:ext cx="1288943" cy="954529"/>
            <a:chOff x="1156200" y="3428725"/>
            <a:chExt cx="684625" cy="507000"/>
          </a:xfrm>
        </p:grpSpPr>
        <p:sp>
          <p:nvSpPr>
            <p:cNvPr id="1015" name="Google Shape;1015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1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1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1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1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1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1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1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1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1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1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1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1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1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1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1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1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1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1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" name="Google Shape;1046;p11"/>
          <p:cNvGrpSpPr/>
          <p:nvPr/>
        </p:nvGrpSpPr>
        <p:grpSpPr>
          <a:xfrm>
            <a:off x="7725246" y="4196257"/>
            <a:ext cx="1122563" cy="670479"/>
            <a:chOff x="7734396" y="189920"/>
            <a:chExt cx="1122563" cy="670479"/>
          </a:xfrm>
        </p:grpSpPr>
        <p:sp>
          <p:nvSpPr>
            <p:cNvPr id="1047" name="Google Shape;1047;p11"/>
            <p:cNvSpPr/>
            <p:nvPr/>
          </p:nvSpPr>
          <p:spPr>
            <a:xfrm>
              <a:off x="7747000" y="189920"/>
              <a:ext cx="1109957" cy="616606"/>
            </a:xfrm>
            <a:custGeom>
              <a:avLst/>
              <a:gdLst/>
              <a:ahLst/>
              <a:cxnLst/>
              <a:rect l="l" t="t" r="r" b="b"/>
              <a:pathLst>
                <a:path w="40245" h="22357" extrusionOk="0">
                  <a:moveTo>
                    <a:pt x="5569" y="1"/>
                  </a:moveTo>
                  <a:lnTo>
                    <a:pt x="5382" y="22"/>
                  </a:lnTo>
                  <a:lnTo>
                    <a:pt x="5174" y="43"/>
                  </a:lnTo>
                  <a:lnTo>
                    <a:pt x="4987" y="84"/>
                  </a:lnTo>
                  <a:lnTo>
                    <a:pt x="4800" y="167"/>
                  </a:lnTo>
                  <a:lnTo>
                    <a:pt x="4613" y="250"/>
                  </a:lnTo>
                  <a:lnTo>
                    <a:pt x="4447" y="354"/>
                  </a:lnTo>
                  <a:lnTo>
                    <a:pt x="4301" y="458"/>
                  </a:lnTo>
                  <a:lnTo>
                    <a:pt x="4156" y="583"/>
                  </a:lnTo>
                  <a:lnTo>
                    <a:pt x="4011" y="728"/>
                  </a:lnTo>
                  <a:lnTo>
                    <a:pt x="3907" y="894"/>
                  </a:lnTo>
                  <a:lnTo>
                    <a:pt x="3803" y="1061"/>
                  </a:lnTo>
                  <a:lnTo>
                    <a:pt x="3720" y="1227"/>
                  </a:lnTo>
                  <a:lnTo>
                    <a:pt x="3637" y="1435"/>
                  </a:lnTo>
                  <a:lnTo>
                    <a:pt x="3595" y="1622"/>
                  </a:lnTo>
                  <a:lnTo>
                    <a:pt x="3553" y="1829"/>
                  </a:lnTo>
                  <a:lnTo>
                    <a:pt x="2806" y="9205"/>
                  </a:lnTo>
                  <a:lnTo>
                    <a:pt x="7543" y="9703"/>
                  </a:lnTo>
                  <a:lnTo>
                    <a:pt x="7646" y="9724"/>
                  </a:lnTo>
                  <a:lnTo>
                    <a:pt x="7750" y="9766"/>
                  </a:lnTo>
                  <a:lnTo>
                    <a:pt x="7833" y="9807"/>
                  </a:lnTo>
                  <a:lnTo>
                    <a:pt x="7896" y="9890"/>
                  </a:lnTo>
                  <a:lnTo>
                    <a:pt x="7958" y="9974"/>
                  </a:lnTo>
                  <a:lnTo>
                    <a:pt x="8000" y="10057"/>
                  </a:lnTo>
                  <a:lnTo>
                    <a:pt x="8020" y="10161"/>
                  </a:lnTo>
                  <a:lnTo>
                    <a:pt x="8020" y="10264"/>
                  </a:lnTo>
                  <a:lnTo>
                    <a:pt x="7916" y="11386"/>
                  </a:lnTo>
                  <a:lnTo>
                    <a:pt x="7896" y="11469"/>
                  </a:lnTo>
                  <a:lnTo>
                    <a:pt x="7854" y="11553"/>
                  </a:lnTo>
                  <a:lnTo>
                    <a:pt x="7813" y="11615"/>
                  </a:lnTo>
                  <a:lnTo>
                    <a:pt x="7771" y="11677"/>
                  </a:lnTo>
                  <a:lnTo>
                    <a:pt x="7709" y="11740"/>
                  </a:lnTo>
                  <a:lnTo>
                    <a:pt x="7626" y="11781"/>
                  </a:lnTo>
                  <a:lnTo>
                    <a:pt x="7543" y="11823"/>
                  </a:lnTo>
                  <a:lnTo>
                    <a:pt x="7459" y="11843"/>
                  </a:lnTo>
                  <a:lnTo>
                    <a:pt x="1912" y="12695"/>
                  </a:lnTo>
                  <a:lnTo>
                    <a:pt x="1767" y="12737"/>
                  </a:lnTo>
                  <a:lnTo>
                    <a:pt x="1600" y="12778"/>
                  </a:lnTo>
                  <a:lnTo>
                    <a:pt x="1455" y="12841"/>
                  </a:lnTo>
                  <a:lnTo>
                    <a:pt x="1330" y="12903"/>
                  </a:lnTo>
                  <a:lnTo>
                    <a:pt x="1185" y="12986"/>
                  </a:lnTo>
                  <a:lnTo>
                    <a:pt x="1060" y="13069"/>
                  </a:lnTo>
                  <a:lnTo>
                    <a:pt x="832" y="13277"/>
                  </a:lnTo>
                  <a:lnTo>
                    <a:pt x="645" y="13506"/>
                  </a:lnTo>
                  <a:lnTo>
                    <a:pt x="562" y="13630"/>
                  </a:lnTo>
                  <a:lnTo>
                    <a:pt x="479" y="13776"/>
                  </a:lnTo>
                  <a:lnTo>
                    <a:pt x="437" y="13921"/>
                  </a:lnTo>
                  <a:lnTo>
                    <a:pt x="375" y="14067"/>
                  </a:lnTo>
                  <a:lnTo>
                    <a:pt x="354" y="14212"/>
                  </a:lnTo>
                  <a:lnTo>
                    <a:pt x="312" y="14378"/>
                  </a:lnTo>
                  <a:lnTo>
                    <a:pt x="1" y="17495"/>
                  </a:lnTo>
                  <a:lnTo>
                    <a:pt x="1" y="17682"/>
                  </a:lnTo>
                  <a:lnTo>
                    <a:pt x="42" y="17869"/>
                  </a:lnTo>
                  <a:lnTo>
                    <a:pt x="105" y="18035"/>
                  </a:lnTo>
                  <a:lnTo>
                    <a:pt x="208" y="18180"/>
                  </a:lnTo>
                  <a:lnTo>
                    <a:pt x="333" y="18305"/>
                  </a:lnTo>
                  <a:lnTo>
                    <a:pt x="479" y="18409"/>
                  </a:lnTo>
                  <a:lnTo>
                    <a:pt x="645" y="18471"/>
                  </a:lnTo>
                  <a:lnTo>
                    <a:pt x="832" y="18513"/>
                  </a:lnTo>
                  <a:lnTo>
                    <a:pt x="38541" y="22356"/>
                  </a:lnTo>
                  <a:lnTo>
                    <a:pt x="40244" y="5569"/>
                  </a:lnTo>
                  <a:lnTo>
                    <a:pt x="40244" y="5361"/>
                  </a:lnTo>
                  <a:lnTo>
                    <a:pt x="40244" y="5153"/>
                  </a:lnTo>
                  <a:lnTo>
                    <a:pt x="40203" y="4966"/>
                  </a:lnTo>
                  <a:lnTo>
                    <a:pt x="40161" y="4759"/>
                  </a:lnTo>
                  <a:lnTo>
                    <a:pt x="40099" y="4572"/>
                  </a:lnTo>
                  <a:lnTo>
                    <a:pt x="40016" y="4406"/>
                  </a:lnTo>
                  <a:lnTo>
                    <a:pt x="39912" y="4239"/>
                  </a:lnTo>
                  <a:lnTo>
                    <a:pt x="39787" y="4073"/>
                  </a:lnTo>
                  <a:lnTo>
                    <a:pt x="39663" y="3928"/>
                  </a:lnTo>
                  <a:lnTo>
                    <a:pt x="39517" y="3803"/>
                  </a:lnTo>
                  <a:lnTo>
                    <a:pt x="39372" y="3678"/>
                  </a:lnTo>
                  <a:lnTo>
                    <a:pt x="39206" y="3574"/>
                  </a:lnTo>
                  <a:lnTo>
                    <a:pt x="39019" y="3491"/>
                  </a:lnTo>
                  <a:lnTo>
                    <a:pt x="38832" y="3429"/>
                  </a:lnTo>
                  <a:lnTo>
                    <a:pt x="38624" y="3367"/>
                  </a:lnTo>
                  <a:lnTo>
                    <a:pt x="38437" y="3346"/>
                  </a:lnTo>
                  <a:lnTo>
                    <a:pt x="5777" y="22"/>
                  </a:lnTo>
                  <a:lnTo>
                    <a:pt x="55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1"/>
            <p:cNvSpPr/>
            <p:nvPr/>
          </p:nvSpPr>
          <p:spPr>
            <a:xfrm>
              <a:off x="8722850" y="549790"/>
              <a:ext cx="112333" cy="112333"/>
            </a:xfrm>
            <a:custGeom>
              <a:avLst/>
              <a:gdLst/>
              <a:ahLst/>
              <a:cxnLst/>
              <a:rect l="l" t="t" r="r" b="b"/>
              <a:pathLst>
                <a:path w="4073" h="4073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1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8" y="3719"/>
                  </a:lnTo>
                  <a:lnTo>
                    <a:pt x="582" y="3761"/>
                  </a:lnTo>
                  <a:lnTo>
                    <a:pt x="3678" y="4073"/>
                  </a:lnTo>
                  <a:lnTo>
                    <a:pt x="4073" y="31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1"/>
            <p:cNvSpPr/>
            <p:nvPr/>
          </p:nvSpPr>
          <p:spPr>
            <a:xfrm>
              <a:off x="8494208" y="52687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500" y="125"/>
                  </a:lnTo>
                  <a:lnTo>
                    <a:pt x="416" y="229"/>
                  </a:lnTo>
                  <a:lnTo>
                    <a:pt x="333" y="333"/>
                  </a:lnTo>
                  <a:lnTo>
                    <a:pt x="292" y="437"/>
                  </a:lnTo>
                  <a:lnTo>
                    <a:pt x="250" y="582"/>
                  </a:lnTo>
                  <a:lnTo>
                    <a:pt x="1" y="3013"/>
                  </a:lnTo>
                  <a:lnTo>
                    <a:pt x="1" y="3158"/>
                  </a:lnTo>
                  <a:lnTo>
                    <a:pt x="43" y="3283"/>
                  </a:lnTo>
                  <a:lnTo>
                    <a:pt x="84" y="3387"/>
                  </a:lnTo>
                  <a:lnTo>
                    <a:pt x="146" y="3491"/>
                  </a:lnTo>
                  <a:lnTo>
                    <a:pt x="250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3" y="3740"/>
                  </a:lnTo>
                  <a:lnTo>
                    <a:pt x="3138" y="3989"/>
                  </a:lnTo>
                  <a:lnTo>
                    <a:pt x="3263" y="3989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44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4" y="3532"/>
                  </a:lnTo>
                  <a:lnTo>
                    <a:pt x="3845" y="3408"/>
                  </a:lnTo>
                  <a:lnTo>
                    <a:pt x="4094" y="956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32" y="582"/>
                  </a:lnTo>
                  <a:lnTo>
                    <a:pt x="3948" y="478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7" y="27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1"/>
            <p:cNvSpPr/>
            <p:nvPr/>
          </p:nvSpPr>
          <p:spPr>
            <a:xfrm>
              <a:off x="8344088" y="511398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1" y="458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2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32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1"/>
            <p:cNvSpPr/>
            <p:nvPr/>
          </p:nvSpPr>
          <p:spPr>
            <a:xfrm>
              <a:off x="8193968" y="495925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1" y="1"/>
                  </a:moveTo>
                  <a:lnTo>
                    <a:pt x="707" y="21"/>
                  </a:lnTo>
                  <a:lnTo>
                    <a:pt x="603" y="84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58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9"/>
                  </a:lnTo>
                  <a:lnTo>
                    <a:pt x="21" y="3283"/>
                  </a:lnTo>
                  <a:lnTo>
                    <a:pt x="8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62" y="4010"/>
                  </a:lnTo>
                  <a:lnTo>
                    <a:pt x="3387" y="3990"/>
                  </a:lnTo>
                  <a:lnTo>
                    <a:pt x="3491" y="3927"/>
                  </a:lnTo>
                  <a:lnTo>
                    <a:pt x="3594" y="3865"/>
                  </a:lnTo>
                  <a:lnTo>
                    <a:pt x="3698" y="3782"/>
                  </a:lnTo>
                  <a:lnTo>
                    <a:pt x="3761" y="3678"/>
                  </a:lnTo>
                  <a:lnTo>
                    <a:pt x="3823" y="3553"/>
                  </a:lnTo>
                  <a:lnTo>
                    <a:pt x="3844" y="3429"/>
                  </a:lnTo>
                  <a:lnTo>
                    <a:pt x="4093" y="977"/>
                  </a:lnTo>
                  <a:lnTo>
                    <a:pt x="4093" y="852"/>
                  </a:lnTo>
                  <a:lnTo>
                    <a:pt x="4072" y="728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1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1"/>
            <p:cNvSpPr/>
            <p:nvPr/>
          </p:nvSpPr>
          <p:spPr>
            <a:xfrm>
              <a:off x="8043820" y="48045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33" y="354"/>
                  </a:lnTo>
                  <a:lnTo>
                    <a:pt x="271" y="458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616"/>
                  </a:lnTo>
                  <a:lnTo>
                    <a:pt x="333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63" y="4010"/>
                  </a:lnTo>
                  <a:lnTo>
                    <a:pt x="3387" y="3990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44" y="3429"/>
                  </a:lnTo>
                  <a:lnTo>
                    <a:pt x="4094" y="977"/>
                  </a:lnTo>
                  <a:lnTo>
                    <a:pt x="4094" y="852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54"/>
                  </a:lnTo>
                  <a:lnTo>
                    <a:pt x="3637" y="291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1"/>
            <p:cNvSpPr/>
            <p:nvPr/>
          </p:nvSpPr>
          <p:spPr>
            <a:xfrm>
              <a:off x="8514287" y="332621"/>
              <a:ext cx="112913" cy="110044"/>
            </a:xfrm>
            <a:custGeom>
              <a:avLst/>
              <a:gdLst/>
              <a:ahLst/>
              <a:cxnLst/>
              <a:rect l="l" t="t" r="r" b="b"/>
              <a:pathLst>
                <a:path w="4094" h="3990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8" y="125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0" y="437"/>
                  </a:lnTo>
                  <a:lnTo>
                    <a:pt x="249" y="582"/>
                  </a:lnTo>
                  <a:lnTo>
                    <a:pt x="0" y="3013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83" y="3387"/>
                  </a:lnTo>
                  <a:lnTo>
                    <a:pt x="146" y="349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3989"/>
                  </a:lnTo>
                  <a:lnTo>
                    <a:pt x="3262" y="3989"/>
                  </a:lnTo>
                  <a:lnTo>
                    <a:pt x="3387" y="3969"/>
                  </a:lnTo>
                  <a:lnTo>
                    <a:pt x="3491" y="3927"/>
                  </a:lnTo>
                  <a:lnTo>
                    <a:pt x="3594" y="3844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2" y="3532"/>
                  </a:lnTo>
                  <a:lnTo>
                    <a:pt x="3844" y="3408"/>
                  </a:lnTo>
                  <a:lnTo>
                    <a:pt x="4093" y="956"/>
                  </a:lnTo>
                  <a:lnTo>
                    <a:pt x="4093" y="831"/>
                  </a:lnTo>
                  <a:lnTo>
                    <a:pt x="4051" y="707"/>
                  </a:lnTo>
                  <a:lnTo>
                    <a:pt x="4010" y="582"/>
                  </a:lnTo>
                  <a:lnTo>
                    <a:pt x="3948" y="478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6" y="270"/>
                  </a:lnTo>
                  <a:lnTo>
                    <a:pt x="351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1"/>
            <p:cNvSpPr/>
            <p:nvPr/>
          </p:nvSpPr>
          <p:spPr>
            <a:xfrm>
              <a:off x="8364139" y="317149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582" y="63"/>
                  </a:lnTo>
                  <a:lnTo>
                    <a:pt x="47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71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22" y="3283"/>
                  </a:lnTo>
                  <a:lnTo>
                    <a:pt x="63" y="3408"/>
                  </a:lnTo>
                  <a:lnTo>
                    <a:pt x="146" y="3511"/>
                  </a:lnTo>
                  <a:lnTo>
                    <a:pt x="229" y="3595"/>
                  </a:lnTo>
                  <a:lnTo>
                    <a:pt x="333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6" y="396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61"/>
                  </a:lnTo>
                  <a:lnTo>
                    <a:pt x="3761" y="3657"/>
                  </a:lnTo>
                  <a:lnTo>
                    <a:pt x="3803" y="3553"/>
                  </a:lnTo>
                  <a:lnTo>
                    <a:pt x="3844" y="342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52" y="707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44" y="395"/>
                  </a:lnTo>
                  <a:lnTo>
                    <a:pt x="3740" y="333"/>
                  </a:lnTo>
                  <a:lnTo>
                    <a:pt x="3637" y="291"/>
                  </a:lnTo>
                  <a:lnTo>
                    <a:pt x="3491" y="25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1"/>
            <p:cNvSpPr/>
            <p:nvPr/>
          </p:nvSpPr>
          <p:spPr>
            <a:xfrm>
              <a:off x="8214019" y="301676"/>
              <a:ext cx="112333" cy="110623"/>
            </a:xfrm>
            <a:custGeom>
              <a:avLst/>
              <a:gdLst/>
              <a:ahLst/>
              <a:cxnLst/>
              <a:rect l="l" t="t" r="r" b="b"/>
              <a:pathLst>
                <a:path w="4073" h="4011" extrusionOk="0">
                  <a:moveTo>
                    <a:pt x="831" y="0"/>
                  </a:moveTo>
                  <a:lnTo>
                    <a:pt x="707" y="21"/>
                  </a:lnTo>
                  <a:lnTo>
                    <a:pt x="582" y="83"/>
                  </a:lnTo>
                  <a:lnTo>
                    <a:pt x="478" y="146"/>
                  </a:lnTo>
                  <a:lnTo>
                    <a:pt x="395" y="229"/>
                  </a:lnTo>
                  <a:lnTo>
                    <a:pt x="312" y="333"/>
                  </a:lnTo>
                  <a:lnTo>
                    <a:pt x="270" y="457"/>
                  </a:lnTo>
                  <a:lnTo>
                    <a:pt x="250" y="582"/>
                  </a:lnTo>
                  <a:lnTo>
                    <a:pt x="0" y="3034"/>
                  </a:lnTo>
                  <a:lnTo>
                    <a:pt x="0" y="3158"/>
                  </a:lnTo>
                  <a:lnTo>
                    <a:pt x="21" y="3283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33" y="3678"/>
                  </a:lnTo>
                  <a:lnTo>
                    <a:pt x="457" y="3719"/>
                  </a:lnTo>
                  <a:lnTo>
                    <a:pt x="582" y="3740"/>
                  </a:lnTo>
                  <a:lnTo>
                    <a:pt x="3117" y="4010"/>
                  </a:lnTo>
                  <a:lnTo>
                    <a:pt x="3241" y="4010"/>
                  </a:lnTo>
                  <a:lnTo>
                    <a:pt x="3366" y="3989"/>
                  </a:lnTo>
                  <a:lnTo>
                    <a:pt x="3491" y="3927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2" y="3553"/>
                  </a:lnTo>
                  <a:lnTo>
                    <a:pt x="3823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0" y="603"/>
                  </a:lnTo>
                  <a:lnTo>
                    <a:pt x="3927" y="499"/>
                  </a:lnTo>
                  <a:lnTo>
                    <a:pt x="3844" y="416"/>
                  </a:lnTo>
                  <a:lnTo>
                    <a:pt x="3740" y="333"/>
                  </a:lnTo>
                  <a:lnTo>
                    <a:pt x="3636" y="291"/>
                  </a:lnTo>
                  <a:lnTo>
                    <a:pt x="3491" y="27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1"/>
            <p:cNvSpPr/>
            <p:nvPr/>
          </p:nvSpPr>
          <p:spPr>
            <a:xfrm>
              <a:off x="8063871" y="286203"/>
              <a:ext cx="112361" cy="110623"/>
            </a:xfrm>
            <a:custGeom>
              <a:avLst/>
              <a:gdLst/>
              <a:ahLst/>
              <a:cxnLst/>
              <a:rect l="l" t="t" r="r" b="b"/>
              <a:pathLst>
                <a:path w="4074" h="4011" extrusionOk="0">
                  <a:moveTo>
                    <a:pt x="832" y="0"/>
                  </a:moveTo>
                  <a:lnTo>
                    <a:pt x="707" y="42"/>
                  </a:lnTo>
                  <a:lnTo>
                    <a:pt x="583" y="83"/>
                  </a:lnTo>
                  <a:lnTo>
                    <a:pt x="479" y="146"/>
                  </a:lnTo>
                  <a:lnTo>
                    <a:pt x="396" y="250"/>
                  </a:lnTo>
                  <a:lnTo>
                    <a:pt x="313" y="354"/>
                  </a:lnTo>
                  <a:lnTo>
                    <a:pt x="271" y="457"/>
                  </a:lnTo>
                  <a:lnTo>
                    <a:pt x="250" y="603"/>
                  </a:lnTo>
                  <a:lnTo>
                    <a:pt x="1" y="3034"/>
                  </a:lnTo>
                  <a:lnTo>
                    <a:pt x="1" y="3179"/>
                  </a:lnTo>
                  <a:lnTo>
                    <a:pt x="22" y="3304"/>
                  </a:lnTo>
                  <a:lnTo>
                    <a:pt x="63" y="3408"/>
                  </a:lnTo>
                  <a:lnTo>
                    <a:pt x="146" y="3512"/>
                  </a:lnTo>
                  <a:lnTo>
                    <a:pt x="230" y="3615"/>
                  </a:lnTo>
                  <a:lnTo>
                    <a:pt x="333" y="3678"/>
                  </a:lnTo>
                  <a:lnTo>
                    <a:pt x="437" y="3719"/>
                  </a:lnTo>
                  <a:lnTo>
                    <a:pt x="583" y="3761"/>
                  </a:lnTo>
                  <a:lnTo>
                    <a:pt x="3117" y="4010"/>
                  </a:lnTo>
                  <a:lnTo>
                    <a:pt x="3242" y="4010"/>
                  </a:lnTo>
                  <a:lnTo>
                    <a:pt x="3367" y="3989"/>
                  </a:lnTo>
                  <a:lnTo>
                    <a:pt x="3491" y="3948"/>
                  </a:lnTo>
                  <a:lnTo>
                    <a:pt x="3595" y="3865"/>
                  </a:lnTo>
                  <a:lnTo>
                    <a:pt x="3678" y="3782"/>
                  </a:lnTo>
                  <a:lnTo>
                    <a:pt x="3761" y="3678"/>
                  </a:lnTo>
                  <a:lnTo>
                    <a:pt x="3803" y="3553"/>
                  </a:lnTo>
                  <a:lnTo>
                    <a:pt x="3824" y="3428"/>
                  </a:lnTo>
                  <a:lnTo>
                    <a:pt x="4073" y="977"/>
                  </a:lnTo>
                  <a:lnTo>
                    <a:pt x="4073" y="852"/>
                  </a:lnTo>
                  <a:lnTo>
                    <a:pt x="4052" y="728"/>
                  </a:lnTo>
                  <a:lnTo>
                    <a:pt x="4011" y="603"/>
                  </a:lnTo>
                  <a:lnTo>
                    <a:pt x="3928" y="499"/>
                  </a:lnTo>
                  <a:lnTo>
                    <a:pt x="3845" y="416"/>
                  </a:lnTo>
                  <a:lnTo>
                    <a:pt x="3741" y="354"/>
                  </a:lnTo>
                  <a:lnTo>
                    <a:pt x="3616" y="291"/>
                  </a:lnTo>
                  <a:lnTo>
                    <a:pt x="3491" y="27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1"/>
            <p:cNvSpPr/>
            <p:nvPr/>
          </p:nvSpPr>
          <p:spPr>
            <a:xfrm>
              <a:off x="7899989" y="269572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1"/>
                  </a:moveTo>
                  <a:lnTo>
                    <a:pt x="707" y="42"/>
                  </a:lnTo>
                  <a:lnTo>
                    <a:pt x="603" y="84"/>
                  </a:lnTo>
                  <a:lnTo>
                    <a:pt x="500" y="146"/>
                  </a:lnTo>
                  <a:lnTo>
                    <a:pt x="396" y="229"/>
                  </a:lnTo>
                  <a:lnTo>
                    <a:pt x="333" y="354"/>
                  </a:lnTo>
                  <a:lnTo>
                    <a:pt x="292" y="458"/>
                  </a:lnTo>
                  <a:lnTo>
                    <a:pt x="250" y="583"/>
                  </a:lnTo>
                  <a:lnTo>
                    <a:pt x="1" y="3034"/>
                  </a:lnTo>
                  <a:lnTo>
                    <a:pt x="1" y="3180"/>
                  </a:lnTo>
                  <a:lnTo>
                    <a:pt x="43" y="3304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50" y="3616"/>
                  </a:lnTo>
                  <a:lnTo>
                    <a:pt x="354" y="3678"/>
                  </a:lnTo>
                  <a:lnTo>
                    <a:pt x="458" y="3720"/>
                  </a:lnTo>
                  <a:lnTo>
                    <a:pt x="583" y="3761"/>
                  </a:lnTo>
                  <a:lnTo>
                    <a:pt x="3138" y="4011"/>
                  </a:lnTo>
                  <a:lnTo>
                    <a:pt x="3263" y="4011"/>
                  </a:lnTo>
                  <a:lnTo>
                    <a:pt x="3388" y="3990"/>
                  </a:lnTo>
                  <a:lnTo>
                    <a:pt x="3512" y="3948"/>
                  </a:lnTo>
                  <a:lnTo>
                    <a:pt x="3616" y="3865"/>
                  </a:lnTo>
                  <a:lnTo>
                    <a:pt x="3699" y="3782"/>
                  </a:lnTo>
                  <a:lnTo>
                    <a:pt x="3761" y="3678"/>
                  </a:lnTo>
                  <a:lnTo>
                    <a:pt x="3824" y="3554"/>
                  </a:lnTo>
                  <a:lnTo>
                    <a:pt x="3845" y="3429"/>
                  </a:lnTo>
                  <a:lnTo>
                    <a:pt x="4094" y="977"/>
                  </a:lnTo>
                  <a:lnTo>
                    <a:pt x="4094" y="853"/>
                  </a:lnTo>
                  <a:lnTo>
                    <a:pt x="4073" y="728"/>
                  </a:lnTo>
                  <a:lnTo>
                    <a:pt x="4011" y="603"/>
                  </a:lnTo>
                  <a:lnTo>
                    <a:pt x="3948" y="499"/>
                  </a:lnTo>
                  <a:lnTo>
                    <a:pt x="3865" y="416"/>
                  </a:lnTo>
                  <a:lnTo>
                    <a:pt x="3761" y="333"/>
                  </a:lnTo>
                  <a:lnTo>
                    <a:pt x="3637" y="292"/>
                  </a:lnTo>
                  <a:lnTo>
                    <a:pt x="3512" y="27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1"/>
            <p:cNvSpPr/>
            <p:nvPr/>
          </p:nvSpPr>
          <p:spPr>
            <a:xfrm>
              <a:off x="8689615" y="350383"/>
              <a:ext cx="112913" cy="110623"/>
            </a:xfrm>
            <a:custGeom>
              <a:avLst/>
              <a:gdLst/>
              <a:ahLst/>
              <a:cxnLst/>
              <a:rect l="l" t="t" r="r" b="b"/>
              <a:pathLst>
                <a:path w="4094" h="4011" extrusionOk="0">
                  <a:moveTo>
                    <a:pt x="832" y="0"/>
                  </a:moveTo>
                  <a:lnTo>
                    <a:pt x="707" y="21"/>
                  </a:lnTo>
                  <a:lnTo>
                    <a:pt x="603" y="63"/>
                  </a:lnTo>
                  <a:lnTo>
                    <a:pt x="499" y="146"/>
                  </a:lnTo>
                  <a:lnTo>
                    <a:pt x="395" y="229"/>
                  </a:lnTo>
                  <a:lnTo>
                    <a:pt x="333" y="333"/>
                  </a:lnTo>
                  <a:lnTo>
                    <a:pt x="292" y="457"/>
                  </a:lnTo>
                  <a:lnTo>
                    <a:pt x="250" y="582"/>
                  </a:lnTo>
                  <a:lnTo>
                    <a:pt x="1" y="3034"/>
                  </a:lnTo>
                  <a:lnTo>
                    <a:pt x="1" y="3158"/>
                  </a:lnTo>
                  <a:lnTo>
                    <a:pt x="42" y="3283"/>
                  </a:lnTo>
                  <a:lnTo>
                    <a:pt x="84" y="3408"/>
                  </a:lnTo>
                  <a:lnTo>
                    <a:pt x="146" y="3512"/>
                  </a:lnTo>
                  <a:lnTo>
                    <a:pt x="229" y="3595"/>
                  </a:lnTo>
                  <a:lnTo>
                    <a:pt x="354" y="3657"/>
                  </a:lnTo>
                  <a:lnTo>
                    <a:pt x="458" y="3719"/>
                  </a:lnTo>
                  <a:lnTo>
                    <a:pt x="582" y="3740"/>
                  </a:lnTo>
                  <a:lnTo>
                    <a:pt x="3138" y="4010"/>
                  </a:lnTo>
                  <a:lnTo>
                    <a:pt x="3263" y="4010"/>
                  </a:lnTo>
                  <a:lnTo>
                    <a:pt x="3387" y="3969"/>
                  </a:lnTo>
                  <a:lnTo>
                    <a:pt x="3512" y="3927"/>
                  </a:lnTo>
                  <a:lnTo>
                    <a:pt x="3616" y="3865"/>
                  </a:lnTo>
                  <a:lnTo>
                    <a:pt x="3699" y="3761"/>
                  </a:lnTo>
                  <a:lnTo>
                    <a:pt x="3761" y="3657"/>
                  </a:lnTo>
                  <a:lnTo>
                    <a:pt x="3823" y="3553"/>
                  </a:lnTo>
                  <a:lnTo>
                    <a:pt x="3844" y="3408"/>
                  </a:lnTo>
                  <a:lnTo>
                    <a:pt x="4094" y="977"/>
                  </a:lnTo>
                  <a:lnTo>
                    <a:pt x="4094" y="831"/>
                  </a:lnTo>
                  <a:lnTo>
                    <a:pt x="4073" y="707"/>
                  </a:lnTo>
                  <a:lnTo>
                    <a:pt x="4010" y="603"/>
                  </a:lnTo>
                  <a:lnTo>
                    <a:pt x="3948" y="499"/>
                  </a:lnTo>
                  <a:lnTo>
                    <a:pt x="3865" y="395"/>
                  </a:lnTo>
                  <a:lnTo>
                    <a:pt x="3761" y="333"/>
                  </a:lnTo>
                  <a:lnTo>
                    <a:pt x="3636" y="291"/>
                  </a:lnTo>
                  <a:lnTo>
                    <a:pt x="3512" y="250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1"/>
            <p:cNvSpPr/>
            <p:nvPr/>
          </p:nvSpPr>
          <p:spPr>
            <a:xfrm>
              <a:off x="7826652" y="444929"/>
              <a:ext cx="142147" cy="91124"/>
            </a:xfrm>
            <a:custGeom>
              <a:avLst/>
              <a:gdLst/>
              <a:ahLst/>
              <a:cxnLst/>
              <a:rect l="l" t="t" r="r" b="b"/>
              <a:pathLst>
                <a:path w="5154" h="3304" extrusionOk="0">
                  <a:moveTo>
                    <a:pt x="354" y="0"/>
                  </a:moveTo>
                  <a:lnTo>
                    <a:pt x="1" y="3304"/>
                  </a:lnTo>
                  <a:lnTo>
                    <a:pt x="1" y="3304"/>
                  </a:lnTo>
                  <a:lnTo>
                    <a:pt x="4696" y="2577"/>
                  </a:lnTo>
                  <a:lnTo>
                    <a:pt x="4821" y="2535"/>
                  </a:lnTo>
                  <a:lnTo>
                    <a:pt x="4904" y="2473"/>
                  </a:lnTo>
                  <a:lnTo>
                    <a:pt x="4966" y="2369"/>
                  </a:lnTo>
                  <a:lnTo>
                    <a:pt x="5008" y="2244"/>
                  </a:lnTo>
                  <a:lnTo>
                    <a:pt x="5153" y="873"/>
                  </a:lnTo>
                  <a:lnTo>
                    <a:pt x="5153" y="790"/>
                  </a:lnTo>
                  <a:lnTo>
                    <a:pt x="5132" y="728"/>
                  </a:lnTo>
                  <a:lnTo>
                    <a:pt x="5112" y="665"/>
                  </a:lnTo>
                  <a:lnTo>
                    <a:pt x="5070" y="603"/>
                  </a:lnTo>
                  <a:lnTo>
                    <a:pt x="5008" y="541"/>
                  </a:lnTo>
                  <a:lnTo>
                    <a:pt x="4966" y="520"/>
                  </a:lnTo>
                  <a:lnTo>
                    <a:pt x="4883" y="478"/>
                  </a:lnTo>
                  <a:lnTo>
                    <a:pt x="4821" y="457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A2E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1"/>
            <p:cNvSpPr/>
            <p:nvPr/>
          </p:nvSpPr>
          <p:spPr>
            <a:xfrm>
              <a:off x="7763631" y="563553"/>
              <a:ext cx="40708" cy="52733"/>
            </a:xfrm>
            <a:custGeom>
              <a:avLst/>
              <a:gdLst/>
              <a:ahLst/>
              <a:cxnLst/>
              <a:rect l="l" t="t" r="r" b="b"/>
              <a:pathLst>
                <a:path w="1476" h="1912" extrusionOk="0">
                  <a:moveTo>
                    <a:pt x="686" y="0"/>
                  </a:moveTo>
                  <a:lnTo>
                    <a:pt x="540" y="42"/>
                  </a:lnTo>
                  <a:lnTo>
                    <a:pt x="416" y="125"/>
                  </a:lnTo>
                  <a:lnTo>
                    <a:pt x="291" y="229"/>
                  </a:lnTo>
                  <a:lnTo>
                    <a:pt x="187" y="353"/>
                  </a:lnTo>
                  <a:lnTo>
                    <a:pt x="104" y="520"/>
                  </a:lnTo>
                  <a:lnTo>
                    <a:pt x="42" y="686"/>
                  </a:lnTo>
                  <a:lnTo>
                    <a:pt x="21" y="873"/>
                  </a:lnTo>
                  <a:lnTo>
                    <a:pt x="0" y="1080"/>
                  </a:lnTo>
                  <a:lnTo>
                    <a:pt x="42" y="1267"/>
                  </a:lnTo>
                  <a:lnTo>
                    <a:pt x="83" y="1434"/>
                  </a:lnTo>
                  <a:lnTo>
                    <a:pt x="166" y="1579"/>
                  </a:lnTo>
                  <a:lnTo>
                    <a:pt x="250" y="1704"/>
                  </a:lnTo>
                  <a:lnTo>
                    <a:pt x="374" y="1808"/>
                  </a:lnTo>
                  <a:lnTo>
                    <a:pt x="499" y="1891"/>
                  </a:lnTo>
                  <a:lnTo>
                    <a:pt x="644" y="1912"/>
                  </a:lnTo>
                  <a:lnTo>
                    <a:pt x="790" y="1912"/>
                  </a:lnTo>
                  <a:lnTo>
                    <a:pt x="935" y="1870"/>
                  </a:lnTo>
                  <a:lnTo>
                    <a:pt x="1060" y="1787"/>
                  </a:lnTo>
                  <a:lnTo>
                    <a:pt x="1184" y="1683"/>
                  </a:lnTo>
                  <a:lnTo>
                    <a:pt x="1288" y="1558"/>
                  </a:lnTo>
                  <a:lnTo>
                    <a:pt x="1371" y="1392"/>
                  </a:lnTo>
                  <a:lnTo>
                    <a:pt x="1434" y="1226"/>
                  </a:lnTo>
                  <a:lnTo>
                    <a:pt x="1455" y="1039"/>
                  </a:lnTo>
                  <a:lnTo>
                    <a:pt x="1475" y="831"/>
                  </a:lnTo>
                  <a:lnTo>
                    <a:pt x="1434" y="644"/>
                  </a:lnTo>
                  <a:lnTo>
                    <a:pt x="1392" y="478"/>
                  </a:lnTo>
                  <a:lnTo>
                    <a:pt x="1330" y="333"/>
                  </a:lnTo>
                  <a:lnTo>
                    <a:pt x="1226" y="208"/>
                  </a:lnTo>
                  <a:lnTo>
                    <a:pt x="1101" y="104"/>
                  </a:lnTo>
                  <a:lnTo>
                    <a:pt x="977" y="21"/>
                  </a:lnTo>
                  <a:lnTo>
                    <a:pt x="8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1"/>
            <p:cNvSpPr/>
            <p:nvPr/>
          </p:nvSpPr>
          <p:spPr>
            <a:xfrm>
              <a:off x="7734396" y="631732"/>
              <a:ext cx="1095615" cy="182249"/>
            </a:xfrm>
            <a:custGeom>
              <a:avLst/>
              <a:gdLst/>
              <a:ahLst/>
              <a:cxnLst/>
              <a:rect l="l" t="t" r="r" b="b"/>
              <a:pathLst>
                <a:path w="39725" h="6608" extrusionOk="0">
                  <a:moveTo>
                    <a:pt x="271" y="1"/>
                  </a:moveTo>
                  <a:lnTo>
                    <a:pt x="1" y="2598"/>
                  </a:lnTo>
                  <a:lnTo>
                    <a:pt x="39476" y="6607"/>
                  </a:lnTo>
                  <a:lnTo>
                    <a:pt x="39725" y="4031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38100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1"/>
            <p:cNvSpPr/>
            <p:nvPr/>
          </p:nvSpPr>
          <p:spPr>
            <a:xfrm>
              <a:off x="7855308" y="625416"/>
              <a:ext cx="163329" cy="163356"/>
            </a:xfrm>
            <a:custGeom>
              <a:avLst/>
              <a:gdLst/>
              <a:ahLst/>
              <a:cxnLst/>
              <a:rect l="l" t="t" r="r" b="b"/>
              <a:pathLst>
                <a:path w="5922" h="5923" extrusionOk="0">
                  <a:moveTo>
                    <a:pt x="2971" y="1"/>
                  </a:moveTo>
                  <a:lnTo>
                    <a:pt x="2660" y="22"/>
                  </a:lnTo>
                  <a:lnTo>
                    <a:pt x="2369" y="63"/>
                  </a:lnTo>
                  <a:lnTo>
                    <a:pt x="2099" y="126"/>
                  </a:lnTo>
                  <a:lnTo>
                    <a:pt x="1829" y="230"/>
                  </a:lnTo>
                  <a:lnTo>
                    <a:pt x="1559" y="354"/>
                  </a:lnTo>
                  <a:lnTo>
                    <a:pt x="1330" y="500"/>
                  </a:lnTo>
                  <a:lnTo>
                    <a:pt x="1102" y="666"/>
                  </a:lnTo>
                  <a:lnTo>
                    <a:pt x="873" y="853"/>
                  </a:lnTo>
                  <a:lnTo>
                    <a:pt x="686" y="1061"/>
                  </a:lnTo>
                  <a:lnTo>
                    <a:pt x="520" y="1289"/>
                  </a:lnTo>
                  <a:lnTo>
                    <a:pt x="374" y="1538"/>
                  </a:lnTo>
                  <a:lnTo>
                    <a:pt x="250" y="1809"/>
                  </a:lnTo>
                  <a:lnTo>
                    <a:pt x="146" y="2079"/>
                  </a:lnTo>
                  <a:lnTo>
                    <a:pt x="63" y="2369"/>
                  </a:lnTo>
                  <a:lnTo>
                    <a:pt x="21" y="2660"/>
                  </a:lnTo>
                  <a:lnTo>
                    <a:pt x="0" y="2972"/>
                  </a:lnTo>
                  <a:lnTo>
                    <a:pt x="21" y="3263"/>
                  </a:lnTo>
                  <a:lnTo>
                    <a:pt x="63" y="3554"/>
                  </a:lnTo>
                  <a:lnTo>
                    <a:pt x="125" y="3845"/>
                  </a:lnTo>
                  <a:lnTo>
                    <a:pt x="229" y="4115"/>
                  </a:lnTo>
                  <a:lnTo>
                    <a:pt x="354" y="4364"/>
                  </a:lnTo>
                  <a:lnTo>
                    <a:pt x="499" y="4613"/>
                  </a:lnTo>
                  <a:lnTo>
                    <a:pt x="665" y="4842"/>
                  </a:lnTo>
                  <a:lnTo>
                    <a:pt x="852" y="5050"/>
                  </a:lnTo>
                  <a:lnTo>
                    <a:pt x="1060" y="5237"/>
                  </a:lnTo>
                  <a:lnTo>
                    <a:pt x="1289" y="5403"/>
                  </a:lnTo>
                  <a:lnTo>
                    <a:pt x="1538" y="5569"/>
                  </a:lnTo>
                  <a:lnTo>
                    <a:pt x="1808" y="5694"/>
                  </a:lnTo>
                  <a:lnTo>
                    <a:pt x="2078" y="5798"/>
                  </a:lnTo>
                  <a:lnTo>
                    <a:pt x="2369" y="5860"/>
                  </a:lnTo>
                  <a:lnTo>
                    <a:pt x="2660" y="5922"/>
                  </a:lnTo>
                  <a:lnTo>
                    <a:pt x="3262" y="5922"/>
                  </a:lnTo>
                  <a:lnTo>
                    <a:pt x="3553" y="5860"/>
                  </a:lnTo>
                  <a:lnTo>
                    <a:pt x="3844" y="5798"/>
                  </a:lnTo>
                  <a:lnTo>
                    <a:pt x="4114" y="5694"/>
                  </a:lnTo>
                  <a:lnTo>
                    <a:pt x="4363" y="5569"/>
                  </a:lnTo>
                  <a:lnTo>
                    <a:pt x="4613" y="5424"/>
                  </a:lnTo>
                  <a:lnTo>
                    <a:pt x="4841" y="5257"/>
                  </a:lnTo>
                  <a:lnTo>
                    <a:pt x="5049" y="5070"/>
                  </a:lnTo>
                  <a:lnTo>
                    <a:pt x="5236" y="4863"/>
                  </a:lnTo>
                  <a:lnTo>
                    <a:pt x="5423" y="4634"/>
                  </a:lnTo>
                  <a:lnTo>
                    <a:pt x="5568" y="4385"/>
                  </a:lnTo>
                  <a:lnTo>
                    <a:pt x="5693" y="4135"/>
                  </a:lnTo>
                  <a:lnTo>
                    <a:pt x="5797" y="3845"/>
                  </a:lnTo>
                  <a:lnTo>
                    <a:pt x="5880" y="3554"/>
                  </a:lnTo>
                  <a:lnTo>
                    <a:pt x="5922" y="3263"/>
                  </a:lnTo>
                  <a:lnTo>
                    <a:pt x="5922" y="2951"/>
                  </a:lnTo>
                  <a:lnTo>
                    <a:pt x="5922" y="2660"/>
                  </a:lnTo>
                  <a:lnTo>
                    <a:pt x="5880" y="2369"/>
                  </a:lnTo>
                  <a:lnTo>
                    <a:pt x="5797" y="2099"/>
                  </a:lnTo>
                  <a:lnTo>
                    <a:pt x="5693" y="1829"/>
                  </a:lnTo>
                  <a:lnTo>
                    <a:pt x="5589" y="1559"/>
                  </a:lnTo>
                  <a:lnTo>
                    <a:pt x="5444" y="1310"/>
                  </a:lnTo>
                  <a:lnTo>
                    <a:pt x="5257" y="1081"/>
                  </a:lnTo>
                  <a:lnTo>
                    <a:pt x="5070" y="874"/>
                  </a:lnTo>
                  <a:lnTo>
                    <a:pt x="4862" y="687"/>
                  </a:lnTo>
                  <a:lnTo>
                    <a:pt x="4634" y="520"/>
                  </a:lnTo>
                  <a:lnTo>
                    <a:pt x="4384" y="354"/>
                  </a:lnTo>
                  <a:lnTo>
                    <a:pt x="4135" y="230"/>
                  </a:lnTo>
                  <a:lnTo>
                    <a:pt x="3865" y="126"/>
                  </a:lnTo>
                  <a:lnTo>
                    <a:pt x="3574" y="63"/>
                  </a:lnTo>
                  <a:lnTo>
                    <a:pt x="3262" y="22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1"/>
            <p:cNvSpPr/>
            <p:nvPr/>
          </p:nvSpPr>
          <p:spPr>
            <a:xfrm>
              <a:off x="7893121" y="663256"/>
              <a:ext cx="87704" cy="87677"/>
            </a:xfrm>
            <a:custGeom>
              <a:avLst/>
              <a:gdLst/>
              <a:ahLst/>
              <a:cxnLst/>
              <a:rect l="l" t="t" r="r" b="b"/>
              <a:pathLst>
                <a:path w="3180" h="3179" extrusionOk="0">
                  <a:moveTo>
                    <a:pt x="1600" y="0"/>
                  </a:moveTo>
                  <a:lnTo>
                    <a:pt x="1434" y="21"/>
                  </a:lnTo>
                  <a:lnTo>
                    <a:pt x="1289" y="42"/>
                  </a:lnTo>
                  <a:lnTo>
                    <a:pt x="1123" y="83"/>
                  </a:lnTo>
                  <a:lnTo>
                    <a:pt x="977" y="125"/>
                  </a:lnTo>
                  <a:lnTo>
                    <a:pt x="852" y="187"/>
                  </a:lnTo>
                  <a:lnTo>
                    <a:pt x="707" y="270"/>
                  </a:lnTo>
                  <a:lnTo>
                    <a:pt x="603" y="353"/>
                  </a:lnTo>
                  <a:lnTo>
                    <a:pt x="479" y="457"/>
                  </a:lnTo>
                  <a:lnTo>
                    <a:pt x="375" y="582"/>
                  </a:lnTo>
                  <a:lnTo>
                    <a:pt x="292" y="707"/>
                  </a:lnTo>
                  <a:lnTo>
                    <a:pt x="208" y="831"/>
                  </a:lnTo>
                  <a:lnTo>
                    <a:pt x="146" y="977"/>
                  </a:lnTo>
                  <a:lnTo>
                    <a:pt x="84" y="1122"/>
                  </a:lnTo>
                  <a:lnTo>
                    <a:pt x="42" y="1268"/>
                  </a:lnTo>
                  <a:lnTo>
                    <a:pt x="21" y="1434"/>
                  </a:lnTo>
                  <a:lnTo>
                    <a:pt x="1" y="1600"/>
                  </a:lnTo>
                  <a:lnTo>
                    <a:pt x="21" y="1745"/>
                  </a:lnTo>
                  <a:lnTo>
                    <a:pt x="42" y="1912"/>
                  </a:lnTo>
                  <a:lnTo>
                    <a:pt x="84" y="2057"/>
                  </a:lnTo>
                  <a:lnTo>
                    <a:pt x="125" y="2202"/>
                  </a:lnTo>
                  <a:lnTo>
                    <a:pt x="208" y="2348"/>
                  </a:lnTo>
                  <a:lnTo>
                    <a:pt x="271" y="2473"/>
                  </a:lnTo>
                  <a:lnTo>
                    <a:pt x="375" y="2597"/>
                  </a:lnTo>
                  <a:lnTo>
                    <a:pt x="479" y="2701"/>
                  </a:lnTo>
                  <a:lnTo>
                    <a:pt x="582" y="2805"/>
                  </a:lnTo>
                  <a:lnTo>
                    <a:pt x="707" y="2909"/>
                  </a:lnTo>
                  <a:lnTo>
                    <a:pt x="832" y="2992"/>
                  </a:lnTo>
                  <a:lnTo>
                    <a:pt x="977" y="3054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79"/>
                  </a:lnTo>
                  <a:lnTo>
                    <a:pt x="1767" y="3179"/>
                  </a:lnTo>
                  <a:lnTo>
                    <a:pt x="1912" y="3137"/>
                  </a:lnTo>
                  <a:lnTo>
                    <a:pt x="2058" y="3117"/>
                  </a:lnTo>
                  <a:lnTo>
                    <a:pt x="2203" y="3054"/>
                  </a:lnTo>
                  <a:lnTo>
                    <a:pt x="2348" y="2992"/>
                  </a:lnTo>
                  <a:lnTo>
                    <a:pt x="2473" y="2909"/>
                  </a:lnTo>
                  <a:lnTo>
                    <a:pt x="2598" y="2826"/>
                  </a:lnTo>
                  <a:lnTo>
                    <a:pt x="2702" y="2722"/>
                  </a:lnTo>
                  <a:lnTo>
                    <a:pt x="2805" y="2597"/>
                  </a:lnTo>
                  <a:lnTo>
                    <a:pt x="2909" y="2493"/>
                  </a:lnTo>
                  <a:lnTo>
                    <a:pt x="2992" y="2348"/>
                  </a:lnTo>
                  <a:lnTo>
                    <a:pt x="3055" y="2223"/>
                  </a:lnTo>
                  <a:lnTo>
                    <a:pt x="3117" y="2057"/>
                  </a:lnTo>
                  <a:lnTo>
                    <a:pt x="3159" y="1912"/>
                  </a:lnTo>
                  <a:lnTo>
                    <a:pt x="3179" y="1745"/>
                  </a:lnTo>
                  <a:lnTo>
                    <a:pt x="3179" y="1600"/>
                  </a:lnTo>
                  <a:lnTo>
                    <a:pt x="3179" y="1434"/>
                  </a:lnTo>
                  <a:lnTo>
                    <a:pt x="3159" y="1268"/>
                  </a:lnTo>
                  <a:lnTo>
                    <a:pt x="3117" y="1122"/>
                  </a:lnTo>
                  <a:lnTo>
                    <a:pt x="3055" y="977"/>
                  </a:lnTo>
                  <a:lnTo>
                    <a:pt x="2992" y="852"/>
                  </a:lnTo>
                  <a:lnTo>
                    <a:pt x="2909" y="707"/>
                  </a:lnTo>
                  <a:lnTo>
                    <a:pt x="2826" y="582"/>
                  </a:lnTo>
                  <a:lnTo>
                    <a:pt x="2722" y="478"/>
                  </a:lnTo>
                  <a:lnTo>
                    <a:pt x="2618" y="374"/>
                  </a:lnTo>
                  <a:lnTo>
                    <a:pt x="2494" y="291"/>
                  </a:lnTo>
                  <a:lnTo>
                    <a:pt x="2348" y="208"/>
                  </a:lnTo>
                  <a:lnTo>
                    <a:pt x="2224" y="125"/>
                  </a:lnTo>
                  <a:lnTo>
                    <a:pt x="2078" y="83"/>
                  </a:lnTo>
                  <a:lnTo>
                    <a:pt x="1912" y="42"/>
                  </a:lnTo>
                  <a:lnTo>
                    <a:pt x="1767" y="21"/>
                  </a:lnTo>
                  <a:lnTo>
                    <a:pt x="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1"/>
            <p:cNvSpPr/>
            <p:nvPr/>
          </p:nvSpPr>
          <p:spPr>
            <a:xfrm>
              <a:off x="8559546" y="697070"/>
              <a:ext cx="163329" cy="163329"/>
            </a:xfrm>
            <a:custGeom>
              <a:avLst/>
              <a:gdLst/>
              <a:ahLst/>
              <a:cxnLst/>
              <a:rect l="l" t="t" r="r" b="b"/>
              <a:pathLst>
                <a:path w="5922" h="5922" extrusionOk="0">
                  <a:moveTo>
                    <a:pt x="2951" y="0"/>
                  </a:moveTo>
                  <a:lnTo>
                    <a:pt x="2660" y="21"/>
                  </a:lnTo>
                  <a:lnTo>
                    <a:pt x="2369" y="62"/>
                  </a:lnTo>
                  <a:lnTo>
                    <a:pt x="2099" y="125"/>
                  </a:lnTo>
                  <a:lnTo>
                    <a:pt x="1829" y="229"/>
                  </a:lnTo>
                  <a:lnTo>
                    <a:pt x="1559" y="353"/>
                  </a:lnTo>
                  <a:lnTo>
                    <a:pt x="1309" y="499"/>
                  </a:lnTo>
                  <a:lnTo>
                    <a:pt x="1081" y="665"/>
                  </a:lnTo>
                  <a:lnTo>
                    <a:pt x="873" y="852"/>
                  </a:lnTo>
                  <a:lnTo>
                    <a:pt x="686" y="1060"/>
                  </a:lnTo>
                  <a:lnTo>
                    <a:pt x="520" y="1288"/>
                  </a:lnTo>
                  <a:lnTo>
                    <a:pt x="354" y="1537"/>
                  </a:lnTo>
                  <a:lnTo>
                    <a:pt x="229" y="1808"/>
                  </a:lnTo>
                  <a:lnTo>
                    <a:pt x="125" y="2078"/>
                  </a:lnTo>
                  <a:lnTo>
                    <a:pt x="63" y="2369"/>
                  </a:lnTo>
                  <a:lnTo>
                    <a:pt x="21" y="2659"/>
                  </a:lnTo>
                  <a:lnTo>
                    <a:pt x="0" y="2971"/>
                  </a:lnTo>
                  <a:lnTo>
                    <a:pt x="0" y="3262"/>
                  </a:lnTo>
                  <a:lnTo>
                    <a:pt x="63" y="3553"/>
                  </a:lnTo>
                  <a:lnTo>
                    <a:pt x="125" y="3844"/>
                  </a:lnTo>
                  <a:lnTo>
                    <a:pt x="229" y="4114"/>
                  </a:lnTo>
                  <a:lnTo>
                    <a:pt x="354" y="4363"/>
                  </a:lnTo>
                  <a:lnTo>
                    <a:pt x="499" y="4612"/>
                  </a:lnTo>
                  <a:lnTo>
                    <a:pt x="665" y="4841"/>
                  </a:lnTo>
                  <a:lnTo>
                    <a:pt x="852" y="5049"/>
                  </a:lnTo>
                  <a:lnTo>
                    <a:pt x="1060" y="5236"/>
                  </a:lnTo>
                  <a:lnTo>
                    <a:pt x="1289" y="5423"/>
                  </a:lnTo>
                  <a:lnTo>
                    <a:pt x="1538" y="5568"/>
                  </a:lnTo>
                  <a:lnTo>
                    <a:pt x="1787" y="5693"/>
                  </a:lnTo>
                  <a:lnTo>
                    <a:pt x="2078" y="5797"/>
                  </a:lnTo>
                  <a:lnTo>
                    <a:pt x="2369" y="5880"/>
                  </a:lnTo>
                  <a:lnTo>
                    <a:pt x="2660" y="5921"/>
                  </a:lnTo>
                  <a:lnTo>
                    <a:pt x="3262" y="5921"/>
                  </a:lnTo>
                  <a:lnTo>
                    <a:pt x="3553" y="5880"/>
                  </a:lnTo>
                  <a:lnTo>
                    <a:pt x="3823" y="5797"/>
                  </a:lnTo>
                  <a:lnTo>
                    <a:pt x="4093" y="5713"/>
                  </a:lnTo>
                  <a:lnTo>
                    <a:pt x="4363" y="5589"/>
                  </a:lnTo>
                  <a:lnTo>
                    <a:pt x="4613" y="5443"/>
                  </a:lnTo>
                  <a:lnTo>
                    <a:pt x="4841" y="5256"/>
                  </a:lnTo>
                  <a:lnTo>
                    <a:pt x="5049" y="5069"/>
                  </a:lnTo>
                  <a:lnTo>
                    <a:pt x="5236" y="4862"/>
                  </a:lnTo>
                  <a:lnTo>
                    <a:pt x="5402" y="4633"/>
                  </a:lnTo>
                  <a:lnTo>
                    <a:pt x="5568" y="4384"/>
                  </a:lnTo>
                  <a:lnTo>
                    <a:pt x="5693" y="4134"/>
                  </a:lnTo>
                  <a:lnTo>
                    <a:pt x="5797" y="3864"/>
                  </a:lnTo>
                  <a:lnTo>
                    <a:pt x="5859" y="3574"/>
                  </a:lnTo>
                  <a:lnTo>
                    <a:pt x="5901" y="3262"/>
                  </a:lnTo>
                  <a:lnTo>
                    <a:pt x="5922" y="2971"/>
                  </a:lnTo>
                  <a:lnTo>
                    <a:pt x="5901" y="2659"/>
                  </a:lnTo>
                  <a:lnTo>
                    <a:pt x="5859" y="2369"/>
                  </a:lnTo>
                  <a:lnTo>
                    <a:pt x="5797" y="2098"/>
                  </a:lnTo>
                  <a:lnTo>
                    <a:pt x="5693" y="1828"/>
                  </a:lnTo>
                  <a:lnTo>
                    <a:pt x="5568" y="1558"/>
                  </a:lnTo>
                  <a:lnTo>
                    <a:pt x="5423" y="1330"/>
                  </a:lnTo>
                  <a:lnTo>
                    <a:pt x="5257" y="1101"/>
                  </a:lnTo>
                  <a:lnTo>
                    <a:pt x="5070" y="893"/>
                  </a:lnTo>
                  <a:lnTo>
                    <a:pt x="4862" y="686"/>
                  </a:lnTo>
                  <a:lnTo>
                    <a:pt x="4634" y="519"/>
                  </a:lnTo>
                  <a:lnTo>
                    <a:pt x="4384" y="374"/>
                  </a:lnTo>
                  <a:lnTo>
                    <a:pt x="4114" y="249"/>
                  </a:lnTo>
                  <a:lnTo>
                    <a:pt x="3844" y="145"/>
                  </a:lnTo>
                  <a:lnTo>
                    <a:pt x="3553" y="62"/>
                  </a:lnTo>
                  <a:lnTo>
                    <a:pt x="3262" y="21"/>
                  </a:lnTo>
                  <a:lnTo>
                    <a:pt x="2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1"/>
            <p:cNvSpPr/>
            <p:nvPr/>
          </p:nvSpPr>
          <p:spPr>
            <a:xfrm>
              <a:off x="8597359" y="735462"/>
              <a:ext cx="87704" cy="87125"/>
            </a:xfrm>
            <a:custGeom>
              <a:avLst/>
              <a:gdLst/>
              <a:ahLst/>
              <a:cxnLst/>
              <a:rect l="l" t="t" r="r" b="b"/>
              <a:pathLst>
                <a:path w="3180" h="3159" extrusionOk="0">
                  <a:moveTo>
                    <a:pt x="1434" y="0"/>
                  </a:moveTo>
                  <a:lnTo>
                    <a:pt x="1268" y="21"/>
                  </a:lnTo>
                  <a:lnTo>
                    <a:pt x="1123" y="62"/>
                  </a:lnTo>
                  <a:lnTo>
                    <a:pt x="977" y="104"/>
                  </a:lnTo>
                  <a:lnTo>
                    <a:pt x="832" y="187"/>
                  </a:lnTo>
                  <a:lnTo>
                    <a:pt x="707" y="249"/>
                  </a:lnTo>
                  <a:lnTo>
                    <a:pt x="582" y="353"/>
                  </a:lnTo>
                  <a:lnTo>
                    <a:pt x="479" y="457"/>
                  </a:lnTo>
                  <a:lnTo>
                    <a:pt x="375" y="561"/>
                  </a:lnTo>
                  <a:lnTo>
                    <a:pt x="271" y="686"/>
                  </a:lnTo>
                  <a:lnTo>
                    <a:pt x="208" y="810"/>
                  </a:lnTo>
                  <a:lnTo>
                    <a:pt x="125" y="956"/>
                  </a:lnTo>
                  <a:lnTo>
                    <a:pt x="84" y="1101"/>
                  </a:lnTo>
                  <a:lnTo>
                    <a:pt x="42" y="1247"/>
                  </a:lnTo>
                  <a:lnTo>
                    <a:pt x="21" y="1413"/>
                  </a:lnTo>
                  <a:lnTo>
                    <a:pt x="1" y="1579"/>
                  </a:lnTo>
                  <a:lnTo>
                    <a:pt x="21" y="1745"/>
                  </a:lnTo>
                  <a:lnTo>
                    <a:pt x="42" y="1891"/>
                  </a:lnTo>
                  <a:lnTo>
                    <a:pt x="63" y="2036"/>
                  </a:lnTo>
                  <a:lnTo>
                    <a:pt x="125" y="2182"/>
                  </a:lnTo>
                  <a:lnTo>
                    <a:pt x="188" y="2327"/>
                  </a:lnTo>
                  <a:lnTo>
                    <a:pt x="271" y="2452"/>
                  </a:lnTo>
                  <a:lnTo>
                    <a:pt x="354" y="2576"/>
                  </a:lnTo>
                  <a:lnTo>
                    <a:pt x="458" y="2680"/>
                  </a:lnTo>
                  <a:lnTo>
                    <a:pt x="582" y="2784"/>
                  </a:lnTo>
                  <a:lnTo>
                    <a:pt x="686" y="2888"/>
                  </a:lnTo>
                  <a:lnTo>
                    <a:pt x="832" y="2971"/>
                  </a:lnTo>
                  <a:lnTo>
                    <a:pt x="956" y="3033"/>
                  </a:lnTo>
                  <a:lnTo>
                    <a:pt x="1123" y="3096"/>
                  </a:lnTo>
                  <a:lnTo>
                    <a:pt x="1268" y="3137"/>
                  </a:lnTo>
                  <a:lnTo>
                    <a:pt x="1434" y="3158"/>
                  </a:lnTo>
                  <a:lnTo>
                    <a:pt x="1746" y="3158"/>
                  </a:lnTo>
                  <a:lnTo>
                    <a:pt x="1912" y="3137"/>
                  </a:lnTo>
                  <a:lnTo>
                    <a:pt x="2058" y="3096"/>
                  </a:lnTo>
                  <a:lnTo>
                    <a:pt x="2203" y="3033"/>
                  </a:lnTo>
                  <a:lnTo>
                    <a:pt x="2328" y="2971"/>
                  </a:lnTo>
                  <a:lnTo>
                    <a:pt x="2473" y="2888"/>
                  </a:lnTo>
                  <a:lnTo>
                    <a:pt x="2598" y="2805"/>
                  </a:lnTo>
                  <a:lnTo>
                    <a:pt x="2702" y="2701"/>
                  </a:lnTo>
                  <a:lnTo>
                    <a:pt x="2805" y="2597"/>
                  </a:lnTo>
                  <a:lnTo>
                    <a:pt x="2909" y="2472"/>
                  </a:lnTo>
                  <a:lnTo>
                    <a:pt x="2972" y="2348"/>
                  </a:lnTo>
                  <a:lnTo>
                    <a:pt x="3055" y="2202"/>
                  </a:lnTo>
                  <a:lnTo>
                    <a:pt x="3096" y="2057"/>
                  </a:lnTo>
                  <a:lnTo>
                    <a:pt x="3138" y="1891"/>
                  </a:lnTo>
                  <a:lnTo>
                    <a:pt x="3159" y="1745"/>
                  </a:lnTo>
                  <a:lnTo>
                    <a:pt x="3179" y="1579"/>
                  </a:lnTo>
                  <a:lnTo>
                    <a:pt x="3159" y="1413"/>
                  </a:lnTo>
                  <a:lnTo>
                    <a:pt x="3138" y="1267"/>
                  </a:lnTo>
                  <a:lnTo>
                    <a:pt x="3096" y="1101"/>
                  </a:lnTo>
                  <a:lnTo>
                    <a:pt x="3055" y="956"/>
                  </a:lnTo>
                  <a:lnTo>
                    <a:pt x="2992" y="831"/>
                  </a:lnTo>
                  <a:lnTo>
                    <a:pt x="2909" y="706"/>
                  </a:lnTo>
                  <a:lnTo>
                    <a:pt x="2826" y="582"/>
                  </a:lnTo>
                  <a:lnTo>
                    <a:pt x="2722" y="457"/>
                  </a:lnTo>
                  <a:lnTo>
                    <a:pt x="2598" y="353"/>
                  </a:lnTo>
                  <a:lnTo>
                    <a:pt x="2473" y="270"/>
                  </a:lnTo>
                  <a:lnTo>
                    <a:pt x="2348" y="187"/>
                  </a:lnTo>
                  <a:lnTo>
                    <a:pt x="2203" y="125"/>
                  </a:lnTo>
                  <a:lnTo>
                    <a:pt x="2058" y="62"/>
                  </a:lnTo>
                  <a:lnTo>
                    <a:pt x="1912" y="21"/>
                  </a:lnTo>
                  <a:lnTo>
                    <a:pt x="174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1"/>
            <p:cNvSpPr/>
            <p:nvPr/>
          </p:nvSpPr>
          <p:spPr>
            <a:xfrm>
              <a:off x="7828362" y="385328"/>
              <a:ext cx="1013703" cy="124386"/>
            </a:xfrm>
            <a:custGeom>
              <a:avLst/>
              <a:gdLst/>
              <a:ahLst/>
              <a:cxnLst/>
              <a:rect l="l" t="t" r="r" b="b"/>
              <a:pathLst>
                <a:path w="36755" h="4510" extrusionOk="0">
                  <a:moveTo>
                    <a:pt x="63" y="1"/>
                  </a:moveTo>
                  <a:lnTo>
                    <a:pt x="1" y="769"/>
                  </a:lnTo>
                  <a:lnTo>
                    <a:pt x="36671" y="4509"/>
                  </a:lnTo>
                  <a:lnTo>
                    <a:pt x="36754" y="374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1"/>
            <p:cNvSpPr/>
            <p:nvPr/>
          </p:nvSpPr>
          <p:spPr>
            <a:xfrm>
              <a:off x="7844993" y="238627"/>
              <a:ext cx="1011965" cy="106624"/>
            </a:xfrm>
            <a:custGeom>
              <a:avLst/>
              <a:gdLst/>
              <a:ahLst/>
              <a:cxnLst/>
              <a:rect l="l" t="t" r="r" b="b"/>
              <a:pathLst>
                <a:path w="36692" h="3866" extrusionOk="0">
                  <a:moveTo>
                    <a:pt x="21" y="1"/>
                  </a:moveTo>
                  <a:lnTo>
                    <a:pt x="0" y="126"/>
                  </a:lnTo>
                  <a:lnTo>
                    <a:pt x="36691" y="3865"/>
                  </a:lnTo>
                  <a:lnTo>
                    <a:pt x="36691" y="3741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8" name="Google Shape;1068;p11"/>
          <p:cNvGrpSpPr/>
          <p:nvPr/>
        </p:nvGrpSpPr>
        <p:grpSpPr>
          <a:xfrm>
            <a:off x="196037" y="317094"/>
            <a:ext cx="1184637" cy="2162618"/>
            <a:chOff x="5124450" y="2384375"/>
            <a:chExt cx="669400" cy="1222025"/>
          </a:xfrm>
        </p:grpSpPr>
        <p:sp>
          <p:nvSpPr>
            <p:cNvPr id="1069" name="Google Shape;1069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extrusionOk="0">
                  <a:moveTo>
                    <a:pt x="2301" y="0"/>
                  </a:moveTo>
                  <a:lnTo>
                    <a:pt x="2076" y="23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1"/>
            <p:cNvSpPr/>
            <p:nvPr/>
          </p:nvSpPr>
          <p:spPr>
            <a:xfrm>
              <a:off x="5619000" y="3437200"/>
              <a:ext cx="115075" cy="115050"/>
            </a:xfrm>
            <a:custGeom>
              <a:avLst/>
              <a:gdLst/>
              <a:ahLst/>
              <a:cxnLst/>
              <a:rect l="l" t="t" r="r" b="b"/>
              <a:pathLst>
                <a:path w="4603" h="4602" fill="none" extrusionOk="0">
                  <a:moveTo>
                    <a:pt x="68" y="2775"/>
                  </a:moveTo>
                  <a:lnTo>
                    <a:pt x="68" y="2775"/>
                  </a:lnTo>
                  <a:lnTo>
                    <a:pt x="113" y="3000"/>
                  </a:lnTo>
                  <a:lnTo>
                    <a:pt x="204" y="3203"/>
                  </a:lnTo>
                  <a:lnTo>
                    <a:pt x="294" y="3406"/>
                  </a:lnTo>
                  <a:lnTo>
                    <a:pt x="407" y="3609"/>
                  </a:lnTo>
                  <a:lnTo>
                    <a:pt x="542" y="3790"/>
                  </a:lnTo>
                  <a:lnTo>
                    <a:pt x="700" y="3947"/>
                  </a:lnTo>
                  <a:lnTo>
                    <a:pt x="858" y="4083"/>
                  </a:lnTo>
                  <a:lnTo>
                    <a:pt x="1038" y="4218"/>
                  </a:lnTo>
                  <a:lnTo>
                    <a:pt x="1241" y="4331"/>
                  </a:lnTo>
                  <a:lnTo>
                    <a:pt x="1444" y="4421"/>
                  </a:lnTo>
                  <a:lnTo>
                    <a:pt x="1647" y="4511"/>
                  </a:lnTo>
                  <a:lnTo>
                    <a:pt x="1873" y="4557"/>
                  </a:lnTo>
                  <a:lnTo>
                    <a:pt x="2076" y="4579"/>
                  </a:lnTo>
                  <a:lnTo>
                    <a:pt x="2301" y="4602"/>
                  </a:lnTo>
                  <a:lnTo>
                    <a:pt x="2549" y="4579"/>
                  </a:lnTo>
                  <a:lnTo>
                    <a:pt x="2775" y="4557"/>
                  </a:lnTo>
                  <a:lnTo>
                    <a:pt x="2775" y="4557"/>
                  </a:lnTo>
                  <a:lnTo>
                    <a:pt x="3001" y="4489"/>
                  </a:lnTo>
                  <a:lnTo>
                    <a:pt x="3226" y="4421"/>
                  </a:lnTo>
                  <a:lnTo>
                    <a:pt x="3429" y="4308"/>
                  </a:lnTo>
                  <a:lnTo>
                    <a:pt x="3610" y="4196"/>
                  </a:lnTo>
                  <a:lnTo>
                    <a:pt x="3790" y="4060"/>
                  </a:lnTo>
                  <a:lnTo>
                    <a:pt x="3948" y="3902"/>
                  </a:lnTo>
                  <a:lnTo>
                    <a:pt x="4106" y="3744"/>
                  </a:lnTo>
                  <a:lnTo>
                    <a:pt x="4241" y="3564"/>
                  </a:lnTo>
                  <a:lnTo>
                    <a:pt x="4354" y="3384"/>
                  </a:lnTo>
                  <a:lnTo>
                    <a:pt x="4444" y="3181"/>
                  </a:lnTo>
                  <a:lnTo>
                    <a:pt x="4512" y="2955"/>
                  </a:lnTo>
                  <a:lnTo>
                    <a:pt x="4557" y="2752"/>
                  </a:lnTo>
                  <a:lnTo>
                    <a:pt x="4602" y="2526"/>
                  </a:lnTo>
                  <a:lnTo>
                    <a:pt x="4602" y="2301"/>
                  </a:lnTo>
                  <a:lnTo>
                    <a:pt x="4602" y="2075"/>
                  </a:lnTo>
                  <a:lnTo>
                    <a:pt x="4557" y="1827"/>
                  </a:lnTo>
                  <a:lnTo>
                    <a:pt x="4557" y="1827"/>
                  </a:lnTo>
                  <a:lnTo>
                    <a:pt x="4512" y="1602"/>
                  </a:lnTo>
                  <a:lnTo>
                    <a:pt x="4422" y="1399"/>
                  </a:lnTo>
                  <a:lnTo>
                    <a:pt x="4331" y="1196"/>
                  </a:lnTo>
                  <a:lnTo>
                    <a:pt x="4196" y="993"/>
                  </a:lnTo>
                  <a:lnTo>
                    <a:pt x="4061" y="812"/>
                  </a:lnTo>
                  <a:lnTo>
                    <a:pt x="3925" y="654"/>
                  </a:lnTo>
                  <a:lnTo>
                    <a:pt x="3745" y="519"/>
                  </a:lnTo>
                  <a:lnTo>
                    <a:pt x="3564" y="384"/>
                  </a:lnTo>
                  <a:lnTo>
                    <a:pt x="3384" y="271"/>
                  </a:lnTo>
                  <a:lnTo>
                    <a:pt x="3181" y="181"/>
                  </a:lnTo>
                  <a:lnTo>
                    <a:pt x="2978" y="90"/>
                  </a:lnTo>
                  <a:lnTo>
                    <a:pt x="2752" y="45"/>
                  </a:lnTo>
                  <a:lnTo>
                    <a:pt x="2527" y="0"/>
                  </a:lnTo>
                  <a:lnTo>
                    <a:pt x="2301" y="0"/>
                  </a:lnTo>
                  <a:lnTo>
                    <a:pt x="2076" y="23"/>
                  </a:lnTo>
                  <a:lnTo>
                    <a:pt x="1850" y="45"/>
                  </a:lnTo>
                  <a:lnTo>
                    <a:pt x="1850" y="45"/>
                  </a:lnTo>
                  <a:lnTo>
                    <a:pt x="1625" y="113"/>
                  </a:lnTo>
                  <a:lnTo>
                    <a:pt x="1399" y="181"/>
                  </a:lnTo>
                  <a:lnTo>
                    <a:pt x="1196" y="293"/>
                  </a:lnTo>
                  <a:lnTo>
                    <a:pt x="1016" y="406"/>
                  </a:lnTo>
                  <a:lnTo>
                    <a:pt x="835" y="541"/>
                  </a:lnTo>
                  <a:lnTo>
                    <a:pt x="655" y="699"/>
                  </a:lnTo>
                  <a:lnTo>
                    <a:pt x="519" y="857"/>
                  </a:lnTo>
                  <a:lnTo>
                    <a:pt x="384" y="1038"/>
                  </a:lnTo>
                  <a:lnTo>
                    <a:pt x="271" y="1218"/>
                  </a:lnTo>
                  <a:lnTo>
                    <a:pt x="181" y="1421"/>
                  </a:lnTo>
                  <a:lnTo>
                    <a:pt x="113" y="1624"/>
                  </a:lnTo>
                  <a:lnTo>
                    <a:pt x="46" y="1850"/>
                  </a:lnTo>
                  <a:lnTo>
                    <a:pt x="23" y="2075"/>
                  </a:lnTo>
                  <a:lnTo>
                    <a:pt x="1" y="2301"/>
                  </a:lnTo>
                  <a:lnTo>
                    <a:pt x="23" y="2526"/>
                  </a:lnTo>
                  <a:lnTo>
                    <a:pt x="68" y="277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extrusionOk="0">
                  <a:moveTo>
                    <a:pt x="2054" y="1"/>
                  </a:move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1"/>
            <p:cNvSpPr/>
            <p:nvPr/>
          </p:nvSpPr>
          <p:spPr>
            <a:xfrm>
              <a:off x="5357900" y="3491325"/>
              <a:ext cx="115075" cy="115075"/>
            </a:xfrm>
            <a:custGeom>
              <a:avLst/>
              <a:gdLst/>
              <a:ahLst/>
              <a:cxnLst/>
              <a:rect l="l" t="t" r="r" b="b"/>
              <a:pathLst>
                <a:path w="4603" h="4603" fill="none" extrusionOk="0">
                  <a:moveTo>
                    <a:pt x="46" y="2752"/>
                  </a:moveTo>
                  <a:lnTo>
                    <a:pt x="46" y="2752"/>
                  </a:lnTo>
                  <a:lnTo>
                    <a:pt x="114" y="2978"/>
                  </a:lnTo>
                  <a:lnTo>
                    <a:pt x="181" y="3204"/>
                  </a:lnTo>
                  <a:lnTo>
                    <a:pt x="294" y="3407"/>
                  </a:lnTo>
                  <a:lnTo>
                    <a:pt x="407" y="3610"/>
                  </a:lnTo>
                  <a:lnTo>
                    <a:pt x="542" y="3767"/>
                  </a:lnTo>
                  <a:lnTo>
                    <a:pt x="700" y="3948"/>
                  </a:lnTo>
                  <a:lnTo>
                    <a:pt x="858" y="4083"/>
                  </a:lnTo>
                  <a:lnTo>
                    <a:pt x="1039" y="4219"/>
                  </a:lnTo>
                  <a:lnTo>
                    <a:pt x="1219" y="4331"/>
                  </a:lnTo>
                  <a:lnTo>
                    <a:pt x="1422" y="4422"/>
                  </a:lnTo>
                  <a:lnTo>
                    <a:pt x="1625" y="4489"/>
                  </a:lnTo>
                  <a:lnTo>
                    <a:pt x="1851" y="4557"/>
                  </a:lnTo>
                  <a:lnTo>
                    <a:pt x="2076" y="4579"/>
                  </a:lnTo>
                  <a:lnTo>
                    <a:pt x="2302" y="4602"/>
                  </a:lnTo>
                  <a:lnTo>
                    <a:pt x="2527" y="4579"/>
                  </a:lnTo>
                  <a:lnTo>
                    <a:pt x="2753" y="4557"/>
                  </a:lnTo>
                  <a:lnTo>
                    <a:pt x="2753" y="4557"/>
                  </a:lnTo>
                  <a:lnTo>
                    <a:pt x="3001" y="4489"/>
                  </a:lnTo>
                  <a:lnTo>
                    <a:pt x="3204" y="4399"/>
                  </a:lnTo>
                  <a:lnTo>
                    <a:pt x="3407" y="4309"/>
                  </a:lnTo>
                  <a:lnTo>
                    <a:pt x="3610" y="4196"/>
                  </a:lnTo>
                  <a:lnTo>
                    <a:pt x="3768" y="4061"/>
                  </a:lnTo>
                  <a:lnTo>
                    <a:pt x="3948" y="3903"/>
                  </a:lnTo>
                  <a:lnTo>
                    <a:pt x="4084" y="3745"/>
                  </a:lnTo>
                  <a:lnTo>
                    <a:pt x="4219" y="3564"/>
                  </a:lnTo>
                  <a:lnTo>
                    <a:pt x="4332" y="3361"/>
                  </a:lnTo>
                  <a:lnTo>
                    <a:pt x="4422" y="3158"/>
                  </a:lnTo>
                  <a:lnTo>
                    <a:pt x="4490" y="2955"/>
                  </a:lnTo>
                  <a:lnTo>
                    <a:pt x="4557" y="2752"/>
                  </a:lnTo>
                  <a:lnTo>
                    <a:pt x="4580" y="2527"/>
                  </a:lnTo>
                  <a:lnTo>
                    <a:pt x="4602" y="2301"/>
                  </a:lnTo>
                  <a:lnTo>
                    <a:pt x="4580" y="2053"/>
                  </a:lnTo>
                  <a:lnTo>
                    <a:pt x="4557" y="1828"/>
                  </a:lnTo>
                  <a:lnTo>
                    <a:pt x="4557" y="1828"/>
                  </a:lnTo>
                  <a:lnTo>
                    <a:pt x="4490" y="1602"/>
                  </a:lnTo>
                  <a:lnTo>
                    <a:pt x="4399" y="1376"/>
                  </a:lnTo>
                  <a:lnTo>
                    <a:pt x="4309" y="1173"/>
                  </a:lnTo>
                  <a:lnTo>
                    <a:pt x="4196" y="993"/>
                  </a:lnTo>
                  <a:lnTo>
                    <a:pt x="4061" y="813"/>
                  </a:lnTo>
                  <a:lnTo>
                    <a:pt x="3903" y="655"/>
                  </a:lnTo>
                  <a:lnTo>
                    <a:pt x="3745" y="497"/>
                  </a:lnTo>
                  <a:lnTo>
                    <a:pt x="3565" y="384"/>
                  </a:lnTo>
                  <a:lnTo>
                    <a:pt x="3362" y="271"/>
                  </a:lnTo>
                  <a:lnTo>
                    <a:pt x="3159" y="158"/>
                  </a:lnTo>
                  <a:lnTo>
                    <a:pt x="2956" y="91"/>
                  </a:lnTo>
                  <a:lnTo>
                    <a:pt x="2753" y="46"/>
                  </a:lnTo>
                  <a:lnTo>
                    <a:pt x="2527" y="1"/>
                  </a:lnTo>
                  <a:lnTo>
                    <a:pt x="2302" y="1"/>
                  </a:lnTo>
                  <a:lnTo>
                    <a:pt x="2054" y="1"/>
                  </a:lnTo>
                  <a:lnTo>
                    <a:pt x="1828" y="46"/>
                  </a:lnTo>
                  <a:lnTo>
                    <a:pt x="1828" y="46"/>
                  </a:lnTo>
                  <a:lnTo>
                    <a:pt x="1602" y="113"/>
                  </a:lnTo>
                  <a:lnTo>
                    <a:pt x="1377" y="181"/>
                  </a:lnTo>
                  <a:lnTo>
                    <a:pt x="1174" y="294"/>
                  </a:lnTo>
                  <a:lnTo>
                    <a:pt x="993" y="407"/>
                  </a:lnTo>
                  <a:lnTo>
                    <a:pt x="813" y="542"/>
                  </a:lnTo>
                  <a:lnTo>
                    <a:pt x="655" y="677"/>
                  </a:lnTo>
                  <a:lnTo>
                    <a:pt x="497" y="858"/>
                  </a:lnTo>
                  <a:lnTo>
                    <a:pt x="384" y="1038"/>
                  </a:lnTo>
                  <a:lnTo>
                    <a:pt x="272" y="1219"/>
                  </a:lnTo>
                  <a:lnTo>
                    <a:pt x="159" y="1422"/>
                  </a:lnTo>
                  <a:lnTo>
                    <a:pt x="91" y="1625"/>
                  </a:lnTo>
                  <a:lnTo>
                    <a:pt x="46" y="1850"/>
                  </a:lnTo>
                  <a:lnTo>
                    <a:pt x="1" y="2076"/>
                  </a:lnTo>
                  <a:lnTo>
                    <a:pt x="1" y="2301"/>
                  </a:lnTo>
                  <a:lnTo>
                    <a:pt x="1" y="2527"/>
                  </a:lnTo>
                  <a:lnTo>
                    <a:pt x="46" y="2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1"/>
            <p:cNvSpPr/>
            <p:nvPr/>
          </p:nvSpPr>
          <p:spPr>
            <a:xfrm>
              <a:off x="5163925" y="2409175"/>
              <a:ext cx="391950" cy="424100"/>
            </a:xfrm>
            <a:custGeom>
              <a:avLst/>
              <a:gdLst/>
              <a:ahLst/>
              <a:cxnLst/>
              <a:rect l="l" t="t" r="r" b="b"/>
              <a:pathLst>
                <a:path w="15678" h="16964" extrusionOk="0">
                  <a:moveTo>
                    <a:pt x="11843" y="1331"/>
                  </a:moveTo>
                  <a:lnTo>
                    <a:pt x="14346" y="13444"/>
                  </a:lnTo>
                  <a:lnTo>
                    <a:pt x="3835" y="15632"/>
                  </a:lnTo>
                  <a:lnTo>
                    <a:pt x="1331" y="3519"/>
                  </a:lnTo>
                  <a:lnTo>
                    <a:pt x="11843" y="1331"/>
                  </a:lnTo>
                  <a:close/>
                  <a:moveTo>
                    <a:pt x="12722" y="1"/>
                  </a:moveTo>
                  <a:lnTo>
                    <a:pt x="1" y="2640"/>
                  </a:lnTo>
                  <a:lnTo>
                    <a:pt x="2955" y="16963"/>
                  </a:lnTo>
                  <a:lnTo>
                    <a:pt x="15677" y="14324"/>
                  </a:lnTo>
                  <a:lnTo>
                    <a:pt x="127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1"/>
            <p:cNvSpPr/>
            <p:nvPr/>
          </p:nvSpPr>
          <p:spPr>
            <a:xfrm>
              <a:off x="5144750" y="2384375"/>
              <a:ext cx="362625" cy="128575"/>
            </a:xfrm>
            <a:custGeom>
              <a:avLst/>
              <a:gdLst/>
              <a:ahLst/>
              <a:cxnLst/>
              <a:rect l="l" t="t" r="r" b="b"/>
              <a:pathLst>
                <a:path w="14505" h="5143" extrusionOk="0">
                  <a:moveTo>
                    <a:pt x="13918" y="0"/>
                  </a:moveTo>
                  <a:lnTo>
                    <a:pt x="136" y="2865"/>
                  </a:lnTo>
                  <a:lnTo>
                    <a:pt x="68" y="2887"/>
                  </a:lnTo>
                  <a:lnTo>
                    <a:pt x="23" y="2932"/>
                  </a:lnTo>
                  <a:lnTo>
                    <a:pt x="1" y="2978"/>
                  </a:lnTo>
                  <a:lnTo>
                    <a:pt x="1" y="3045"/>
                  </a:lnTo>
                  <a:lnTo>
                    <a:pt x="429" y="5030"/>
                  </a:lnTo>
                  <a:lnTo>
                    <a:pt x="452" y="5075"/>
                  </a:lnTo>
                  <a:lnTo>
                    <a:pt x="497" y="5120"/>
                  </a:lnTo>
                  <a:lnTo>
                    <a:pt x="542" y="5143"/>
                  </a:lnTo>
                  <a:lnTo>
                    <a:pt x="587" y="5143"/>
                  </a:lnTo>
                  <a:lnTo>
                    <a:pt x="14392" y="2301"/>
                  </a:lnTo>
                  <a:lnTo>
                    <a:pt x="14459" y="2278"/>
                  </a:lnTo>
                  <a:lnTo>
                    <a:pt x="14482" y="2233"/>
                  </a:lnTo>
                  <a:lnTo>
                    <a:pt x="14504" y="2188"/>
                  </a:lnTo>
                  <a:lnTo>
                    <a:pt x="14504" y="2120"/>
                  </a:lnTo>
                  <a:lnTo>
                    <a:pt x="14098" y="135"/>
                  </a:lnTo>
                  <a:lnTo>
                    <a:pt x="14076" y="68"/>
                  </a:lnTo>
                  <a:lnTo>
                    <a:pt x="14031" y="23"/>
                  </a:lnTo>
                  <a:lnTo>
                    <a:pt x="139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1"/>
            <p:cNvSpPr/>
            <p:nvPr/>
          </p:nvSpPr>
          <p:spPr>
            <a:xfrm>
              <a:off x="5611675" y="3398850"/>
              <a:ext cx="108850" cy="75025"/>
            </a:xfrm>
            <a:custGeom>
              <a:avLst/>
              <a:gdLst/>
              <a:ahLst/>
              <a:cxnLst/>
              <a:rect l="l" t="t" r="r" b="b"/>
              <a:pathLst>
                <a:path w="4354" h="3001" fill="none" extrusionOk="0">
                  <a:moveTo>
                    <a:pt x="3880" y="0"/>
                  </a:moveTo>
                  <a:lnTo>
                    <a:pt x="0" y="812"/>
                  </a:lnTo>
                  <a:lnTo>
                    <a:pt x="451" y="3000"/>
                  </a:lnTo>
                  <a:lnTo>
                    <a:pt x="451" y="3000"/>
                  </a:lnTo>
                  <a:lnTo>
                    <a:pt x="587" y="2752"/>
                  </a:lnTo>
                  <a:lnTo>
                    <a:pt x="722" y="2504"/>
                  </a:lnTo>
                  <a:lnTo>
                    <a:pt x="903" y="2278"/>
                  </a:lnTo>
                  <a:lnTo>
                    <a:pt x="1106" y="2098"/>
                  </a:lnTo>
                  <a:lnTo>
                    <a:pt x="1331" y="1918"/>
                  </a:lnTo>
                  <a:lnTo>
                    <a:pt x="1579" y="1782"/>
                  </a:lnTo>
                  <a:lnTo>
                    <a:pt x="1850" y="1669"/>
                  </a:lnTo>
                  <a:lnTo>
                    <a:pt x="2143" y="1579"/>
                  </a:lnTo>
                  <a:lnTo>
                    <a:pt x="2143" y="1579"/>
                  </a:lnTo>
                  <a:lnTo>
                    <a:pt x="2369" y="1557"/>
                  </a:lnTo>
                  <a:lnTo>
                    <a:pt x="2617" y="1534"/>
                  </a:lnTo>
                  <a:lnTo>
                    <a:pt x="2617" y="1534"/>
                  </a:lnTo>
                  <a:lnTo>
                    <a:pt x="2865" y="1557"/>
                  </a:lnTo>
                  <a:lnTo>
                    <a:pt x="3113" y="1602"/>
                  </a:lnTo>
                  <a:lnTo>
                    <a:pt x="3361" y="1669"/>
                  </a:lnTo>
                  <a:lnTo>
                    <a:pt x="3587" y="1760"/>
                  </a:lnTo>
                  <a:lnTo>
                    <a:pt x="3790" y="1872"/>
                  </a:lnTo>
                  <a:lnTo>
                    <a:pt x="3993" y="2008"/>
                  </a:lnTo>
                  <a:lnTo>
                    <a:pt x="4196" y="2166"/>
                  </a:lnTo>
                  <a:lnTo>
                    <a:pt x="4354" y="2346"/>
                  </a:lnTo>
                  <a:lnTo>
                    <a:pt x="38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1"/>
            <p:cNvSpPr/>
            <p:nvPr/>
          </p:nvSpPr>
          <p:spPr>
            <a:xfrm>
              <a:off x="5622950" y="3437200"/>
              <a:ext cx="103225" cy="65425"/>
            </a:xfrm>
            <a:custGeom>
              <a:avLst/>
              <a:gdLst/>
              <a:ahLst/>
              <a:cxnLst/>
              <a:rect l="l" t="t" r="r" b="b"/>
              <a:pathLst>
                <a:path w="4129" h="2617" fill="none" extrusionOk="0">
                  <a:moveTo>
                    <a:pt x="2166" y="0"/>
                  </a:moveTo>
                  <a:lnTo>
                    <a:pt x="2166" y="0"/>
                  </a:lnTo>
                  <a:lnTo>
                    <a:pt x="1918" y="23"/>
                  </a:lnTo>
                  <a:lnTo>
                    <a:pt x="1692" y="45"/>
                  </a:lnTo>
                  <a:lnTo>
                    <a:pt x="1692" y="45"/>
                  </a:lnTo>
                  <a:lnTo>
                    <a:pt x="1399" y="135"/>
                  </a:lnTo>
                  <a:lnTo>
                    <a:pt x="1128" y="248"/>
                  </a:lnTo>
                  <a:lnTo>
                    <a:pt x="880" y="384"/>
                  </a:lnTo>
                  <a:lnTo>
                    <a:pt x="655" y="564"/>
                  </a:lnTo>
                  <a:lnTo>
                    <a:pt x="452" y="744"/>
                  </a:lnTo>
                  <a:lnTo>
                    <a:pt x="271" y="970"/>
                  </a:lnTo>
                  <a:lnTo>
                    <a:pt x="136" y="1218"/>
                  </a:lnTo>
                  <a:lnTo>
                    <a:pt x="0" y="1466"/>
                  </a:lnTo>
                  <a:lnTo>
                    <a:pt x="249" y="2617"/>
                  </a:lnTo>
                  <a:lnTo>
                    <a:pt x="4128" y="1827"/>
                  </a:lnTo>
                  <a:lnTo>
                    <a:pt x="3903" y="812"/>
                  </a:lnTo>
                  <a:lnTo>
                    <a:pt x="3903" y="812"/>
                  </a:lnTo>
                  <a:lnTo>
                    <a:pt x="3745" y="632"/>
                  </a:lnTo>
                  <a:lnTo>
                    <a:pt x="3542" y="474"/>
                  </a:lnTo>
                  <a:lnTo>
                    <a:pt x="3339" y="338"/>
                  </a:lnTo>
                  <a:lnTo>
                    <a:pt x="3136" y="226"/>
                  </a:lnTo>
                  <a:lnTo>
                    <a:pt x="2910" y="135"/>
                  </a:lnTo>
                  <a:lnTo>
                    <a:pt x="2662" y="68"/>
                  </a:lnTo>
                  <a:lnTo>
                    <a:pt x="2414" y="23"/>
                  </a:lnTo>
                  <a:lnTo>
                    <a:pt x="21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C3B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1"/>
            <p:cNvSpPr/>
            <p:nvPr/>
          </p:nvSpPr>
          <p:spPr>
            <a:xfrm>
              <a:off x="5350575" y="3452975"/>
              <a:ext cx="107725" cy="75025"/>
            </a:xfrm>
            <a:custGeom>
              <a:avLst/>
              <a:gdLst/>
              <a:ahLst/>
              <a:cxnLst/>
              <a:rect l="l" t="t" r="r" b="b"/>
              <a:pathLst>
                <a:path w="4309" h="3001" fill="none" extrusionOk="0">
                  <a:moveTo>
                    <a:pt x="3835" y="1"/>
                  </a:moveTo>
                  <a:lnTo>
                    <a:pt x="1" y="813"/>
                  </a:lnTo>
                  <a:lnTo>
                    <a:pt x="452" y="3001"/>
                  </a:lnTo>
                  <a:lnTo>
                    <a:pt x="452" y="3001"/>
                  </a:lnTo>
                  <a:lnTo>
                    <a:pt x="565" y="2730"/>
                  </a:lnTo>
                  <a:lnTo>
                    <a:pt x="723" y="2504"/>
                  </a:lnTo>
                  <a:lnTo>
                    <a:pt x="880" y="2279"/>
                  </a:lnTo>
                  <a:lnTo>
                    <a:pt x="1083" y="2076"/>
                  </a:lnTo>
                  <a:lnTo>
                    <a:pt x="1309" y="1918"/>
                  </a:lnTo>
                  <a:lnTo>
                    <a:pt x="1557" y="1760"/>
                  </a:lnTo>
                  <a:lnTo>
                    <a:pt x="1828" y="1647"/>
                  </a:lnTo>
                  <a:lnTo>
                    <a:pt x="2121" y="1580"/>
                  </a:lnTo>
                  <a:lnTo>
                    <a:pt x="2121" y="1580"/>
                  </a:lnTo>
                  <a:lnTo>
                    <a:pt x="2369" y="1535"/>
                  </a:lnTo>
                  <a:lnTo>
                    <a:pt x="2595" y="1535"/>
                  </a:lnTo>
                  <a:lnTo>
                    <a:pt x="2595" y="1535"/>
                  </a:lnTo>
                  <a:lnTo>
                    <a:pt x="2843" y="1535"/>
                  </a:lnTo>
                  <a:lnTo>
                    <a:pt x="3091" y="1580"/>
                  </a:lnTo>
                  <a:lnTo>
                    <a:pt x="3316" y="1647"/>
                  </a:lnTo>
                  <a:lnTo>
                    <a:pt x="3542" y="1738"/>
                  </a:lnTo>
                  <a:lnTo>
                    <a:pt x="3768" y="1850"/>
                  </a:lnTo>
                  <a:lnTo>
                    <a:pt x="3948" y="1986"/>
                  </a:lnTo>
                  <a:lnTo>
                    <a:pt x="4151" y="2144"/>
                  </a:lnTo>
                  <a:lnTo>
                    <a:pt x="4309" y="2301"/>
                  </a:lnTo>
                  <a:lnTo>
                    <a:pt x="38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1"/>
            <p:cNvSpPr/>
            <p:nvPr/>
          </p:nvSpPr>
          <p:spPr>
            <a:xfrm>
              <a:off x="5361850" y="3491325"/>
              <a:ext cx="102100" cy="65450"/>
            </a:xfrm>
            <a:custGeom>
              <a:avLst/>
              <a:gdLst/>
              <a:ahLst/>
              <a:cxnLst/>
              <a:rect l="l" t="t" r="r" b="b"/>
              <a:pathLst>
                <a:path w="4084" h="2618" fill="none" extrusionOk="0">
                  <a:moveTo>
                    <a:pt x="2144" y="1"/>
                  </a:moveTo>
                  <a:lnTo>
                    <a:pt x="2144" y="1"/>
                  </a:lnTo>
                  <a:lnTo>
                    <a:pt x="1918" y="1"/>
                  </a:lnTo>
                  <a:lnTo>
                    <a:pt x="1670" y="46"/>
                  </a:lnTo>
                  <a:lnTo>
                    <a:pt x="1670" y="46"/>
                  </a:lnTo>
                  <a:lnTo>
                    <a:pt x="1377" y="113"/>
                  </a:lnTo>
                  <a:lnTo>
                    <a:pt x="1106" y="226"/>
                  </a:lnTo>
                  <a:lnTo>
                    <a:pt x="858" y="384"/>
                  </a:lnTo>
                  <a:lnTo>
                    <a:pt x="632" y="542"/>
                  </a:lnTo>
                  <a:lnTo>
                    <a:pt x="429" y="745"/>
                  </a:lnTo>
                  <a:lnTo>
                    <a:pt x="272" y="970"/>
                  </a:lnTo>
                  <a:lnTo>
                    <a:pt x="114" y="1196"/>
                  </a:lnTo>
                  <a:lnTo>
                    <a:pt x="1" y="1467"/>
                  </a:lnTo>
                  <a:lnTo>
                    <a:pt x="226" y="2617"/>
                  </a:lnTo>
                  <a:lnTo>
                    <a:pt x="4084" y="1828"/>
                  </a:lnTo>
                  <a:lnTo>
                    <a:pt x="3858" y="767"/>
                  </a:lnTo>
                  <a:lnTo>
                    <a:pt x="3858" y="767"/>
                  </a:lnTo>
                  <a:lnTo>
                    <a:pt x="3700" y="610"/>
                  </a:lnTo>
                  <a:lnTo>
                    <a:pt x="3497" y="452"/>
                  </a:lnTo>
                  <a:lnTo>
                    <a:pt x="3317" y="316"/>
                  </a:lnTo>
                  <a:lnTo>
                    <a:pt x="3091" y="204"/>
                  </a:lnTo>
                  <a:lnTo>
                    <a:pt x="2865" y="113"/>
                  </a:lnTo>
                  <a:lnTo>
                    <a:pt x="2640" y="46"/>
                  </a:lnTo>
                  <a:lnTo>
                    <a:pt x="2392" y="1"/>
                  </a:lnTo>
                  <a:lnTo>
                    <a:pt x="21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1"/>
            <p:cNvSpPr/>
            <p:nvPr/>
          </p:nvSpPr>
          <p:spPr>
            <a:xfrm>
              <a:off x="5124450" y="2674775"/>
              <a:ext cx="669400" cy="854350"/>
            </a:xfrm>
            <a:custGeom>
              <a:avLst/>
              <a:gdLst/>
              <a:ahLst/>
              <a:cxnLst/>
              <a:rect l="l" t="t" r="r" b="b"/>
              <a:pathLst>
                <a:path w="26776" h="34174" extrusionOk="0">
                  <a:moveTo>
                    <a:pt x="17392" y="1"/>
                  </a:moveTo>
                  <a:lnTo>
                    <a:pt x="16895" y="23"/>
                  </a:lnTo>
                  <a:lnTo>
                    <a:pt x="16399" y="91"/>
                  </a:lnTo>
                  <a:lnTo>
                    <a:pt x="3903" y="2685"/>
                  </a:lnTo>
                  <a:lnTo>
                    <a:pt x="3429" y="2798"/>
                  </a:lnTo>
                  <a:lnTo>
                    <a:pt x="2955" y="2978"/>
                  </a:lnTo>
                  <a:lnTo>
                    <a:pt x="2527" y="3181"/>
                  </a:lnTo>
                  <a:lnTo>
                    <a:pt x="2121" y="3452"/>
                  </a:lnTo>
                  <a:lnTo>
                    <a:pt x="1737" y="3723"/>
                  </a:lnTo>
                  <a:lnTo>
                    <a:pt x="1399" y="4061"/>
                  </a:lnTo>
                  <a:lnTo>
                    <a:pt x="1083" y="4399"/>
                  </a:lnTo>
                  <a:lnTo>
                    <a:pt x="813" y="4783"/>
                  </a:lnTo>
                  <a:lnTo>
                    <a:pt x="564" y="5189"/>
                  </a:lnTo>
                  <a:lnTo>
                    <a:pt x="361" y="5617"/>
                  </a:lnTo>
                  <a:lnTo>
                    <a:pt x="204" y="6068"/>
                  </a:lnTo>
                  <a:lnTo>
                    <a:pt x="91" y="6520"/>
                  </a:lnTo>
                  <a:lnTo>
                    <a:pt x="23" y="6993"/>
                  </a:lnTo>
                  <a:lnTo>
                    <a:pt x="1" y="7489"/>
                  </a:lnTo>
                  <a:lnTo>
                    <a:pt x="23" y="7963"/>
                  </a:lnTo>
                  <a:lnTo>
                    <a:pt x="113" y="8459"/>
                  </a:lnTo>
                  <a:lnTo>
                    <a:pt x="4602" y="30272"/>
                  </a:lnTo>
                  <a:lnTo>
                    <a:pt x="4737" y="30745"/>
                  </a:lnTo>
                  <a:lnTo>
                    <a:pt x="4895" y="31219"/>
                  </a:lnTo>
                  <a:lnTo>
                    <a:pt x="5121" y="31647"/>
                  </a:lnTo>
                  <a:lnTo>
                    <a:pt x="5369" y="32054"/>
                  </a:lnTo>
                  <a:lnTo>
                    <a:pt x="5662" y="32437"/>
                  </a:lnTo>
                  <a:lnTo>
                    <a:pt x="5978" y="32775"/>
                  </a:lnTo>
                  <a:lnTo>
                    <a:pt x="6339" y="33091"/>
                  </a:lnTo>
                  <a:lnTo>
                    <a:pt x="6722" y="33362"/>
                  </a:lnTo>
                  <a:lnTo>
                    <a:pt x="7106" y="33610"/>
                  </a:lnTo>
                  <a:lnTo>
                    <a:pt x="7534" y="33813"/>
                  </a:lnTo>
                  <a:lnTo>
                    <a:pt x="7986" y="33971"/>
                  </a:lnTo>
                  <a:lnTo>
                    <a:pt x="8459" y="34084"/>
                  </a:lnTo>
                  <a:lnTo>
                    <a:pt x="8933" y="34151"/>
                  </a:lnTo>
                  <a:lnTo>
                    <a:pt x="9407" y="34174"/>
                  </a:lnTo>
                  <a:lnTo>
                    <a:pt x="9903" y="34151"/>
                  </a:lnTo>
                  <a:lnTo>
                    <a:pt x="10399" y="34061"/>
                  </a:lnTo>
                  <a:lnTo>
                    <a:pt x="22873" y="31490"/>
                  </a:lnTo>
                  <a:lnTo>
                    <a:pt x="23369" y="31354"/>
                  </a:lnTo>
                  <a:lnTo>
                    <a:pt x="23820" y="31196"/>
                  </a:lnTo>
                  <a:lnTo>
                    <a:pt x="24271" y="30971"/>
                  </a:lnTo>
                  <a:lnTo>
                    <a:pt x="24677" y="30723"/>
                  </a:lnTo>
                  <a:lnTo>
                    <a:pt x="25038" y="30429"/>
                  </a:lnTo>
                  <a:lnTo>
                    <a:pt x="25399" y="30114"/>
                  </a:lnTo>
                  <a:lnTo>
                    <a:pt x="25715" y="29753"/>
                  </a:lnTo>
                  <a:lnTo>
                    <a:pt x="25986" y="29392"/>
                  </a:lnTo>
                  <a:lnTo>
                    <a:pt x="26211" y="28986"/>
                  </a:lnTo>
                  <a:lnTo>
                    <a:pt x="26414" y="28557"/>
                  </a:lnTo>
                  <a:lnTo>
                    <a:pt x="26572" y="28106"/>
                  </a:lnTo>
                  <a:lnTo>
                    <a:pt x="26685" y="27655"/>
                  </a:lnTo>
                  <a:lnTo>
                    <a:pt x="26753" y="27181"/>
                  </a:lnTo>
                  <a:lnTo>
                    <a:pt x="26775" y="26685"/>
                  </a:lnTo>
                  <a:lnTo>
                    <a:pt x="26753" y="26189"/>
                  </a:lnTo>
                  <a:lnTo>
                    <a:pt x="26685" y="25693"/>
                  </a:lnTo>
                  <a:lnTo>
                    <a:pt x="22174" y="3903"/>
                  </a:lnTo>
                  <a:lnTo>
                    <a:pt x="22061" y="3407"/>
                  </a:lnTo>
                  <a:lnTo>
                    <a:pt x="21880" y="2956"/>
                  </a:lnTo>
                  <a:lnTo>
                    <a:pt x="21677" y="2527"/>
                  </a:lnTo>
                  <a:lnTo>
                    <a:pt x="21407" y="2121"/>
                  </a:lnTo>
                  <a:lnTo>
                    <a:pt x="21136" y="1738"/>
                  </a:lnTo>
                  <a:lnTo>
                    <a:pt x="20798" y="1399"/>
                  </a:lnTo>
                  <a:lnTo>
                    <a:pt x="20459" y="1083"/>
                  </a:lnTo>
                  <a:lnTo>
                    <a:pt x="20076" y="813"/>
                  </a:lnTo>
                  <a:lnTo>
                    <a:pt x="19670" y="565"/>
                  </a:lnTo>
                  <a:lnTo>
                    <a:pt x="19241" y="362"/>
                  </a:lnTo>
                  <a:lnTo>
                    <a:pt x="18790" y="204"/>
                  </a:lnTo>
                  <a:lnTo>
                    <a:pt x="18339" y="91"/>
                  </a:lnTo>
                  <a:lnTo>
                    <a:pt x="17865" y="23"/>
                  </a:lnTo>
                  <a:lnTo>
                    <a:pt x="173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66675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1"/>
            <p:cNvSpPr/>
            <p:nvPr/>
          </p:nvSpPr>
          <p:spPr>
            <a:xfrm>
              <a:off x="5553600" y="274695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49"/>
                  </a:lnTo>
                  <a:lnTo>
                    <a:pt x="5233" y="25512"/>
                  </a:lnTo>
                  <a:lnTo>
                    <a:pt x="6383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1"/>
            <p:cNvSpPr/>
            <p:nvPr/>
          </p:nvSpPr>
          <p:spPr>
            <a:xfrm>
              <a:off x="5437425" y="2771200"/>
              <a:ext cx="159600" cy="637825"/>
            </a:xfrm>
            <a:custGeom>
              <a:avLst/>
              <a:gdLst/>
              <a:ahLst/>
              <a:cxnLst/>
              <a:rect l="l" t="t" r="r" b="b"/>
              <a:pathLst>
                <a:path w="6384" h="25513" extrusionOk="0">
                  <a:moveTo>
                    <a:pt x="1173" y="1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4"/>
                  </a:lnTo>
                  <a:lnTo>
                    <a:pt x="1173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1"/>
            <p:cNvSpPr/>
            <p:nvPr/>
          </p:nvSpPr>
          <p:spPr>
            <a:xfrm>
              <a:off x="5321250" y="2794900"/>
              <a:ext cx="159625" cy="637800"/>
            </a:xfrm>
            <a:custGeom>
              <a:avLst/>
              <a:gdLst/>
              <a:ahLst/>
              <a:cxnLst/>
              <a:rect l="l" t="t" r="r" b="b"/>
              <a:pathLst>
                <a:path w="6385" h="25512" extrusionOk="0">
                  <a:moveTo>
                    <a:pt x="1174" y="0"/>
                  </a:moveTo>
                  <a:lnTo>
                    <a:pt x="1" y="248"/>
                  </a:lnTo>
                  <a:lnTo>
                    <a:pt x="5234" y="25512"/>
                  </a:lnTo>
                  <a:lnTo>
                    <a:pt x="6384" y="25264"/>
                  </a:lnTo>
                  <a:lnTo>
                    <a:pt x="1174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1"/>
            <p:cNvSpPr/>
            <p:nvPr/>
          </p:nvSpPr>
          <p:spPr>
            <a:xfrm>
              <a:off x="5205100" y="2819150"/>
              <a:ext cx="159600" cy="637800"/>
            </a:xfrm>
            <a:custGeom>
              <a:avLst/>
              <a:gdLst/>
              <a:ahLst/>
              <a:cxnLst/>
              <a:rect l="l" t="t" r="r" b="b"/>
              <a:pathLst>
                <a:path w="6384" h="25512" extrusionOk="0">
                  <a:moveTo>
                    <a:pt x="1173" y="0"/>
                  </a:moveTo>
                  <a:lnTo>
                    <a:pt x="0" y="226"/>
                  </a:lnTo>
                  <a:lnTo>
                    <a:pt x="5233" y="25512"/>
                  </a:lnTo>
                  <a:lnTo>
                    <a:pt x="6384" y="25263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Chewy"/>
              <a:buNone/>
              <a:defRPr sz="37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Bebas Neue"/>
              <a:buNone/>
              <a:defRPr sz="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●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○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ind"/>
              <a:buChar char="■"/>
              <a:defRPr sz="15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80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18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3.png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4.png"/><Relationship Id="rId4" Type="http://schemas.openxmlformats.org/officeDocument/2006/relationships/image" Target="../media/image7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8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3.png"/><Relationship Id="rId4" Type="http://schemas.openxmlformats.org/officeDocument/2006/relationships/image" Target="../media/image9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1.png"/><Relationship Id="rId5" Type="http://schemas.microsoft.com/office/2007/relationships/hdphoto" Target="../media/hdphoto2.wdp"/><Relationship Id="rId4" Type="http://schemas.openxmlformats.org/officeDocument/2006/relationships/image" Target="../media/image9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7449019" y="3859359"/>
            <a:ext cx="1612721" cy="1191278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7785525" y="2829225"/>
            <a:ext cx="790736" cy="86913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8" name="Google Shape;3368;p35"/>
          <p:cNvGrpSpPr/>
          <p:nvPr/>
        </p:nvGrpSpPr>
        <p:grpSpPr>
          <a:xfrm>
            <a:off x="249221" y="235997"/>
            <a:ext cx="1288943" cy="954529"/>
            <a:chOff x="1156200" y="3428725"/>
            <a:chExt cx="684625" cy="507000"/>
          </a:xfrm>
        </p:grpSpPr>
        <p:sp>
          <p:nvSpPr>
            <p:cNvPr id="3369" name="Google Shape;3369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176413" y="1372550"/>
            <a:ext cx="1073629" cy="720788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278190" y="2227032"/>
            <a:ext cx="959605" cy="1542140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183925" y="1570292"/>
            <a:ext cx="6893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ĐẾN VỚI TIẾT HỌC HÔM NAY!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p42"/>
          <p:cNvSpPr/>
          <p:nvPr/>
        </p:nvSpPr>
        <p:spPr>
          <a:xfrm>
            <a:off x="3546871" y="467650"/>
            <a:ext cx="2050256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8" name="Google Shape;3528;p42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Ví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dụ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1: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61384" y="1582221"/>
                <a:ext cx="6821231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/>
                  <a:t>Diện </a:t>
                </a:r>
                <a:r>
                  <a:rPr lang="en-US" sz="2000" dirty="0" err="1"/>
                  <a:t>tích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tròn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kính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S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r hay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? </a:t>
                </a:r>
                <a:r>
                  <a:rPr lang="en-US" sz="2000" dirty="0" err="1"/>
                  <a:t>Giải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thích.</a:t>
                </a:r>
                <a:endParaRPr lang="en-US" sz="2000" dirty="0"/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/>
                  <a:t>Cho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hay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? </a:t>
                </a:r>
                <a:r>
                  <a:rPr lang="en-US" sz="2000" dirty="0" err="1"/>
                  <a:t>Giải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thích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384" y="1582221"/>
                <a:ext cx="6821231" cy="2400657"/>
              </a:xfrm>
              <a:prstGeom prst="rect">
                <a:avLst/>
              </a:prstGeom>
              <a:blipFill>
                <a:blip r:embed="rId3"/>
                <a:stretch>
                  <a:fillRect l="-805" r="-984" b="-1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6" grpId="0" animBg="1"/>
      <p:bldP spid="35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996647" y="380143"/>
            <a:ext cx="1027416" cy="708917"/>
          </a:xfrm>
          <a:prstGeom prst="wedgeEllipseCallout">
            <a:avLst>
              <a:gd name="adj1" fmla="val 35167"/>
              <a:gd name="adj2" fmla="val 56703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2">
                    <a:lumMod val="1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35986" y="1571946"/>
                <a:ext cx="594873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chỉ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đúng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thì</a:t>
                </a:r>
                <a:r>
                  <a:rPr lang="en-US" sz="2000" dirty="0"/>
                  <a:t> ta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86" y="1571946"/>
                <a:ext cx="5948737" cy="1938992"/>
              </a:xfrm>
              <a:prstGeom prst="rect">
                <a:avLst/>
              </a:prstGeom>
              <a:blipFill>
                <a:blip r:embed="rId3"/>
                <a:stretch>
                  <a:fillRect l="-1127" r="-1025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" name="Google Shape;3962;p51"/>
          <p:cNvSpPr/>
          <p:nvPr/>
        </p:nvSpPr>
        <p:spPr>
          <a:xfrm>
            <a:off x="3383006" y="376804"/>
            <a:ext cx="2357438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3" name="Google Shape;3963;p51"/>
          <p:cNvSpPr txBox="1">
            <a:spLocks noGrp="1"/>
          </p:cNvSpPr>
          <p:nvPr>
            <p:ph type="title" idx="9"/>
          </p:nvPr>
        </p:nvSpPr>
        <p:spPr>
          <a:xfrm>
            <a:off x="709726" y="448654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Luyện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tập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1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28107" y="1059949"/>
                <a:ext cx="6544638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nặng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60 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chạy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tốc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6,5 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err="1"/>
                  <a:t>thì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lượng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calo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thụ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=4,7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gian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phút</a:t>
                </a:r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? </a:t>
                </a:r>
                <a:r>
                  <a:rPr lang="en-US" sz="2000" dirty="0" err="1"/>
                  <a:t>Vì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sao</a:t>
                </a:r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107" y="1059949"/>
                <a:ext cx="6544638" cy="1938992"/>
              </a:xfrm>
              <a:prstGeom prst="rect">
                <a:avLst/>
              </a:prstGeom>
              <a:blipFill>
                <a:blip r:embed="rId3"/>
                <a:stretch>
                  <a:fillRect l="-931" r="-1955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101064" y="2925530"/>
                <a:ext cx="5786337" cy="958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4,7</m:t>
                    </m:r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vi-VN" sz="2000" dirty="0">
                    <a:solidFill>
                      <a:srgbClr val="002060"/>
                    </a:solidFill>
                  </a:rPr>
                  <a:t>là hàm số. Vì với mỗi giá trị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 cho ta một và chỉ </a:t>
                </a:r>
                <a:r>
                  <a:rPr lang="en-US" sz="2000" dirty="0">
                    <a:solidFill>
                      <a:srgbClr val="002060"/>
                    </a:solidFill>
                  </a:rPr>
                  <a:t>m</a:t>
                </a:r>
                <a:r>
                  <a:rPr lang="vi-VN" sz="2000" dirty="0">
                    <a:solidFill>
                      <a:srgbClr val="002060"/>
                    </a:solidFill>
                  </a:rPr>
                  <a:t>ột giá trị tương ứng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.</a:t>
                </a:r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64" y="2925530"/>
                <a:ext cx="5786337" cy="958660"/>
              </a:xfrm>
              <a:prstGeom prst="rect">
                <a:avLst/>
              </a:prstGeom>
              <a:blipFill>
                <a:blip r:embed="rId4"/>
                <a:stretch>
                  <a:fillRect l="-1159" r="-1054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743" y="2835198"/>
            <a:ext cx="841321" cy="9571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116476" y="3884190"/>
                <a:ext cx="4890499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 err="1">
                    <a:solidFill>
                      <a:schemeClr val="accent3">
                        <a:lumMod val="50000"/>
                      </a:schemeClr>
                    </a:solidFill>
                  </a:rPr>
                  <a:t>Ví</a:t>
                </a:r>
                <a:r>
                  <a:rPr lang="en-US" sz="2000" b="1" dirty="0">
                    <a:solidFill>
                      <a:schemeClr val="accent3">
                        <a:lumMod val="50000"/>
                      </a:schemeClr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accent3">
                        <a:lumMod val="50000"/>
                      </a:schemeClr>
                    </a:solidFill>
                  </a:rPr>
                  <a:t>dụ</a:t>
                </a:r>
                <a:r>
                  <a:rPr lang="en-US" sz="2000" b="1" dirty="0">
                    <a:solidFill>
                      <a:schemeClr val="accent3">
                        <a:lumMod val="50000"/>
                      </a:schemeClr>
                    </a:solidFill>
                  </a:rPr>
                  <a:t>:     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=1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=4,7. 1=4,7</m:t>
                    </m:r>
                  </m:oMath>
                </a14:m>
                <a:endParaRPr lang="en-US" sz="2000" dirty="0">
                  <a:sym typeface="Symbol" panose="05050102010706020507" pitchFamily="18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sym typeface="Symbol" panose="05050102010706020507" pitchFamily="18" charset="2"/>
                  </a:rPr>
                  <a:t>                </a:t>
                </a:r>
                <a:r>
                  <a:rPr lang="en-US" sz="2000" dirty="0" err="1">
                    <a:sym typeface="Symbol" panose="05050102010706020507" pitchFamily="18" charset="2"/>
                  </a:rPr>
                  <a:t>Với</a:t>
                </a:r>
                <a:r>
                  <a:rPr lang="en-US" sz="20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=2 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𝑐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=4,7. 2=11,75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476" y="3884190"/>
                <a:ext cx="4890499" cy="958660"/>
              </a:xfrm>
              <a:prstGeom prst="rect">
                <a:avLst/>
              </a:prstGeom>
              <a:blipFill>
                <a:blip r:embed="rId6"/>
                <a:stretch>
                  <a:fillRect l="-1247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" grpId="0" animBg="1"/>
      <p:bldP spid="39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8" name="Google Shape;3738;p4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rgbClr val="FF5F5F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en-US" sz="2200" b="1" dirty="0">
                <a:solidFill>
                  <a:schemeClr val="bg1"/>
                </a:solidFill>
                <a:latin typeface="+mn-lt"/>
              </a:rPr>
              <a:t>2. </a:t>
            </a:r>
            <a:r>
              <a:rPr lang="en-US" sz="2200" b="1" dirty="0" err="1">
                <a:solidFill>
                  <a:schemeClr val="bg1"/>
                </a:solidFill>
                <a:latin typeface="+mn-lt"/>
              </a:rPr>
              <a:t>Cách</a:t>
            </a:r>
            <a:r>
              <a:rPr lang="en-US" sz="2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n-lt"/>
              </a:rPr>
              <a:t>cho</a:t>
            </a:r>
            <a:r>
              <a:rPr lang="en-US" sz="2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n-lt"/>
              </a:rPr>
              <a:t>hàm</a:t>
            </a:r>
            <a:r>
              <a:rPr lang="en-US" sz="2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n-lt"/>
              </a:rPr>
              <a:t>số</a:t>
            </a:r>
            <a:endParaRPr lang="en-US" sz="2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7026" y="1344595"/>
            <a:ext cx="4654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a)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Hàm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số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cho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bằng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một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công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thức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6447" y="1982352"/>
            <a:ext cx="40318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Trao</a:t>
            </a:r>
            <a:r>
              <a:rPr lang="en-US" sz="2000" dirty="0"/>
              <a:t> </a:t>
            </a:r>
            <a:r>
              <a:rPr lang="en-US" sz="2000" dirty="0" err="1"/>
              <a:t>đổi</a:t>
            </a:r>
            <a:r>
              <a:rPr lang="en-US" sz="2000" dirty="0"/>
              <a:t> </a:t>
            </a:r>
            <a:r>
              <a:rPr lang="en-US" sz="2000" dirty="0" err="1"/>
              <a:t>cặp</a:t>
            </a:r>
            <a:r>
              <a:rPr lang="en-US" sz="2000" dirty="0"/>
              <a:t> </a:t>
            </a:r>
            <a:r>
              <a:rPr lang="en-US" sz="2000" dirty="0" err="1"/>
              <a:t>đôi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</a:rPr>
              <a:t>HĐ3</a:t>
            </a:r>
            <a:r>
              <a:rPr lang="en-US" sz="2000" dirty="0"/>
              <a:t>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26" y="1902696"/>
            <a:ext cx="559421" cy="5594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071801" y="2778100"/>
                <a:ext cx="5743461" cy="12963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Cho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C00000"/>
                    </a:solidFill>
                  </a:rPr>
                  <a:t>(1)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(2)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Nêu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biểu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thức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xác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định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mỗi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hàm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số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trên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.</a:t>
                </a: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Tìm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x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sao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cho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mỗi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biểu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thức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có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accent2">
                        <a:lumMod val="10000"/>
                      </a:schemeClr>
                    </a:solidFill>
                  </a:rPr>
                  <a:t>nghĩa</a:t>
                </a:r>
                <a:r>
                  <a:rPr lang="en-US" sz="2000" dirty="0">
                    <a:solidFill>
                      <a:schemeClr val="accent2">
                        <a:lumMod val="10000"/>
                      </a:schemeClr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1801" y="2778100"/>
                <a:ext cx="5743461" cy="1296381"/>
              </a:xfrm>
              <a:prstGeom prst="rect">
                <a:avLst/>
              </a:prstGeom>
              <a:blipFill>
                <a:blip r:embed="rId4"/>
                <a:stretch>
                  <a:fillRect l="-1168" t="-472" r="-637" b="-8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502;p39"/>
          <p:cNvSpPr/>
          <p:nvPr/>
        </p:nvSpPr>
        <p:spPr>
          <a:xfrm>
            <a:off x="1046016" y="2778100"/>
            <a:ext cx="778810" cy="603435"/>
          </a:xfrm>
          <a:prstGeom prst="roundRect">
            <a:avLst>
              <a:gd name="adj" fmla="val 20977"/>
            </a:avLst>
          </a:prstGeom>
          <a:solidFill>
            <a:srgbClr val="00B050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HĐ3</a:t>
            </a:r>
            <a:endParaRPr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13388" y="1021204"/>
                <a:ext cx="5470989" cy="2952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a) Biểu thức của các hàm số (1) và (2) lần lượt là: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+1 </m:t>
                    </m:r>
                  </m:oMath>
                </a14:m>
                <a:r>
                  <a:rPr lang="vi-VN" sz="2000" dirty="0"/>
                  <a:t>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−2</m:t>
                        </m:r>
                      </m:e>
                    </m:rad>
                  </m:oMath>
                </a14:m>
                <a:endParaRPr lang="vi-VN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b) </a:t>
                </a:r>
                <a:endParaRPr lang="en-US" sz="2000" dirty="0"/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/>
                  <a:t>Biểu thức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vi-VN" sz="2000" dirty="0"/>
                  <a:t> có nghĩa với mọi giá trị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000" dirty="0"/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/>
                  <a:t>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−2</m:t>
                        </m:r>
                      </m:e>
                    </m:rad>
                  </m:oMath>
                </a14:m>
                <a:r>
                  <a:rPr lang="vi-VN" sz="2000" dirty="0"/>
                  <a:t> có nghĩa khi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vi-VN" sz="2000" dirty="0"/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88" y="1021204"/>
                <a:ext cx="5470989" cy="2952218"/>
              </a:xfrm>
              <a:prstGeom prst="rect">
                <a:avLst/>
              </a:prstGeom>
              <a:blipFill>
                <a:blip r:embed="rId3"/>
                <a:stretch>
                  <a:fillRect l="-1114" r="-2339" b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3"/>
          <p:cNvSpPr/>
          <p:nvPr/>
        </p:nvSpPr>
        <p:spPr>
          <a:xfrm>
            <a:off x="1330503" y="410966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rgbClr val="FFC515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8" name="Google Shape;3938;p49"/>
          <p:cNvSpPr/>
          <p:nvPr/>
        </p:nvSpPr>
        <p:spPr>
          <a:xfrm>
            <a:off x="2350276" y="607834"/>
            <a:ext cx="44229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0" name="Google Shape;3940;p49"/>
          <p:cNvSpPr txBox="1">
            <a:spLocks noGrp="1"/>
          </p:cNvSpPr>
          <p:nvPr>
            <p:ph type="subTitle" idx="1"/>
          </p:nvPr>
        </p:nvSpPr>
        <p:spPr>
          <a:xfrm>
            <a:off x="986476" y="725439"/>
            <a:ext cx="715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KẾT LUẬN</a:t>
            </a:r>
            <a:endParaRPr sz="2400" b="1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93013" y="1693690"/>
                <a:ext cx="5337425" cy="1685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/>
                  <a:t>Tập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định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hàm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tập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biểu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nghĩa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013" y="1693690"/>
                <a:ext cx="5337425" cy="1685846"/>
              </a:xfrm>
              <a:prstGeom prst="rect">
                <a:avLst/>
              </a:prstGeom>
              <a:blipFill>
                <a:blip r:embed="rId3"/>
                <a:stretch>
                  <a:fillRect l="-1829" r="-1714" b="-7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p52"/>
          <p:cNvSpPr/>
          <p:nvPr/>
        </p:nvSpPr>
        <p:spPr>
          <a:xfrm>
            <a:off x="3071973" y="467650"/>
            <a:ext cx="2835667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FFFFFF"/>
                </a:solidFill>
              </a:rPr>
              <a:t>Ví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err="1">
                <a:solidFill>
                  <a:srgbClr val="FFFFFF"/>
                </a:solidFill>
              </a:rPr>
              <a:t>dụ</a:t>
            </a:r>
            <a:r>
              <a:rPr lang="en-US" sz="2000" b="1" dirty="0">
                <a:solidFill>
                  <a:srgbClr val="FFFFFF"/>
                </a:solidFill>
              </a:rPr>
              <a:t> 2</a:t>
            </a:r>
            <a:endParaRPr sz="2000" b="1" dirty="0">
              <a:solidFill>
                <a:srgbClr val="FFFFFF"/>
              </a:solidFill>
            </a:endParaRPr>
          </a:p>
        </p:txBody>
      </p:sp>
      <p:grpSp>
        <p:nvGrpSpPr>
          <p:cNvPr id="3983" name="Google Shape;3983;p52"/>
          <p:cNvGrpSpPr/>
          <p:nvPr/>
        </p:nvGrpSpPr>
        <p:grpSpPr>
          <a:xfrm>
            <a:off x="7507807" y="3258334"/>
            <a:ext cx="1612721" cy="1191278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8158274" y="1821297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46488" y="1222346"/>
                <a:ext cx="5802859" cy="1030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Tìm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000" dirty="0"/>
                  <a:t>   a)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2000" dirty="0"/>
                  <a:t>                             b)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ra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88" y="1222346"/>
                <a:ext cx="5802859" cy="1030154"/>
              </a:xfrm>
              <a:prstGeom prst="rect">
                <a:avLst/>
              </a:prstGeom>
              <a:blipFill>
                <a:blip r:embed="rId3"/>
                <a:stretch>
                  <a:fillRect t="-2959" b="-2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3845">
            <a:off x="1336665" y="1684698"/>
            <a:ext cx="841321" cy="957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03321" y="2365664"/>
                <a:ext cx="6345594" cy="22476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>
                    <a:solidFill>
                      <a:srgbClr val="002060"/>
                    </a:solidFill>
                  </a:rPr>
                  <a:t>Biểu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thức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nghĩa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khi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.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Vậy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tập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xác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định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của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hàm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đã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cho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là</a:t>
                </a:r>
                <a:r>
                  <a:rPr lang="en-US" sz="2000" dirty="0">
                    <a:solidFill>
                      <a:srgbClr val="002060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{0}</m:t>
                    </m:r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>
                    <a:solidFill>
                      <a:srgbClr val="002060"/>
                    </a:solidFill>
                  </a:rPr>
                  <a:t>Biểu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thức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−1</m:t>
                        </m:r>
                      </m:e>
                    </m:rad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có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nghĩa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khi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−1≥0⇔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≥ 1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.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Vậy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tập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xác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định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của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hàm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số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  <a:sym typeface="Wingdings" panose="05000000000000000000" pitchFamily="2" charset="2"/>
                  </a:rPr>
                  <a:t>là</a:t>
                </a:r>
                <a:r>
                  <a:rPr lang="en-US" sz="20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=[1;+∞)</m:t>
                    </m:r>
                  </m:oMath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321" y="2365664"/>
                <a:ext cx="6345594" cy="2247603"/>
              </a:xfrm>
              <a:prstGeom prst="rect">
                <a:avLst/>
              </a:prstGeom>
              <a:blipFill>
                <a:blip r:embed="rId5"/>
                <a:stretch>
                  <a:fillRect l="-865" r="-1057" b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0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1" name="Google Shape;4081;p53"/>
          <p:cNvSpPr/>
          <p:nvPr/>
        </p:nvSpPr>
        <p:spPr>
          <a:xfrm>
            <a:off x="3041150" y="467650"/>
            <a:ext cx="2897313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2" name="Google Shape;4082;p53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chemeClr val="bg1"/>
                </a:solidFill>
                <a:latin typeface="+mn-lt"/>
              </a:rPr>
              <a:t>Luyện</a:t>
            </a:r>
            <a:r>
              <a:rPr lang="en-US" sz="2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200" b="1" dirty="0">
                <a:solidFill>
                  <a:schemeClr val="bg1"/>
                </a:solidFill>
                <a:latin typeface="+mn-lt"/>
              </a:rPr>
              <a:t> 2</a:t>
            </a:r>
            <a:endParaRPr sz="2200" b="1" dirty="0">
              <a:solidFill>
                <a:schemeClr val="bg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31950" y="1082650"/>
                <a:ext cx="5144203" cy="809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Tìm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−3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950" y="1082650"/>
                <a:ext cx="5144203" cy="809132"/>
              </a:xfrm>
              <a:prstGeom prst="rect">
                <a:avLst/>
              </a:prstGeom>
              <a:blipFill>
                <a:blip r:embed="rId3"/>
                <a:stretch>
                  <a:fillRect l="-1305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Callout 3"/>
          <p:cNvSpPr/>
          <p:nvPr/>
        </p:nvSpPr>
        <p:spPr>
          <a:xfrm flipH="1">
            <a:off x="897002" y="2011114"/>
            <a:ext cx="934948" cy="636997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7880" y="2598101"/>
                <a:ext cx="6679006" cy="778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Biểu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+ 2</m:t>
                            </m:r>
                          </m:e>
                        </m:rad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−3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nghĩa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−3 ≠0</m:t>
                            </m:r>
                          </m:e>
                        </m:eqAr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eqArrPr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≥−2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 ≠3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>
                    <a:sym typeface="Wingdings" panose="05000000000000000000" pitchFamily="2" charset="2"/>
                  </a:rPr>
                  <a:t> </a:t>
                </a:r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880" y="2598101"/>
                <a:ext cx="6679006" cy="778868"/>
              </a:xfrm>
              <a:prstGeom prst="rect">
                <a:avLst/>
              </a:prstGeom>
              <a:blipFill>
                <a:blip r:embed="rId4"/>
                <a:stretch>
                  <a:fillRect l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68657" y="3466960"/>
                <a:ext cx="6757451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Vậy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=[−2; +∞) \{3}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657" y="3466960"/>
                <a:ext cx="6757451" cy="496996"/>
              </a:xfrm>
              <a:prstGeom prst="rect">
                <a:avLst/>
              </a:prstGeom>
              <a:blipFill>
                <a:blip r:embed="rId5"/>
                <a:stretch>
                  <a:fillRect l="-902" r="-180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1" grpId="0" animBg="1"/>
      <p:bldP spid="4082" grpId="0"/>
      <p:bldP spid="3" grpId="0"/>
      <p:bldP spid="4" grpId="0" animBg="1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1" name="Google Shape;4251;p57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rgbClr val="FF5F5F"/>
          </a:solidFill>
          <a:ln>
            <a:solidFill>
              <a:schemeClr val="accent4"/>
            </a:solidFill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6659" y="539500"/>
            <a:ext cx="4730681" cy="457200"/>
          </a:xfr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b)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Hàm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số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cho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bằng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nhiều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công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thức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1950" y="1169937"/>
            <a:ext cx="6277510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002060"/>
                </a:solidFill>
              </a:rPr>
              <a:t>Quan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sát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Ví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err="1">
                <a:solidFill>
                  <a:srgbClr val="002060"/>
                </a:solidFill>
              </a:rPr>
              <a:t>dụ</a:t>
            </a:r>
            <a:r>
              <a:rPr lang="en-US" sz="1800" b="1" dirty="0">
                <a:solidFill>
                  <a:srgbClr val="002060"/>
                </a:solidFill>
              </a:rPr>
              <a:t> 3 </a:t>
            </a:r>
            <a:r>
              <a:rPr lang="en-US" sz="1800" dirty="0" err="1">
                <a:solidFill>
                  <a:srgbClr val="002060"/>
                </a:solidFill>
              </a:rPr>
              <a:t>sau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đây</a:t>
            </a:r>
            <a:r>
              <a:rPr lang="en-US" sz="1800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331" name="Google Shape;3980;p52"/>
          <p:cNvSpPr/>
          <p:nvPr/>
        </p:nvSpPr>
        <p:spPr>
          <a:xfrm>
            <a:off x="1569698" y="1812285"/>
            <a:ext cx="862219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</a:rPr>
              <a:t>VD3:</a:t>
            </a:r>
            <a:endParaRPr sz="18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40285" y="1647776"/>
                <a:ext cx="4063430" cy="976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800" dirty="0"/>
                  <a:t>Cho </a:t>
                </a:r>
                <a:r>
                  <a:rPr lang="en-US" sz="1800" dirty="0" err="1"/>
                  <a:t>hàm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−1 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eqArr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285" y="1647776"/>
                <a:ext cx="4063430" cy="976614"/>
              </a:xfrm>
              <a:prstGeom prst="rect">
                <a:avLst/>
              </a:prstGeom>
              <a:blipFill>
                <a:blip r:embed="rId3"/>
                <a:stretch>
                  <a:fillRect l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1569698" y="2596190"/>
                <a:ext cx="6493268" cy="87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a) </a:t>
                </a:r>
                <a:r>
                  <a:rPr lang="en-US" sz="1800" dirty="0" err="1"/>
                  <a:t>Tìm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tập</a:t>
                </a:r>
                <a:r>
                  <a:rPr lang="en-US" sz="1800" dirty="0"/>
                  <a:t> </a:t>
                </a:r>
                <a:r>
                  <a:rPr lang="en-US" sz="1800" dirty="0" err="1"/>
                  <a:t>xác</a:t>
                </a:r>
                <a:r>
                  <a:rPr lang="en-US" sz="1800" dirty="0"/>
                  <a:t> </a:t>
                </a:r>
                <a:r>
                  <a:rPr lang="en-US" sz="1800" dirty="0" err="1"/>
                  <a:t>định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trên</a:t>
                </a:r>
                <a:r>
                  <a:rPr lang="en-US" sz="18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/>
                  <a:t>b) </a:t>
                </a:r>
                <a:r>
                  <a:rPr lang="en-US" sz="1800" dirty="0" err="1"/>
                  <a:t>Tính</a:t>
                </a:r>
                <a:r>
                  <a:rPr lang="en-US" sz="1800" dirty="0"/>
                  <a:t> </a:t>
                </a:r>
                <a:r>
                  <a:rPr lang="en-US" sz="1800" dirty="0" err="1"/>
                  <a:t>giá</a:t>
                </a:r>
                <a:r>
                  <a:rPr lang="en-US" sz="1800" dirty="0"/>
                  <a:t> </a:t>
                </a:r>
                <a:r>
                  <a:rPr lang="en-US" sz="1800" dirty="0" err="1"/>
                  <a:t>trị</a:t>
                </a:r>
                <a:r>
                  <a:rPr lang="en-US" sz="1800" dirty="0"/>
                  <a:t> </a:t>
                </a:r>
                <a:r>
                  <a:rPr lang="en-US" sz="1800" dirty="0" err="1"/>
                  <a:t>của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hàm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số</a:t>
                </a:r>
                <a:r>
                  <a:rPr lang="en-US" sz="1800" dirty="0"/>
                  <a:t> </a:t>
                </a:r>
                <a:r>
                  <a:rPr lang="en-US" sz="1800" dirty="0" err="1"/>
                  <a:t>khi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=−2;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en-US" sz="1800" dirty="0" err="1"/>
                  <a:t>và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=2 021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698" y="2596190"/>
                <a:ext cx="6493268" cy="872034"/>
              </a:xfrm>
              <a:prstGeom prst="rect">
                <a:avLst/>
              </a:prstGeom>
              <a:blipFill>
                <a:blip r:embed="rId4"/>
                <a:stretch>
                  <a:fillRect l="-750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94" y="1133005"/>
            <a:ext cx="280440" cy="530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3232">
            <a:off x="805218" y="3251662"/>
            <a:ext cx="636019" cy="723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69698" y="3463731"/>
                <a:ext cx="6004604" cy="1287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solidFill>
                      <a:srgbClr val="C00000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dirty="0" err="1">
                    <a:solidFill>
                      <a:srgbClr val="C00000"/>
                    </a:solidFill>
                  </a:rPr>
                  <a:t>có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nghĩa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khi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sz="1800" dirty="0" err="1">
                    <a:solidFill>
                      <a:srgbClr val="C00000"/>
                    </a:solidFill>
                  </a:rPr>
                  <a:t>nên</a:t>
                </a:r>
                <a:r>
                  <a:rPr lang="en-US" sz="1800" dirty="0">
                    <a:solidFill>
                      <a:srgbClr val="C00000"/>
                    </a:solidFill>
                  </a:rPr>
                  <a:t> TXĐ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của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hàm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số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C00000"/>
                    </a:solidFill>
                  </a:rPr>
                  <a:t>là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1800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solidFill>
                      <a:srgbClr val="C00000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(−2)=1; 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(0)=0; 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(2 021)=1</m:t>
                    </m:r>
                  </m:oMath>
                </a14:m>
                <a:endParaRPr lang="en-US" sz="1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9698" y="3463731"/>
                <a:ext cx="6004604" cy="1287532"/>
              </a:xfrm>
              <a:prstGeom prst="rect">
                <a:avLst/>
              </a:prstGeom>
              <a:blipFill>
                <a:blip r:embed="rId7"/>
                <a:stretch>
                  <a:fillRect l="-811" r="-811" b="-7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31" grpId="0" animBg="1"/>
      <p:bldP spid="4" grpId="0"/>
      <p:bldP spid="3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7" name="Google Shape;4087;p54"/>
          <p:cNvSpPr/>
          <p:nvPr/>
        </p:nvSpPr>
        <p:spPr>
          <a:xfrm>
            <a:off x="3184988" y="467650"/>
            <a:ext cx="2681555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Luyện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639533" y="945260"/>
                <a:ext cx="5439361" cy="1036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533" y="945260"/>
                <a:ext cx="5439361" cy="1036374"/>
              </a:xfrm>
              <a:prstGeom prst="rect">
                <a:avLst/>
              </a:prstGeom>
              <a:blipFill>
                <a:blip r:embed="rId3"/>
                <a:stretch>
                  <a:fillRect l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39533" y="1973716"/>
                <a:ext cx="6472719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/>
                  <a:t>Tìm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endParaRPr lang="en-US" sz="2000" dirty="0"/>
              </a:p>
              <a:p>
                <a:pPr marL="457200" indent="-4572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022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533" y="1973716"/>
                <a:ext cx="6472719" cy="958660"/>
              </a:xfrm>
              <a:prstGeom prst="rect">
                <a:avLst/>
              </a:prstGeom>
              <a:blipFill>
                <a:blip r:embed="rId4"/>
                <a:stretch>
                  <a:fillRect l="-847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 flipH="1">
            <a:off x="1172059" y="3022164"/>
            <a:ext cx="934948" cy="636997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07007" y="3340662"/>
                <a:ext cx="5214622" cy="1419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\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⇒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=− (−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</m:oMath>
                </a14:m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022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⇒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022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007" y="3340662"/>
                <a:ext cx="5214622" cy="1419748"/>
              </a:xfrm>
              <a:prstGeom prst="rect">
                <a:avLst/>
              </a:prstGeom>
              <a:blipFill>
                <a:blip r:embed="rId5"/>
                <a:stretch>
                  <a:fillRect l="-1287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Tháp nghiêng Pisa – Wikipedia tiếng Việ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58" y="864809"/>
            <a:ext cx="2389576" cy="3121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87" y="496845"/>
            <a:ext cx="542747" cy="7359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09091" y="3985005"/>
            <a:ext cx="2813591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sz="1800" dirty="0" err="1"/>
              <a:t>Tháp</a:t>
            </a:r>
            <a:r>
              <a:rPr lang="en-US" sz="1800" dirty="0"/>
              <a:t> </a:t>
            </a:r>
            <a:r>
              <a:rPr lang="en-US" sz="1800" dirty="0" err="1"/>
              <a:t>nghiêng</a:t>
            </a:r>
            <a:r>
              <a:rPr lang="en-US" sz="1800" dirty="0"/>
              <a:t> Pisa (Italia)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98730" y="1770382"/>
            <a:ext cx="47644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Làm thế nào để mô tả được mối liên hệ giữa thời gian t và quãng đường đi được S của vật rơi tự do? Làm thế nào để có được hình ảnh hình học minh họa mối liên hệ giữa hai đại lượng đó?</a:t>
            </a:r>
            <a:endParaRPr lang="en-US" sz="20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85" y="852487"/>
            <a:ext cx="1001802" cy="917895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p50"/>
          <p:cNvSpPr/>
          <p:nvPr/>
        </p:nvSpPr>
        <p:spPr>
          <a:xfrm>
            <a:off x="3602379" y="636998"/>
            <a:ext cx="1925117" cy="465734"/>
          </a:xfrm>
          <a:prstGeom prst="roundRect">
            <a:avLst>
              <a:gd name="adj" fmla="val 20977"/>
            </a:avLst>
          </a:prstGeom>
          <a:solidFill>
            <a:srgbClr val="FF5F5F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Chú</a:t>
            </a:r>
            <a:r>
              <a:rPr lang="en-US" sz="2000" b="1" dirty="0">
                <a:solidFill>
                  <a:schemeClr val="bg1"/>
                </a:solidFill>
              </a:rPr>
              <a:t> ý</a:t>
            </a:r>
            <a:endParaRPr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67798" y="1431856"/>
                <a:ext cx="589672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400" dirty="0"/>
                  <a:t>Cho hàm số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400" dirty="0"/>
                  <a:t>  với tập xác định là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sz="2400" dirty="0"/>
                  <a:t>. Khi biến số x thay đổi trong tập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sz="2400" dirty="0"/>
                  <a:t> thì tập hợp các giá trị </a:t>
                </a:r>
                <a14:m>
                  <m:oMath xmlns:m="http://schemas.openxmlformats.org/officeDocument/2006/math">
                    <m:r>
                      <a:rPr lang="vi-VN" sz="24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2400" dirty="0"/>
                  <a:t> tương ứng được gọi là tập giá trị của hàm số đã cho.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798" y="1431856"/>
                <a:ext cx="5896724" cy="2308324"/>
              </a:xfrm>
              <a:prstGeom prst="rect">
                <a:avLst/>
              </a:prstGeom>
              <a:blipFill>
                <a:blip r:embed="rId3"/>
                <a:stretch>
                  <a:fillRect l="-1655" r="-1551" b="-2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4" name="Google Shape;4114;p56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rgbClr val="FF5F5F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c) </a:t>
            </a:r>
            <a:r>
              <a:rPr lang="en-US" sz="2000" b="1" dirty="0" err="1">
                <a:solidFill>
                  <a:schemeClr val="bg1"/>
                </a:solidFill>
              </a:rPr>
              <a:t>Hàm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số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không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bằng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công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thức</a:t>
            </a:r>
            <a:endParaRPr sz="2000" b="1" dirty="0">
              <a:solidFill>
                <a:schemeClr val="bg1"/>
              </a:solidFill>
            </a:endParaRPr>
          </a:p>
        </p:txBody>
      </p:sp>
      <p:grpSp>
        <p:nvGrpSpPr>
          <p:cNvPr id="4217" name="Google Shape;4217;p56"/>
          <p:cNvGrpSpPr/>
          <p:nvPr/>
        </p:nvGrpSpPr>
        <p:grpSpPr>
          <a:xfrm>
            <a:off x="7967850" y="4306450"/>
            <a:ext cx="1073629" cy="720788"/>
            <a:chOff x="7681600" y="381950"/>
            <a:chExt cx="1073629" cy="720788"/>
          </a:xfrm>
        </p:grpSpPr>
        <p:sp>
          <p:nvSpPr>
            <p:cNvPr id="4218" name="Google Shape;4218;p5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5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5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5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5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5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5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5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5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5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5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5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5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5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5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1174404" y="1172198"/>
            <a:ext cx="627751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002060"/>
                </a:solidFill>
              </a:rPr>
              <a:t>Quan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sát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Ví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dụ</a:t>
            </a:r>
            <a:r>
              <a:rPr lang="en-US" sz="2000" b="1" dirty="0">
                <a:solidFill>
                  <a:srgbClr val="002060"/>
                </a:solidFill>
              </a:rPr>
              <a:t> 4 </a:t>
            </a:r>
            <a:r>
              <a:rPr lang="en-US" sz="2000" dirty="0">
                <a:solidFill>
                  <a:srgbClr val="002060"/>
                </a:solidFill>
              </a:rPr>
              <a:t>SGK </a:t>
            </a:r>
            <a:r>
              <a:rPr lang="en-US" sz="2000" dirty="0" err="1">
                <a:solidFill>
                  <a:srgbClr val="002060"/>
                </a:solidFill>
              </a:rPr>
              <a:t>trang</a:t>
            </a:r>
            <a:r>
              <a:rPr lang="en-US" sz="2000" dirty="0">
                <a:solidFill>
                  <a:srgbClr val="002060"/>
                </a:solidFill>
              </a:rPr>
              <a:t> 33:</a:t>
            </a:r>
          </a:p>
        </p:txBody>
      </p:sp>
      <p:pic>
        <p:nvPicPr>
          <p:cNvPr id="150" name="Picture 1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8" y="1135266"/>
            <a:ext cx="280440" cy="5303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9988" y="1809774"/>
            <a:ext cx="474394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biết</a:t>
            </a:r>
            <a:r>
              <a:rPr lang="en-US" sz="1800" dirty="0"/>
              <a:t> </a:t>
            </a:r>
            <a:r>
              <a:rPr lang="en-US" sz="1800" dirty="0" err="1"/>
              <a:t>nhiệt</a:t>
            </a:r>
            <a:r>
              <a:rPr lang="en-US" sz="1800" dirty="0"/>
              <a:t> </a:t>
            </a:r>
            <a:r>
              <a:rPr lang="en-US" sz="1800" dirty="0" err="1"/>
              <a:t>độ</a:t>
            </a:r>
            <a:r>
              <a:rPr lang="en-US" sz="1800" dirty="0"/>
              <a:t> </a:t>
            </a:r>
            <a:r>
              <a:rPr lang="en-US" sz="1800" dirty="0" err="1"/>
              <a:t>trung</a:t>
            </a:r>
            <a:r>
              <a:rPr lang="en-US" sz="1800" dirty="0"/>
              <a:t> </a:t>
            </a:r>
            <a:r>
              <a:rPr lang="en-US" sz="1800" dirty="0" err="1"/>
              <a:t>bình</a:t>
            </a:r>
            <a:r>
              <a:rPr lang="en-US" sz="1800" dirty="0"/>
              <a:t> ở </a:t>
            </a:r>
            <a:r>
              <a:rPr lang="en-US" sz="1800" dirty="0" err="1"/>
              <a:t>Đà</a:t>
            </a:r>
            <a:r>
              <a:rPr lang="en-US" sz="1800" dirty="0"/>
              <a:t> </a:t>
            </a:r>
            <a:r>
              <a:rPr lang="en-US" sz="1800" dirty="0" err="1"/>
              <a:t>Lạt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từng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2015.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1800" dirty="0" err="1"/>
              <a:t>Xác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tập</a:t>
            </a:r>
            <a:r>
              <a:rPr lang="en-US" sz="1800" dirty="0"/>
              <a:t> </a:t>
            </a:r>
            <a:r>
              <a:rPr lang="en-US" sz="1800" dirty="0" err="1"/>
              <a:t>hợp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nêu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1800" dirty="0" err="1"/>
              <a:t>Tương</a:t>
            </a:r>
            <a:r>
              <a:rPr lang="en-US" sz="1800" dirty="0"/>
              <a:t> </a:t>
            </a: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nhiệt</a:t>
            </a:r>
            <a:r>
              <a:rPr lang="en-US" sz="1800" dirty="0"/>
              <a:t> </a:t>
            </a:r>
            <a:r>
              <a:rPr lang="en-US" sz="1800" dirty="0" err="1"/>
              <a:t>độ</a:t>
            </a:r>
            <a:r>
              <a:rPr lang="en-US" sz="1800" dirty="0"/>
              <a:t> </a:t>
            </a:r>
            <a:r>
              <a:rPr lang="en-US" sz="1800" dirty="0" err="1"/>
              <a:t>trung</a:t>
            </a:r>
            <a:r>
              <a:rPr lang="en-US" sz="1800" dirty="0"/>
              <a:t> </a:t>
            </a:r>
            <a:r>
              <a:rPr lang="en-US" sz="1800" dirty="0" err="1"/>
              <a:t>bình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phải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hàm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không</a:t>
            </a:r>
            <a:r>
              <a:rPr lang="en-US" sz="1800" dirty="0"/>
              <a:t>?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thích</a:t>
            </a:r>
            <a:r>
              <a:rPr lang="en-US" sz="1800" dirty="0"/>
              <a:t>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33" y="1865716"/>
            <a:ext cx="3281497" cy="2179119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 animBg="1"/>
      <p:bldP spid="1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" name="Google Shape;4814;p61"/>
          <p:cNvSpPr/>
          <p:nvPr/>
        </p:nvSpPr>
        <p:spPr>
          <a:xfrm>
            <a:off x="3832261" y="467650"/>
            <a:ext cx="1438382" cy="600900"/>
          </a:xfrm>
          <a:prstGeom prst="roundRect">
            <a:avLst>
              <a:gd name="adj" fmla="val 20977"/>
            </a:avLst>
          </a:prstGeom>
          <a:solidFill>
            <a:srgbClr val="FFC515"/>
          </a:solidFill>
          <a:ln>
            <a:solidFill>
              <a:schemeClr val="accent3">
                <a:lumMod val="75000"/>
              </a:schemeClr>
            </a:solidFill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159" y="539500"/>
            <a:ext cx="1301681" cy="457200"/>
          </a:xfrm>
        </p:spPr>
        <p:txBody>
          <a:bodyPr/>
          <a:lstStyle/>
          <a:p>
            <a:r>
              <a:rPr lang="en-US" sz="2400" b="1" dirty="0" err="1">
                <a:solidFill>
                  <a:srgbClr val="000000"/>
                </a:solidFill>
                <a:latin typeface="+mn-lt"/>
              </a:rPr>
              <a:t>Giải</a:t>
            </a:r>
            <a:endParaRPr lang="en-US" sz="2400" b="1" dirty="0">
              <a:solidFill>
                <a:srgbClr val="0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58238" y="1140400"/>
                <a:ext cx="7006975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={1; 2; 3; 4; 5; 6; 7; 8; 9; 10; 11; 12}</m:t>
                    </m:r>
                  </m:oMath>
                </a14:m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đúng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nhiệt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trung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38" y="1140400"/>
                <a:ext cx="7006975" cy="2400657"/>
              </a:xfrm>
              <a:prstGeom prst="rect">
                <a:avLst/>
              </a:prstGeom>
              <a:blipFill>
                <a:blip r:embed="rId3"/>
                <a:stretch>
                  <a:fillRect l="-957" r="-870" b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845585"/>
              </p:ext>
            </p:extLst>
          </p:nvPr>
        </p:nvGraphicFramePr>
        <p:xfrm>
          <a:off x="720000" y="3701709"/>
          <a:ext cx="8002757" cy="741680"/>
        </p:xfrm>
        <a:graphic>
          <a:graphicData uri="http://schemas.openxmlformats.org/drawingml/2006/table">
            <a:tbl>
              <a:tblPr firstRow="1" bandRow="1">
                <a:tableStyleId>{0D6D83CC-5E0E-441F-B480-A1733E2362CD}</a:tableStyleId>
              </a:tblPr>
              <a:tblGrid>
                <a:gridCol w="1334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5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42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6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27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14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31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31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4190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Tháng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err="1"/>
                        <a:t>Nhiệt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độ</a:t>
                      </a:r>
                      <a:r>
                        <a:rPr lang="en-US" sz="1600" baseline="0" dirty="0"/>
                        <a:t> (</a:t>
                      </a:r>
                      <a:r>
                        <a:rPr lang="en-US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⁰C)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" name="Google Shape;3466;p36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+mn-lt"/>
              </a:rPr>
              <a:t>II. ĐỒ THỊ CỦA HÀM SỐ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AB803D1D-4714-C1A7-E72F-EBE26D98B71E}"/>
              </a:ext>
            </a:extLst>
          </p:cNvPr>
          <p:cNvGrpSpPr/>
          <p:nvPr/>
        </p:nvGrpSpPr>
        <p:grpSpPr>
          <a:xfrm>
            <a:off x="1459704" y="1410447"/>
            <a:ext cx="744492" cy="600900"/>
            <a:chOff x="2648067" y="1737616"/>
            <a:chExt cx="744492" cy="600900"/>
          </a:xfrm>
          <a:solidFill>
            <a:srgbClr val="00B050"/>
          </a:solidFill>
        </p:grpSpPr>
        <p:sp>
          <p:nvSpPr>
            <p:cNvPr id="5" name="Google Shape;3502;p39">
              <a:extLst>
                <a:ext uri="{FF2B5EF4-FFF2-40B4-BE49-F238E27FC236}">
                  <a16:creationId xmlns:a16="http://schemas.microsoft.com/office/drawing/2014/main" id="{84130C72-1BE6-5ADE-4F08-D9A33CB263B0}"/>
                </a:ext>
              </a:extLst>
            </p:cNvPr>
            <p:cNvSpPr/>
            <p:nvPr/>
          </p:nvSpPr>
          <p:spPr>
            <a:xfrm>
              <a:off x="2648067" y="1737616"/>
              <a:ext cx="744492" cy="600900"/>
            </a:xfrm>
            <a:prstGeom prst="roundRect">
              <a:avLst>
                <a:gd name="adj" fmla="val 20977"/>
              </a:avLst>
            </a:prstGeom>
            <a:grpFill/>
            <a:ln>
              <a:noFill/>
            </a:ln>
            <a:effectLst>
              <a:outerShdw dist="66675" dir="348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504;p39">
              <a:extLst>
                <a:ext uri="{FF2B5EF4-FFF2-40B4-BE49-F238E27FC236}">
                  <a16:creationId xmlns:a16="http://schemas.microsoft.com/office/drawing/2014/main" id="{CA93F2E8-CA22-45EC-EDEC-60BBF9DB1359}"/>
                </a:ext>
              </a:extLst>
            </p:cNvPr>
            <p:cNvSpPr txBox="1">
              <a:spLocks/>
            </p:cNvSpPr>
            <p:nvPr/>
          </p:nvSpPr>
          <p:spPr>
            <a:xfrm>
              <a:off x="2648067" y="1807991"/>
              <a:ext cx="744492" cy="46014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Hind"/>
                <a:buAutoNum type="arabicPeriod"/>
                <a:defRPr sz="12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1pPr>
              <a:lvl2pPr marL="914400" marR="0" lvl="1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2pPr>
              <a:lvl3pPr marL="1371600" marR="0" lvl="2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3pPr>
              <a:lvl4pPr marL="1828800" marR="0" lvl="3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4pPr>
              <a:lvl5pPr marL="2286000" marR="0" lvl="4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5pPr>
              <a:lvl6pPr marL="2743200" marR="0" lvl="5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6pPr>
              <a:lvl7pPr marL="3200400" marR="0" lvl="6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rabi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7pPr>
              <a:lvl8pPr marL="3657600" marR="0" lvl="7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alpha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8pPr>
              <a:lvl9pPr marL="4114800" marR="0" lvl="8" indent="-330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 Condensed Light"/>
                <a:buAutoNum type="romanLcPeriod"/>
                <a:defRPr sz="1600" b="0" i="0" u="none" strike="noStrike" cap="none">
                  <a:solidFill>
                    <a:schemeClr val="dk1"/>
                  </a:solidFill>
                  <a:latin typeface="Hind"/>
                  <a:ea typeface="Hind"/>
                  <a:cs typeface="Hind"/>
                  <a:sym typeface="Hind"/>
                </a:defRPr>
              </a:lvl9pPr>
            </a:lstStyle>
            <a:p>
              <a:pPr marL="0" indent="0" algn="ctr">
                <a:buFont typeface="Hind"/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+mn-lt"/>
                </a:rPr>
                <a:t>HĐ4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2C8BD3CF-9D86-67ED-ED66-FED5288046EE}"/>
                  </a:ext>
                </a:extLst>
              </p:cNvPr>
              <p:cNvSpPr txBox="1"/>
              <p:nvPr/>
            </p:nvSpPr>
            <p:spPr>
              <a:xfrm>
                <a:off x="2264569" y="1510842"/>
                <a:ext cx="53935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Xét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2C8BD3CF-9D86-67ED-ED66-FED528804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569" y="1510842"/>
                <a:ext cx="5393531" cy="400110"/>
              </a:xfrm>
              <a:prstGeom prst="rect">
                <a:avLst/>
              </a:prstGeom>
              <a:blipFill>
                <a:blip r:embed="rId3"/>
                <a:stretch>
                  <a:fillRect l="-1130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F0D6394-54A7-A9DD-1334-363A881AD4A8}"/>
                  </a:ext>
                </a:extLst>
              </p:cNvPr>
              <p:cNvSpPr txBox="1"/>
              <p:nvPr/>
            </p:nvSpPr>
            <p:spPr>
              <a:xfrm>
                <a:off x="1125140" y="2291554"/>
                <a:ext cx="6893719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Tính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giá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trị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tương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ứng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với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giá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trị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=−1,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Biểu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diễn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trong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phẳng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toạ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6F0D6394-54A7-A9DD-1334-363A881AD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140" y="2291554"/>
                <a:ext cx="6893719" cy="1881990"/>
              </a:xfrm>
              <a:prstGeom prst="rect">
                <a:avLst/>
              </a:prstGeom>
              <a:blipFill>
                <a:blip r:embed="rId4"/>
                <a:stretch>
                  <a:fillRect l="-973" r="-1947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9879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6" grpId="0" animBg="1"/>
      <p:bldP spid="4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5">
            <a:extLst>
              <a:ext uri="{FF2B5EF4-FFF2-40B4-BE49-F238E27FC236}">
                <a16:creationId xmlns:a16="http://schemas.microsoft.com/office/drawing/2014/main" id="{6F942E05-CE26-B2E6-B10B-7B9E0A734030}"/>
              </a:ext>
            </a:extLst>
          </p:cNvPr>
          <p:cNvSpPr/>
          <p:nvPr/>
        </p:nvSpPr>
        <p:spPr>
          <a:xfrm>
            <a:off x="4119054" y="662362"/>
            <a:ext cx="1017142" cy="667820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2">
                    <a:lumMod val="1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2">
                  <a:lumMod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4C8973C-3D1E-C11B-F859-EFCD16436329}"/>
                  </a:ext>
                </a:extLst>
              </p:cNvPr>
              <p:cNvSpPr txBox="1"/>
              <p:nvPr/>
            </p:nvSpPr>
            <p:spPr>
              <a:xfrm>
                <a:off x="2075259" y="1405369"/>
                <a:ext cx="4993482" cy="2811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Thay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=−1; </m:t>
                    </m:r>
                    <m:sSub>
                      <m:sSubPr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=1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nl-NL" sz="2000" i="1" dirty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sSub>
                      <m:sSubPr>
                        <m:ctrlPr>
                          <a:rPr lang="nl-NL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nl-NL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được: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 dirty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 dirty="0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000" b="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2000" b="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l-NL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(1)= </m:t>
                      </m:r>
                      <m:sSup>
                        <m:sSupPr>
                          <m:ctrlPr>
                            <a:rPr lang="en-US" sz="200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sz="2000" b="0" i="1" dirty="0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1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nl-NL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en-US" sz="20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(−1;1); 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l-NL" sz="20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nl-NL" sz="2000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nl-NL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0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(1;1)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4C8973C-3D1E-C11B-F859-EFCD16436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259" y="1405369"/>
                <a:ext cx="4993482" cy="2811026"/>
              </a:xfrm>
              <a:prstGeom prst="rect">
                <a:avLst/>
              </a:prstGeom>
              <a:blipFill>
                <a:blip r:embed="rId3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4893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701E863-C306-D4D3-C890-B91AB048A0B3}"/>
              </a:ext>
            </a:extLst>
          </p:cNvPr>
          <p:cNvSpPr txBox="1"/>
          <p:nvPr/>
        </p:nvSpPr>
        <p:spPr>
          <a:xfrm>
            <a:off x="2280643" y="901005"/>
            <a:ext cx="4582714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mặt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phẳng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DA47CB5A-8091-46CC-FD57-B7D108B2D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021" y="1682811"/>
            <a:ext cx="4221957" cy="2972532"/>
          </a:xfrm>
          <a:prstGeom prst="rect">
            <a:avLst/>
          </a:prstGeom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DE1EC13A-F314-F730-2DB6-702D6672E6BC}"/>
              </a:ext>
            </a:extLst>
          </p:cNvPr>
          <p:cNvCxnSpPr/>
          <p:nvPr/>
        </p:nvCxnSpPr>
        <p:spPr>
          <a:xfrm>
            <a:off x="3907631" y="3293269"/>
            <a:ext cx="0" cy="58578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A9A1E2FB-2CE2-1058-DCCD-A54AE6B5ADE7}"/>
              </a:ext>
            </a:extLst>
          </p:cNvPr>
          <p:cNvCxnSpPr/>
          <p:nvPr/>
        </p:nvCxnSpPr>
        <p:spPr>
          <a:xfrm>
            <a:off x="5074444" y="3293269"/>
            <a:ext cx="0" cy="58578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D52C25C6-6279-95B5-2B20-6B17FEE487C0}"/>
              </a:ext>
            </a:extLst>
          </p:cNvPr>
          <p:cNvCxnSpPr>
            <a:cxnSpLocks/>
          </p:cNvCxnSpPr>
          <p:nvPr/>
        </p:nvCxnSpPr>
        <p:spPr>
          <a:xfrm flipH="1">
            <a:off x="3907631" y="3293269"/>
            <a:ext cx="57864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789D2F39-284E-E099-D6AF-3703A12A7331}"/>
              </a:ext>
            </a:extLst>
          </p:cNvPr>
          <p:cNvCxnSpPr>
            <a:cxnSpLocks/>
          </p:cNvCxnSpPr>
          <p:nvPr/>
        </p:nvCxnSpPr>
        <p:spPr>
          <a:xfrm flipH="1">
            <a:off x="4495800" y="3302794"/>
            <a:ext cx="578644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A2A7E8B7-21B1-2F49-2238-B9BC5C582166}"/>
                  </a:ext>
                </a:extLst>
              </p:cNvPr>
              <p:cNvSpPr txBox="1"/>
              <p:nvPr/>
            </p:nvSpPr>
            <p:spPr>
              <a:xfrm>
                <a:off x="3699568" y="2923936"/>
                <a:ext cx="4161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A2A7E8B7-21B1-2F49-2238-B9BC5C582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9568" y="2923936"/>
                <a:ext cx="416123" cy="369332"/>
              </a:xfrm>
              <a:prstGeom prst="rect">
                <a:avLst/>
              </a:prstGeom>
              <a:blipFill>
                <a:blip r:embed="rId4"/>
                <a:stretch>
                  <a:fillRect r="-1471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61BC8699-B1B7-A146-1604-A01591824076}"/>
                  </a:ext>
                </a:extLst>
              </p:cNvPr>
              <p:cNvSpPr txBox="1"/>
              <p:nvPr/>
            </p:nvSpPr>
            <p:spPr>
              <a:xfrm>
                <a:off x="4938115" y="2919175"/>
                <a:ext cx="41612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8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61BC8699-B1B7-A146-1604-A01591824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115" y="2919175"/>
                <a:ext cx="416123" cy="369332"/>
              </a:xfrm>
              <a:prstGeom prst="rect">
                <a:avLst/>
              </a:prstGeom>
              <a:blipFill>
                <a:blip r:embed="rId5"/>
                <a:stretch>
                  <a:fillRect r="-4412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76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EB348DD-639B-BCA8-8D4C-C1D767691BD3}"/>
                  </a:ext>
                </a:extLst>
              </p:cNvPr>
              <p:cNvSpPr txBox="1"/>
              <p:nvPr/>
            </p:nvSpPr>
            <p:spPr>
              <a:xfrm>
                <a:off x="1994891" y="1640120"/>
                <a:ext cx="5154215" cy="2060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Đồ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thị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xác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định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trên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tập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hợp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tập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hợp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tất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cả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các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dirty="0" err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dirty="0" err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200" i="1" dirty="0" err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)) </m:t>
                    </m:r>
                  </m:oMath>
                </a14:m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trong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mặt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phẳng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toạ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độ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với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mọi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thuộc</a:t>
                </a:r>
                <a:r>
                  <a:rPr lang="en-US" sz="22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200" i="1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  <a:endParaRPr lang="en-US" sz="2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7EB348DD-639B-BCA8-8D4C-C1D767691B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891" y="1640120"/>
                <a:ext cx="5154215" cy="2060885"/>
              </a:xfrm>
              <a:prstGeom prst="rect">
                <a:avLst/>
              </a:prstGeom>
              <a:blipFill>
                <a:blip r:embed="rId3"/>
                <a:stretch>
                  <a:fillRect l="-1537" r="-2837" b="-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Google Shape;3664;p44">
            <a:extLst>
              <a:ext uri="{FF2B5EF4-FFF2-40B4-BE49-F238E27FC236}">
                <a16:creationId xmlns:a16="http://schemas.microsoft.com/office/drawing/2014/main" id="{937F69A1-DEFD-9E81-3C58-E21948D53415}"/>
              </a:ext>
            </a:extLst>
          </p:cNvPr>
          <p:cNvSpPr/>
          <p:nvPr/>
        </p:nvSpPr>
        <p:spPr>
          <a:xfrm>
            <a:off x="3376826" y="539500"/>
            <a:ext cx="2390343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B8995B1-23D2-4EFA-244E-C26883428326}"/>
              </a:ext>
            </a:extLst>
          </p:cNvPr>
          <p:cNvSpPr txBox="1">
            <a:spLocks/>
          </p:cNvSpPr>
          <p:nvPr/>
        </p:nvSpPr>
        <p:spPr>
          <a:xfrm>
            <a:off x="3446099" y="611350"/>
            <a:ext cx="2251800" cy="45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+mn-lt"/>
              </a:rPr>
              <a:t>KẾT LUẬN</a:t>
            </a:r>
          </a:p>
        </p:txBody>
      </p:sp>
    </p:spTree>
    <p:extLst>
      <p:ext uri="{BB962C8B-B14F-4D97-AF65-F5344CB8AC3E}">
        <p14:creationId xmlns:p14="http://schemas.microsoft.com/office/powerpoint/2010/main" val="2501731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980;p52">
            <a:extLst>
              <a:ext uri="{FF2B5EF4-FFF2-40B4-BE49-F238E27FC236}">
                <a16:creationId xmlns:a16="http://schemas.microsoft.com/office/drawing/2014/main" id="{60C712BD-9652-4E4A-078A-2051BE4E47B0}"/>
              </a:ext>
            </a:extLst>
          </p:cNvPr>
          <p:cNvSpPr/>
          <p:nvPr/>
        </p:nvSpPr>
        <p:spPr>
          <a:xfrm>
            <a:off x="1477793" y="1327310"/>
            <a:ext cx="862219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</a:rPr>
              <a:t>VD5:</a:t>
            </a:r>
            <a:endParaRPr sz="18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D1056B3-A9E1-4DF5-E1BB-7BA254B2B687}"/>
                  </a:ext>
                </a:extLst>
              </p:cNvPr>
              <p:cNvSpPr txBox="1"/>
              <p:nvPr/>
            </p:nvSpPr>
            <p:spPr>
              <a:xfrm>
                <a:off x="2593182" y="1528100"/>
                <a:ext cx="350758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Cho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D1056B3-A9E1-4DF5-E1BB-7BA254B2B6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182" y="1528100"/>
                <a:ext cx="3507581" cy="400110"/>
              </a:xfrm>
              <a:prstGeom prst="rect">
                <a:avLst/>
              </a:prstGeom>
              <a:blipFill>
                <a:blip r:embed="rId3"/>
                <a:stretch>
                  <a:fillRect l="-1736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FCD2FB9-C6B0-8561-EBE5-8FE99215C6BD}"/>
                  </a:ext>
                </a:extLst>
              </p:cNvPr>
              <p:cNvSpPr txBox="1"/>
              <p:nvPr/>
            </p:nvSpPr>
            <p:spPr>
              <a:xfrm>
                <a:off x="1299199" y="2047735"/>
                <a:ext cx="6645614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Vẽ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Trong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mặt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phẳng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toạ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𝑂𝑥𝑦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:r>
                  <a:rPr lang="en-US" sz="2000" dirty="0" err="1">
                    <a:latin typeface="+mj-lt"/>
                  </a:rPr>
                  <a:t>cho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bốn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(−1;2)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(1;6)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(2 020; 2 021)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(2 030; 4 064)</m:t>
                    </m:r>
                  </m:oMath>
                </a14:m>
                <a:r>
                  <a:rPr lang="en-US" sz="2000" dirty="0">
                    <a:latin typeface="+mj-lt"/>
                  </a:rPr>
                  <a:t>.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nào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?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4FCD2FB9-C6B0-8561-EBE5-8FE99215C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199" y="2047735"/>
                <a:ext cx="6645614" cy="1881990"/>
              </a:xfrm>
              <a:prstGeom prst="rect">
                <a:avLst/>
              </a:prstGeom>
              <a:blipFill>
                <a:blip r:embed="rId4"/>
                <a:stretch>
                  <a:fillRect l="-917" r="-1009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3141332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" name="Google Shape;3603;p43"/>
          <p:cNvSpPr/>
          <p:nvPr/>
        </p:nvSpPr>
        <p:spPr>
          <a:xfrm>
            <a:off x="3839764" y="768100"/>
            <a:ext cx="1464470" cy="600900"/>
          </a:xfrm>
          <a:prstGeom prst="roundRect">
            <a:avLst>
              <a:gd name="adj" fmla="val 20977"/>
            </a:avLst>
          </a:prstGeom>
          <a:solidFill>
            <a:srgbClr val="FFC515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43"/>
          <p:cNvSpPr txBox="1">
            <a:spLocks noGrp="1"/>
          </p:cNvSpPr>
          <p:nvPr>
            <p:ph type="title" idx="6"/>
          </p:nvPr>
        </p:nvSpPr>
        <p:spPr>
          <a:xfrm>
            <a:off x="4106896" y="839950"/>
            <a:ext cx="930205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Giải</a:t>
            </a:r>
            <a:endParaRPr sz="2400" b="1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11285" y="1570080"/>
                <a:ext cx="3753598" cy="2805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a) </a:t>
                </a:r>
                <a:r>
                  <a:rPr lang="en-US" sz="2000" dirty="0"/>
                  <a:t>Khi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thì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000" dirty="0"/>
                  <a:t>;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Khi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thì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thẳng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cắt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trục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cắt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trục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2</a:t>
                </a:r>
                <a:r>
                  <a:rPr lang="en-US" sz="2000" dirty="0"/>
                  <a:t>).</a:t>
                </a:r>
                <a:endParaRPr lang="vi-VN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285" y="1570080"/>
                <a:ext cx="3753598" cy="2805320"/>
              </a:xfrm>
              <a:prstGeom prst="rect">
                <a:avLst/>
              </a:prstGeom>
              <a:blipFill>
                <a:blip r:embed="rId3"/>
                <a:stretch>
                  <a:fillRect l="-1786" r="-3409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6DEA7698-2485-63F1-4F1D-38000678D2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407" t="2440" r="1718" b="31742"/>
          <a:stretch/>
        </p:blipFill>
        <p:spPr>
          <a:xfrm>
            <a:off x="5336382" y="1570080"/>
            <a:ext cx="2914650" cy="31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7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BF07E4DD-60B7-55DC-F945-B7317B629A41}"/>
                  </a:ext>
                </a:extLst>
              </p:cNvPr>
              <p:cNvSpPr txBox="1"/>
              <p:nvPr/>
            </p:nvSpPr>
            <p:spPr>
              <a:xfrm>
                <a:off x="1475184" y="1157288"/>
                <a:ext cx="6193631" cy="3266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Khi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thì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>
                    <a:latin typeface="+mj-lt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thì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000" dirty="0">
                    <a:latin typeface="+mj-lt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2 02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thì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=4 044</m:t>
                    </m:r>
                  </m:oMath>
                </a14:m>
                <a:r>
                  <a:rPr lang="en-US" sz="2000" dirty="0">
                    <a:latin typeface="+mj-lt"/>
                  </a:rPr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2 03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thì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=4 064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Vậy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(−1;2)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(1;6)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(2 030; 4 064)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(2 020; 2 021)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BF07E4DD-60B7-55DC-F945-B7317B629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184" y="1157288"/>
                <a:ext cx="6193631" cy="3266985"/>
              </a:xfrm>
              <a:prstGeom prst="rect">
                <a:avLst/>
              </a:prstGeom>
              <a:blipFill>
                <a:blip r:embed="rId3"/>
                <a:stretch>
                  <a:fillRect l="-1083" r="-2067" b="-2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984264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3" name="Google Shape;3473;p37"/>
          <p:cNvSpPr/>
          <p:nvPr/>
        </p:nvSpPr>
        <p:spPr>
          <a:xfrm>
            <a:off x="1604253" y="701323"/>
            <a:ext cx="5853300" cy="8424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37"/>
          <p:cNvSpPr txBox="1">
            <a:spLocks noGrp="1"/>
          </p:cNvSpPr>
          <p:nvPr>
            <p:ph type="subTitle" idx="1"/>
          </p:nvPr>
        </p:nvSpPr>
        <p:spPr>
          <a:xfrm>
            <a:off x="1604253" y="756823"/>
            <a:ext cx="58533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CHƯƠNG III: HÀM SỐ VÀ ĐỒ THỊ</a:t>
            </a:r>
            <a:endParaRPr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4253" y="2193934"/>
            <a:ext cx="5926704" cy="129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BÀI 1: HÀM SỐ VÀ ĐỒ THỊ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(5 </a:t>
            </a:r>
            <a:r>
              <a:rPr lang="en-US" sz="3200" b="1" dirty="0" err="1">
                <a:solidFill>
                  <a:schemeClr val="accent3">
                    <a:lumMod val="75000"/>
                  </a:schemeClr>
                </a:solidFill>
              </a:rPr>
              <a:t>Tiết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3" grpId="0" animBg="1"/>
      <p:bldP spid="34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945;p50">
            <a:extLst>
              <a:ext uri="{FF2B5EF4-FFF2-40B4-BE49-F238E27FC236}">
                <a16:creationId xmlns:a16="http://schemas.microsoft.com/office/drawing/2014/main" id="{B3F10B14-39DB-3EF4-EB1F-1EFB0F6C137B}"/>
              </a:ext>
            </a:extLst>
          </p:cNvPr>
          <p:cNvSpPr/>
          <p:nvPr/>
        </p:nvSpPr>
        <p:spPr>
          <a:xfrm>
            <a:off x="3609441" y="586992"/>
            <a:ext cx="1925117" cy="465734"/>
          </a:xfrm>
          <a:prstGeom prst="roundRect">
            <a:avLst>
              <a:gd name="adj" fmla="val 20977"/>
            </a:avLst>
          </a:prstGeom>
          <a:solidFill>
            <a:srgbClr val="FF5F5F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Nhận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xét</a:t>
            </a:r>
            <a:endParaRPr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1C99901B-F3A9-0E81-990F-9A2AB9751830}"/>
                  </a:ext>
                </a:extLst>
              </p:cNvPr>
              <p:cNvSpPr txBox="1"/>
              <p:nvPr/>
            </p:nvSpPr>
            <p:spPr>
              <a:xfrm>
                <a:off x="357185" y="1052726"/>
                <a:ext cx="8429627" cy="3681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𝑀</m:t>
                    </m:r>
                    <m:d>
                      <m:dPr>
                        <m:ctrlP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dirty="0" err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000" i="1" dirty="0" err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2000" i="1" dirty="0" err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phẳng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toạ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đồ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), 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chỉ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a</m:t>
                            </m:r>
                            <m: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∈</m:t>
                            </m:r>
                            <m: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e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𝑓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Tx/>
                  <a:buChar char="+"/>
                </a:pP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Để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tỏ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phẳng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toạ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độ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đồ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),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ta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thể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kiểm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tra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một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hai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khả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năng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i="1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Khả</a:t>
                </a:r>
                <a:r>
                  <a:rPr lang="en-US" sz="2000" i="1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năng</a:t>
                </a:r>
                <a:r>
                  <a:rPr lang="en-US" sz="2000" i="1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1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tỏ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rằng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∉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Wingdings" panose="05000000000000000000" pitchFamily="2" charset="2"/>
                  <a:buChar char="§"/>
                </a:pPr>
                <a:r>
                  <a:rPr lang="en-US" sz="2000" i="1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Khả</a:t>
                </a:r>
                <a:r>
                  <a:rPr lang="en-US" sz="2000" i="1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năng</a:t>
                </a:r>
                <a:r>
                  <a:rPr lang="en-US" sz="2000" i="1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2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Khi </a:t>
                </a:r>
                <a14:m>
                  <m:oMath xmlns:m="http://schemas.openxmlformats.org/officeDocument/2006/math"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thì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chứng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tỏ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rằng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1C99901B-F3A9-0E81-990F-9A2AB9751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185" y="1052726"/>
                <a:ext cx="8429627" cy="3681264"/>
              </a:xfrm>
              <a:prstGeom prst="rect">
                <a:avLst/>
              </a:prstGeom>
              <a:blipFill>
                <a:blip r:embed="rId3"/>
                <a:stretch>
                  <a:fillRect l="-651" r="-796" b="-2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45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962;p51">
            <a:extLst>
              <a:ext uri="{FF2B5EF4-FFF2-40B4-BE49-F238E27FC236}">
                <a16:creationId xmlns:a16="http://schemas.microsoft.com/office/drawing/2014/main" id="{F1952027-43BF-6A34-39AE-DC6F3BDA9498}"/>
              </a:ext>
            </a:extLst>
          </p:cNvPr>
          <p:cNvSpPr/>
          <p:nvPr/>
        </p:nvSpPr>
        <p:spPr>
          <a:xfrm>
            <a:off x="3286125" y="683986"/>
            <a:ext cx="2278856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963;p51">
            <a:extLst>
              <a:ext uri="{FF2B5EF4-FFF2-40B4-BE49-F238E27FC236}">
                <a16:creationId xmlns:a16="http://schemas.microsoft.com/office/drawing/2014/main" id="{94893C46-A0C4-9254-BE1A-8C2024EC2BEA}"/>
              </a:ext>
            </a:extLst>
          </p:cNvPr>
          <p:cNvSpPr txBox="1">
            <a:spLocks/>
          </p:cNvSpPr>
          <p:nvPr/>
        </p:nvSpPr>
        <p:spPr>
          <a:xfrm>
            <a:off x="659719" y="755836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>
                <a:solidFill>
                  <a:schemeClr val="lt1"/>
                </a:solidFill>
                <a:latin typeface="+mn-lt"/>
              </a:rPr>
              <a:t>Luyện tập 4</a:t>
            </a:r>
            <a:endParaRPr lang="en-US" sz="24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55B82DF-CFFC-EA0A-3403-C6876164094B}"/>
                  </a:ext>
                </a:extLst>
              </p:cNvPr>
              <p:cNvSpPr txBox="1"/>
              <p:nvPr/>
            </p:nvSpPr>
            <p:spPr>
              <a:xfrm>
                <a:off x="1393030" y="1765247"/>
                <a:ext cx="6357939" cy="1613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Cho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b="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en-US" sz="200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.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nào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?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nào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?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655B82DF-CFFC-EA0A-3403-C68761640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030" y="1765247"/>
                <a:ext cx="6357939" cy="1613006"/>
              </a:xfrm>
              <a:prstGeom prst="rect">
                <a:avLst/>
              </a:prstGeom>
              <a:blipFill>
                <a:blip r:embed="rId3"/>
                <a:stretch>
                  <a:fillRect l="-1056" r="-1056" b="-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4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4" y="3806748"/>
            <a:ext cx="841321" cy="957155"/>
          </a:xfrm>
          <a:prstGeom prst="rect">
            <a:avLst/>
          </a:prstGeom>
        </p:spPr>
      </p:pic>
      <p:sp>
        <p:nvSpPr>
          <p:cNvPr id="5" name="Oval Callout 3">
            <a:extLst>
              <a:ext uri="{FF2B5EF4-FFF2-40B4-BE49-F238E27FC236}">
                <a16:creationId xmlns:a16="http://schemas.microsoft.com/office/drawing/2014/main" id="{4C011CD2-4506-C4C6-BF3C-501126F59B5C}"/>
              </a:ext>
            </a:extLst>
          </p:cNvPr>
          <p:cNvSpPr/>
          <p:nvPr/>
        </p:nvSpPr>
        <p:spPr>
          <a:xfrm>
            <a:off x="3946240" y="951439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7E86128-47D2-3682-0791-5D74A623F59D}"/>
                  </a:ext>
                </a:extLst>
              </p:cNvPr>
              <p:cNvSpPr txBox="1"/>
              <p:nvPr/>
            </p:nvSpPr>
            <p:spPr>
              <a:xfrm>
                <a:off x="2146627" y="1902878"/>
                <a:ext cx="4850745" cy="23824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Xét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(1)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Tập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xác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định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0}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(0;2)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endParaRPr lang="en-US" sz="2000" i="1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Điểm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không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thuộc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đồ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7E86128-47D2-3682-0791-5D74A623F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627" y="1902878"/>
                <a:ext cx="4850745" cy="2382447"/>
              </a:xfrm>
              <a:prstGeom prst="rect">
                <a:avLst/>
              </a:prstGeom>
              <a:blipFill>
                <a:blip r:embed="rId4"/>
                <a:stretch>
                  <a:fillRect l="-1256" b="-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9125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3" name="Google Shape;3983;p52"/>
          <p:cNvGrpSpPr/>
          <p:nvPr/>
        </p:nvGrpSpPr>
        <p:grpSpPr>
          <a:xfrm>
            <a:off x="7507807" y="3258334"/>
            <a:ext cx="1612721" cy="1191278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8158274" y="1821297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3845">
            <a:off x="582757" y="3330505"/>
            <a:ext cx="841321" cy="957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B7FCC3BE-BF75-AF30-1BB9-F209835037BE}"/>
                  </a:ext>
                </a:extLst>
              </p:cNvPr>
              <p:cNvSpPr txBox="1"/>
              <p:nvPr/>
            </p:nvSpPr>
            <p:spPr>
              <a:xfrm>
                <a:off x="1520623" y="1565949"/>
                <a:ext cx="6169852" cy="25729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+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Điểm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𝑀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(−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1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;−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1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)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=−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1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thay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vào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(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1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)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ta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được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: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  <a:sym typeface="Arial"/>
                          </a:rPr>
                          <m:t>−</m:t>
                        </m:r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  <a:sym typeface="Arial"/>
                          </a:rPr>
                          <m:t>1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1</m:t>
                    </m:r>
                  </m:oMath>
                </a14:m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⇒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𝑀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thuộc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đồ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thị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342900" marR="0" lvl="0" indent="-3429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Char char="+"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𝑃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(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2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;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1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)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𝑥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2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thay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vào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(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1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)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ta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được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 </a:t>
                </a:r>
              </a:p>
              <a:p>
                <a:pPr marR="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𝑦</m:t>
                    </m:r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  <a:sym typeface="Arial"/>
                          </a:rPr>
                          <m:t>2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≠</m:t>
                    </m:r>
                    <m:r>
                      <a:rPr kumimoji="0" lang="en-US" sz="20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1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⇒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Điểm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  <a:sym typeface="Arial"/>
                      </a:rPr>
                      <m:t>𝑃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không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thuộc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đồ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thị</a:t>
                </a: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Yu Mincho" panose="02020400000000000000" pitchFamily="18" charset="-128"/>
                    <a:cs typeface="Times New Roman" panose="02020603050405020304" pitchFamily="18" charset="0"/>
                    <a:sym typeface="Arial"/>
                  </a:rPr>
                  <a:t>.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B7FCC3BE-BF75-AF30-1BB9-F20983503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623" y="1565949"/>
                <a:ext cx="6169852" cy="2572948"/>
              </a:xfrm>
              <a:prstGeom prst="rect">
                <a:avLst/>
              </a:prstGeom>
              <a:blipFill>
                <a:blip r:embed="rId4"/>
                <a:stretch>
                  <a:fillRect l="-888" r="-790" b="-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58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980;p52"/>
          <p:cNvSpPr/>
          <p:nvPr/>
        </p:nvSpPr>
        <p:spPr>
          <a:xfrm>
            <a:off x="1417585" y="1012701"/>
            <a:ext cx="862219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FFFF"/>
                </a:solidFill>
              </a:rPr>
              <a:t>VD6:</a:t>
            </a:r>
            <a:endParaRPr sz="1800" b="1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25302" y="1182522"/>
                <a:ext cx="478205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/>
                  <a:t>Cho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như</a:t>
                </a:r>
                <a:r>
                  <a:rPr lang="en-US" sz="2000" dirty="0"/>
                  <a:t> 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3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5302" y="1182522"/>
                <a:ext cx="4782059" cy="400110"/>
              </a:xfrm>
              <a:prstGeom prst="rect">
                <a:avLst/>
              </a:prstGeom>
              <a:blipFill>
                <a:blip r:embed="rId3"/>
                <a:stretch>
                  <a:fillRect l="-1403" t="-757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748167" y="1796090"/>
                <a:ext cx="4782059" cy="2999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(−2;2)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(0;0)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(0;1)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(2;2)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(1;1)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?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Quan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những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tung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67" y="1796090"/>
                <a:ext cx="4782059" cy="2999154"/>
              </a:xfrm>
              <a:prstGeom prst="rect">
                <a:avLst/>
              </a:prstGeom>
              <a:blipFill>
                <a:blip r:embed="rId4"/>
                <a:stretch>
                  <a:fillRect l="-1403" r="-1276" b="-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65" y="1117378"/>
            <a:ext cx="280440" cy="53039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40DCA4A-37C2-8D8C-E03B-33947CAF6D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283" t="2361" r="4287" b="42917"/>
          <a:stretch/>
        </p:blipFill>
        <p:spPr>
          <a:xfrm>
            <a:off x="5772511" y="1796090"/>
            <a:ext cx="2769685" cy="290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2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" grpId="0" animBg="1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 flipH="1">
            <a:off x="4054519" y="646733"/>
            <a:ext cx="934948" cy="636997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DB2525-8C89-F92B-CCEA-F32B87E433D9}"/>
                  </a:ext>
                </a:extLst>
              </p:cNvPr>
              <p:cNvSpPr txBox="1"/>
              <p:nvPr/>
            </p:nvSpPr>
            <p:spPr>
              <a:xfrm>
                <a:off x="1105494" y="1335881"/>
                <a:ext cx="6933011" cy="34401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Các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toạ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Các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toạ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Quan </a:t>
                </a:r>
                <a:r>
                  <a:rPr lang="en-US" sz="2000" dirty="0" err="1">
                    <a:latin typeface="+mj-lt"/>
                  </a:rPr>
                  <a:t>sát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, ta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Toạ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những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tung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bằng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. 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DB2525-8C89-F92B-CCEA-F32B87E433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494" y="1335881"/>
                <a:ext cx="6933011" cy="3440173"/>
              </a:xfrm>
              <a:prstGeom prst="rect">
                <a:avLst/>
              </a:prstGeom>
              <a:blipFill>
                <a:blip r:embed="rId3"/>
                <a:stretch>
                  <a:fillRect l="-879" r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8060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4087;p54">
            <a:extLst>
              <a:ext uri="{FF2B5EF4-FFF2-40B4-BE49-F238E27FC236}">
                <a16:creationId xmlns:a16="http://schemas.microsoft.com/office/drawing/2014/main" id="{367EE13E-3614-9EC8-A474-A0EC7E275F91}"/>
              </a:ext>
            </a:extLst>
          </p:cNvPr>
          <p:cNvSpPr/>
          <p:nvPr/>
        </p:nvSpPr>
        <p:spPr>
          <a:xfrm>
            <a:off x="3120695" y="689106"/>
            <a:ext cx="2681555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D7D549-891B-FF72-E02E-004205A2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632" y="701556"/>
            <a:ext cx="2015680" cy="576000"/>
          </a:xfrm>
        </p:spPr>
        <p:txBody>
          <a:bodyPr/>
          <a:lstStyle/>
          <a:p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Luyện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+mn-lt"/>
              </a:rPr>
              <a:t>tập</a:t>
            </a:r>
            <a:r>
              <a:rPr lang="en-US" sz="2000" b="1" dirty="0">
                <a:solidFill>
                  <a:schemeClr val="bg1"/>
                </a:solidFill>
                <a:latin typeface="+mn-lt"/>
              </a:rPr>
              <a:t>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82435BA5-D9FC-D8D3-D1C9-1BDC6A603CDB}"/>
                  </a:ext>
                </a:extLst>
              </p:cNvPr>
              <p:cNvSpPr txBox="1"/>
              <p:nvPr/>
            </p:nvSpPr>
            <p:spPr>
              <a:xfrm>
                <a:off x="1925241" y="1861587"/>
                <a:ext cx="2253854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Dựa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vào</a:t>
                </a:r>
                <a:r>
                  <a:rPr lang="en-US" sz="2000" dirty="0"/>
                  <a:t> 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4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(−2)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82435BA5-D9FC-D8D3-D1C9-1BDC6A603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241" y="1861587"/>
                <a:ext cx="2253854" cy="1420325"/>
              </a:xfrm>
              <a:prstGeom prst="rect">
                <a:avLst/>
              </a:prstGeom>
              <a:blipFill>
                <a:blip r:embed="rId3"/>
                <a:stretch>
                  <a:fillRect l="-2973" r="-5676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533AFD7-FFD9-F303-F8AC-66E68DCDBB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31" t="31626" r="32734" b="8304"/>
          <a:stretch/>
        </p:blipFill>
        <p:spPr>
          <a:xfrm>
            <a:off x="4400550" y="1414463"/>
            <a:ext cx="3378993" cy="254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9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6C417A4A-0B62-2561-1642-6B1325243D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31" t="31626" r="32734" b="8304"/>
          <a:stretch/>
        </p:blipFill>
        <p:spPr>
          <a:xfrm>
            <a:off x="1521619" y="1298072"/>
            <a:ext cx="3378993" cy="2547356"/>
          </a:xfrm>
          <a:prstGeom prst="rect">
            <a:avLst/>
          </a:prstGeom>
        </p:spPr>
      </p:pic>
      <p:sp>
        <p:nvSpPr>
          <p:cNvPr id="6" name="Oval Callout 3">
            <a:extLst>
              <a:ext uri="{FF2B5EF4-FFF2-40B4-BE49-F238E27FC236}">
                <a16:creationId xmlns:a16="http://schemas.microsoft.com/office/drawing/2014/main" id="{1DB03E06-6442-903E-E2AE-CCE4B58DA789}"/>
              </a:ext>
            </a:extLst>
          </p:cNvPr>
          <p:cNvSpPr/>
          <p:nvPr/>
        </p:nvSpPr>
        <p:spPr>
          <a:xfrm flipH="1">
            <a:off x="4104526" y="553865"/>
            <a:ext cx="934948" cy="636997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7F0EC3F-8018-C2DD-687C-B3087BDBC764}"/>
                  </a:ext>
                </a:extLst>
              </p:cNvPr>
              <p:cNvSpPr txBox="1"/>
              <p:nvPr/>
            </p:nvSpPr>
            <p:spPr>
              <a:xfrm>
                <a:off x="5541764" y="1758995"/>
                <a:ext cx="2237780" cy="1625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(−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)=−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 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)=−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7F0EC3F-8018-C2DD-687C-B3087BDBC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764" y="1758995"/>
                <a:ext cx="2237780" cy="1625510"/>
              </a:xfrm>
              <a:prstGeom prst="rect">
                <a:avLst/>
              </a:prstGeom>
              <a:blipFill>
                <a:blip r:embed="rId4"/>
                <a:stretch>
                  <a:fillRect l="-2452" b="-6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CBA64694-6647-048C-E139-8274D32390C6}"/>
              </a:ext>
            </a:extLst>
          </p:cNvPr>
          <p:cNvCxnSpPr/>
          <p:nvPr/>
        </p:nvCxnSpPr>
        <p:spPr>
          <a:xfrm>
            <a:off x="2486025" y="2521744"/>
            <a:ext cx="1471613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0DEF56-53D7-29DA-2991-99E9641361DA}"/>
                  </a:ext>
                </a:extLst>
              </p:cNvPr>
              <p:cNvSpPr txBox="1"/>
              <p:nvPr/>
            </p:nvSpPr>
            <p:spPr>
              <a:xfrm>
                <a:off x="3211115" y="1725242"/>
                <a:ext cx="630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B90DEF56-53D7-29DA-2991-99E964136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115" y="1725242"/>
                <a:ext cx="630436" cy="369332"/>
              </a:xfrm>
              <a:prstGeom prst="rect">
                <a:avLst/>
              </a:prstGeom>
              <a:blipFill>
                <a:blip r:embed="rId5"/>
                <a:stretch>
                  <a:fillRect r="-6796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B9B645BD-96AC-DC91-B35B-AFD64CCA97E2}"/>
                  </a:ext>
                </a:extLst>
              </p:cNvPr>
              <p:cNvSpPr txBox="1"/>
              <p:nvPr/>
            </p:nvSpPr>
            <p:spPr>
              <a:xfrm>
                <a:off x="2217836" y="2521744"/>
                <a:ext cx="630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8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B9B645BD-96AC-DC91-B35B-AFD64CCA9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836" y="2521744"/>
                <a:ext cx="630436" cy="369332"/>
              </a:xfrm>
              <a:prstGeom prst="rect">
                <a:avLst/>
              </a:prstGeom>
              <a:blipFill>
                <a:blip r:embed="rId6"/>
                <a:stretch>
                  <a:fillRect r="-33981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FF41B892-C13A-B2EF-522A-504DA3A46CBC}"/>
                  </a:ext>
                </a:extLst>
              </p:cNvPr>
              <p:cNvSpPr txBox="1"/>
              <p:nvPr/>
            </p:nvSpPr>
            <p:spPr>
              <a:xfrm>
                <a:off x="3503712" y="2505314"/>
                <a:ext cx="63043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𝑔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1800" b="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1800" i="1" dirty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FF41B892-C13A-B2EF-522A-504DA3A46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712" y="2505314"/>
                <a:ext cx="630436" cy="369332"/>
              </a:xfrm>
              <a:prstGeom prst="rect">
                <a:avLst/>
              </a:prstGeom>
              <a:blipFill>
                <a:blip r:embed="rId7"/>
                <a:stretch>
                  <a:fillRect r="-6796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45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7" name="Google Shape;4087;p54"/>
          <p:cNvSpPr/>
          <p:nvPr/>
        </p:nvSpPr>
        <p:spPr>
          <a:xfrm>
            <a:off x="3992593" y="784759"/>
            <a:ext cx="1430275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9935" y="809659"/>
            <a:ext cx="1351502" cy="576000"/>
          </a:xfrm>
        </p:spPr>
        <p:txBody>
          <a:bodyPr/>
          <a:lstStyle/>
          <a:p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Ví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+mn-lt"/>
              </a:rPr>
              <a:t>dụ</a:t>
            </a:r>
            <a:r>
              <a:rPr lang="en-US" sz="2400" b="1" dirty="0">
                <a:solidFill>
                  <a:schemeClr val="bg1"/>
                </a:solidFill>
                <a:latin typeface="+mn-lt"/>
              </a:rPr>
              <a:t> 7: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3">
                <a:extLst>
                  <a:ext uri="{FF2B5EF4-FFF2-40B4-BE49-F238E27FC236}">
                    <a16:creationId xmlns:a16="http://schemas.microsoft.com/office/drawing/2014/main" id="{CC85FDC5-CF36-F826-0405-8E1FB0A81C0F}"/>
                  </a:ext>
                </a:extLst>
              </p:cNvPr>
              <p:cNvSpPr txBox="1"/>
              <p:nvPr/>
            </p:nvSpPr>
            <p:spPr>
              <a:xfrm>
                <a:off x="1165556" y="1682584"/>
                <a:ext cx="4700987" cy="234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Cho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như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i="1" dirty="0" err="1">
                    <a:latin typeface="+mj-lt"/>
                  </a:rPr>
                  <a:t>Hình</a:t>
                </a:r>
                <a:r>
                  <a:rPr lang="en-US" sz="2000" i="1" dirty="0">
                    <a:latin typeface="+mj-lt"/>
                  </a:rPr>
                  <a:t> 5</a:t>
                </a:r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định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toạ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giao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với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trục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toạ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được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định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bởi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công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thức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nào</a:t>
                </a:r>
                <a:r>
                  <a:rPr lang="en-US" sz="2000" dirty="0">
                    <a:latin typeface="+mj-lt"/>
                  </a:rPr>
                  <a:t>?</a:t>
                </a:r>
              </a:p>
            </p:txBody>
          </p:sp>
        </mc:Choice>
        <mc:Fallback xmlns="">
          <p:sp>
            <p:nvSpPr>
              <p:cNvPr id="3" name="TextBox 3">
                <a:extLst>
                  <a:ext uri="{FF2B5EF4-FFF2-40B4-BE49-F238E27FC236}">
                    <a16:creationId xmlns:a16="http://schemas.microsoft.com/office/drawing/2014/main" id="{CC85FDC5-CF36-F826-0405-8E1FB0A81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556" y="1682584"/>
                <a:ext cx="4700987" cy="2343655"/>
              </a:xfrm>
              <a:prstGeom prst="rect">
                <a:avLst/>
              </a:prstGeom>
              <a:blipFill>
                <a:blip r:embed="rId3"/>
                <a:stretch>
                  <a:fillRect l="-1297" r="-1427" b="-3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F8C0F384-7233-CBE7-B961-D53039173A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57" t="24198" r="5781" b="20976"/>
          <a:stretch/>
        </p:blipFill>
        <p:spPr>
          <a:xfrm>
            <a:off x="5866543" y="1480656"/>
            <a:ext cx="2748821" cy="274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5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7" grpId="0" animBg="1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p50"/>
          <p:cNvSpPr/>
          <p:nvPr/>
        </p:nvSpPr>
        <p:spPr>
          <a:xfrm>
            <a:off x="3602379" y="636998"/>
            <a:ext cx="1925117" cy="465734"/>
          </a:xfrm>
          <a:prstGeom prst="roundRect">
            <a:avLst>
              <a:gd name="adj" fmla="val 20977"/>
            </a:avLst>
          </a:prstGeom>
          <a:solidFill>
            <a:srgbClr val="FFC515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tx1">
                    <a:lumMod val="90000"/>
                    <a:lumOff val="10000"/>
                  </a:schemeClr>
                </a:solidFill>
              </a:rPr>
              <a:t>Giải</a:t>
            </a:r>
            <a:endParaRPr sz="2000" b="1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2FF64BE-B9A6-2863-81A5-DC8F4734D328}"/>
              </a:ext>
            </a:extLst>
          </p:cNvPr>
          <p:cNvSpPr txBox="1"/>
          <p:nvPr/>
        </p:nvSpPr>
        <p:spPr>
          <a:xfrm>
            <a:off x="4104045" y="1630754"/>
            <a:ext cx="3791565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Toạ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giao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trục</a:t>
            </a:r>
            <a:r>
              <a:rPr lang="en-US" sz="2000" dirty="0"/>
              <a:t> </a:t>
            </a:r>
            <a:r>
              <a:rPr lang="en-US" sz="2000" dirty="0" err="1"/>
              <a:t>hoành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(1;0).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    </a:t>
            </a:r>
            <a:r>
              <a:rPr lang="en-US" sz="2000" dirty="0" err="1"/>
              <a:t>Toạ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  <a:r>
              <a:rPr lang="en-US" sz="2000" dirty="0" err="1"/>
              <a:t>giao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trục</a:t>
            </a:r>
            <a:r>
              <a:rPr lang="en-US" sz="2000" dirty="0"/>
              <a:t> tung </a:t>
            </a:r>
            <a:r>
              <a:rPr lang="en-US" sz="2000" dirty="0" err="1"/>
              <a:t>là</a:t>
            </a:r>
            <a:r>
              <a:rPr lang="en-US" sz="2000" dirty="0"/>
              <a:t> (0;1).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80EA919-DD31-CC42-985E-C796DDFB1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57" t="24198" r="5781" b="20976"/>
          <a:stretch/>
        </p:blipFill>
        <p:spPr>
          <a:xfrm>
            <a:off x="1248390" y="1197995"/>
            <a:ext cx="2748821" cy="274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04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6" name="Google Shape;3466;p36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>
                <a:latin typeface="+mn-lt"/>
              </a:rPr>
              <a:t>I. HÀM SỐ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7142" y="1222625"/>
            <a:ext cx="4130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1. </a:t>
            </a:r>
            <a:r>
              <a:rPr lang="en-US" sz="2000" b="1" dirty="0" err="1">
                <a:solidFill>
                  <a:srgbClr val="002060"/>
                </a:solidFill>
              </a:rPr>
              <a:t>Định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nghĩa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hàm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31950" y="1765917"/>
            <a:ext cx="59333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/>
              <a:t>Chia </a:t>
            </a:r>
            <a:r>
              <a:rPr lang="en-US" sz="2000" i="1" dirty="0" err="1"/>
              <a:t>lớp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2 </a:t>
            </a:r>
            <a:r>
              <a:rPr lang="en-US" sz="2000" i="1" dirty="0" err="1"/>
              <a:t>nhóm</a:t>
            </a:r>
            <a:r>
              <a:rPr lang="en-US" sz="2000" i="1" dirty="0"/>
              <a:t>, </a:t>
            </a:r>
            <a:r>
              <a:rPr lang="en-US" sz="2000" i="1" dirty="0" err="1"/>
              <a:t>đọc</a:t>
            </a:r>
            <a:r>
              <a:rPr lang="en-US" sz="2000" i="1" dirty="0"/>
              <a:t> </a:t>
            </a:r>
            <a:r>
              <a:rPr lang="en-US" sz="2000" i="1" dirty="0" err="1"/>
              <a:t>nội</a:t>
            </a:r>
            <a:r>
              <a:rPr lang="en-US" sz="2000" i="1" dirty="0"/>
              <a:t> dung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thảo</a:t>
            </a:r>
            <a:r>
              <a:rPr lang="en-US" sz="2000" i="1" dirty="0"/>
              <a:t> </a:t>
            </a:r>
            <a:r>
              <a:rPr lang="en-US" sz="2000" i="1" dirty="0" err="1"/>
              <a:t>luận</a:t>
            </a:r>
            <a:r>
              <a:rPr lang="en-US" sz="2000" i="1" dirty="0"/>
              <a:t> </a:t>
            </a:r>
            <a:r>
              <a:rPr lang="en-US" sz="2000" i="1" dirty="0" err="1"/>
              <a:t>theo</a:t>
            </a:r>
            <a:r>
              <a:rPr lang="en-US" sz="2000" i="1" dirty="0"/>
              <a:t> </a:t>
            </a:r>
            <a:r>
              <a:rPr lang="en-US" sz="2000" i="1" dirty="0" err="1"/>
              <a:t>bàn</a:t>
            </a:r>
            <a:r>
              <a:rPr lang="en-US" sz="2000" i="1" dirty="0"/>
              <a:t>, </a:t>
            </a:r>
            <a:r>
              <a:rPr lang="en-US" sz="2000" i="1" dirty="0" err="1"/>
              <a:t>hoàn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</a:t>
            </a:r>
            <a:r>
              <a:rPr lang="en-US" sz="2000" i="1" dirty="0" err="1"/>
              <a:t>các</a:t>
            </a:r>
            <a:r>
              <a:rPr lang="en-US" sz="2000" i="1" dirty="0"/>
              <a:t> </a:t>
            </a:r>
            <a:r>
              <a:rPr lang="en-US" sz="2000" i="1" dirty="0" err="1"/>
              <a:t>yêu</a:t>
            </a:r>
            <a:r>
              <a:rPr lang="en-US" sz="2000" i="1" dirty="0"/>
              <a:t> </a:t>
            </a:r>
            <a:r>
              <a:rPr lang="en-US" sz="2000" i="1" dirty="0" err="1"/>
              <a:t>cầu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HĐ1</a:t>
            </a:r>
            <a:r>
              <a:rPr lang="en-US" sz="2000" i="1" dirty="0"/>
              <a:t>,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HĐ2</a:t>
            </a:r>
            <a:r>
              <a:rPr lang="en-US" sz="2000" i="1" dirty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err="1"/>
              <a:t>Nhóm</a:t>
            </a:r>
            <a:r>
              <a:rPr lang="en-US" sz="2000" b="1" dirty="0"/>
              <a:t> 1: </a:t>
            </a:r>
            <a:r>
              <a:rPr lang="en-US" sz="2000" b="1" dirty="0" err="1"/>
              <a:t>Tổ</a:t>
            </a:r>
            <a:r>
              <a:rPr lang="en-US" sz="2000" b="1" dirty="0"/>
              <a:t> 1 + </a:t>
            </a:r>
            <a:r>
              <a:rPr lang="en-US" sz="2000" b="1" dirty="0" err="1"/>
              <a:t>Tổ</a:t>
            </a:r>
            <a:r>
              <a:rPr lang="en-US" sz="2000" b="1" dirty="0"/>
              <a:t> 3: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HĐ1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b="1" dirty="0" err="1"/>
              <a:t>Nhóm</a:t>
            </a:r>
            <a:r>
              <a:rPr lang="en-US" sz="2000" b="1" dirty="0"/>
              <a:t> 2: </a:t>
            </a:r>
            <a:r>
              <a:rPr lang="en-US" sz="2000" b="1" dirty="0" err="1"/>
              <a:t>Tổ</a:t>
            </a:r>
            <a:r>
              <a:rPr lang="en-US" sz="2000" b="1" dirty="0"/>
              <a:t> 2 + </a:t>
            </a:r>
            <a:r>
              <a:rPr lang="en-US" sz="2000" b="1" dirty="0" err="1"/>
              <a:t>Tổ</a:t>
            </a:r>
            <a:r>
              <a:rPr lang="en-US" sz="2000" b="1" dirty="0"/>
              <a:t> 4: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cầu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HĐ2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6" grpId="0" animBg="1"/>
      <p:bldP spid="4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7" name="Google Shape;4217;p56"/>
          <p:cNvGrpSpPr/>
          <p:nvPr/>
        </p:nvGrpSpPr>
        <p:grpSpPr>
          <a:xfrm>
            <a:off x="7967850" y="4306450"/>
            <a:ext cx="1073629" cy="720788"/>
            <a:chOff x="7681600" y="381950"/>
            <a:chExt cx="1073629" cy="720788"/>
          </a:xfrm>
        </p:grpSpPr>
        <p:sp>
          <p:nvSpPr>
            <p:cNvPr id="4218" name="Google Shape;4218;p56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56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56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56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5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56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56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5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56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56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5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56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56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5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56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56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56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56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56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56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56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56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56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56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56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56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56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56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56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0" name="Picture 1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8" y="1135266"/>
            <a:ext cx="280440" cy="5303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A6155AE7-D072-5F30-9D83-2E45FD8A64AA}"/>
                  </a:ext>
                </a:extLst>
              </p:cNvPr>
              <p:cNvSpPr txBox="1"/>
              <p:nvPr/>
            </p:nvSpPr>
            <p:spPr>
              <a:xfrm>
                <a:off x="1147790" y="892874"/>
                <a:ext cx="6990057" cy="3835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Vì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đường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thẳng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cắt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cả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trục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toạ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bậc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nhất</a:t>
                </a:r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Tức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≠0)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Do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(1;0)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(0;1)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đều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nằm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đường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thẳng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nên</a:t>
                </a:r>
                <a:r>
                  <a:rPr lang="en-US" sz="2000" dirty="0">
                    <a:latin typeface="+mj-lt"/>
                  </a:rPr>
                  <a:t> ta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.1+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.0+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=−1</m:t>
                              </m:r>
                            </m: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Vậy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A6155AE7-D072-5F30-9D83-2E45FD8A6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90" y="892874"/>
                <a:ext cx="6990057" cy="3835152"/>
              </a:xfrm>
              <a:prstGeom prst="rect">
                <a:avLst/>
              </a:prstGeom>
              <a:blipFill>
                <a:blip r:embed="rId4"/>
                <a:stretch>
                  <a:fillRect l="-872" r="-872" b="-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48044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466;p36">
            <a:extLst>
              <a:ext uri="{FF2B5EF4-FFF2-40B4-BE49-F238E27FC236}">
                <a16:creationId xmlns:a16="http://schemas.microsoft.com/office/drawing/2014/main" id="{09F3BA0D-5F1F-4E9E-8CC9-4F8DADFA1231}"/>
              </a:ext>
            </a:extLst>
          </p:cNvPr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</a:rPr>
              <a:t>III. SỰ BIẾN THIÊN CỦA HÀM SỐ</a:t>
            </a:r>
            <a:endParaRPr sz="2400" b="1" dirty="0">
              <a:solidFill>
                <a:schemeClr val="bg1"/>
              </a:solidFill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50A42EC8-3B98-997E-E4E8-9DC31F3D19D0}"/>
              </a:ext>
            </a:extLst>
          </p:cNvPr>
          <p:cNvSpPr txBox="1"/>
          <p:nvPr/>
        </p:nvSpPr>
        <p:spPr>
          <a:xfrm>
            <a:off x="1468040" y="1273080"/>
            <a:ext cx="413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1. </a:t>
            </a:r>
            <a:r>
              <a:rPr lang="en-US" sz="2400" b="1" dirty="0" err="1">
                <a:solidFill>
                  <a:srgbClr val="002060"/>
                </a:solidFill>
              </a:rPr>
              <a:t>Khái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niệm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Google Shape;3502;p39">
            <a:extLst>
              <a:ext uri="{FF2B5EF4-FFF2-40B4-BE49-F238E27FC236}">
                <a16:creationId xmlns:a16="http://schemas.microsoft.com/office/drawing/2014/main" id="{F3FB6DC5-EF22-DDA5-BED8-C98715087C63}"/>
              </a:ext>
            </a:extLst>
          </p:cNvPr>
          <p:cNvSpPr/>
          <p:nvPr/>
        </p:nvSpPr>
        <p:spPr>
          <a:xfrm>
            <a:off x="1468040" y="1866939"/>
            <a:ext cx="778810" cy="603435"/>
          </a:xfrm>
          <a:prstGeom prst="roundRect">
            <a:avLst>
              <a:gd name="adj" fmla="val 20977"/>
            </a:avLst>
          </a:prstGeom>
          <a:solidFill>
            <a:srgbClr val="00B050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HĐ5</a:t>
            </a:r>
            <a:endParaRPr sz="2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F8DDB69-03ED-E932-4F3A-CDA098E0338E}"/>
                  </a:ext>
                </a:extLst>
              </p:cNvPr>
              <p:cNvSpPr txBox="1"/>
              <p:nvPr/>
            </p:nvSpPr>
            <p:spPr>
              <a:xfrm>
                <a:off x="2461442" y="1977334"/>
                <a:ext cx="32115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Cho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7F8DDB69-03ED-E932-4F3A-CDA098E03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442" y="1977334"/>
                <a:ext cx="3211538" cy="400110"/>
              </a:xfrm>
              <a:prstGeom prst="rect">
                <a:avLst/>
              </a:prstGeom>
              <a:blipFill>
                <a:blip r:embed="rId3"/>
                <a:stretch>
                  <a:fillRect l="-2087"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6950F8E-404D-08A2-12BF-B843A09546EA}"/>
                  </a:ext>
                </a:extLst>
              </p:cNvPr>
              <p:cNvSpPr txBox="1"/>
              <p:nvPr/>
            </p:nvSpPr>
            <p:spPr>
              <a:xfrm>
                <a:off x="1468040" y="2734761"/>
                <a:ext cx="6207919" cy="1420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a) So </a:t>
                </a:r>
                <a:r>
                  <a:rPr lang="en-US" sz="2000" dirty="0" err="1">
                    <a:latin typeface="+mj-lt"/>
                  </a:rPr>
                  <a:t>sánh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(2)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Chứng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minh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rằng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nếu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sao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cho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latin typeface="+mj-lt"/>
                  </a:rPr>
                  <a:t>.  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B6950F8E-404D-08A2-12BF-B843A0954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040" y="2734761"/>
                <a:ext cx="6207919" cy="1420325"/>
              </a:xfrm>
              <a:prstGeom prst="rect">
                <a:avLst/>
              </a:prstGeom>
              <a:blipFill>
                <a:blip r:embed="rId4"/>
                <a:stretch>
                  <a:fillRect l="-1081" r="-2161" b="-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427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87" y="496845"/>
            <a:ext cx="542747" cy="735928"/>
          </a:xfrm>
          <a:prstGeom prst="rect">
            <a:avLst/>
          </a:prstGeom>
        </p:spPr>
      </p:pic>
      <p:sp>
        <p:nvSpPr>
          <p:cNvPr id="2" name="Oval Callout 3">
            <a:extLst>
              <a:ext uri="{FF2B5EF4-FFF2-40B4-BE49-F238E27FC236}">
                <a16:creationId xmlns:a16="http://schemas.microsoft.com/office/drawing/2014/main" id="{FA047E69-F16C-E8AB-3116-CD7A3C937EA3}"/>
              </a:ext>
            </a:extLst>
          </p:cNvPr>
          <p:cNvSpPr/>
          <p:nvPr/>
        </p:nvSpPr>
        <p:spPr>
          <a:xfrm flipH="1">
            <a:off x="4104526" y="553865"/>
            <a:ext cx="934948" cy="636997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96E59A0-C0B3-00D3-E5D9-37802E22E161}"/>
                  </a:ext>
                </a:extLst>
              </p:cNvPr>
              <p:cNvSpPr txBox="1"/>
              <p:nvPr/>
            </p:nvSpPr>
            <p:spPr>
              <a:xfrm>
                <a:off x="1341239" y="1335101"/>
                <a:ext cx="6461522" cy="31188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(1)=1+1=2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(2)=2+1=3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(1)&lt;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(2)</m:t>
                    </m:r>
                  </m:oMath>
                </a14:m>
                <a:endParaRPr lang="en-US" sz="20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Ta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20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liên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hệ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/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Vậy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với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mọi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</a:rPr>
                  <a:t>.</a:t>
                </a:r>
                <a:endParaRPr lang="en-US" sz="2000" dirty="0">
                  <a:solidFill>
                    <a:srgbClr val="0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96E59A0-C0B3-00D3-E5D9-37802E22E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239" y="1335101"/>
                <a:ext cx="6461522" cy="3118803"/>
              </a:xfrm>
              <a:prstGeom prst="rect">
                <a:avLst/>
              </a:prstGeom>
              <a:blipFill>
                <a:blip r:embed="rId4"/>
                <a:stretch>
                  <a:fillRect l="-943" r="-1038" b="-2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5402042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A7E0DDE-996C-9AA3-4C37-8EC8F805883D}"/>
                  </a:ext>
                </a:extLst>
              </p:cNvPr>
              <p:cNvSpPr txBox="1"/>
              <p:nvPr/>
            </p:nvSpPr>
            <p:spPr>
              <a:xfrm>
                <a:off x="938281" y="1750835"/>
                <a:ext cx="7267437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Cho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định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gọi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nếu</a:t>
                </a:r>
                <a:endParaRPr lang="en-US" sz="2000" dirty="0"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0" dirty="0">
                  <a:latin typeface="+mj-lt"/>
                  <a:ea typeface="Cambria Math" panose="020405030504060302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+"/>
                </a:pPr>
                <a:r>
                  <a:rPr lang="en-US" sz="2000" dirty="0">
                    <a:latin typeface="+mj-lt"/>
                  </a:rPr>
                  <a:t>Hàm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gọi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nghịch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nếu</a:t>
                </a:r>
                <a:endParaRPr lang="en-US" sz="2000" dirty="0">
                  <a:latin typeface="+mj-lt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A7E0DDE-996C-9AA3-4C37-8EC8F80588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281" y="1750835"/>
                <a:ext cx="7267437" cy="2400657"/>
              </a:xfrm>
              <a:prstGeom prst="rect">
                <a:avLst/>
              </a:prstGeom>
              <a:blipFill>
                <a:blip r:embed="rId3"/>
                <a:stretch>
                  <a:fillRect l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Google Shape;3466;p36">
            <a:extLst>
              <a:ext uri="{FF2B5EF4-FFF2-40B4-BE49-F238E27FC236}">
                <a16:creationId xmlns:a16="http://schemas.microsoft.com/office/drawing/2014/main" id="{4E7D47F2-BF74-7B1B-E5EF-C3C596A7F08D}"/>
              </a:ext>
            </a:extLst>
          </p:cNvPr>
          <p:cNvSpPr/>
          <p:nvPr/>
        </p:nvSpPr>
        <p:spPr>
          <a:xfrm>
            <a:off x="1831949" y="579478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>
                <a:solidFill>
                  <a:schemeClr val="bg1"/>
                </a:solidFill>
              </a:rPr>
              <a:t>KẾT LUẬN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6588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6" name="Google Shape;3526;p42"/>
          <p:cNvSpPr/>
          <p:nvPr/>
        </p:nvSpPr>
        <p:spPr>
          <a:xfrm>
            <a:off x="3546871" y="467650"/>
            <a:ext cx="2050256" cy="600900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28" name="Google Shape;3528;p42"/>
          <p:cNvSpPr txBox="1">
            <a:spLocks noGrp="1"/>
          </p:cNvSpPr>
          <p:nvPr>
            <p:ph type="title" idx="4"/>
          </p:nvPr>
        </p:nvSpPr>
        <p:spPr>
          <a:xfrm>
            <a:off x="3763996" y="539500"/>
            <a:ext cx="1616006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Ví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lt1"/>
                </a:solidFill>
                <a:latin typeface="+mn-lt"/>
              </a:rPr>
              <a:t>dụ</a:t>
            </a:r>
            <a:r>
              <a:rPr lang="en-US" sz="2400" b="1" dirty="0">
                <a:solidFill>
                  <a:schemeClr val="lt1"/>
                </a:solidFill>
                <a:latin typeface="+mn-lt"/>
              </a:rPr>
              <a:t> 8: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61382" y="1224960"/>
                <a:ext cx="6821231" cy="496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R="0" lvl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Chứng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tỏ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hàm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𝑦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=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6</m:t>
                    </m:r>
                    <m:sSup>
                      <m:sSupPr>
                        <m:ctrlP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𝑥</m:t>
                        </m:r>
                      </m:e>
                      <m:sup>
                        <m:r>
                          <a:rPr kumimoji="0" lang="en-US" sz="2000" b="0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đồng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biến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trên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0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khoảng</a:t>
                </a:r>
                <a:r>
                  <a:rPr kumimoji="0" lang="en-US" sz="20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(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0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/>
                        <a:sym typeface="Arial"/>
                      </a:rPr>
                      <m:t>;+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∞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)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382" y="1224960"/>
                <a:ext cx="6821231" cy="496867"/>
              </a:xfrm>
              <a:prstGeom prst="rect">
                <a:avLst/>
              </a:prstGeom>
              <a:blipFill>
                <a:blip r:embed="rId3"/>
                <a:stretch>
                  <a:fillRect l="-984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Callout 3">
            <a:extLst>
              <a:ext uri="{FF2B5EF4-FFF2-40B4-BE49-F238E27FC236}">
                <a16:creationId xmlns:a16="http://schemas.microsoft.com/office/drawing/2014/main" id="{D6D9C172-03FC-5804-393D-6999EC8EAC02}"/>
              </a:ext>
            </a:extLst>
          </p:cNvPr>
          <p:cNvSpPr/>
          <p:nvPr/>
        </p:nvSpPr>
        <p:spPr>
          <a:xfrm flipH="1">
            <a:off x="4104523" y="1959934"/>
            <a:ext cx="934948" cy="636997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7BB0F3D6-D4AC-CAD0-9E2E-4B9178780DE3}"/>
                  </a:ext>
                </a:extLst>
              </p:cNvPr>
              <p:cNvSpPr txBox="1"/>
              <p:nvPr/>
            </p:nvSpPr>
            <p:spPr>
              <a:xfrm>
                <a:off x="1498178" y="2836069"/>
                <a:ext cx="6147640" cy="1426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Xét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kì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sao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cho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Ta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nên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>
                    <a:latin typeface="+mj-lt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Vậy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(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0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;+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∞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)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sym typeface="Arial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7BB0F3D6-D4AC-CAD0-9E2E-4B9178780D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178" y="2836069"/>
                <a:ext cx="6147640" cy="1426481"/>
              </a:xfrm>
              <a:prstGeom prst="rect">
                <a:avLst/>
              </a:prstGeom>
              <a:blipFill>
                <a:blip r:embed="rId4"/>
                <a:stretch>
                  <a:fillRect l="-1091" r="-794" b="-6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3324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8" grpId="0"/>
      <p:bldP spid="6" grpId="0"/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1" name="Google Shape;3311;p35"/>
          <p:cNvGrpSpPr/>
          <p:nvPr/>
        </p:nvGrpSpPr>
        <p:grpSpPr>
          <a:xfrm>
            <a:off x="7449019" y="3859359"/>
            <a:ext cx="1612721" cy="1191278"/>
            <a:chOff x="1942875" y="4263875"/>
            <a:chExt cx="856600" cy="632750"/>
          </a:xfrm>
        </p:grpSpPr>
        <p:sp>
          <p:nvSpPr>
            <p:cNvPr id="3312" name="Google Shape;3312;p35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35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35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35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1" name="Google Shape;3321;p35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2" name="Google Shape;3322;p35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3" name="Google Shape;3323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4" name="Google Shape;3324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5" name="Google Shape;3325;p35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35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35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9" name="Google Shape;3329;p35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0" name="Google Shape;3330;p35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1" name="Google Shape;3331;p35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2" name="Google Shape;3332;p35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3" name="Google Shape;3333;p35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4" name="Google Shape;3334;p35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5" name="Google Shape;3335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6" name="Google Shape;3336;p35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7" name="Google Shape;3337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8" name="Google Shape;3338;p35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39" name="Google Shape;3339;p35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0" name="Google Shape;3340;p35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1" name="Google Shape;3341;p35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2" name="Google Shape;3342;p35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43" name="Google Shape;3343;p35"/>
          <p:cNvGrpSpPr/>
          <p:nvPr/>
        </p:nvGrpSpPr>
        <p:grpSpPr>
          <a:xfrm>
            <a:off x="7785525" y="2829225"/>
            <a:ext cx="790736" cy="869130"/>
            <a:chOff x="7709325" y="2753025"/>
            <a:chExt cx="790736" cy="869130"/>
          </a:xfrm>
        </p:grpSpPr>
        <p:sp>
          <p:nvSpPr>
            <p:cNvPr id="3344" name="Google Shape;3344;p35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5" name="Google Shape;3345;p35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6" name="Google Shape;3346;p35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7" name="Google Shape;3347;p35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8" name="Google Shape;3348;p35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49" name="Google Shape;3349;p35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0" name="Google Shape;3350;p35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35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2" name="Google Shape;3352;p35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3" name="Google Shape;3353;p35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4" name="Google Shape;3354;p35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5" name="Google Shape;3355;p35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6" name="Google Shape;3356;p35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7" name="Google Shape;3357;p35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8" name="Google Shape;3358;p35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59" name="Google Shape;3359;p35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0" name="Google Shape;3360;p35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1" name="Google Shape;3361;p35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2" name="Google Shape;3362;p35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3" name="Google Shape;3363;p35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4" name="Google Shape;3364;p35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5" name="Google Shape;3365;p35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6" name="Google Shape;3366;p35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7" name="Google Shape;3367;p35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368" name="Google Shape;3368;p35"/>
          <p:cNvGrpSpPr/>
          <p:nvPr/>
        </p:nvGrpSpPr>
        <p:grpSpPr>
          <a:xfrm>
            <a:off x="249221" y="235997"/>
            <a:ext cx="1288943" cy="954529"/>
            <a:chOff x="1156200" y="3428725"/>
            <a:chExt cx="684625" cy="507000"/>
          </a:xfrm>
        </p:grpSpPr>
        <p:sp>
          <p:nvSpPr>
            <p:cNvPr id="3369" name="Google Shape;3369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extrusionOk="0">
                  <a:moveTo>
                    <a:pt x="2324" y="1"/>
                  </a:moveTo>
                  <a:lnTo>
                    <a:pt x="0" y="13422"/>
                  </a:lnTo>
                  <a:lnTo>
                    <a:pt x="13422" y="15745"/>
                  </a:lnTo>
                  <a:lnTo>
                    <a:pt x="15767" y="232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45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35"/>
            <p:cNvSpPr/>
            <p:nvPr/>
          </p:nvSpPr>
          <p:spPr>
            <a:xfrm>
              <a:off x="1446625" y="3542075"/>
              <a:ext cx="394200" cy="393650"/>
            </a:xfrm>
            <a:custGeom>
              <a:avLst/>
              <a:gdLst/>
              <a:ahLst/>
              <a:cxnLst/>
              <a:rect l="l" t="t" r="r" b="b"/>
              <a:pathLst>
                <a:path w="15768" h="15746" fill="none" extrusionOk="0">
                  <a:moveTo>
                    <a:pt x="13422" y="15745"/>
                  </a:moveTo>
                  <a:lnTo>
                    <a:pt x="0" y="13422"/>
                  </a:lnTo>
                  <a:lnTo>
                    <a:pt x="2324" y="1"/>
                  </a:lnTo>
                  <a:lnTo>
                    <a:pt x="15767" y="2324"/>
                  </a:lnTo>
                  <a:lnTo>
                    <a:pt x="13422" y="157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extrusionOk="0">
                  <a:moveTo>
                    <a:pt x="1895" y="0"/>
                  </a:moveTo>
                  <a:lnTo>
                    <a:pt x="0" y="10940"/>
                  </a:lnTo>
                  <a:lnTo>
                    <a:pt x="10985" y="12858"/>
                  </a:lnTo>
                  <a:lnTo>
                    <a:pt x="12880" y="1918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35"/>
            <p:cNvSpPr/>
            <p:nvPr/>
          </p:nvSpPr>
          <p:spPr>
            <a:xfrm>
              <a:off x="1482725" y="3574225"/>
              <a:ext cx="322000" cy="321450"/>
            </a:xfrm>
            <a:custGeom>
              <a:avLst/>
              <a:gdLst/>
              <a:ahLst/>
              <a:cxnLst/>
              <a:rect l="l" t="t" r="r" b="b"/>
              <a:pathLst>
                <a:path w="12880" h="12858" fill="none" extrusionOk="0">
                  <a:moveTo>
                    <a:pt x="10985" y="12858"/>
                  </a:moveTo>
                  <a:lnTo>
                    <a:pt x="0" y="10940"/>
                  </a:lnTo>
                  <a:lnTo>
                    <a:pt x="1895" y="0"/>
                  </a:lnTo>
                  <a:lnTo>
                    <a:pt x="12880" y="1918"/>
                  </a:lnTo>
                  <a:lnTo>
                    <a:pt x="10985" y="128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extrusionOk="0">
                  <a:moveTo>
                    <a:pt x="10895" y="1"/>
                  </a:moveTo>
                  <a:lnTo>
                    <a:pt x="7060" y="4061"/>
                  </a:lnTo>
                  <a:lnTo>
                    <a:pt x="4692" y="790"/>
                  </a:lnTo>
                  <a:lnTo>
                    <a:pt x="0" y="6993"/>
                  </a:lnTo>
                  <a:lnTo>
                    <a:pt x="10985" y="8911"/>
                  </a:lnTo>
                  <a:lnTo>
                    <a:pt x="12113" y="2414"/>
                  </a:lnTo>
                  <a:lnTo>
                    <a:pt x="108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35"/>
            <p:cNvSpPr/>
            <p:nvPr/>
          </p:nvSpPr>
          <p:spPr>
            <a:xfrm>
              <a:off x="1482725" y="3672900"/>
              <a:ext cx="302825" cy="222775"/>
            </a:xfrm>
            <a:custGeom>
              <a:avLst/>
              <a:gdLst/>
              <a:ahLst/>
              <a:cxnLst/>
              <a:rect l="l" t="t" r="r" b="b"/>
              <a:pathLst>
                <a:path w="12113" h="8911" fill="none" extrusionOk="0">
                  <a:moveTo>
                    <a:pt x="0" y="6993"/>
                  </a:moveTo>
                  <a:lnTo>
                    <a:pt x="4692" y="790"/>
                  </a:lnTo>
                  <a:lnTo>
                    <a:pt x="7060" y="4061"/>
                  </a:lnTo>
                  <a:lnTo>
                    <a:pt x="10895" y="1"/>
                  </a:lnTo>
                  <a:lnTo>
                    <a:pt x="12113" y="2414"/>
                  </a:lnTo>
                  <a:lnTo>
                    <a:pt x="10985" y="8911"/>
                  </a:lnTo>
                  <a:lnTo>
                    <a:pt x="0" y="69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35"/>
            <p:cNvSpPr/>
            <p:nvPr/>
          </p:nvSpPr>
          <p:spPr>
            <a:xfrm>
              <a:off x="1637225" y="3624400"/>
              <a:ext cx="49075" cy="49100"/>
            </a:xfrm>
            <a:custGeom>
              <a:avLst/>
              <a:gdLst/>
              <a:ahLst/>
              <a:cxnLst/>
              <a:rect l="l" t="t" r="r" b="b"/>
              <a:pathLst>
                <a:path w="1963" h="1964" extrusionOk="0">
                  <a:moveTo>
                    <a:pt x="993" y="1"/>
                  </a:moveTo>
                  <a:lnTo>
                    <a:pt x="790" y="23"/>
                  </a:lnTo>
                  <a:lnTo>
                    <a:pt x="610" y="69"/>
                  </a:lnTo>
                  <a:lnTo>
                    <a:pt x="452" y="159"/>
                  </a:lnTo>
                  <a:lnTo>
                    <a:pt x="294" y="272"/>
                  </a:lnTo>
                  <a:lnTo>
                    <a:pt x="181" y="429"/>
                  </a:lnTo>
                  <a:lnTo>
                    <a:pt x="91" y="587"/>
                  </a:lnTo>
                  <a:lnTo>
                    <a:pt x="23" y="790"/>
                  </a:lnTo>
                  <a:lnTo>
                    <a:pt x="1" y="971"/>
                  </a:lnTo>
                  <a:lnTo>
                    <a:pt x="23" y="1174"/>
                  </a:lnTo>
                  <a:lnTo>
                    <a:pt x="68" y="1354"/>
                  </a:lnTo>
                  <a:lnTo>
                    <a:pt x="158" y="1512"/>
                  </a:lnTo>
                  <a:lnTo>
                    <a:pt x="271" y="1670"/>
                  </a:lnTo>
                  <a:lnTo>
                    <a:pt x="429" y="1783"/>
                  </a:lnTo>
                  <a:lnTo>
                    <a:pt x="587" y="1896"/>
                  </a:lnTo>
                  <a:lnTo>
                    <a:pt x="790" y="1941"/>
                  </a:lnTo>
                  <a:lnTo>
                    <a:pt x="970" y="1963"/>
                  </a:lnTo>
                  <a:lnTo>
                    <a:pt x="1173" y="1941"/>
                  </a:lnTo>
                  <a:lnTo>
                    <a:pt x="1354" y="1896"/>
                  </a:lnTo>
                  <a:lnTo>
                    <a:pt x="1512" y="1805"/>
                  </a:lnTo>
                  <a:lnTo>
                    <a:pt x="1670" y="1693"/>
                  </a:lnTo>
                  <a:lnTo>
                    <a:pt x="1783" y="1535"/>
                  </a:lnTo>
                  <a:lnTo>
                    <a:pt x="1873" y="1377"/>
                  </a:lnTo>
                  <a:lnTo>
                    <a:pt x="1940" y="1196"/>
                  </a:lnTo>
                  <a:lnTo>
                    <a:pt x="1963" y="993"/>
                  </a:lnTo>
                  <a:lnTo>
                    <a:pt x="1940" y="790"/>
                  </a:lnTo>
                  <a:lnTo>
                    <a:pt x="1895" y="610"/>
                  </a:lnTo>
                  <a:lnTo>
                    <a:pt x="1805" y="452"/>
                  </a:lnTo>
                  <a:lnTo>
                    <a:pt x="1692" y="294"/>
                  </a:lnTo>
                  <a:lnTo>
                    <a:pt x="1534" y="181"/>
                  </a:lnTo>
                  <a:lnTo>
                    <a:pt x="1376" y="91"/>
                  </a:lnTo>
                  <a:lnTo>
                    <a:pt x="1173" y="23"/>
                  </a:lnTo>
                  <a:lnTo>
                    <a:pt x="9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  <a:close/>
                </a:path>
              </a:pathLst>
            </a:custGeom>
            <a:solidFill>
              <a:srgbClr val="B2CA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35"/>
            <p:cNvSpPr/>
            <p:nvPr/>
          </p:nvSpPr>
          <p:spPr>
            <a:xfrm>
              <a:off x="1482725" y="3795275"/>
              <a:ext cx="20325" cy="52475"/>
            </a:xfrm>
            <a:custGeom>
              <a:avLst/>
              <a:gdLst/>
              <a:ahLst/>
              <a:cxnLst/>
              <a:rect l="l" t="t" r="r" b="b"/>
              <a:pathLst>
                <a:path w="813" h="2099" fill="none" extrusionOk="0">
                  <a:moveTo>
                    <a:pt x="812" y="0"/>
                  </a:moveTo>
                  <a:lnTo>
                    <a:pt x="316" y="294"/>
                  </a:lnTo>
                  <a:lnTo>
                    <a:pt x="0" y="2098"/>
                  </a:lnTo>
                  <a:lnTo>
                    <a:pt x="767" y="1083"/>
                  </a:lnTo>
                  <a:lnTo>
                    <a:pt x="767" y="1083"/>
                  </a:lnTo>
                  <a:lnTo>
                    <a:pt x="722" y="880"/>
                  </a:lnTo>
                  <a:lnTo>
                    <a:pt x="722" y="655"/>
                  </a:lnTo>
                  <a:lnTo>
                    <a:pt x="812" y="0"/>
                  </a:lnTo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35"/>
            <p:cNvSpPr/>
            <p:nvPr/>
          </p:nvSpPr>
          <p:spPr>
            <a:xfrm>
              <a:off x="1482725" y="3822350"/>
              <a:ext cx="274650" cy="73325"/>
            </a:xfrm>
            <a:custGeom>
              <a:avLst/>
              <a:gdLst/>
              <a:ahLst/>
              <a:cxnLst/>
              <a:rect l="l" t="t" r="r" b="b"/>
              <a:pathLst>
                <a:path w="10986" h="2933" fill="none" extrusionOk="0">
                  <a:moveTo>
                    <a:pt x="767" y="0"/>
                  </a:moveTo>
                  <a:lnTo>
                    <a:pt x="0" y="1015"/>
                  </a:lnTo>
                  <a:lnTo>
                    <a:pt x="10985" y="2933"/>
                  </a:lnTo>
                  <a:lnTo>
                    <a:pt x="1556" y="767"/>
                  </a:lnTo>
                  <a:lnTo>
                    <a:pt x="1556" y="767"/>
                  </a:lnTo>
                  <a:lnTo>
                    <a:pt x="1421" y="722"/>
                  </a:lnTo>
                  <a:lnTo>
                    <a:pt x="1286" y="654"/>
                  </a:lnTo>
                  <a:lnTo>
                    <a:pt x="1150" y="587"/>
                  </a:lnTo>
                  <a:lnTo>
                    <a:pt x="1060" y="496"/>
                  </a:lnTo>
                  <a:lnTo>
                    <a:pt x="947" y="384"/>
                  </a:lnTo>
                  <a:lnTo>
                    <a:pt x="880" y="271"/>
                  </a:lnTo>
                  <a:lnTo>
                    <a:pt x="812" y="136"/>
                  </a:lnTo>
                  <a:lnTo>
                    <a:pt x="76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66" y="5135"/>
                  </a:lnTo>
                  <a:lnTo>
                    <a:pt x="3266" y="5135"/>
                  </a:lnTo>
                  <a:lnTo>
                    <a:pt x="4038" y="700"/>
                  </a:lnTo>
                  <a:lnTo>
                    <a:pt x="0" y="0"/>
                  </a:lnTo>
                  <a:close/>
                  <a:moveTo>
                    <a:pt x="3266" y="5135"/>
                  </a:moveTo>
                  <a:lnTo>
                    <a:pt x="2594" y="9000"/>
                  </a:lnTo>
                  <a:lnTo>
                    <a:pt x="3271" y="5143"/>
                  </a:lnTo>
                  <a:lnTo>
                    <a:pt x="3266" y="5135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35"/>
            <p:cNvSpPr/>
            <p:nvPr/>
          </p:nvSpPr>
          <p:spPr>
            <a:xfrm>
              <a:off x="1703775" y="3604675"/>
              <a:ext cx="100950" cy="225025"/>
            </a:xfrm>
            <a:custGeom>
              <a:avLst/>
              <a:gdLst/>
              <a:ahLst/>
              <a:cxnLst/>
              <a:rect l="l" t="t" r="r" b="b"/>
              <a:pathLst>
                <a:path w="4038" h="9001" fill="none" extrusionOk="0">
                  <a:moveTo>
                    <a:pt x="0" y="0"/>
                  </a:moveTo>
                  <a:lnTo>
                    <a:pt x="3609" y="1015"/>
                  </a:lnTo>
                  <a:lnTo>
                    <a:pt x="3090" y="4805"/>
                  </a:lnTo>
                  <a:lnTo>
                    <a:pt x="3271" y="5143"/>
                  </a:lnTo>
                  <a:lnTo>
                    <a:pt x="2594" y="9000"/>
                  </a:lnTo>
                  <a:lnTo>
                    <a:pt x="4038" y="70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35"/>
            <p:cNvSpPr/>
            <p:nvPr/>
          </p:nvSpPr>
          <p:spPr>
            <a:xfrm>
              <a:off x="1762425" y="3724775"/>
              <a:ext cx="23125" cy="143275"/>
            </a:xfrm>
            <a:custGeom>
              <a:avLst/>
              <a:gdLst/>
              <a:ahLst/>
              <a:cxnLst/>
              <a:rect l="l" t="t" r="r" b="b"/>
              <a:pathLst>
                <a:path w="925" h="5731" extrusionOk="0">
                  <a:moveTo>
                    <a:pt x="744" y="1"/>
                  </a:moveTo>
                  <a:lnTo>
                    <a:pt x="0" y="5730"/>
                  </a:lnTo>
                  <a:lnTo>
                    <a:pt x="248" y="4196"/>
                  </a:lnTo>
                  <a:lnTo>
                    <a:pt x="925" y="339"/>
                  </a:lnTo>
                  <a:lnTo>
                    <a:pt x="744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extrusionOk="0">
                  <a:moveTo>
                    <a:pt x="11730" y="1"/>
                  </a:moveTo>
                  <a:lnTo>
                    <a:pt x="1" y="6948"/>
                  </a:lnTo>
                  <a:lnTo>
                    <a:pt x="6971" y="18745"/>
                  </a:lnTo>
                  <a:lnTo>
                    <a:pt x="18723" y="11798"/>
                  </a:lnTo>
                  <a:lnTo>
                    <a:pt x="11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28575" dir="56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35"/>
            <p:cNvSpPr/>
            <p:nvPr/>
          </p:nvSpPr>
          <p:spPr>
            <a:xfrm>
              <a:off x="1156200" y="3428725"/>
              <a:ext cx="468075" cy="468650"/>
            </a:xfrm>
            <a:custGeom>
              <a:avLst/>
              <a:gdLst/>
              <a:ahLst/>
              <a:cxnLst/>
              <a:rect l="l" t="t" r="r" b="b"/>
              <a:pathLst>
                <a:path w="18723" h="18746" fill="none" extrusionOk="0">
                  <a:moveTo>
                    <a:pt x="18723" y="11798"/>
                  </a:moveTo>
                  <a:lnTo>
                    <a:pt x="6971" y="18745"/>
                  </a:lnTo>
                  <a:lnTo>
                    <a:pt x="1" y="6948"/>
                  </a:lnTo>
                  <a:lnTo>
                    <a:pt x="11730" y="1"/>
                  </a:lnTo>
                  <a:lnTo>
                    <a:pt x="18723" y="117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extrusionOk="0">
                  <a:moveTo>
                    <a:pt x="9609" y="0"/>
                  </a:moveTo>
                  <a:lnTo>
                    <a:pt x="0" y="5662"/>
                  </a:lnTo>
                  <a:lnTo>
                    <a:pt x="5662" y="15226"/>
                  </a:lnTo>
                  <a:lnTo>
                    <a:pt x="15249" y="9542"/>
                  </a:lnTo>
                  <a:lnTo>
                    <a:pt x="9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35"/>
            <p:cNvSpPr/>
            <p:nvPr/>
          </p:nvSpPr>
          <p:spPr>
            <a:xfrm>
              <a:off x="1196250" y="3468775"/>
              <a:ext cx="381225" cy="380650"/>
            </a:xfrm>
            <a:custGeom>
              <a:avLst/>
              <a:gdLst/>
              <a:ahLst/>
              <a:cxnLst/>
              <a:rect l="l" t="t" r="r" b="b"/>
              <a:pathLst>
                <a:path w="15249" h="15226" fill="none" extrusionOk="0">
                  <a:moveTo>
                    <a:pt x="15249" y="9542"/>
                  </a:moveTo>
                  <a:lnTo>
                    <a:pt x="5662" y="15226"/>
                  </a:lnTo>
                  <a:lnTo>
                    <a:pt x="0" y="5662"/>
                  </a:lnTo>
                  <a:lnTo>
                    <a:pt x="9609" y="0"/>
                  </a:lnTo>
                  <a:lnTo>
                    <a:pt x="15249" y="95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extrusionOk="0">
                  <a:moveTo>
                    <a:pt x="4219" y="1"/>
                  </a:moveTo>
                  <a:lnTo>
                    <a:pt x="3926" y="5595"/>
                  </a:lnTo>
                  <a:lnTo>
                    <a:pt x="1" y="4647"/>
                  </a:lnTo>
                  <a:lnTo>
                    <a:pt x="452" y="12407"/>
                  </a:lnTo>
                  <a:lnTo>
                    <a:pt x="10039" y="6723"/>
                  </a:lnTo>
                  <a:lnTo>
                    <a:pt x="6700" y="1061"/>
                  </a:lnTo>
                  <a:lnTo>
                    <a:pt x="4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35"/>
            <p:cNvSpPr/>
            <p:nvPr/>
          </p:nvSpPr>
          <p:spPr>
            <a:xfrm>
              <a:off x="1326500" y="3539250"/>
              <a:ext cx="250975" cy="310175"/>
            </a:xfrm>
            <a:custGeom>
              <a:avLst/>
              <a:gdLst/>
              <a:ahLst/>
              <a:cxnLst/>
              <a:rect l="l" t="t" r="r" b="b"/>
              <a:pathLst>
                <a:path w="10039" h="12407" fill="none" extrusionOk="0">
                  <a:moveTo>
                    <a:pt x="452" y="12407"/>
                  </a:moveTo>
                  <a:lnTo>
                    <a:pt x="1" y="4647"/>
                  </a:lnTo>
                  <a:lnTo>
                    <a:pt x="3926" y="5595"/>
                  </a:lnTo>
                  <a:lnTo>
                    <a:pt x="4219" y="1"/>
                  </a:lnTo>
                  <a:lnTo>
                    <a:pt x="6700" y="1061"/>
                  </a:lnTo>
                  <a:lnTo>
                    <a:pt x="10039" y="6723"/>
                  </a:lnTo>
                  <a:lnTo>
                    <a:pt x="452" y="124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35"/>
            <p:cNvSpPr/>
            <p:nvPr/>
          </p:nvSpPr>
          <p:spPr>
            <a:xfrm>
              <a:off x="1320875" y="3557300"/>
              <a:ext cx="48525" cy="49100"/>
            </a:xfrm>
            <a:custGeom>
              <a:avLst/>
              <a:gdLst/>
              <a:ahLst/>
              <a:cxnLst/>
              <a:rect l="l" t="t" r="r" b="b"/>
              <a:pathLst>
                <a:path w="1941" h="1964" extrusionOk="0">
                  <a:moveTo>
                    <a:pt x="880" y="1"/>
                  </a:moveTo>
                  <a:lnTo>
                    <a:pt x="677" y="46"/>
                  </a:lnTo>
                  <a:lnTo>
                    <a:pt x="497" y="113"/>
                  </a:lnTo>
                  <a:lnTo>
                    <a:pt x="339" y="226"/>
                  </a:lnTo>
                  <a:lnTo>
                    <a:pt x="203" y="384"/>
                  </a:lnTo>
                  <a:lnTo>
                    <a:pt x="91" y="542"/>
                  </a:lnTo>
                  <a:lnTo>
                    <a:pt x="23" y="700"/>
                  </a:lnTo>
                  <a:lnTo>
                    <a:pt x="0" y="903"/>
                  </a:lnTo>
                  <a:lnTo>
                    <a:pt x="0" y="1083"/>
                  </a:lnTo>
                  <a:lnTo>
                    <a:pt x="23" y="1264"/>
                  </a:lnTo>
                  <a:lnTo>
                    <a:pt x="113" y="1444"/>
                  </a:lnTo>
                  <a:lnTo>
                    <a:pt x="226" y="1625"/>
                  </a:lnTo>
                  <a:lnTo>
                    <a:pt x="361" y="1760"/>
                  </a:lnTo>
                  <a:lnTo>
                    <a:pt x="519" y="1850"/>
                  </a:lnTo>
                  <a:lnTo>
                    <a:pt x="700" y="1918"/>
                  </a:lnTo>
                  <a:lnTo>
                    <a:pt x="880" y="1963"/>
                  </a:lnTo>
                  <a:lnTo>
                    <a:pt x="1061" y="1963"/>
                  </a:lnTo>
                  <a:lnTo>
                    <a:pt x="1264" y="1918"/>
                  </a:lnTo>
                  <a:lnTo>
                    <a:pt x="1444" y="1850"/>
                  </a:lnTo>
                  <a:lnTo>
                    <a:pt x="1602" y="1737"/>
                  </a:lnTo>
                  <a:lnTo>
                    <a:pt x="1737" y="1602"/>
                  </a:lnTo>
                  <a:lnTo>
                    <a:pt x="1850" y="1444"/>
                  </a:lnTo>
                  <a:lnTo>
                    <a:pt x="1918" y="1264"/>
                  </a:lnTo>
                  <a:lnTo>
                    <a:pt x="1940" y="1083"/>
                  </a:lnTo>
                  <a:lnTo>
                    <a:pt x="1940" y="880"/>
                  </a:lnTo>
                  <a:lnTo>
                    <a:pt x="1918" y="700"/>
                  </a:lnTo>
                  <a:lnTo>
                    <a:pt x="1827" y="519"/>
                  </a:lnTo>
                  <a:lnTo>
                    <a:pt x="1715" y="362"/>
                  </a:lnTo>
                  <a:lnTo>
                    <a:pt x="1579" y="226"/>
                  </a:lnTo>
                  <a:lnTo>
                    <a:pt x="1421" y="113"/>
                  </a:lnTo>
                  <a:lnTo>
                    <a:pt x="1241" y="46"/>
                  </a:lnTo>
                  <a:lnTo>
                    <a:pt x="10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35"/>
            <p:cNvSpPr/>
            <p:nvPr/>
          </p:nvSpPr>
          <p:spPr>
            <a:xfrm>
              <a:off x="1196250" y="3610300"/>
              <a:ext cx="141575" cy="239125"/>
            </a:xfrm>
            <a:custGeom>
              <a:avLst/>
              <a:gdLst/>
              <a:ahLst/>
              <a:cxnLst/>
              <a:rect l="l" t="t" r="r" b="b"/>
              <a:pathLst>
                <a:path w="5663" h="9565" fill="none" extrusionOk="0">
                  <a:moveTo>
                    <a:pt x="0" y="1"/>
                  </a:moveTo>
                  <a:lnTo>
                    <a:pt x="5662" y="9565"/>
                  </a:lnTo>
                  <a:lnTo>
                    <a:pt x="5594" y="8302"/>
                  </a:lnTo>
                  <a:lnTo>
                    <a:pt x="5594" y="8302"/>
                  </a:lnTo>
                  <a:lnTo>
                    <a:pt x="5414" y="8166"/>
                  </a:lnTo>
                  <a:lnTo>
                    <a:pt x="5279" y="798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extrusionOk="0">
                  <a:moveTo>
                    <a:pt x="9655" y="1"/>
                  </a:move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35"/>
            <p:cNvSpPr/>
            <p:nvPr/>
          </p:nvSpPr>
          <p:spPr>
            <a:xfrm>
              <a:off x="1336100" y="3707300"/>
              <a:ext cx="241375" cy="142125"/>
            </a:xfrm>
            <a:custGeom>
              <a:avLst/>
              <a:gdLst/>
              <a:ahLst/>
              <a:cxnLst/>
              <a:rect l="l" t="t" r="r" b="b"/>
              <a:pathLst>
                <a:path w="9655" h="5685" fill="none" extrusionOk="0">
                  <a:moveTo>
                    <a:pt x="9655" y="1"/>
                  </a:moveTo>
                  <a:lnTo>
                    <a:pt x="1083" y="4489"/>
                  </a:lnTo>
                  <a:lnTo>
                    <a:pt x="1083" y="4489"/>
                  </a:lnTo>
                  <a:lnTo>
                    <a:pt x="970" y="4535"/>
                  </a:lnTo>
                  <a:lnTo>
                    <a:pt x="835" y="4580"/>
                  </a:lnTo>
                  <a:lnTo>
                    <a:pt x="722" y="4602"/>
                  </a:lnTo>
                  <a:lnTo>
                    <a:pt x="587" y="4602"/>
                  </a:lnTo>
                  <a:lnTo>
                    <a:pt x="587" y="4602"/>
                  </a:lnTo>
                  <a:lnTo>
                    <a:pt x="429" y="4580"/>
                  </a:lnTo>
                  <a:lnTo>
                    <a:pt x="271" y="4557"/>
                  </a:lnTo>
                  <a:lnTo>
                    <a:pt x="136" y="4489"/>
                  </a:lnTo>
                  <a:lnTo>
                    <a:pt x="0" y="4422"/>
                  </a:lnTo>
                  <a:lnTo>
                    <a:pt x="68" y="5685"/>
                  </a:lnTo>
                  <a:lnTo>
                    <a:pt x="96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35"/>
            <p:cNvSpPr/>
            <p:nvPr/>
          </p:nvSpPr>
          <p:spPr>
            <a:xfrm>
              <a:off x="1436475" y="3468775"/>
              <a:ext cx="126900" cy="214875"/>
            </a:xfrm>
            <a:custGeom>
              <a:avLst/>
              <a:gdLst/>
              <a:ahLst/>
              <a:cxnLst/>
              <a:rect l="l" t="t" r="r" b="b"/>
              <a:pathLst>
                <a:path w="5076" h="8595" extrusionOk="0">
                  <a:moveTo>
                    <a:pt x="0" y="0"/>
                  </a:moveTo>
                  <a:lnTo>
                    <a:pt x="5076" y="8594"/>
                  </a:lnTo>
                  <a:lnTo>
                    <a:pt x="5076" y="8594"/>
                  </a:lnTo>
                  <a:lnTo>
                    <a:pt x="2301" y="38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FF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35"/>
            <p:cNvSpPr/>
            <p:nvPr/>
          </p:nvSpPr>
          <p:spPr>
            <a:xfrm>
              <a:off x="1348500" y="3468775"/>
              <a:ext cx="214875" cy="214875"/>
            </a:xfrm>
            <a:custGeom>
              <a:avLst/>
              <a:gdLst/>
              <a:ahLst/>
              <a:cxnLst/>
              <a:rect l="l" t="t" r="r" b="b"/>
              <a:pathLst>
                <a:path w="8595" h="8595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519" y="0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8595" y="8594"/>
                  </a:lnTo>
                  <a:lnTo>
                    <a:pt x="8595" y="8594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extrusionOk="0">
                  <a:moveTo>
                    <a:pt x="3519" y="0"/>
                  </a:moveTo>
                  <a:lnTo>
                    <a:pt x="1" y="2075"/>
                  </a:ln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5820" y="3880"/>
                  </a:lnTo>
                  <a:lnTo>
                    <a:pt x="3519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35"/>
            <p:cNvSpPr/>
            <p:nvPr/>
          </p:nvSpPr>
          <p:spPr>
            <a:xfrm>
              <a:off x="1348500" y="3468775"/>
              <a:ext cx="145525" cy="97000"/>
            </a:xfrm>
            <a:custGeom>
              <a:avLst/>
              <a:gdLst/>
              <a:ahLst/>
              <a:cxnLst/>
              <a:rect l="l" t="t" r="r" b="b"/>
              <a:pathLst>
                <a:path w="5821" h="3880" fill="none" extrusionOk="0">
                  <a:moveTo>
                    <a:pt x="3519" y="0"/>
                  </a:moveTo>
                  <a:lnTo>
                    <a:pt x="1" y="2075"/>
                  </a:lnTo>
                  <a:lnTo>
                    <a:pt x="3384" y="519"/>
                  </a:lnTo>
                  <a:lnTo>
                    <a:pt x="5482" y="3745"/>
                  </a:lnTo>
                  <a:lnTo>
                    <a:pt x="5820" y="3880"/>
                  </a:lnTo>
                  <a:lnTo>
                    <a:pt x="35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extrusionOk="0">
                  <a:moveTo>
                    <a:pt x="1" y="1"/>
                  </a:moveTo>
                  <a:lnTo>
                    <a:pt x="3114" y="4850"/>
                  </a:lnTo>
                  <a:lnTo>
                    <a:pt x="3114" y="4850"/>
                  </a:lnTo>
                  <a:lnTo>
                    <a:pt x="339" y="1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5EB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35"/>
            <p:cNvSpPr/>
            <p:nvPr/>
          </p:nvSpPr>
          <p:spPr>
            <a:xfrm>
              <a:off x="1485525" y="3562375"/>
              <a:ext cx="77850" cy="121275"/>
            </a:xfrm>
            <a:custGeom>
              <a:avLst/>
              <a:gdLst/>
              <a:ahLst/>
              <a:cxnLst/>
              <a:rect l="l" t="t" r="r" b="b"/>
              <a:pathLst>
                <a:path w="3114" h="4851" fill="none" extrusionOk="0">
                  <a:moveTo>
                    <a:pt x="1" y="1"/>
                  </a:moveTo>
                  <a:lnTo>
                    <a:pt x="3114" y="4850"/>
                  </a:lnTo>
                  <a:lnTo>
                    <a:pt x="339" y="136"/>
                  </a:lnTo>
                  <a:lnTo>
                    <a:pt x="339" y="13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00" name="Google Shape;3400;p35"/>
          <p:cNvGrpSpPr/>
          <p:nvPr/>
        </p:nvGrpSpPr>
        <p:grpSpPr>
          <a:xfrm>
            <a:off x="176413" y="1372550"/>
            <a:ext cx="1073629" cy="720788"/>
            <a:chOff x="7681600" y="381950"/>
            <a:chExt cx="1073629" cy="720788"/>
          </a:xfrm>
        </p:grpSpPr>
        <p:sp>
          <p:nvSpPr>
            <p:cNvPr id="3401" name="Google Shape;3401;p35"/>
            <p:cNvSpPr/>
            <p:nvPr/>
          </p:nvSpPr>
          <p:spPr>
            <a:xfrm>
              <a:off x="7896527" y="971845"/>
              <a:ext cx="226409" cy="91112"/>
            </a:xfrm>
            <a:custGeom>
              <a:avLst/>
              <a:gdLst/>
              <a:ahLst/>
              <a:cxnLst/>
              <a:rect l="l" t="t" r="r" b="b"/>
              <a:pathLst>
                <a:path w="5775" h="2324" fill="none" extrusionOk="0">
                  <a:moveTo>
                    <a:pt x="226" y="2323"/>
                  </a:moveTo>
                  <a:lnTo>
                    <a:pt x="0" y="1444"/>
                  </a:lnTo>
                  <a:lnTo>
                    <a:pt x="5549" y="0"/>
                  </a:lnTo>
                  <a:lnTo>
                    <a:pt x="5775" y="880"/>
                  </a:lnTo>
                  <a:lnTo>
                    <a:pt x="226" y="23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35"/>
            <p:cNvSpPr/>
            <p:nvPr/>
          </p:nvSpPr>
          <p:spPr>
            <a:xfrm>
              <a:off x="7885000" y="930286"/>
              <a:ext cx="229977" cy="84918"/>
            </a:xfrm>
            <a:custGeom>
              <a:avLst/>
              <a:gdLst/>
              <a:ahLst/>
              <a:cxnLst/>
              <a:rect l="l" t="t" r="r" b="b"/>
              <a:pathLst>
                <a:path w="5866" h="2166" fill="none" extrusionOk="0">
                  <a:moveTo>
                    <a:pt x="181" y="2165"/>
                  </a:moveTo>
                  <a:lnTo>
                    <a:pt x="1" y="1489"/>
                  </a:lnTo>
                  <a:lnTo>
                    <a:pt x="5685" y="0"/>
                  </a:lnTo>
                  <a:lnTo>
                    <a:pt x="5866" y="699"/>
                  </a:lnTo>
                  <a:lnTo>
                    <a:pt x="181" y="21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35"/>
            <p:cNvSpPr/>
            <p:nvPr/>
          </p:nvSpPr>
          <p:spPr>
            <a:xfrm>
              <a:off x="7681600" y="381950"/>
              <a:ext cx="1073629" cy="720784"/>
            </a:xfrm>
            <a:custGeom>
              <a:avLst/>
              <a:gdLst/>
              <a:ahLst/>
              <a:cxnLst/>
              <a:rect l="l" t="t" r="r" b="b"/>
              <a:pathLst>
                <a:path w="27385" h="18385" extrusionOk="0">
                  <a:moveTo>
                    <a:pt x="24159" y="1"/>
                  </a:moveTo>
                  <a:lnTo>
                    <a:pt x="1" y="6633"/>
                  </a:lnTo>
                  <a:lnTo>
                    <a:pt x="3249" y="18385"/>
                  </a:lnTo>
                  <a:lnTo>
                    <a:pt x="27384" y="11775"/>
                  </a:lnTo>
                  <a:lnTo>
                    <a:pt x="241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0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35"/>
            <p:cNvSpPr/>
            <p:nvPr/>
          </p:nvSpPr>
          <p:spPr>
            <a:xfrm>
              <a:off x="7681600" y="540264"/>
              <a:ext cx="496178" cy="562474"/>
            </a:xfrm>
            <a:custGeom>
              <a:avLst/>
              <a:gdLst/>
              <a:ahLst/>
              <a:cxnLst/>
              <a:rect l="l" t="t" r="r" b="b"/>
              <a:pathLst>
                <a:path w="12656" h="14347" extrusionOk="0">
                  <a:moveTo>
                    <a:pt x="9430" y="1"/>
                  </a:moveTo>
                  <a:lnTo>
                    <a:pt x="1" y="2595"/>
                  </a:lnTo>
                  <a:lnTo>
                    <a:pt x="3249" y="14347"/>
                  </a:lnTo>
                  <a:lnTo>
                    <a:pt x="12655" y="117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extrusionOk="0">
                  <a:moveTo>
                    <a:pt x="1" y="3000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35"/>
            <p:cNvSpPr/>
            <p:nvPr/>
          </p:nvSpPr>
          <p:spPr>
            <a:xfrm>
              <a:off x="8170655" y="573001"/>
              <a:ext cx="427178" cy="117654"/>
            </a:xfrm>
            <a:custGeom>
              <a:avLst/>
              <a:gdLst/>
              <a:ahLst/>
              <a:cxnLst/>
              <a:rect l="l" t="t" r="r" b="b"/>
              <a:pathLst>
                <a:path w="10896" h="3001" fill="none" extrusionOk="0">
                  <a:moveTo>
                    <a:pt x="1" y="3000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35"/>
            <p:cNvSpPr/>
            <p:nvPr/>
          </p:nvSpPr>
          <p:spPr>
            <a:xfrm>
              <a:off x="8161833" y="564141"/>
              <a:ext cx="444820" cy="134473"/>
            </a:xfrm>
            <a:custGeom>
              <a:avLst/>
              <a:gdLst/>
              <a:ahLst/>
              <a:cxnLst/>
              <a:rect l="l" t="t" r="r" b="b"/>
              <a:pathLst>
                <a:path w="11346" h="3430" extrusionOk="0">
                  <a:moveTo>
                    <a:pt x="11053" y="1"/>
                  </a:moveTo>
                  <a:lnTo>
                    <a:pt x="158" y="3001"/>
                  </a:lnTo>
                  <a:lnTo>
                    <a:pt x="68" y="3046"/>
                  </a:lnTo>
                  <a:lnTo>
                    <a:pt x="23" y="3113"/>
                  </a:lnTo>
                  <a:lnTo>
                    <a:pt x="0" y="3181"/>
                  </a:lnTo>
                  <a:lnTo>
                    <a:pt x="0" y="3271"/>
                  </a:lnTo>
                  <a:lnTo>
                    <a:pt x="23" y="3339"/>
                  </a:lnTo>
                  <a:lnTo>
                    <a:pt x="90" y="3384"/>
                  </a:lnTo>
                  <a:lnTo>
                    <a:pt x="135" y="3429"/>
                  </a:lnTo>
                  <a:lnTo>
                    <a:pt x="271" y="3429"/>
                  </a:lnTo>
                  <a:lnTo>
                    <a:pt x="11188" y="429"/>
                  </a:lnTo>
                  <a:lnTo>
                    <a:pt x="11256" y="407"/>
                  </a:lnTo>
                  <a:lnTo>
                    <a:pt x="11323" y="339"/>
                  </a:lnTo>
                  <a:lnTo>
                    <a:pt x="11346" y="249"/>
                  </a:lnTo>
                  <a:lnTo>
                    <a:pt x="11346" y="159"/>
                  </a:lnTo>
                  <a:lnTo>
                    <a:pt x="11301" y="91"/>
                  </a:lnTo>
                  <a:lnTo>
                    <a:pt x="11233" y="23"/>
                  </a:lnTo>
                  <a:lnTo>
                    <a:pt x="111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extrusionOk="0">
                  <a:moveTo>
                    <a:pt x="0" y="2978"/>
                  </a:moveTo>
                  <a:lnTo>
                    <a:pt x="10895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35"/>
            <p:cNvSpPr/>
            <p:nvPr/>
          </p:nvSpPr>
          <p:spPr>
            <a:xfrm>
              <a:off x="8183044" y="618990"/>
              <a:ext cx="427178" cy="116752"/>
            </a:xfrm>
            <a:custGeom>
              <a:avLst/>
              <a:gdLst/>
              <a:ahLst/>
              <a:cxnLst/>
              <a:rect l="l" t="t" r="r" b="b"/>
              <a:pathLst>
                <a:path w="10896" h="2978" fill="none" extrusionOk="0">
                  <a:moveTo>
                    <a:pt x="0" y="2978"/>
                  </a:moveTo>
                  <a:lnTo>
                    <a:pt x="108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35"/>
            <p:cNvSpPr/>
            <p:nvPr/>
          </p:nvSpPr>
          <p:spPr>
            <a:xfrm>
              <a:off x="8174183" y="610129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1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72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39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2" y="68"/>
                  </a:lnTo>
                  <a:lnTo>
                    <a:pt x="11234" y="23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1"/>
                  </a:moveTo>
                  <a:lnTo>
                    <a:pt x="10918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35"/>
            <p:cNvSpPr/>
            <p:nvPr/>
          </p:nvSpPr>
          <p:spPr>
            <a:xfrm>
              <a:off x="8195433" y="664077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1"/>
                  </a:moveTo>
                  <a:lnTo>
                    <a:pt x="109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35"/>
            <p:cNvSpPr/>
            <p:nvPr/>
          </p:nvSpPr>
          <p:spPr>
            <a:xfrm>
              <a:off x="8186572" y="656118"/>
              <a:ext cx="444859" cy="134473"/>
            </a:xfrm>
            <a:custGeom>
              <a:avLst/>
              <a:gdLst/>
              <a:ahLst/>
              <a:cxnLst/>
              <a:rect l="l" t="t" r="r" b="b"/>
              <a:pathLst>
                <a:path w="11347" h="3430" extrusionOk="0">
                  <a:moveTo>
                    <a:pt x="11076" y="0"/>
                  </a:moveTo>
                  <a:lnTo>
                    <a:pt x="159" y="3001"/>
                  </a:lnTo>
                  <a:lnTo>
                    <a:pt x="91" y="3023"/>
                  </a:lnTo>
                  <a:lnTo>
                    <a:pt x="23" y="3091"/>
                  </a:lnTo>
                  <a:lnTo>
                    <a:pt x="1" y="3181"/>
                  </a:lnTo>
                  <a:lnTo>
                    <a:pt x="1" y="3271"/>
                  </a:lnTo>
                  <a:lnTo>
                    <a:pt x="46" y="3339"/>
                  </a:lnTo>
                  <a:lnTo>
                    <a:pt x="91" y="3384"/>
                  </a:lnTo>
                  <a:lnTo>
                    <a:pt x="159" y="3429"/>
                  </a:lnTo>
                  <a:lnTo>
                    <a:pt x="294" y="3429"/>
                  </a:lnTo>
                  <a:lnTo>
                    <a:pt x="11189" y="429"/>
                  </a:lnTo>
                  <a:lnTo>
                    <a:pt x="11279" y="384"/>
                  </a:lnTo>
                  <a:lnTo>
                    <a:pt x="11324" y="316"/>
                  </a:lnTo>
                  <a:lnTo>
                    <a:pt x="11347" y="249"/>
                  </a:lnTo>
                  <a:lnTo>
                    <a:pt x="11347" y="158"/>
                  </a:lnTo>
                  <a:lnTo>
                    <a:pt x="11301" y="68"/>
                  </a:lnTo>
                  <a:lnTo>
                    <a:pt x="11234" y="23"/>
                  </a:lnTo>
                  <a:lnTo>
                    <a:pt x="111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extrusionOk="0">
                  <a:moveTo>
                    <a:pt x="0" y="3000"/>
                  </a:moveTo>
                  <a:lnTo>
                    <a:pt x="10917" y="0"/>
                  </a:lnTo>
                  <a:close/>
                </a:path>
              </a:pathLst>
            </a:custGeom>
            <a:solidFill>
              <a:srgbClr val="FDE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35"/>
            <p:cNvSpPr/>
            <p:nvPr/>
          </p:nvSpPr>
          <p:spPr>
            <a:xfrm>
              <a:off x="8207822" y="710066"/>
              <a:ext cx="428040" cy="117654"/>
            </a:xfrm>
            <a:custGeom>
              <a:avLst/>
              <a:gdLst/>
              <a:ahLst/>
              <a:cxnLst/>
              <a:rect l="l" t="t" r="r" b="b"/>
              <a:pathLst>
                <a:path w="10918" h="3001" fill="none" extrusionOk="0">
                  <a:moveTo>
                    <a:pt x="0" y="3000"/>
                  </a:moveTo>
                  <a:lnTo>
                    <a:pt x="109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35"/>
            <p:cNvSpPr/>
            <p:nvPr/>
          </p:nvSpPr>
          <p:spPr>
            <a:xfrm>
              <a:off x="8198961" y="701205"/>
              <a:ext cx="445722" cy="135375"/>
            </a:xfrm>
            <a:custGeom>
              <a:avLst/>
              <a:gdLst/>
              <a:ahLst/>
              <a:cxnLst/>
              <a:rect l="l" t="t" r="r" b="b"/>
              <a:pathLst>
                <a:path w="11369" h="3453" extrusionOk="0">
                  <a:moveTo>
                    <a:pt x="11166" y="1"/>
                  </a:moveTo>
                  <a:lnTo>
                    <a:pt x="11076" y="23"/>
                  </a:lnTo>
                  <a:lnTo>
                    <a:pt x="181" y="3001"/>
                  </a:lnTo>
                  <a:lnTo>
                    <a:pt x="91" y="3046"/>
                  </a:lnTo>
                  <a:lnTo>
                    <a:pt x="46" y="3114"/>
                  </a:lnTo>
                  <a:lnTo>
                    <a:pt x="0" y="3204"/>
                  </a:lnTo>
                  <a:lnTo>
                    <a:pt x="23" y="3294"/>
                  </a:lnTo>
                  <a:lnTo>
                    <a:pt x="46" y="3362"/>
                  </a:lnTo>
                  <a:lnTo>
                    <a:pt x="91" y="3407"/>
                  </a:lnTo>
                  <a:lnTo>
                    <a:pt x="158" y="3429"/>
                  </a:lnTo>
                  <a:lnTo>
                    <a:pt x="226" y="3452"/>
                  </a:lnTo>
                  <a:lnTo>
                    <a:pt x="294" y="3452"/>
                  </a:lnTo>
                  <a:lnTo>
                    <a:pt x="11188" y="452"/>
                  </a:lnTo>
                  <a:lnTo>
                    <a:pt x="11279" y="407"/>
                  </a:lnTo>
                  <a:lnTo>
                    <a:pt x="11324" y="339"/>
                  </a:lnTo>
                  <a:lnTo>
                    <a:pt x="11369" y="272"/>
                  </a:lnTo>
                  <a:lnTo>
                    <a:pt x="11346" y="181"/>
                  </a:lnTo>
                  <a:lnTo>
                    <a:pt x="11324" y="91"/>
                  </a:lnTo>
                  <a:lnTo>
                    <a:pt x="11256" y="46"/>
                  </a:lnTo>
                  <a:lnTo>
                    <a:pt x="111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35"/>
            <p:cNvSpPr/>
            <p:nvPr/>
          </p:nvSpPr>
          <p:spPr>
            <a:xfrm>
              <a:off x="7813371" y="668507"/>
              <a:ext cx="217588" cy="217588"/>
            </a:xfrm>
            <a:custGeom>
              <a:avLst/>
              <a:gdLst/>
              <a:ahLst/>
              <a:cxnLst/>
              <a:rect l="l" t="t" r="r" b="b"/>
              <a:pathLst>
                <a:path w="5550" h="5550" extrusionOk="0">
                  <a:moveTo>
                    <a:pt x="2866" y="0"/>
                  </a:moveTo>
                  <a:lnTo>
                    <a:pt x="2595" y="23"/>
                  </a:lnTo>
                  <a:lnTo>
                    <a:pt x="2302" y="45"/>
                  </a:lnTo>
                  <a:lnTo>
                    <a:pt x="2031" y="113"/>
                  </a:lnTo>
                  <a:lnTo>
                    <a:pt x="1760" y="203"/>
                  </a:lnTo>
                  <a:lnTo>
                    <a:pt x="1512" y="316"/>
                  </a:lnTo>
                  <a:lnTo>
                    <a:pt x="1264" y="451"/>
                  </a:lnTo>
                  <a:lnTo>
                    <a:pt x="1038" y="609"/>
                  </a:lnTo>
                  <a:lnTo>
                    <a:pt x="835" y="790"/>
                  </a:lnTo>
                  <a:lnTo>
                    <a:pt x="655" y="970"/>
                  </a:lnTo>
                  <a:lnTo>
                    <a:pt x="497" y="1173"/>
                  </a:lnTo>
                  <a:lnTo>
                    <a:pt x="362" y="1399"/>
                  </a:lnTo>
                  <a:lnTo>
                    <a:pt x="226" y="1647"/>
                  </a:lnTo>
                  <a:lnTo>
                    <a:pt x="136" y="1895"/>
                  </a:lnTo>
                  <a:lnTo>
                    <a:pt x="69" y="2143"/>
                  </a:lnTo>
                  <a:lnTo>
                    <a:pt x="23" y="2414"/>
                  </a:lnTo>
                  <a:lnTo>
                    <a:pt x="1" y="2685"/>
                  </a:lnTo>
                  <a:lnTo>
                    <a:pt x="1" y="2955"/>
                  </a:lnTo>
                  <a:lnTo>
                    <a:pt x="23" y="3248"/>
                  </a:lnTo>
                  <a:lnTo>
                    <a:pt x="91" y="3519"/>
                  </a:lnTo>
                  <a:lnTo>
                    <a:pt x="181" y="3790"/>
                  </a:lnTo>
                  <a:lnTo>
                    <a:pt x="294" y="4038"/>
                  </a:lnTo>
                  <a:lnTo>
                    <a:pt x="429" y="4286"/>
                  </a:lnTo>
                  <a:lnTo>
                    <a:pt x="587" y="4512"/>
                  </a:lnTo>
                  <a:lnTo>
                    <a:pt x="768" y="4715"/>
                  </a:lnTo>
                  <a:lnTo>
                    <a:pt x="948" y="4895"/>
                  </a:lnTo>
                  <a:lnTo>
                    <a:pt x="1174" y="5053"/>
                  </a:lnTo>
                  <a:lnTo>
                    <a:pt x="1399" y="5188"/>
                  </a:lnTo>
                  <a:lnTo>
                    <a:pt x="1625" y="5324"/>
                  </a:lnTo>
                  <a:lnTo>
                    <a:pt x="1873" y="5414"/>
                  </a:lnTo>
                  <a:lnTo>
                    <a:pt x="2144" y="5482"/>
                  </a:lnTo>
                  <a:lnTo>
                    <a:pt x="2392" y="5527"/>
                  </a:lnTo>
                  <a:lnTo>
                    <a:pt x="2663" y="5549"/>
                  </a:lnTo>
                  <a:lnTo>
                    <a:pt x="2956" y="5549"/>
                  </a:lnTo>
                  <a:lnTo>
                    <a:pt x="3226" y="5527"/>
                  </a:lnTo>
                  <a:lnTo>
                    <a:pt x="3497" y="5459"/>
                  </a:lnTo>
                  <a:lnTo>
                    <a:pt x="3768" y="5369"/>
                  </a:lnTo>
                  <a:lnTo>
                    <a:pt x="4016" y="5256"/>
                  </a:lnTo>
                  <a:lnTo>
                    <a:pt x="4264" y="5121"/>
                  </a:lnTo>
                  <a:lnTo>
                    <a:pt x="4490" y="4963"/>
                  </a:lnTo>
                  <a:lnTo>
                    <a:pt x="4693" y="4782"/>
                  </a:lnTo>
                  <a:lnTo>
                    <a:pt x="4873" y="4602"/>
                  </a:lnTo>
                  <a:lnTo>
                    <a:pt x="5031" y="4376"/>
                  </a:lnTo>
                  <a:lnTo>
                    <a:pt x="5189" y="4151"/>
                  </a:lnTo>
                  <a:lnTo>
                    <a:pt x="5302" y="3925"/>
                  </a:lnTo>
                  <a:lnTo>
                    <a:pt x="5392" y="3677"/>
                  </a:lnTo>
                  <a:lnTo>
                    <a:pt x="5460" y="3406"/>
                  </a:lnTo>
                  <a:lnTo>
                    <a:pt x="5527" y="3158"/>
                  </a:lnTo>
                  <a:lnTo>
                    <a:pt x="5550" y="2888"/>
                  </a:lnTo>
                  <a:lnTo>
                    <a:pt x="5527" y="2594"/>
                  </a:lnTo>
                  <a:lnTo>
                    <a:pt x="5505" y="2324"/>
                  </a:lnTo>
                  <a:lnTo>
                    <a:pt x="5437" y="2053"/>
                  </a:lnTo>
                  <a:lnTo>
                    <a:pt x="5347" y="1782"/>
                  </a:lnTo>
                  <a:lnTo>
                    <a:pt x="5234" y="1534"/>
                  </a:lnTo>
                  <a:lnTo>
                    <a:pt x="5099" y="1286"/>
                  </a:lnTo>
                  <a:lnTo>
                    <a:pt x="4941" y="1060"/>
                  </a:lnTo>
                  <a:lnTo>
                    <a:pt x="4760" y="857"/>
                  </a:lnTo>
                  <a:lnTo>
                    <a:pt x="4580" y="677"/>
                  </a:lnTo>
                  <a:lnTo>
                    <a:pt x="4354" y="519"/>
                  </a:lnTo>
                  <a:lnTo>
                    <a:pt x="4129" y="361"/>
                  </a:lnTo>
                  <a:lnTo>
                    <a:pt x="3903" y="248"/>
                  </a:lnTo>
                  <a:lnTo>
                    <a:pt x="3655" y="158"/>
                  </a:lnTo>
                  <a:lnTo>
                    <a:pt x="3407" y="68"/>
                  </a:lnTo>
                  <a:lnTo>
                    <a:pt x="3136" y="23"/>
                  </a:lnTo>
                  <a:lnTo>
                    <a:pt x="28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35"/>
            <p:cNvSpPr/>
            <p:nvPr/>
          </p:nvSpPr>
          <p:spPr>
            <a:xfrm>
              <a:off x="7844344" y="720691"/>
              <a:ext cx="148587" cy="112322"/>
            </a:xfrm>
            <a:custGeom>
              <a:avLst/>
              <a:gdLst/>
              <a:ahLst/>
              <a:cxnLst/>
              <a:rect l="l" t="t" r="r" b="b"/>
              <a:pathLst>
                <a:path w="3790" h="2865" extrusionOk="0">
                  <a:moveTo>
                    <a:pt x="2301" y="0"/>
                  </a:moveTo>
                  <a:lnTo>
                    <a:pt x="2008" y="68"/>
                  </a:lnTo>
                  <a:lnTo>
                    <a:pt x="1805" y="293"/>
                  </a:lnTo>
                  <a:lnTo>
                    <a:pt x="1760" y="248"/>
                  </a:lnTo>
                  <a:lnTo>
                    <a:pt x="1602" y="203"/>
                  </a:lnTo>
                  <a:lnTo>
                    <a:pt x="1579" y="361"/>
                  </a:lnTo>
                  <a:lnTo>
                    <a:pt x="1715" y="384"/>
                  </a:lnTo>
                  <a:lnTo>
                    <a:pt x="1421" y="699"/>
                  </a:lnTo>
                  <a:lnTo>
                    <a:pt x="1354" y="654"/>
                  </a:lnTo>
                  <a:lnTo>
                    <a:pt x="1218" y="632"/>
                  </a:lnTo>
                  <a:lnTo>
                    <a:pt x="1173" y="790"/>
                  </a:lnTo>
                  <a:lnTo>
                    <a:pt x="1331" y="812"/>
                  </a:lnTo>
                  <a:lnTo>
                    <a:pt x="1106" y="1038"/>
                  </a:lnTo>
                  <a:lnTo>
                    <a:pt x="1106" y="1060"/>
                  </a:lnTo>
                  <a:lnTo>
                    <a:pt x="812" y="993"/>
                  </a:lnTo>
                  <a:lnTo>
                    <a:pt x="542" y="970"/>
                  </a:lnTo>
                  <a:lnTo>
                    <a:pt x="271" y="970"/>
                  </a:lnTo>
                  <a:lnTo>
                    <a:pt x="68" y="993"/>
                  </a:lnTo>
                  <a:lnTo>
                    <a:pt x="23" y="1015"/>
                  </a:lnTo>
                  <a:lnTo>
                    <a:pt x="0" y="1083"/>
                  </a:lnTo>
                  <a:lnTo>
                    <a:pt x="0" y="1128"/>
                  </a:lnTo>
                  <a:lnTo>
                    <a:pt x="45" y="1173"/>
                  </a:lnTo>
                  <a:lnTo>
                    <a:pt x="226" y="1263"/>
                  </a:lnTo>
                  <a:lnTo>
                    <a:pt x="474" y="1376"/>
                  </a:lnTo>
                  <a:lnTo>
                    <a:pt x="722" y="1421"/>
                  </a:lnTo>
                  <a:lnTo>
                    <a:pt x="1015" y="1489"/>
                  </a:lnTo>
                  <a:lnTo>
                    <a:pt x="1151" y="1782"/>
                  </a:lnTo>
                  <a:lnTo>
                    <a:pt x="1015" y="1760"/>
                  </a:lnTo>
                  <a:lnTo>
                    <a:pt x="970" y="1917"/>
                  </a:lnTo>
                  <a:lnTo>
                    <a:pt x="1128" y="1940"/>
                  </a:lnTo>
                  <a:lnTo>
                    <a:pt x="1196" y="1917"/>
                  </a:lnTo>
                  <a:lnTo>
                    <a:pt x="1376" y="2323"/>
                  </a:lnTo>
                  <a:lnTo>
                    <a:pt x="1241" y="2301"/>
                  </a:lnTo>
                  <a:lnTo>
                    <a:pt x="1196" y="2436"/>
                  </a:lnTo>
                  <a:lnTo>
                    <a:pt x="1354" y="2459"/>
                  </a:lnTo>
                  <a:lnTo>
                    <a:pt x="1421" y="2436"/>
                  </a:lnTo>
                  <a:lnTo>
                    <a:pt x="1534" y="2707"/>
                  </a:lnTo>
                  <a:lnTo>
                    <a:pt x="1782" y="2865"/>
                  </a:lnTo>
                  <a:lnTo>
                    <a:pt x="1647" y="1602"/>
                  </a:lnTo>
                  <a:lnTo>
                    <a:pt x="2865" y="1827"/>
                  </a:lnTo>
                  <a:lnTo>
                    <a:pt x="3023" y="1827"/>
                  </a:lnTo>
                  <a:lnTo>
                    <a:pt x="3181" y="1782"/>
                  </a:lnTo>
                  <a:lnTo>
                    <a:pt x="3339" y="2323"/>
                  </a:lnTo>
                  <a:lnTo>
                    <a:pt x="3564" y="2369"/>
                  </a:lnTo>
                  <a:lnTo>
                    <a:pt x="3564" y="2369"/>
                  </a:lnTo>
                  <a:lnTo>
                    <a:pt x="3519" y="1714"/>
                  </a:lnTo>
                  <a:lnTo>
                    <a:pt x="3790" y="1128"/>
                  </a:lnTo>
                  <a:lnTo>
                    <a:pt x="3564" y="1083"/>
                  </a:lnTo>
                  <a:lnTo>
                    <a:pt x="3226" y="1534"/>
                  </a:lnTo>
                  <a:lnTo>
                    <a:pt x="3158" y="1489"/>
                  </a:lnTo>
                  <a:lnTo>
                    <a:pt x="3091" y="1444"/>
                  </a:lnTo>
                  <a:lnTo>
                    <a:pt x="3023" y="1399"/>
                  </a:lnTo>
                  <a:lnTo>
                    <a:pt x="2933" y="1376"/>
                  </a:lnTo>
                  <a:lnTo>
                    <a:pt x="1737" y="1173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35"/>
            <p:cNvSpPr/>
            <p:nvPr/>
          </p:nvSpPr>
          <p:spPr>
            <a:xfrm>
              <a:off x="7854851" y="977922"/>
              <a:ext cx="34030" cy="40381"/>
            </a:xfrm>
            <a:custGeom>
              <a:avLst/>
              <a:gdLst/>
              <a:ahLst/>
              <a:cxnLst/>
              <a:rect l="l" t="t" r="r" b="b"/>
              <a:pathLst>
                <a:path w="868" h="1030" extrusionOk="0">
                  <a:moveTo>
                    <a:pt x="822" y="1"/>
                  </a:moveTo>
                  <a:lnTo>
                    <a:pt x="1" y="216"/>
                  </a:lnTo>
                  <a:lnTo>
                    <a:pt x="46" y="390"/>
                  </a:lnTo>
                  <a:lnTo>
                    <a:pt x="342" y="312"/>
                  </a:lnTo>
                  <a:lnTo>
                    <a:pt x="530" y="1029"/>
                  </a:lnTo>
                  <a:lnTo>
                    <a:pt x="760" y="969"/>
                  </a:lnTo>
                  <a:lnTo>
                    <a:pt x="572" y="252"/>
                  </a:lnTo>
                  <a:lnTo>
                    <a:pt x="867" y="1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35"/>
            <p:cNvSpPr/>
            <p:nvPr/>
          </p:nvSpPr>
          <p:spPr>
            <a:xfrm>
              <a:off x="7889979" y="947302"/>
              <a:ext cx="124123" cy="64963"/>
            </a:xfrm>
            <a:custGeom>
              <a:avLst/>
              <a:gdLst/>
              <a:ahLst/>
              <a:cxnLst/>
              <a:rect l="l" t="t" r="r" b="b"/>
              <a:pathLst>
                <a:path w="3166" h="1657" extrusionOk="0">
                  <a:moveTo>
                    <a:pt x="2919" y="1"/>
                  </a:moveTo>
                  <a:lnTo>
                    <a:pt x="2299" y="163"/>
                  </a:lnTo>
                  <a:lnTo>
                    <a:pt x="2532" y="1054"/>
                  </a:lnTo>
                  <a:lnTo>
                    <a:pt x="3165" y="888"/>
                  </a:lnTo>
                  <a:lnTo>
                    <a:pt x="3120" y="714"/>
                  </a:lnTo>
                  <a:lnTo>
                    <a:pt x="2717" y="820"/>
                  </a:lnTo>
                  <a:lnTo>
                    <a:pt x="2663" y="616"/>
                  </a:lnTo>
                  <a:lnTo>
                    <a:pt x="3030" y="520"/>
                  </a:lnTo>
                  <a:lnTo>
                    <a:pt x="2984" y="346"/>
                  </a:lnTo>
                  <a:lnTo>
                    <a:pt x="2617" y="442"/>
                  </a:lnTo>
                  <a:lnTo>
                    <a:pt x="2574" y="277"/>
                  </a:lnTo>
                  <a:lnTo>
                    <a:pt x="2964" y="174"/>
                  </a:lnTo>
                  <a:lnTo>
                    <a:pt x="2919" y="1"/>
                  </a:lnTo>
                  <a:close/>
                  <a:moveTo>
                    <a:pt x="2179" y="195"/>
                  </a:moveTo>
                  <a:lnTo>
                    <a:pt x="1913" y="265"/>
                  </a:lnTo>
                  <a:lnTo>
                    <a:pt x="1667" y="677"/>
                  </a:lnTo>
                  <a:lnTo>
                    <a:pt x="1581" y="351"/>
                  </a:lnTo>
                  <a:lnTo>
                    <a:pt x="1352" y="412"/>
                  </a:lnTo>
                  <a:lnTo>
                    <a:pt x="1585" y="1302"/>
                  </a:lnTo>
                  <a:lnTo>
                    <a:pt x="1815" y="1242"/>
                  </a:lnTo>
                  <a:lnTo>
                    <a:pt x="1723" y="891"/>
                  </a:lnTo>
                  <a:lnTo>
                    <a:pt x="1723" y="891"/>
                  </a:lnTo>
                  <a:lnTo>
                    <a:pt x="2170" y="1149"/>
                  </a:lnTo>
                  <a:lnTo>
                    <a:pt x="2457" y="1074"/>
                  </a:lnTo>
                  <a:lnTo>
                    <a:pt x="1861" y="729"/>
                  </a:lnTo>
                  <a:lnTo>
                    <a:pt x="2179" y="195"/>
                  </a:lnTo>
                  <a:close/>
                  <a:moveTo>
                    <a:pt x="1041" y="497"/>
                  </a:moveTo>
                  <a:cubicBezTo>
                    <a:pt x="1037" y="497"/>
                    <a:pt x="1033" y="497"/>
                    <a:pt x="1030" y="497"/>
                  </a:cubicBezTo>
                  <a:cubicBezTo>
                    <a:pt x="981" y="498"/>
                    <a:pt x="932" y="505"/>
                    <a:pt x="882" y="518"/>
                  </a:cubicBezTo>
                  <a:cubicBezTo>
                    <a:pt x="734" y="557"/>
                    <a:pt x="627" y="629"/>
                    <a:pt x="562" y="735"/>
                  </a:cubicBezTo>
                  <a:cubicBezTo>
                    <a:pt x="497" y="840"/>
                    <a:pt x="484" y="964"/>
                    <a:pt x="521" y="1107"/>
                  </a:cubicBezTo>
                  <a:cubicBezTo>
                    <a:pt x="558" y="1249"/>
                    <a:pt x="631" y="1350"/>
                    <a:pt x="739" y="1410"/>
                  </a:cubicBezTo>
                  <a:cubicBezTo>
                    <a:pt x="805" y="1446"/>
                    <a:pt x="879" y="1465"/>
                    <a:pt x="959" y="1465"/>
                  </a:cubicBezTo>
                  <a:cubicBezTo>
                    <a:pt x="1011" y="1465"/>
                    <a:pt x="1066" y="1457"/>
                    <a:pt x="1125" y="1442"/>
                  </a:cubicBezTo>
                  <a:cubicBezTo>
                    <a:pt x="1174" y="1429"/>
                    <a:pt x="1221" y="1411"/>
                    <a:pt x="1264" y="1388"/>
                  </a:cubicBezTo>
                  <a:cubicBezTo>
                    <a:pt x="1306" y="1364"/>
                    <a:pt x="1346" y="1336"/>
                    <a:pt x="1382" y="1303"/>
                  </a:cubicBezTo>
                  <a:lnTo>
                    <a:pt x="1334" y="1119"/>
                  </a:lnTo>
                  <a:cubicBezTo>
                    <a:pt x="1299" y="1159"/>
                    <a:pt x="1263" y="1192"/>
                    <a:pt x="1225" y="1216"/>
                  </a:cubicBezTo>
                  <a:cubicBezTo>
                    <a:pt x="1187" y="1240"/>
                    <a:pt x="1145" y="1258"/>
                    <a:pt x="1100" y="1270"/>
                  </a:cubicBezTo>
                  <a:cubicBezTo>
                    <a:pt x="1071" y="1278"/>
                    <a:pt x="1044" y="1282"/>
                    <a:pt x="1018" y="1282"/>
                  </a:cubicBezTo>
                  <a:cubicBezTo>
                    <a:pt x="969" y="1282"/>
                    <a:pt x="925" y="1269"/>
                    <a:pt x="886" y="1242"/>
                  </a:cubicBezTo>
                  <a:cubicBezTo>
                    <a:pt x="825" y="1202"/>
                    <a:pt x="782" y="1136"/>
                    <a:pt x="758" y="1044"/>
                  </a:cubicBezTo>
                  <a:cubicBezTo>
                    <a:pt x="734" y="952"/>
                    <a:pt x="739" y="874"/>
                    <a:pt x="772" y="809"/>
                  </a:cubicBezTo>
                  <a:cubicBezTo>
                    <a:pt x="805" y="744"/>
                    <a:pt x="862" y="701"/>
                    <a:pt x="944" y="679"/>
                  </a:cubicBezTo>
                  <a:cubicBezTo>
                    <a:pt x="982" y="669"/>
                    <a:pt x="1019" y="665"/>
                    <a:pt x="1056" y="665"/>
                  </a:cubicBezTo>
                  <a:cubicBezTo>
                    <a:pt x="1064" y="665"/>
                    <a:pt x="1072" y="665"/>
                    <a:pt x="1080" y="665"/>
                  </a:cubicBezTo>
                  <a:cubicBezTo>
                    <a:pt x="1125" y="668"/>
                    <a:pt x="1173" y="678"/>
                    <a:pt x="1223" y="696"/>
                  </a:cubicBezTo>
                  <a:lnTo>
                    <a:pt x="1175" y="512"/>
                  </a:lnTo>
                  <a:cubicBezTo>
                    <a:pt x="1130" y="502"/>
                    <a:pt x="1086" y="497"/>
                    <a:pt x="1041" y="497"/>
                  </a:cubicBezTo>
                  <a:close/>
                  <a:moveTo>
                    <a:pt x="230" y="706"/>
                  </a:moveTo>
                  <a:lnTo>
                    <a:pt x="1" y="766"/>
                  </a:lnTo>
                  <a:lnTo>
                    <a:pt x="234" y="1657"/>
                  </a:lnTo>
                  <a:lnTo>
                    <a:pt x="464" y="1597"/>
                  </a:lnTo>
                  <a:lnTo>
                    <a:pt x="230" y="70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35"/>
            <p:cNvSpPr/>
            <p:nvPr/>
          </p:nvSpPr>
          <p:spPr>
            <a:xfrm>
              <a:off x="8009636" y="937265"/>
              <a:ext cx="33991" cy="40342"/>
            </a:xfrm>
            <a:custGeom>
              <a:avLst/>
              <a:gdLst/>
              <a:ahLst/>
              <a:cxnLst/>
              <a:rect l="l" t="t" r="r" b="b"/>
              <a:pathLst>
                <a:path w="867" h="1029" extrusionOk="0">
                  <a:moveTo>
                    <a:pt x="821" y="0"/>
                  </a:moveTo>
                  <a:lnTo>
                    <a:pt x="0" y="215"/>
                  </a:lnTo>
                  <a:lnTo>
                    <a:pt x="46" y="389"/>
                  </a:lnTo>
                  <a:lnTo>
                    <a:pt x="342" y="311"/>
                  </a:lnTo>
                  <a:lnTo>
                    <a:pt x="530" y="1029"/>
                  </a:lnTo>
                  <a:lnTo>
                    <a:pt x="760" y="968"/>
                  </a:lnTo>
                  <a:lnTo>
                    <a:pt x="571" y="251"/>
                  </a:lnTo>
                  <a:lnTo>
                    <a:pt x="867" y="174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35"/>
            <p:cNvSpPr/>
            <p:nvPr/>
          </p:nvSpPr>
          <p:spPr>
            <a:xfrm>
              <a:off x="8045078" y="931384"/>
              <a:ext cx="34148" cy="38774"/>
            </a:xfrm>
            <a:custGeom>
              <a:avLst/>
              <a:gdLst/>
              <a:ahLst/>
              <a:cxnLst/>
              <a:rect l="l" t="t" r="r" b="b"/>
              <a:pathLst>
                <a:path w="871" h="989" extrusionOk="0">
                  <a:moveTo>
                    <a:pt x="613" y="0"/>
                  </a:moveTo>
                  <a:cubicBezTo>
                    <a:pt x="556" y="0"/>
                    <a:pt x="502" y="3"/>
                    <a:pt x="450" y="9"/>
                  </a:cubicBezTo>
                  <a:cubicBezTo>
                    <a:pt x="396" y="15"/>
                    <a:pt x="345" y="25"/>
                    <a:pt x="296" y="38"/>
                  </a:cubicBezTo>
                  <a:cubicBezTo>
                    <a:pt x="189" y="66"/>
                    <a:pt x="113" y="111"/>
                    <a:pt x="68" y="174"/>
                  </a:cubicBezTo>
                  <a:cubicBezTo>
                    <a:pt x="23" y="237"/>
                    <a:pt x="12" y="312"/>
                    <a:pt x="36" y="401"/>
                  </a:cubicBezTo>
                  <a:cubicBezTo>
                    <a:pt x="54" y="472"/>
                    <a:pt x="90" y="523"/>
                    <a:pt x="142" y="554"/>
                  </a:cubicBezTo>
                  <a:cubicBezTo>
                    <a:pt x="188" y="581"/>
                    <a:pt x="250" y="595"/>
                    <a:pt x="328" y="595"/>
                  </a:cubicBezTo>
                  <a:cubicBezTo>
                    <a:pt x="339" y="595"/>
                    <a:pt x="350" y="594"/>
                    <a:pt x="361" y="594"/>
                  </a:cubicBezTo>
                  <a:lnTo>
                    <a:pt x="455" y="590"/>
                  </a:lnTo>
                  <a:cubicBezTo>
                    <a:pt x="465" y="590"/>
                    <a:pt x="475" y="590"/>
                    <a:pt x="484" y="590"/>
                  </a:cubicBezTo>
                  <a:cubicBezTo>
                    <a:pt x="526" y="590"/>
                    <a:pt x="556" y="594"/>
                    <a:pt x="574" y="602"/>
                  </a:cubicBezTo>
                  <a:cubicBezTo>
                    <a:pt x="596" y="613"/>
                    <a:pt x="611" y="632"/>
                    <a:pt x="618" y="660"/>
                  </a:cubicBezTo>
                  <a:cubicBezTo>
                    <a:pt x="626" y="691"/>
                    <a:pt x="619" y="718"/>
                    <a:pt x="597" y="742"/>
                  </a:cubicBezTo>
                  <a:cubicBezTo>
                    <a:pt x="575" y="765"/>
                    <a:pt x="538" y="784"/>
                    <a:pt x="488" y="797"/>
                  </a:cubicBezTo>
                  <a:cubicBezTo>
                    <a:pt x="444" y="809"/>
                    <a:pt x="396" y="814"/>
                    <a:pt x="345" y="814"/>
                  </a:cubicBezTo>
                  <a:cubicBezTo>
                    <a:pt x="340" y="814"/>
                    <a:pt x="334" y="814"/>
                    <a:pt x="329" y="814"/>
                  </a:cubicBezTo>
                  <a:cubicBezTo>
                    <a:pt x="272" y="813"/>
                    <a:pt x="211" y="805"/>
                    <a:pt x="146" y="789"/>
                  </a:cubicBezTo>
                  <a:lnTo>
                    <a:pt x="146" y="789"/>
                  </a:lnTo>
                  <a:lnTo>
                    <a:pt x="197" y="983"/>
                  </a:lnTo>
                  <a:cubicBezTo>
                    <a:pt x="234" y="987"/>
                    <a:pt x="271" y="989"/>
                    <a:pt x="307" y="989"/>
                  </a:cubicBezTo>
                  <a:cubicBezTo>
                    <a:pt x="331" y="989"/>
                    <a:pt x="356" y="988"/>
                    <a:pt x="380" y="986"/>
                  </a:cubicBezTo>
                  <a:cubicBezTo>
                    <a:pt x="440" y="982"/>
                    <a:pt x="498" y="972"/>
                    <a:pt x="554" y="958"/>
                  </a:cubicBezTo>
                  <a:cubicBezTo>
                    <a:pt x="674" y="926"/>
                    <a:pt x="757" y="879"/>
                    <a:pt x="802" y="816"/>
                  </a:cubicBezTo>
                  <a:cubicBezTo>
                    <a:pt x="848" y="752"/>
                    <a:pt x="858" y="672"/>
                    <a:pt x="832" y="574"/>
                  </a:cubicBezTo>
                  <a:cubicBezTo>
                    <a:pt x="812" y="499"/>
                    <a:pt x="776" y="447"/>
                    <a:pt x="724" y="417"/>
                  </a:cubicBezTo>
                  <a:cubicBezTo>
                    <a:pt x="681" y="392"/>
                    <a:pt x="619" y="380"/>
                    <a:pt x="540" y="380"/>
                  </a:cubicBezTo>
                  <a:cubicBezTo>
                    <a:pt x="524" y="380"/>
                    <a:pt x="507" y="381"/>
                    <a:pt x="489" y="382"/>
                  </a:cubicBezTo>
                  <a:lnTo>
                    <a:pt x="386" y="388"/>
                  </a:lnTo>
                  <a:cubicBezTo>
                    <a:pt x="375" y="388"/>
                    <a:pt x="364" y="389"/>
                    <a:pt x="354" y="389"/>
                  </a:cubicBezTo>
                  <a:cubicBezTo>
                    <a:pt x="321" y="389"/>
                    <a:pt x="297" y="385"/>
                    <a:pt x="281" y="379"/>
                  </a:cubicBezTo>
                  <a:cubicBezTo>
                    <a:pt x="260" y="370"/>
                    <a:pt x="246" y="354"/>
                    <a:pt x="240" y="330"/>
                  </a:cubicBezTo>
                  <a:cubicBezTo>
                    <a:pt x="231" y="298"/>
                    <a:pt x="238" y="271"/>
                    <a:pt x="260" y="249"/>
                  </a:cubicBezTo>
                  <a:cubicBezTo>
                    <a:pt x="283" y="227"/>
                    <a:pt x="321" y="209"/>
                    <a:pt x="376" y="194"/>
                  </a:cubicBezTo>
                  <a:cubicBezTo>
                    <a:pt x="418" y="184"/>
                    <a:pt x="463" y="178"/>
                    <a:pt x="512" y="177"/>
                  </a:cubicBezTo>
                  <a:cubicBezTo>
                    <a:pt x="518" y="176"/>
                    <a:pt x="523" y="176"/>
                    <a:pt x="528" y="176"/>
                  </a:cubicBezTo>
                  <a:cubicBezTo>
                    <a:pt x="573" y="176"/>
                    <a:pt x="620" y="180"/>
                    <a:pt x="669" y="189"/>
                  </a:cubicBezTo>
                  <a:lnTo>
                    <a:pt x="619" y="0"/>
                  </a:lnTo>
                  <a:cubicBezTo>
                    <a:pt x="617" y="0"/>
                    <a:pt x="615" y="0"/>
                    <a:pt x="6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35"/>
            <p:cNvSpPr/>
            <p:nvPr/>
          </p:nvSpPr>
          <p:spPr>
            <a:xfrm>
              <a:off x="7851597" y="942127"/>
              <a:ext cx="28816" cy="32344"/>
            </a:xfrm>
            <a:custGeom>
              <a:avLst/>
              <a:gdLst/>
              <a:ahLst/>
              <a:cxnLst/>
              <a:rect l="l" t="t" r="r" b="b"/>
              <a:pathLst>
                <a:path w="735" h="825" extrusionOk="0">
                  <a:moveTo>
                    <a:pt x="227" y="193"/>
                  </a:moveTo>
                  <a:lnTo>
                    <a:pt x="396" y="446"/>
                  </a:lnTo>
                  <a:lnTo>
                    <a:pt x="204" y="496"/>
                  </a:lnTo>
                  <a:lnTo>
                    <a:pt x="227" y="193"/>
                  </a:lnTo>
                  <a:close/>
                  <a:moveTo>
                    <a:pt x="291" y="0"/>
                  </a:moveTo>
                  <a:lnTo>
                    <a:pt x="76" y="57"/>
                  </a:lnTo>
                  <a:lnTo>
                    <a:pt x="0" y="825"/>
                  </a:lnTo>
                  <a:lnTo>
                    <a:pt x="182" y="777"/>
                  </a:lnTo>
                  <a:lnTo>
                    <a:pt x="193" y="638"/>
                  </a:lnTo>
                  <a:lnTo>
                    <a:pt x="475" y="564"/>
                  </a:lnTo>
                  <a:lnTo>
                    <a:pt x="553" y="680"/>
                  </a:lnTo>
                  <a:lnTo>
                    <a:pt x="734" y="632"/>
                  </a:lnTo>
                  <a:lnTo>
                    <a:pt x="2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35"/>
            <p:cNvSpPr/>
            <p:nvPr/>
          </p:nvSpPr>
          <p:spPr>
            <a:xfrm>
              <a:off x="7878610" y="936324"/>
              <a:ext cx="14310" cy="29325"/>
            </a:xfrm>
            <a:custGeom>
              <a:avLst/>
              <a:gdLst/>
              <a:ahLst/>
              <a:cxnLst/>
              <a:rect l="l" t="t" r="r" b="b"/>
              <a:pathLst>
                <a:path w="365" h="748" extrusionOk="0">
                  <a:moveTo>
                    <a:pt x="181" y="1"/>
                  </a:moveTo>
                  <a:lnTo>
                    <a:pt x="1" y="48"/>
                  </a:lnTo>
                  <a:lnTo>
                    <a:pt x="184" y="748"/>
                  </a:lnTo>
                  <a:lnTo>
                    <a:pt x="365" y="700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35"/>
            <p:cNvSpPr/>
            <p:nvPr/>
          </p:nvSpPr>
          <p:spPr>
            <a:xfrm>
              <a:off x="7893665" y="931031"/>
              <a:ext cx="31991" cy="31090"/>
            </a:xfrm>
            <a:custGeom>
              <a:avLst/>
              <a:gdLst/>
              <a:ahLst/>
              <a:cxnLst/>
              <a:rect l="l" t="t" r="r" b="b"/>
              <a:pathLst>
                <a:path w="816" h="793" extrusionOk="0">
                  <a:moveTo>
                    <a:pt x="342" y="149"/>
                  </a:moveTo>
                  <a:cubicBezTo>
                    <a:pt x="356" y="149"/>
                    <a:pt x="368" y="151"/>
                    <a:pt x="378" y="155"/>
                  </a:cubicBezTo>
                  <a:cubicBezTo>
                    <a:pt x="398" y="165"/>
                    <a:pt x="412" y="186"/>
                    <a:pt x="420" y="217"/>
                  </a:cubicBezTo>
                  <a:cubicBezTo>
                    <a:pt x="429" y="250"/>
                    <a:pt x="427" y="275"/>
                    <a:pt x="414" y="293"/>
                  </a:cubicBezTo>
                  <a:cubicBezTo>
                    <a:pt x="401" y="312"/>
                    <a:pt x="376" y="326"/>
                    <a:pt x="338" y="336"/>
                  </a:cubicBezTo>
                  <a:lnTo>
                    <a:pt x="262" y="356"/>
                  </a:lnTo>
                  <a:lnTo>
                    <a:pt x="215" y="176"/>
                  </a:lnTo>
                  <a:lnTo>
                    <a:pt x="291" y="156"/>
                  </a:lnTo>
                  <a:cubicBezTo>
                    <a:pt x="310" y="151"/>
                    <a:pt x="327" y="149"/>
                    <a:pt x="342" y="149"/>
                  </a:cubicBezTo>
                  <a:close/>
                  <a:moveTo>
                    <a:pt x="410" y="0"/>
                  </a:moveTo>
                  <a:cubicBezTo>
                    <a:pt x="371" y="0"/>
                    <a:pt x="327" y="7"/>
                    <a:pt x="276" y="20"/>
                  </a:cubicBezTo>
                  <a:lnTo>
                    <a:pt x="0" y="93"/>
                  </a:lnTo>
                  <a:lnTo>
                    <a:pt x="184" y="792"/>
                  </a:lnTo>
                  <a:lnTo>
                    <a:pt x="364" y="745"/>
                  </a:lnTo>
                  <a:lnTo>
                    <a:pt x="295" y="480"/>
                  </a:lnTo>
                  <a:lnTo>
                    <a:pt x="346" y="467"/>
                  </a:lnTo>
                  <a:cubicBezTo>
                    <a:pt x="360" y="463"/>
                    <a:pt x="373" y="461"/>
                    <a:pt x="386" y="461"/>
                  </a:cubicBezTo>
                  <a:cubicBezTo>
                    <a:pt x="399" y="461"/>
                    <a:pt x="411" y="463"/>
                    <a:pt x="422" y="468"/>
                  </a:cubicBezTo>
                  <a:cubicBezTo>
                    <a:pt x="443" y="476"/>
                    <a:pt x="466" y="495"/>
                    <a:pt x="493" y="526"/>
                  </a:cubicBezTo>
                  <a:lnTo>
                    <a:pt x="624" y="677"/>
                  </a:lnTo>
                  <a:lnTo>
                    <a:pt x="816" y="627"/>
                  </a:lnTo>
                  <a:lnTo>
                    <a:pt x="666" y="454"/>
                  </a:lnTo>
                  <a:cubicBezTo>
                    <a:pt x="635" y="419"/>
                    <a:pt x="607" y="394"/>
                    <a:pt x="583" y="379"/>
                  </a:cubicBezTo>
                  <a:cubicBezTo>
                    <a:pt x="559" y="365"/>
                    <a:pt x="535" y="358"/>
                    <a:pt x="510" y="358"/>
                  </a:cubicBezTo>
                  <a:cubicBezTo>
                    <a:pt x="509" y="358"/>
                    <a:pt x="508" y="358"/>
                    <a:pt x="506" y="358"/>
                  </a:cubicBezTo>
                  <a:cubicBezTo>
                    <a:pt x="548" y="332"/>
                    <a:pt x="576" y="302"/>
                    <a:pt x="590" y="266"/>
                  </a:cubicBezTo>
                  <a:cubicBezTo>
                    <a:pt x="605" y="231"/>
                    <a:pt x="606" y="190"/>
                    <a:pt x="594" y="143"/>
                  </a:cubicBezTo>
                  <a:cubicBezTo>
                    <a:pt x="576" y="76"/>
                    <a:pt x="542" y="33"/>
                    <a:pt x="491" y="14"/>
                  </a:cubicBezTo>
                  <a:cubicBezTo>
                    <a:pt x="468" y="5"/>
                    <a:pt x="441" y="0"/>
                    <a:pt x="4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35"/>
            <p:cNvSpPr/>
            <p:nvPr/>
          </p:nvSpPr>
          <p:spPr>
            <a:xfrm>
              <a:off x="7923736" y="922955"/>
              <a:ext cx="26111" cy="31207"/>
            </a:xfrm>
            <a:custGeom>
              <a:avLst/>
              <a:gdLst/>
              <a:ahLst/>
              <a:cxnLst/>
              <a:rect l="l" t="t" r="r" b="b"/>
              <a:pathLst>
                <a:path w="666" h="796" extrusionOk="0">
                  <a:moveTo>
                    <a:pt x="357" y="147"/>
                  </a:moveTo>
                  <a:cubicBezTo>
                    <a:pt x="374" y="147"/>
                    <a:pt x="389" y="150"/>
                    <a:pt x="403" y="157"/>
                  </a:cubicBezTo>
                  <a:cubicBezTo>
                    <a:pt x="426" y="169"/>
                    <a:pt x="442" y="190"/>
                    <a:pt x="450" y="222"/>
                  </a:cubicBezTo>
                  <a:cubicBezTo>
                    <a:pt x="458" y="253"/>
                    <a:pt x="455" y="279"/>
                    <a:pt x="440" y="302"/>
                  </a:cubicBezTo>
                  <a:cubicBezTo>
                    <a:pt x="426" y="324"/>
                    <a:pt x="401" y="339"/>
                    <a:pt x="366" y="348"/>
                  </a:cubicBezTo>
                  <a:lnTo>
                    <a:pt x="266" y="375"/>
                  </a:lnTo>
                  <a:lnTo>
                    <a:pt x="215" y="179"/>
                  </a:lnTo>
                  <a:lnTo>
                    <a:pt x="315" y="153"/>
                  </a:lnTo>
                  <a:cubicBezTo>
                    <a:pt x="330" y="149"/>
                    <a:pt x="344" y="147"/>
                    <a:pt x="357" y="147"/>
                  </a:cubicBezTo>
                  <a:close/>
                  <a:moveTo>
                    <a:pt x="414" y="1"/>
                  </a:moveTo>
                  <a:cubicBezTo>
                    <a:pt x="379" y="1"/>
                    <a:pt x="341" y="6"/>
                    <a:pt x="300" y="17"/>
                  </a:cubicBezTo>
                  <a:lnTo>
                    <a:pt x="0" y="96"/>
                  </a:lnTo>
                  <a:lnTo>
                    <a:pt x="184" y="795"/>
                  </a:lnTo>
                  <a:lnTo>
                    <a:pt x="364" y="748"/>
                  </a:lnTo>
                  <a:lnTo>
                    <a:pt x="301" y="505"/>
                  </a:lnTo>
                  <a:lnTo>
                    <a:pt x="420" y="474"/>
                  </a:lnTo>
                  <a:cubicBezTo>
                    <a:pt x="509" y="451"/>
                    <a:pt x="572" y="413"/>
                    <a:pt x="609" y="361"/>
                  </a:cubicBezTo>
                  <a:cubicBezTo>
                    <a:pt x="646" y="309"/>
                    <a:pt x="655" y="246"/>
                    <a:pt x="636" y="173"/>
                  </a:cubicBezTo>
                  <a:cubicBezTo>
                    <a:pt x="617" y="100"/>
                    <a:pt x="578" y="50"/>
                    <a:pt x="520" y="23"/>
                  </a:cubicBezTo>
                  <a:cubicBezTo>
                    <a:pt x="489" y="8"/>
                    <a:pt x="454" y="1"/>
                    <a:pt x="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35"/>
            <p:cNvSpPr/>
            <p:nvPr/>
          </p:nvSpPr>
          <p:spPr>
            <a:xfrm>
              <a:off x="7952003" y="916878"/>
              <a:ext cx="26738" cy="29325"/>
            </a:xfrm>
            <a:custGeom>
              <a:avLst/>
              <a:gdLst/>
              <a:ahLst/>
              <a:cxnLst/>
              <a:rect l="l" t="t" r="r" b="b"/>
              <a:pathLst>
                <a:path w="682" h="748" extrusionOk="0">
                  <a:moveTo>
                    <a:pt x="181" y="0"/>
                  </a:moveTo>
                  <a:lnTo>
                    <a:pt x="1" y="48"/>
                  </a:lnTo>
                  <a:lnTo>
                    <a:pt x="185" y="747"/>
                  </a:lnTo>
                  <a:lnTo>
                    <a:pt x="682" y="617"/>
                  </a:lnTo>
                  <a:lnTo>
                    <a:pt x="646" y="481"/>
                  </a:lnTo>
                  <a:lnTo>
                    <a:pt x="329" y="564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35"/>
            <p:cNvSpPr/>
            <p:nvPr/>
          </p:nvSpPr>
          <p:spPr>
            <a:xfrm>
              <a:off x="7979839" y="898451"/>
              <a:ext cx="57004" cy="42420"/>
            </a:xfrm>
            <a:custGeom>
              <a:avLst/>
              <a:gdLst/>
              <a:ahLst/>
              <a:cxnLst/>
              <a:rect l="l" t="t" r="r" b="b"/>
              <a:pathLst>
                <a:path w="1454" h="1082" extrusionOk="0">
                  <a:moveTo>
                    <a:pt x="227" y="449"/>
                  </a:moveTo>
                  <a:lnTo>
                    <a:pt x="395" y="703"/>
                  </a:lnTo>
                  <a:lnTo>
                    <a:pt x="204" y="753"/>
                  </a:lnTo>
                  <a:lnTo>
                    <a:pt x="227" y="449"/>
                  </a:lnTo>
                  <a:close/>
                  <a:moveTo>
                    <a:pt x="1270" y="0"/>
                  </a:moveTo>
                  <a:lnTo>
                    <a:pt x="1099" y="45"/>
                  </a:lnTo>
                  <a:lnTo>
                    <a:pt x="1225" y="525"/>
                  </a:lnTo>
                  <a:lnTo>
                    <a:pt x="1225" y="525"/>
                  </a:lnTo>
                  <a:lnTo>
                    <a:pt x="844" y="112"/>
                  </a:lnTo>
                  <a:lnTo>
                    <a:pt x="643" y="165"/>
                  </a:lnTo>
                  <a:lnTo>
                    <a:pt x="826" y="865"/>
                  </a:lnTo>
                  <a:lnTo>
                    <a:pt x="998" y="820"/>
                  </a:lnTo>
                  <a:lnTo>
                    <a:pt x="872" y="340"/>
                  </a:lnTo>
                  <a:lnTo>
                    <a:pt x="1252" y="753"/>
                  </a:lnTo>
                  <a:lnTo>
                    <a:pt x="1454" y="700"/>
                  </a:lnTo>
                  <a:lnTo>
                    <a:pt x="1270" y="0"/>
                  </a:lnTo>
                  <a:close/>
                  <a:moveTo>
                    <a:pt x="291" y="257"/>
                  </a:moveTo>
                  <a:lnTo>
                    <a:pt x="76" y="314"/>
                  </a:lnTo>
                  <a:lnTo>
                    <a:pt x="0" y="1081"/>
                  </a:lnTo>
                  <a:lnTo>
                    <a:pt x="0" y="1081"/>
                  </a:lnTo>
                  <a:lnTo>
                    <a:pt x="182" y="1034"/>
                  </a:lnTo>
                  <a:lnTo>
                    <a:pt x="193" y="895"/>
                  </a:lnTo>
                  <a:lnTo>
                    <a:pt x="475" y="821"/>
                  </a:lnTo>
                  <a:lnTo>
                    <a:pt x="552" y="937"/>
                  </a:lnTo>
                  <a:lnTo>
                    <a:pt x="734" y="889"/>
                  </a:lnTo>
                  <a:lnTo>
                    <a:pt x="291" y="25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35"/>
            <p:cNvSpPr/>
            <p:nvPr/>
          </p:nvSpPr>
          <p:spPr>
            <a:xfrm>
              <a:off x="8040452" y="890728"/>
              <a:ext cx="26738" cy="32462"/>
            </a:xfrm>
            <a:custGeom>
              <a:avLst/>
              <a:gdLst/>
              <a:ahLst/>
              <a:cxnLst/>
              <a:rect l="l" t="t" r="r" b="b"/>
              <a:pathLst>
                <a:path w="682" h="828" extrusionOk="0">
                  <a:moveTo>
                    <a:pt x="488" y="0"/>
                  </a:moveTo>
                  <a:lnTo>
                    <a:pt x="1" y="128"/>
                  </a:lnTo>
                  <a:lnTo>
                    <a:pt x="184" y="828"/>
                  </a:lnTo>
                  <a:lnTo>
                    <a:pt x="682" y="698"/>
                  </a:lnTo>
                  <a:lnTo>
                    <a:pt x="646" y="561"/>
                  </a:lnTo>
                  <a:lnTo>
                    <a:pt x="329" y="644"/>
                  </a:lnTo>
                  <a:lnTo>
                    <a:pt x="287" y="484"/>
                  </a:lnTo>
                  <a:lnTo>
                    <a:pt x="575" y="408"/>
                  </a:lnTo>
                  <a:lnTo>
                    <a:pt x="539" y="272"/>
                  </a:lnTo>
                  <a:lnTo>
                    <a:pt x="251" y="348"/>
                  </a:lnTo>
                  <a:lnTo>
                    <a:pt x="217" y="217"/>
                  </a:lnTo>
                  <a:lnTo>
                    <a:pt x="523" y="137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30" name="Google Shape;3430;p35"/>
          <p:cNvGrpSpPr/>
          <p:nvPr/>
        </p:nvGrpSpPr>
        <p:grpSpPr>
          <a:xfrm>
            <a:off x="278190" y="2227032"/>
            <a:ext cx="959605" cy="1542140"/>
            <a:chOff x="9840651" y="2066749"/>
            <a:chExt cx="701773" cy="1127790"/>
          </a:xfrm>
        </p:grpSpPr>
        <p:sp>
          <p:nvSpPr>
            <p:cNvPr id="3431" name="Google Shape;3431;p35"/>
            <p:cNvSpPr/>
            <p:nvPr/>
          </p:nvSpPr>
          <p:spPr>
            <a:xfrm>
              <a:off x="9890974" y="2066749"/>
              <a:ext cx="651450" cy="809115"/>
            </a:xfrm>
            <a:custGeom>
              <a:avLst/>
              <a:gdLst/>
              <a:ahLst/>
              <a:cxnLst/>
              <a:rect l="l" t="t" r="r" b="b"/>
              <a:pathLst>
                <a:path w="21903" h="27204" extrusionOk="0">
                  <a:moveTo>
                    <a:pt x="12158" y="1"/>
                  </a:moveTo>
                  <a:lnTo>
                    <a:pt x="11662" y="68"/>
                  </a:lnTo>
                  <a:lnTo>
                    <a:pt x="11188" y="181"/>
                  </a:lnTo>
                  <a:lnTo>
                    <a:pt x="10692" y="316"/>
                  </a:lnTo>
                  <a:lnTo>
                    <a:pt x="10308" y="452"/>
                  </a:lnTo>
                  <a:lnTo>
                    <a:pt x="9925" y="632"/>
                  </a:lnTo>
                  <a:lnTo>
                    <a:pt x="9541" y="813"/>
                  </a:lnTo>
                  <a:lnTo>
                    <a:pt x="9181" y="1016"/>
                  </a:lnTo>
                  <a:lnTo>
                    <a:pt x="8820" y="1241"/>
                  </a:lnTo>
                  <a:lnTo>
                    <a:pt x="8481" y="1489"/>
                  </a:lnTo>
                  <a:lnTo>
                    <a:pt x="8143" y="1737"/>
                  </a:lnTo>
                  <a:lnTo>
                    <a:pt x="7827" y="2008"/>
                  </a:lnTo>
                  <a:lnTo>
                    <a:pt x="7489" y="2301"/>
                  </a:lnTo>
                  <a:lnTo>
                    <a:pt x="7196" y="2595"/>
                  </a:lnTo>
                  <a:lnTo>
                    <a:pt x="6880" y="2910"/>
                  </a:lnTo>
                  <a:lnTo>
                    <a:pt x="6609" y="3226"/>
                  </a:lnTo>
                  <a:lnTo>
                    <a:pt x="6045" y="3903"/>
                  </a:lnTo>
                  <a:lnTo>
                    <a:pt x="5549" y="4580"/>
                  </a:lnTo>
                  <a:lnTo>
                    <a:pt x="5098" y="5279"/>
                  </a:lnTo>
                  <a:lnTo>
                    <a:pt x="4692" y="5978"/>
                  </a:lnTo>
                  <a:lnTo>
                    <a:pt x="4331" y="6677"/>
                  </a:lnTo>
                  <a:lnTo>
                    <a:pt x="4015" y="7331"/>
                  </a:lnTo>
                  <a:lnTo>
                    <a:pt x="3767" y="7986"/>
                  </a:lnTo>
                  <a:lnTo>
                    <a:pt x="3564" y="8595"/>
                  </a:lnTo>
                  <a:lnTo>
                    <a:pt x="3429" y="9136"/>
                  </a:lnTo>
                  <a:lnTo>
                    <a:pt x="3338" y="9632"/>
                  </a:lnTo>
                  <a:lnTo>
                    <a:pt x="3271" y="10399"/>
                  </a:lnTo>
                  <a:lnTo>
                    <a:pt x="3226" y="11098"/>
                  </a:lnTo>
                  <a:lnTo>
                    <a:pt x="3181" y="12249"/>
                  </a:lnTo>
                  <a:lnTo>
                    <a:pt x="3181" y="12790"/>
                  </a:lnTo>
                  <a:lnTo>
                    <a:pt x="3158" y="13309"/>
                  </a:lnTo>
                  <a:lnTo>
                    <a:pt x="3090" y="13828"/>
                  </a:lnTo>
                  <a:lnTo>
                    <a:pt x="3000" y="14347"/>
                  </a:lnTo>
                  <a:lnTo>
                    <a:pt x="2842" y="14910"/>
                  </a:lnTo>
                  <a:lnTo>
                    <a:pt x="2594" y="15542"/>
                  </a:lnTo>
                  <a:lnTo>
                    <a:pt x="2278" y="16241"/>
                  </a:lnTo>
                  <a:lnTo>
                    <a:pt x="1850" y="17076"/>
                  </a:lnTo>
                  <a:lnTo>
                    <a:pt x="1489" y="17753"/>
                  </a:lnTo>
                  <a:lnTo>
                    <a:pt x="1196" y="18407"/>
                  </a:lnTo>
                  <a:lnTo>
                    <a:pt x="947" y="19038"/>
                  </a:lnTo>
                  <a:lnTo>
                    <a:pt x="722" y="19647"/>
                  </a:lnTo>
                  <a:lnTo>
                    <a:pt x="541" y="20256"/>
                  </a:lnTo>
                  <a:lnTo>
                    <a:pt x="406" y="20820"/>
                  </a:lnTo>
                  <a:lnTo>
                    <a:pt x="271" y="21362"/>
                  </a:lnTo>
                  <a:lnTo>
                    <a:pt x="181" y="21858"/>
                  </a:lnTo>
                  <a:lnTo>
                    <a:pt x="113" y="22309"/>
                  </a:lnTo>
                  <a:lnTo>
                    <a:pt x="68" y="22738"/>
                  </a:lnTo>
                  <a:lnTo>
                    <a:pt x="0" y="23414"/>
                  </a:lnTo>
                  <a:lnTo>
                    <a:pt x="0" y="23865"/>
                  </a:lnTo>
                  <a:lnTo>
                    <a:pt x="0" y="24046"/>
                  </a:lnTo>
                  <a:lnTo>
                    <a:pt x="23" y="24181"/>
                  </a:lnTo>
                  <a:lnTo>
                    <a:pt x="90" y="24294"/>
                  </a:lnTo>
                  <a:lnTo>
                    <a:pt x="158" y="24316"/>
                  </a:lnTo>
                  <a:lnTo>
                    <a:pt x="203" y="24362"/>
                  </a:lnTo>
                  <a:lnTo>
                    <a:pt x="406" y="24362"/>
                  </a:lnTo>
                  <a:lnTo>
                    <a:pt x="474" y="24339"/>
                  </a:lnTo>
                  <a:lnTo>
                    <a:pt x="587" y="24271"/>
                  </a:lnTo>
                  <a:lnTo>
                    <a:pt x="654" y="24159"/>
                  </a:lnTo>
                  <a:lnTo>
                    <a:pt x="654" y="24091"/>
                  </a:lnTo>
                  <a:lnTo>
                    <a:pt x="677" y="24023"/>
                  </a:lnTo>
                  <a:lnTo>
                    <a:pt x="654" y="23865"/>
                  </a:lnTo>
                  <a:lnTo>
                    <a:pt x="677" y="23459"/>
                  </a:lnTo>
                  <a:lnTo>
                    <a:pt x="722" y="22805"/>
                  </a:lnTo>
                  <a:lnTo>
                    <a:pt x="790" y="22422"/>
                  </a:lnTo>
                  <a:lnTo>
                    <a:pt x="857" y="21971"/>
                  </a:lnTo>
                  <a:lnTo>
                    <a:pt x="947" y="21497"/>
                  </a:lnTo>
                  <a:lnTo>
                    <a:pt x="1060" y="20978"/>
                  </a:lnTo>
                  <a:lnTo>
                    <a:pt x="1196" y="20437"/>
                  </a:lnTo>
                  <a:lnTo>
                    <a:pt x="1376" y="19873"/>
                  </a:lnTo>
                  <a:lnTo>
                    <a:pt x="1579" y="19264"/>
                  </a:lnTo>
                  <a:lnTo>
                    <a:pt x="1827" y="18655"/>
                  </a:lnTo>
                  <a:lnTo>
                    <a:pt x="2098" y="18046"/>
                  </a:lnTo>
                  <a:lnTo>
                    <a:pt x="2436" y="17392"/>
                  </a:lnTo>
                  <a:lnTo>
                    <a:pt x="2887" y="16512"/>
                  </a:lnTo>
                  <a:lnTo>
                    <a:pt x="3226" y="15745"/>
                  </a:lnTo>
                  <a:lnTo>
                    <a:pt x="3361" y="15407"/>
                  </a:lnTo>
                  <a:lnTo>
                    <a:pt x="3474" y="15068"/>
                  </a:lnTo>
                  <a:lnTo>
                    <a:pt x="3587" y="14775"/>
                  </a:lnTo>
                  <a:lnTo>
                    <a:pt x="3654" y="14482"/>
                  </a:lnTo>
                  <a:lnTo>
                    <a:pt x="3767" y="13918"/>
                  </a:lnTo>
                  <a:lnTo>
                    <a:pt x="3812" y="13377"/>
                  </a:lnTo>
                  <a:lnTo>
                    <a:pt x="3857" y="12835"/>
                  </a:lnTo>
                  <a:lnTo>
                    <a:pt x="3857" y="12271"/>
                  </a:lnTo>
                  <a:lnTo>
                    <a:pt x="3902" y="11121"/>
                  </a:lnTo>
                  <a:lnTo>
                    <a:pt x="3947" y="10467"/>
                  </a:lnTo>
                  <a:lnTo>
                    <a:pt x="4015" y="9700"/>
                  </a:lnTo>
                  <a:lnTo>
                    <a:pt x="4105" y="9226"/>
                  </a:lnTo>
                  <a:lnTo>
                    <a:pt x="4241" y="8707"/>
                  </a:lnTo>
                  <a:lnTo>
                    <a:pt x="4421" y="8121"/>
                  </a:lnTo>
                  <a:lnTo>
                    <a:pt x="4669" y="7512"/>
                  </a:lnTo>
                  <a:lnTo>
                    <a:pt x="4985" y="6880"/>
                  </a:lnTo>
                  <a:lnTo>
                    <a:pt x="5323" y="6226"/>
                  </a:lnTo>
                  <a:lnTo>
                    <a:pt x="5707" y="5572"/>
                  </a:lnTo>
                  <a:lnTo>
                    <a:pt x="6158" y="4918"/>
                  </a:lnTo>
                  <a:lnTo>
                    <a:pt x="6632" y="4264"/>
                  </a:lnTo>
                  <a:lnTo>
                    <a:pt x="7150" y="3655"/>
                  </a:lnTo>
                  <a:lnTo>
                    <a:pt x="7692" y="3068"/>
                  </a:lnTo>
                  <a:lnTo>
                    <a:pt x="7985" y="2775"/>
                  </a:lnTo>
                  <a:lnTo>
                    <a:pt x="8278" y="2527"/>
                  </a:lnTo>
                  <a:lnTo>
                    <a:pt x="8572" y="2256"/>
                  </a:lnTo>
                  <a:lnTo>
                    <a:pt x="8887" y="2031"/>
                  </a:lnTo>
                  <a:lnTo>
                    <a:pt x="9203" y="1805"/>
                  </a:lnTo>
                  <a:lnTo>
                    <a:pt x="9541" y="1602"/>
                  </a:lnTo>
                  <a:lnTo>
                    <a:pt x="9880" y="1399"/>
                  </a:lnTo>
                  <a:lnTo>
                    <a:pt x="10218" y="1241"/>
                  </a:lnTo>
                  <a:lnTo>
                    <a:pt x="10556" y="1083"/>
                  </a:lnTo>
                  <a:lnTo>
                    <a:pt x="10917" y="948"/>
                  </a:lnTo>
                  <a:lnTo>
                    <a:pt x="11346" y="835"/>
                  </a:lnTo>
                  <a:lnTo>
                    <a:pt x="11775" y="745"/>
                  </a:lnTo>
                  <a:lnTo>
                    <a:pt x="12226" y="677"/>
                  </a:lnTo>
                  <a:lnTo>
                    <a:pt x="12654" y="677"/>
                  </a:lnTo>
                  <a:lnTo>
                    <a:pt x="13083" y="700"/>
                  </a:lnTo>
                  <a:lnTo>
                    <a:pt x="13534" y="745"/>
                  </a:lnTo>
                  <a:lnTo>
                    <a:pt x="13962" y="835"/>
                  </a:lnTo>
                  <a:lnTo>
                    <a:pt x="14391" y="970"/>
                  </a:lnTo>
                  <a:lnTo>
                    <a:pt x="14820" y="1151"/>
                  </a:lnTo>
                  <a:lnTo>
                    <a:pt x="15248" y="1354"/>
                  </a:lnTo>
                  <a:lnTo>
                    <a:pt x="15677" y="1580"/>
                  </a:lnTo>
                  <a:lnTo>
                    <a:pt x="16105" y="1873"/>
                  </a:lnTo>
                  <a:lnTo>
                    <a:pt x="16534" y="2189"/>
                  </a:lnTo>
                  <a:lnTo>
                    <a:pt x="16963" y="2527"/>
                  </a:lnTo>
                  <a:lnTo>
                    <a:pt x="17391" y="2933"/>
                  </a:lnTo>
                  <a:lnTo>
                    <a:pt x="17820" y="3339"/>
                  </a:lnTo>
                  <a:lnTo>
                    <a:pt x="18293" y="3880"/>
                  </a:lnTo>
                  <a:lnTo>
                    <a:pt x="18744" y="4399"/>
                  </a:lnTo>
                  <a:lnTo>
                    <a:pt x="19128" y="4895"/>
                  </a:lnTo>
                  <a:lnTo>
                    <a:pt x="19489" y="5369"/>
                  </a:lnTo>
                  <a:lnTo>
                    <a:pt x="19827" y="5865"/>
                  </a:lnTo>
                  <a:lnTo>
                    <a:pt x="20098" y="6316"/>
                  </a:lnTo>
                  <a:lnTo>
                    <a:pt x="20346" y="6768"/>
                  </a:lnTo>
                  <a:lnTo>
                    <a:pt x="20549" y="7219"/>
                  </a:lnTo>
                  <a:lnTo>
                    <a:pt x="20729" y="7647"/>
                  </a:lnTo>
                  <a:lnTo>
                    <a:pt x="20887" y="8076"/>
                  </a:lnTo>
                  <a:lnTo>
                    <a:pt x="21000" y="8482"/>
                  </a:lnTo>
                  <a:lnTo>
                    <a:pt x="21090" y="8888"/>
                  </a:lnTo>
                  <a:lnTo>
                    <a:pt x="21158" y="9271"/>
                  </a:lnTo>
                  <a:lnTo>
                    <a:pt x="21203" y="9655"/>
                  </a:lnTo>
                  <a:lnTo>
                    <a:pt x="21226" y="10016"/>
                  </a:lnTo>
                  <a:lnTo>
                    <a:pt x="21203" y="10377"/>
                  </a:lnTo>
                  <a:lnTo>
                    <a:pt x="21181" y="10737"/>
                  </a:lnTo>
                  <a:lnTo>
                    <a:pt x="21135" y="11076"/>
                  </a:lnTo>
                  <a:lnTo>
                    <a:pt x="21068" y="11414"/>
                  </a:lnTo>
                  <a:lnTo>
                    <a:pt x="21000" y="11730"/>
                  </a:lnTo>
                  <a:lnTo>
                    <a:pt x="20910" y="12046"/>
                  </a:lnTo>
                  <a:lnTo>
                    <a:pt x="20797" y="12362"/>
                  </a:lnTo>
                  <a:lnTo>
                    <a:pt x="20549" y="12948"/>
                  </a:lnTo>
                  <a:lnTo>
                    <a:pt x="20256" y="13512"/>
                  </a:lnTo>
                  <a:lnTo>
                    <a:pt x="19963" y="14053"/>
                  </a:lnTo>
                  <a:lnTo>
                    <a:pt x="19647" y="14572"/>
                  </a:lnTo>
                  <a:lnTo>
                    <a:pt x="19331" y="15046"/>
                  </a:lnTo>
                  <a:lnTo>
                    <a:pt x="18925" y="15700"/>
                  </a:lnTo>
                  <a:lnTo>
                    <a:pt x="18564" y="16309"/>
                  </a:lnTo>
                  <a:lnTo>
                    <a:pt x="18429" y="16602"/>
                  </a:lnTo>
                  <a:lnTo>
                    <a:pt x="18316" y="16895"/>
                  </a:lnTo>
                  <a:lnTo>
                    <a:pt x="18226" y="17189"/>
                  </a:lnTo>
                  <a:lnTo>
                    <a:pt x="18158" y="17459"/>
                  </a:lnTo>
                  <a:lnTo>
                    <a:pt x="18023" y="18610"/>
                  </a:lnTo>
                  <a:lnTo>
                    <a:pt x="17887" y="20031"/>
                  </a:lnTo>
                  <a:lnTo>
                    <a:pt x="17594" y="23121"/>
                  </a:lnTo>
                  <a:lnTo>
                    <a:pt x="17278" y="26843"/>
                  </a:lnTo>
                  <a:lnTo>
                    <a:pt x="17278" y="26910"/>
                  </a:lnTo>
                  <a:lnTo>
                    <a:pt x="17278" y="26978"/>
                  </a:lnTo>
                  <a:lnTo>
                    <a:pt x="17346" y="27091"/>
                  </a:lnTo>
                  <a:lnTo>
                    <a:pt x="17436" y="27159"/>
                  </a:lnTo>
                  <a:lnTo>
                    <a:pt x="17504" y="27181"/>
                  </a:lnTo>
                  <a:lnTo>
                    <a:pt x="17572" y="27204"/>
                  </a:lnTo>
                  <a:lnTo>
                    <a:pt x="17594" y="27204"/>
                  </a:lnTo>
                  <a:lnTo>
                    <a:pt x="17729" y="27181"/>
                  </a:lnTo>
                  <a:lnTo>
                    <a:pt x="17820" y="27113"/>
                  </a:lnTo>
                  <a:lnTo>
                    <a:pt x="17910" y="27023"/>
                  </a:lnTo>
                  <a:lnTo>
                    <a:pt x="17932" y="26888"/>
                  </a:lnTo>
                  <a:lnTo>
                    <a:pt x="18271" y="23189"/>
                  </a:lnTo>
                  <a:lnTo>
                    <a:pt x="18541" y="20098"/>
                  </a:lnTo>
                  <a:lnTo>
                    <a:pt x="18699" y="18700"/>
                  </a:lnTo>
                  <a:lnTo>
                    <a:pt x="18835" y="17550"/>
                  </a:lnTo>
                  <a:lnTo>
                    <a:pt x="18880" y="17324"/>
                  </a:lnTo>
                  <a:lnTo>
                    <a:pt x="18947" y="17076"/>
                  </a:lnTo>
                  <a:lnTo>
                    <a:pt x="19060" y="16828"/>
                  </a:lnTo>
                  <a:lnTo>
                    <a:pt x="19196" y="16580"/>
                  </a:lnTo>
                  <a:lnTo>
                    <a:pt x="19511" y="16016"/>
                  </a:lnTo>
                  <a:lnTo>
                    <a:pt x="19895" y="15429"/>
                  </a:lnTo>
                  <a:lnTo>
                    <a:pt x="20211" y="14933"/>
                  </a:lnTo>
                  <a:lnTo>
                    <a:pt x="20549" y="14392"/>
                  </a:lnTo>
                  <a:lnTo>
                    <a:pt x="20865" y="13828"/>
                  </a:lnTo>
                  <a:lnTo>
                    <a:pt x="21158" y="13219"/>
                  </a:lnTo>
                  <a:lnTo>
                    <a:pt x="21429" y="12587"/>
                  </a:lnTo>
                  <a:lnTo>
                    <a:pt x="21541" y="12271"/>
                  </a:lnTo>
                  <a:lnTo>
                    <a:pt x="21632" y="11933"/>
                  </a:lnTo>
                  <a:lnTo>
                    <a:pt x="21722" y="11572"/>
                  </a:lnTo>
                  <a:lnTo>
                    <a:pt x="21790" y="11211"/>
                  </a:lnTo>
                  <a:lnTo>
                    <a:pt x="21857" y="10850"/>
                  </a:lnTo>
                  <a:lnTo>
                    <a:pt x="21880" y="10467"/>
                  </a:lnTo>
                  <a:lnTo>
                    <a:pt x="21902" y="10083"/>
                  </a:lnTo>
                  <a:lnTo>
                    <a:pt x="21880" y="9677"/>
                  </a:lnTo>
                  <a:lnTo>
                    <a:pt x="21835" y="9271"/>
                  </a:lnTo>
                  <a:lnTo>
                    <a:pt x="21767" y="8843"/>
                  </a:lnTo>
                  <a:lnTo>
                    <a:pt x="21677" y="8414"/>
                  </a:lnTo>
                  <a:lnTo>
                    <a:pt x="21564" y="7963"/>
                  </a:lnTo>
                  <a:lnTo>
                    <a:pt x="21406" y="7512"/>
                  </a:lnTo>
                  <a:lnTo>
                    <a:pt x="21226" y="7038"/>
                  </a:lnTo>
                  <a:lnTo>
                    <a:pt x="21000" y="6565"/>
                  </a:lnTo>
                  <a:lnTo>
                    <a:pt x="20729" y="6068"/>
                  </a:lnTo>
                  <a:lnTo>
                    <a:pt x="20436" y="5572"/>
                  </a:lnTo>
                  <a:lnTo>
                    <a:pt x="20098" y="5053"/>
                  </a:lnTo>
                  <a:lnTo>
                    <a:pt x="19714" y="4534"/>
                  </a:lnTo>
                  <a:lnTo>
                    <a:pt x="19286" y="3993"/>
                  </a:lnTo>
                  <a:lnTo>
                    <a:pt x="18812" y="3452"/>
                  </a:lnTo>
                  <a:lnTo>
                    <a:pt x="18293" y="2888"/>
                  </a:lnTo>
                  <a:lnTo>
                    <a:pt x="17842" y="2414"/>
                  </a:lnTo>
                  <a:lnTo>
                    <a:pt x="17391" y="2008"/>
                  </a:lnTo>
                  <a:lnTo>
                    <a:pt x="16917" y="1625"/>
                  </a:lnTo>
                  <a:lnTo>
                    <a:pt x="16444" y="1286"/>
                  </a:lnTo>
                  <a:lnTo>
                    <a:pt x="15970" y="970"/>
                  </a:lnTo>
                  <a:lnTo>
                    <a:pt x="15519" y="722"/>
                  </a:lnTo>
                  <a:lnTo>
                    <a:pt x="15045" y="497"/>
                  </a:lnTo>
                  <a:lnTo>
                    <a:pt x="14572" y="316"/>
                  </a:lnTo>
                  <a:lnTo>
                    <a:pt x="14075" y="181"/>
                  </a:lnTo>
                  <a:lnTo>
                    <a:pt x="13602" y="68"/>
                  </a:lnTo>
                  <a:lnTo>
                    <a:pt x="131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47625" dir="426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2" name="Google Shape;3432;p35"/>
            <p:cNvSpPr/>
            <p:nvPr/>
          </p:nvSpPr>
          <p:spPr>
            <a:xfrm>
              <a:off x="10335079" y="2773862"/>
              <a:ext cx="63768" cy="70460"/>
            </a:xfrm>
            <a:custGeom>
              <a:avLst/>
              <a:gdLst/>
              <a:ahLst/>
              <a:cxnLst/>
              <a:rect l="l" t="t" r="r" b="b"/>
              <a:pathLst>
                <a:path w="2144" h="2369" extrusionOk="0">
                  <a:moveTo>
                    <a:pt x="0" y="0"/>
                  </a:moveTo>
                  <a:lnTo>
                    <a:pt x="0" y="2166"/>
                  </a:lnTo>
                  <a:lnTo>
                    <a:pt x="1602" y="2369"/>
                  </a:lnTo>
                  <a:lnTo>
                    <a:pt x="2143" y="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extrusionOk="0">
                  <a:moveTo>
                    <a:pt x="722" y="1"/>
                  </a:moveTo>
                  <a:lnTo>
                    <a:pt x="632" y="46"/>
                  </a:lnTo>
                  <a:lnTo>
                    <a:pt x="564" y="91"/>
                  </a:lnTo>
                  <a:lnTo>
                    <a:pt x="497" y="159"/>
                  </a:lnTo>
                  <a:lnTo>
                    <a:pt x="451" y="226"/>
                  </a:lnTo>
                  <a:lnTo>
                    <a:pt x="406" y="294"/>
                  </a:lnTo>
                  <a:lnTo>
                    <a:pt x="384" y="384"/>
                  </a:lnTo>
                  <a:lnTo>
                    <a:pt x="23" y="3339"/>
                  </a:lnTo>
                  <a:lnTo>
                    <a:pt x="0" y="3429"/>
                  </a:lnTo>
                  <a:lnTo>
                    <a:pt x="23" y="3520"/>
                  </a:lnTo>
                  <a:lnTo>
                    <a:pt x="68" y="3610"/>
                  </a:lnTo>
                  <a:lnTo>
                    <a:pt x="113" y="3677"/>
                  </a:lnTo>
                  <a:lnTo>
                    <a:pt x="158" y="3745"/>
                  </a:lnTo>
                  <a:lnTo>
                    <a:pt x="226" y="3790"/>
                  </a:lnTo>
                  <a:lnTo>
                    <a:pt x="316" y="3835"/>
                  </a:lnTo>
                  <a:lnTo>
                    <a:pt x="406" y="3858"/>
                  </a:lnTo>
                  <a:lnTo>
                    <a:pt x="3361" y="4219"/>
                  </a:lnTo>
                  <a:lnTo>
                    <a:pt x="3542" y="4219"/>
                  </a:lnTo>
                  <a:lnTo>
                    <a:pt x="3632" y="4174"/>
                  </a:lnTo>
                  <a:lnTo>
                    <a:pt x="3700" y="4129"/>
                  </a:lnTo>
                  <a:lnTo>
                    <a:pt x="3767" y="4083"/>
                  </a:lnTo>
                  <a:lnTo>
                    <a:pt x="3812" y="4016"/>
                  </a:lnTo>
                  <a:lnTo>
                    <a:pt x="3835" y="3926"/>
                  </a:lnTo>
                  <a:lnTo>
                    <a:pt x="3857" y="3835"/>
                  </a:lnTo>
                  <a:lnTo>
                    <a:pt x="4241" y="880"/>
                  </a:lnTo>
                  <a:lnTo>
                    <a:pt x="4241" y="790"/>
                  </a:lnTo>
                  <a:lnTo>
                    <a:pt x="4218" y="700"/>
                  </a:lnTo>
                  <a:lnTo>
                    <a:pt x="4196" y="610"/>
                  </a:lnTo>
                  <a:lnTo>
                    <a:pt x="4151" y="542"/>
                  </a:lnTo>
                  <a:lnTo>
                    <a:pt x="4083" y="474"/>
                  </a:lnTo>
                  <a:lnTo>
                    <a:pt x="4015" y="429"/>
                  </a:lnTo>
                  <a:lnTo>
                    <a:pt x="3948" y="384"/>
                  </a:lnTo>
                  <a:lnTo>
                    <a:pt x="3857" y="384"/>
                  </a:lnTo>
                  <a:lnTo>
                    <a:pt x="90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35"/>
            <p:cNvSpPr/>
            <p:nvPr/>
          </p:nvSpPr>
          <p:spPr>
            <a:xfrm>
              <a:off x="10309590" y="2668516"/>
              <a:ext cx="126138" cy="125484"/>
            </a:xfrm>
            <a:custGeom>
              <a:avLst/>
              <a:gdLst/>
              <a:ahLst/>
              <a:cxnLst/>
              <a:rect l="l" t="t" r="r" b="b"/>
              <a:pathLst>
                <a:path w="4241" h="4219" fill="none" extrusionOk="0">
                  <a:moveTo>
                    <a:pt x="3361" y="4219"/>
                  </a:moveTo>
                  <a:lnTo>
                    <a:pt x="406" y="3858"/>
                  </a:lnTo>
                  <a:lnTo>
                    <a:pt x="406" y="3858"/>
                  </a:lnTo>
                  <a:lnTo>
                    <a:pt x="316" y="3835"/>
                  </a:lnTo>
                  <a:lnTo>
                    <a:pt x="226" y="3790"/>
                  </a:lnTo>
                  <a:lnTo>
                    <a:pt x="158" y="3745"/>
                  </a:lnTo>
                  <a:lnTo>
                    <a:pt x="113" y="3677"/>
                  </a:lnTo>
                  <a:lnTo>
                    <a:pt x="68" y="3610"/>
                  </a:lnTo>
                  <a:lnTo>
                    <a:pt x="23" y="3520"/>
                  </a:lnTo>
                  <a:lnTo>
                    <a:pt x="0" y="3429"/>
                  </a:lnTo>
                  <a:lnTo>
                    <a:pt x="23" y="3339"/>
                  </a:lnTo>
                  <a:lnTo>
                    <a:pt x="384" y="384"/>
                  </a:lnTo>
                  <a:lnTo>
                    <a:pt x="384" y="384"/>
                  </a:lnTo>
                  <a:lnTo>
                    <a:pt x="406" y="294"/>
                  </a:lnTo>
                  <a:lnTo>
                    <a:pt x="451" y="226"/>
                  </a:lnTo>
                  <a:lnTo>
                    <a:pt x="497" y="159"/>
                  </a:lnTo>
                  <a:lnTo>
                    <a:pt x="564" y="91"/>
                  </a:lnTo>
                  <a:lnTo>
                    <a:pt x="632" y="46"/>
                  </a:lnTo>
                  <a:lnTo>
                    <a:pt x="722" y="1"/>
                  </a:lnTo>
                  <a:lnTo>
                    <a:pt x="812" y="1"/>
                  </a:lnTo>
                  <a:lnTo>
                    <a:pt x="903" y="1"/>
                  </a:lnTo>
                  <a:lnTo>
                    <a:pt x="3857" y="384"/>
                  </a:lnTo>
                  <a:lnTo>
                    <a:pt x="3857" y="384"/>
                  </a:lnTo>
                  <a:lnTo>
                    <a:pt x="3948" y="384"/>
                  </a:lnTo>
                  <a:lnTo>
                    <a:pt x="4015" y="429"/>
                  </a:lnTo>
                  <a:lnTo>
                    <a:pt x="4083" y="474"/>
                  </a:lnTo>
                  <a:lnTo>
                    <a:pt x="4151" y="542"/>
                  </a:lnTo>
                  <a:lnTo>
                    <a:pt x="4196" y="610"/>
                  </a:lnTo>
                  <a:lnTo>
                    <a:pt x="4218" y="700"/>
                  </a:lnTo>
                  <a:lnTo>
                    <a:pt x="4241" y="790"/>
                  </a:lnTo>
                  <a:lnTo>
                    <a:pt x="4241" y="880"/>
                  </a:lnTo>
                  <a:lnTo>
                    <a:pt x="3857" y="3835"/>
                  </a:lnTo>
                  <a:lnTo>
                    <a:pt x="3857" y="3835"/>
                  </a:lnTo>
                  <a:lnTo>
                    <a:pt x="3835" y="3926"/>
                  </a:lnTo>
                  <a:lnTo>
                    <a:pt x="3812" y="4016"/>
                  </a:lnTo>
                  <a:lnTo>
                    <a:pt x="3767" y="4083"/>
                  </a:lnTo>
                  <a:lnTo>
                    <a:pt x="3700" y="4129"/>
                  </a:lnTo>
                  <a:lnTo>
                    <a:pt x="3632" y="4174"/>
                  </a:lnTo>
                  <a:lnTo>
                    <a:pt x="3542" y="4219"/>
                  </a:lnTo>
                  <a:lnTo>
                    <a:pt x="3451" y="4219"/>
                  </a:lnTo>
                  <a:lnTo>
                    <a:pt x="3361" y="42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35"/>
            <p:cNvSpPr/>
            <p:nvPr/>
          </p:nvSpPr>
          <p:spPr>
            <a:xfrm>
              <a:off x="10325026" y="2683952"/>
              <a:ext cx="95295" cy="95295"/>
            </a:xfrm>
            <a:custGeom>
              <a:avLst/>
              <a:gdLst/>
              <a:ahLst/>
              <a:cxnLst/>
              <a:rect l="l" t="t" r="r" b="b"/>
              <a:pathLst>
                <a:path w="3204" h="3204" extrusionOk="0">
                  <a:moveTo>
                    <a:pt x="361" y="1"/>
                  </a:moveTo>
                  <a:lnTo>
                    <a:pt x="0" y="2843"/>
                  </a:lnTo>
                  <a:lnTo>
                    <a:pt x="2842" y="3204"/>
                  </a:lnTo>
                  <a:lnTo>
                    <a:pt x="3203" y="361"/>
                  </a:lnTo>
                  <a:lnTo>
                    <a:pt x="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35"/>
            <p:cNvSpPr/>
            <p:nvPr/>
          </p:nvSpPr>
          <p:spPr>
            <a:xfrm>
              <a:off x="10331064" y="2689990"/>
              <a:ext cx="83220" cy="83220"/>
            </a:xfrm>
            <a:custGeom>
              <a:avLst/>
              <a:gdLst/>
              <a:ahLst/>
              <a:cxnLst/>
              <a:rect l="l" t="t" r="r" b="b"/>
              <a:pathLst>
                <a:path w="2798" h="2798" extrusionOk="0">
                  <a:moveTo>
                    <a:pt x="316" y="1"/>
                  </a:moveTo>
                  <a:lnTo>
                    <a:pt x="0" y="2482"/>
                  </a:lnTo>
                  <a:lnTo>
                    <a:pt x="2481" y="2798"/>
                  </a:lnTo>
                  <a:lnTo>
                    <a:pt x="2797" y="316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extrusionOk="0">
                  <a:moveTo>
                    <a:pt x="226" y="0"/>
                  </a:moveTo>
                  <a:lnTo>
                    <a:pt x="1" y="1714"/>
                  </a:lnTo>
                  <a:lnTo>
                    <a:pt x="1738" y="1940"/>
                  </a:lnTo>
                  <a:lnTo>
                    <a:pt x="1941" y="203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35"/>
            <p:cNvSpPr/>
            <p:nvPr/>
          </p:nvSpPr>
          <p:spPr>
            <a:xfrm>
              <a:off x="10343794" y="2702749"/>
              <a:ext cx="57730" cy="57700"/>
            </a:xfrm>
            <a:custGeom>
              <a:avLst/>
              <a:gdLst/>
              <a:ahLst/>
              <a:cxnLst/>
              <a:rect l="l" t="t" r="r" b="b"/>
              <a:pathLst>
                <a:path w="1941" h="1940" fill="none" extrusionOk="0">
                  <a:moveTo>
                    <a:pt x="1738" y="194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941" y="203"/>
                  </a:lnTo>
                  <a:lnTo>
                    <a:pt x="1738" y="19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35"/>
            <p:cNvSpPr/>
            <p:nvPr/>
          </p:nvSpPr>
          <p:spPr>
            <a:xfrm>
              <a:off x="10343794" y="2702749"/>
              <a:ext cx="46339" cy="51008"/>
            </a:xfrm>
            <a:custGeom>
              <a:avLst/>
              <a:gdLst/>
              <a:ahLst/>
              <a:cxnLst/>
              <a:rect l="l" t="t" r="r" b="b"/>
              <a:pathLst>
                <a:path w="1558" h="1715" fill="none" extrusionOk="0">
                  <a:moveTo>
                    <a:pt x="226" y="0"/>
                  </a:moveTo>
                  <a:lnTo>
                    <a:pt x="1" y="1714"/>
                  </a:lnTo>
                  <a:lnTo>
                    <a:pt x="226" y="0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1557" y="158"/>
                  </a:lnTo>
                  <a:lnTo>
                    <a:pt x="2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35"/>
            <p:cNvSpPr/>
            <p:nvPr/>
          </p:nvSpPr>
          <p:spPr>
            <a:xfrm>
              <a:off x="9935914" y="2738974"/>
              <a:ext cx="68467" cy="50324"/>
            </a:xfrm>
            <a:custGeom>
              <a:avLst/>
              <a:gdLst/>
              <a:ahLst/>
              <a:cxnLst/>
              <a:rect l="l" t="t" r="r" b="b"/>
              <a:pathLst>
                <a:path w="2302" h="1692" extrusionOk="0">
                  <a:moveTo>
                    <a:pt x="181" y="0"/>
                  </a:moveTo>
                  <a:lnTo>
                    <a:pt x="0" y="1421"/>
                  </a:lnTo>
                  <a:lnTo>
                    <a:pt x="2121" y="1692"/>
                  </a:lnTo>
                  <a:lnTo>
                    <a:pt x="2301" y="248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35"/>
            <p:cNvSpPr/>
            <p:nvPr/>
          </p:nvSpPr>
          <p:spPr>
            <a:xfrm>
              <a:off x="10075463" y="2716162"/>
              <a:ext cx="157011" cy="102671"/>
            </a:xfrm>
            <a:custGeom>
              <a:avLst/>
              <a:gdLst/>
              <a:ahLst/>
              <a:cxnLst/>
              <a:rect l="l" t="t" r="r" b="b"/>
              <a:pathLst>
                <a:path w="5279" h="3452" extrusionOk="0">
                  <a:moveTo>
                    <a:pt x="1940" y="745"/>
                  </a:moveTo>
                  <a:lnTo>
                    <a:pt x="3880" y="993"/>
                  </a:lnTo>
                  <a:lnTo>
                    <a:pt x="4286" y="2301"/>
                  </a:lnTo>
                  <a:lnTo>
                    <a:pt x="1241" y="1918"/>
                  </a:lnTo>
                  <a:lnTo>
                    <a:pt x="1940" y="745"/>
                  </a:lnTo>
                  <a:close/>
                  <a:moveTo>
                    <a:pt x="1308" y="0"/>
                  </a:moveTo>
                  <a:lnTo>
                    <a:pt x="0" y="2820"/>
                  </a:lnTo>
                  <a:lnTo>
                    <a:pt x="5278" y="3451"/>
                  </a:lnTo>
                  <a:lnTo>
                    <a:pt x="4669" y="406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35"/>
            <p:cNvSpPr/>
            <p:nvPr/>
          </p:nvSpPr>
          <p:spPr>
            <a:xfrm>
              <a:off x="10055982" y="2753726"/>
              <a:ext cx="199304" cy="77836"/>
            </a:xfrm>
            <a:custGeom>
              <a:avLst/>
              <a:gdLst/>
              <a:ahLst/>
              <a:cxnLst/>
              <a:rect l="l" t="t" r="r" b="b"/>
              <a:pathLst>
                <a:path w="6701" h="2617" extrusionOk="0">
                  <a:moveTo>
                    <a:pt x="227" y="0"/>
                  </a:moveTo>
                  <a:lnTo>
                    <a:pt x="1" y="1850"/>
                  </a:lnTo>
                  <a:lnTo>
                    <a:pt x="6475" y="2617"/>
                  </a:lnTo>
                  <a:lnTo>
                    <a:pt x="6700" y="767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extrusionOk="0">
                  <a:moveTo>
                    <a:pt x="1602" y="0"/>
                  </a:moveTo>
                  <a:lnTo>
                    <a:pt x="1557" y="23"/>
                  </a:lnTo>
                  <a:lnTo>
                    <a:pt x="1512" y="23"/>
                  </a:lnTo>
                  <a:lnTo>
                    <a:pt x="1489" y="68"/>
                  </a:lnTo>
                  <a:lnTo>
                    <a:pt x="1466" y="113"/>
                  </a:lnTo>
                  <a:lnTo>
                    <a:pt x="0" y="12294"/>
                  </a:lnTo>
                  <a:lnTo>
                    <a:pt x="0" y="12316"/>
                  </a:lnTo>
                  <a:lnTo>
                    <a:pt x="23" y="12361"/>
                  </a:lnTo>
                  <a:lnTo>
                    <a:pt x="45" y="12384"/>
                  </a:lnTo>
                  <a:lnTo>
                    <a:pt x="91" y="12407"/>
                  </a:lnTo>
                  <a:lnTo>
                    <a:pt x="18361" y="14617"/>
                  </a:lnTo>
                  <a:lnTo>
                    <a:pt x="18406" y="14617"/>
                  </a:lnTo>
                  <a:lnTo>
                    <a:pt x="18429" y="14595"/>
                  </a:lnTo>
                  <a:lnTo>
                    <a:pt x="18474" y="14572"/>
                  </a:lnTo>
                  <a:lnTo>
                    <a:pt x="18474" y="14527"/>
                  </a:lnTo>
                  <a:lnTo>
                    <a:pt x="19963" y="2346"/>
                  </a:lnTo>
                  <a:lnTo>
                    <a:pt x="19963" y="2301"/>
                  </a:lnTo>
                  <a:lnTo>
                    <a:pt x="19940" y="2279"/>
                  </a:lnTo>
                  <a:lnTo>
                    <a:pt x="19895" y="2234"/>
                  </a:lnTo>
                  <a:lnTo>
                    <a:pt x="19850" y="2234"/>
                  </a:lnTo>
                  <a:lnTo>
                    <a:pt x="160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7150" dir="324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35"/>
            <p:cNvSpPr/>
            <p:nvPr/>
          </p:nvSpPr>
          <p:spPr>
            <a:xfrm>
              <a:off x="9840651" y="2759764"/>
              <a:ext cx="593750" cy="434776"/>
            </a:xfrm>
            <a:custGeom>
              <a:avLst/>
              <a:gdLst/>
              <a:ahLst/>
              <a:cxnLst/>
              <a:rect l="l" t="t" r="r" b="b"/>
              <a:pathLst>
                <a:path w="19963" h="14618" fill="none" extrusionOk="0">
                  <a:moveTo>
                    <a:pt x="18361" y="14617"/>
                  </a:moveTo>
                  <a:lnTo>
                    <a:pt x="91" y="12407"/>
                  </a:lnTo>
                  <a:lnTo>
                    <a:pt x="91" y="12407"/>
                  </a:lnTo>
                  <a:lnTo>
                    <a:pt x="45" y="12384"/>
                  </a:lnTo>
                  <a:lnTo>
                    <a:pt x="23" y="12361"/>
                  </a:lnTo>
                  <a:lnTo>
                    <a:pt x="0" y="12316"/>
                  </a:lnTo>
                  <a:lnTo>
                    <a:pt x="0" y="12294"/>
                  </a:lnTo>
                  <a:lnTo>
                    <a:pt x="1466" y="113"/>
                  </a:lnTo>
                  <a:lnTo>
                    <a:pt x="1466" y="113"/>
                  </a:lnTo>
                  <a:lnTo>
                    <a:pt x="1489" y="68"/>
                  </a:lnTo>
                  <a:lnTo>
                    <a:pt x="1512" y="23"/>
                  </a:lnTo>
                  <a:lnTo>
                    <a:pt x="1557" y="23"/>
                  </a:lnTo>
                  <a:lnTo>
                    <a:pt x="1602" y="0"/>
                  </a:lnTo>
                  <a:lnTo>
                    <a:pt x="19850" y="2234"/>
                  </a:lnTo>
                  <a:lnTo>
                    <a:pt x="19850" y="2234"/>
                  </a:lnTo>
                  <a:lnTo>
                    <a:pt x="19895" y="2234"/>
                  </a:lnTo>
                  <a:lnTo>
                    <a:pt x="19940" y="2279"/>
                  </a:lnTo>
                  <a:lnTo>
                    <a:pt x="19963" y="2301"/>
                  </a:lnTo>
                  <a:lnTo>
                    <a:pt x="19963" y="2346"/>
                  </a:lnTo>
                  <a:lnTo>
                    <a:pt x="18474" y="14527"/>
                  </a:lnTo>
                  <a:lnTo>
                    <a:pt x="18474" y="14527"/>
                  </a:lnTo>
                  <a:lnTo>
                    <a:pt x="18474" y="14572"/>
                  </a:lnTo>
                  <a:lnTo>
                    <a:pt x="18429" y="14595"/>
                  </a:lnTo>
                  <a:lnTo>
                    <a:pt x="18406" y="14617"/>
                  </a:lnTo>
                  <a:lnTo>
                    <a:pt x="18361" y="146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extrusionOk="0">
                  <a:moveTo>
                    <a:pt x="5211" y="1"/>
                  </a:moveTo>
                  <a:lnTo>
                    <a:pt x="4692" y="23"/>
                  </a:lnTo>
                  <a:lnTo>
                    <a:pt x="4174" y="91"/>
                  </a:lnTo>
                  <a:lnTo>
                    <a:pt x="3677" y="226"/>
                  </a:lnTo>
                  <a:lnTo>
                    <a:pt x="3204" y="384"/>
                  </a:lnTo>
                  <a:lnTo>
                    <a:pt x="2753" y="587"/>
                  </a:lnTo>
                  <a:lnTo>
                    <a:pt x="2324" y="835"/>
                  </a:lnTo>
                  <a:lnTo>
                    <a:pt x="1918" y="1128"/>
                  </a:lnTo>
                  <a:lnTo>
                    <a:pt x="1557" y="1467"/>
                  </a:lnTo>
                  <a:lnTo>
                    <a:pt x="1219" y="1828"/>
                  </a:lnTo>
                  <a:lnTo>
                    <a:pt x="926" y="2211"/>
                  </a:lnTo>
                  <a:lnTo>
                    <a:pt x="655" y="2640"/>
                  </a:lnTo>
                  <a:lnTo>
                    <a:pt x="429" y="3091"/>
                  </a:lnTo>
                  <a:lnTo>
                    <a:pt x="249" y="3542"/>
                  </a:lnTo>
                  <a:lnTo>
                    <a:pt x="114" y="4038"/>
                  </a:lnTo>
                  <a:lnTo>
                    <a:pt x="46" y="4557"/>
                  </a:lnTo>
                  <a:lnTo>
                    <a:pt x="1" y="5076"/>
                  </a:lnTo>
                  <a:lnTo>
                    <a:pt x="23" y="5595"/>
                  </a:lnTo>
                  <a:lnTo>
                    <a:pt x="91" y="6113"/>
                  </a:lnTo>
                  <a:lnTo>
                    <a:pt x="226" y="6610"/>
                  </a:lnTo>
                  <a:lnTo>
                    <a:pt x="384" y="7083"/>
                  </a:lnTo>
                  <a:lnTo>
                    <a:pt x="587" y="7534"/>
                  </a:lnTo>
                  <a:lnTo>
                    <a:pt x="835" y="7963"/>
                  </a:lnTo>
                  <a:lnTo>
                    <a:pt x="1129" y="8369"/>
                  </a:lnTo>
                  <a:lnTo>
                    <a:pt x="1467" y="8730"/>
                  </a:lnTo>
                  <a:lnTo>
                    <a:pt x="1828" y="9068"/>
                  </a:lnTo>
                  <a:lnTo>
                    <a:pt x="2211" y="9361"/>
                  </a:lnTo>
                  <a:lnTo>
                    <a:pt x="2640" y="9632"/>
                  </a:lnTo>
                  <a:lnTo>
                    <a:pt x="3091" y="9858"/>
                  </a:lnTo>
                  <a:lnTo>
                    <a:pt x="3542" y="10038"/>
                  </a:lnTo>
                  <a:lnTo>
                    <a:pt x="4038" y="10174"/>
                  </a:lnTo>
                  <a:lnTo>
                    <a:pt x="4557" y="10241"/>
                  </a:lnTo>
                  <a:lnTo>
                    <a:pt x="5076" y="10286"/>
                  </a:lnTo>
                  <a:lnTo>
                    <a:pt x="5595" y="10264"/>
                  </a:lnTo>
                  <a:lnTo>
                    <a:pt x="6114" y="10196"/>
                  </a:lnTo>
                  <a:lnTo>
                    <a:pt x="6610" y="10061"/>
                  </a:lnTo>
                  <a:lnTo>
                    <a:pt x="7083" y="9903"/>
                  </a:lnTo>
                  <a:lnTo>
                    <a:pt x="7535" y="9700"/>
                  </a:lnTo>
                  <a:lnTo>
                    <a:pt x="7963" y="9429"/>
                  </a:lnTo>
                  <a:lnTo>
                    <a:pt x="8369" y="9158"/>
                  </a:lnTo>
                  <a:lnTo>
                    <a:pt x="8730" y="8820"/>
                  </a:lnTo>
                  <a:lnTo>
                    <a:pt x="9068" y="8459"/>
                  </a:lnTo>
                  <a:lnTo>
                    <a:pt x="9362" y="8076"/>
                  </a:lnTo>
                  <a:lnTo>
                    <a:pt x="9632" y="7647"/>
                  </a:lnTo>
                  <a:lnTo>
                    <a:pt x="9858" y="7196"/>
                  </a:lnTo>
                  <a:lnTo>
                    <a:pt x="10038" y="6722"/>
                  </a:lnTo>
                  <a:lnTo>
                    <a:pt x="10174" y="6249"/>
                  </a:lnTo>
                  <a:lnTo>
                    <a:pt x="10241" y="5730"/>
                  </a:lnTo>
                  <a:lnTo>
                    <a:pt x="10286" y="5211"/>
                  </a:lnTo>
                  <a:lnTo>
                    <a:pt x="10264" y="4692"/>
                  </a:lnTo>
                  <a:lnTo>
                    <a:pt x="10196" y="4173"/>
                  </a:lnTo>
                  <a:lnTo>
                    <a:pt x="10061" y="3677"/>
                  </a:lnTo>
                  <a:lnTo>
                    <a:pt x="9903" y="3204"/>
                  </a:lnTo>
                  <a:lnTo>
                    <a:pt x="9700" y="2752"/>
                  </a:lnTo>
                  <a:lnTo>
                    <a:pt x="9452" y="2324"/>
                  </a:lnTo>
                  <a:lnTo>
                    <a:pt x="9159" y="1918"/>
                  </a:lnTo>
                  <a:lnTo>
                    <a:pt x="8820" y="1557"/>
                  </a:lnTo>
                  <a:lnTo>
                    <a:pt x="8459" y="1219"/>
                  </a:lnTo>
                  <a:lnTo>
                    <a:pt x="8076" y="925"/>
                  </a:lnTo>
                  <a:lnTo>
                    <a:pt x="7647" y="655"/>
                  </a:lnTo>
                  <a:lnTo>
                    <a:pt x="7196" y="429"/>
                  </a:lnTo>
                  <a:lnTo>
                    <a:pt x="6745" y="249"/>
                  </a:lnTo>
                  <a:lnTo>
                    <a:pt x="6249" y="113"/>
                  </a:lnTo>
                  <a:lnTo>
                    <a:pt x="5730" y="46"/>
                  </a:lnTo>
                  <a:lnTo>
                    <a:pt x="52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7" name="Google Shape;3447;p35"/>
            <p:cNvSpPr/>
            <p:nvPr/>
          </p:nvSpPr>
          <p:spPr>
            <a:xfrm>
              <a:off x="9982192" y="2826177"/>
              <a:ext cx="305961" cy="305961"/>
            </a:xfrm>
            <a:custGeom>
              <a:avLst/>
              <a:gdLst/>
              <a:ahLst/>
              <a:cxnLst/>
              <a:rect l="l" t="t" r="r" b="b"/>
              <a:pathLst>
                <a:path w="10287" h="10287" fill="none" extrusionOk="0">
                  <a:moveTo>
                    <a:pt x="10286" y="5211"/>
                  </a:moveTo>
                  <a:lnTo>
                    <a:pt x="10286" y="5211"/>
                  </a:lnTo>
                  <a:lnTo>
                    <a:pt x="10241" y="5730"/>
                  </a:lnTo>
                  <a:lnTo>
                    <a:pt x="10174" y="6249"/>
                  </a:lnTo>
                  <a:lnTo>
                    <a:pt x="10038" y="6722"/>
                  </a:lnTo>
                  <a:lnTo>
                    <a:pt x="9858" y="7196"/>
                  </a:lnTo>
                  <a:lnTo>
                    <a:pt x="9632" y="7647"/>
                  </a:lnTo>
                  <a:lnTo>
                    <a:pt x="9362" y="8076"/>
                  </a:lnTo>
                  <a:lnTo>
                    <a:pt x="9068" y="8459"/>
                  </a:lnTo>
                  <a:lnTo>
                    <a:pt x="8730" y="8820"/>
                  </a:lnTo>
                  <a:lnTo>
                    <a:pt x="8369" y="9158"/>
                  </a:lnTo>
                  <a:lnTo>
                    <a:pt x="7963" y="9429"/>
                  </a:lnTo>
                  <a:lnTo>
                    <a:pt x="7535" y="9700"/>
                  </a:lnTo>
                  <a:lnTo>
                    <a:pt x="7083" y="9903"/>
                  </a:lnTo>
                  <a:lnTo>
                    <a:pt x="6610" y="10061"/>
                  </a:lnTo>
                  <a:lnTo>
                    <a:pt x="6114" y="10196"/>
                  </a:lnTo>
                  <a:lnTo>
                    <a:pt x="5595" y="10264"/>
                  </a:lnTo>
                  <a:lnTo>
                    <a:pt x="5076" y="10286"/>
                  </a:lnTo>
                  <a:lnTo>
                    <a:pt x="5076" y="10286"/>
                  </a:lnTo>
                  <a:lnTo>
                    <a:pt x="4557" y="10241"/>
                  </a:lnTo>
                  <a:lnTo>
                    <a:pt x="4038" y="10174"/>
                  </a:lnTo>
                  <a:lnTo>
                    <a:pt x="3542" y="10038"/>
                  </a:lnTo>
                  <a:lnTo>
                    <a:pt x="3091" y="9858"/>
                  </a:lnTo>
                  <a:lnTo>
                    <a:pt x="2640" y="9632"/>
                  </a:lnTo>
                  <a:lnTo>
                    <a:pt x="2211" y="9361"/>
                  </a:lnTo>
                  <a:lnTo>
                    <a:pt x="1828" y="9068"/>
                  </a:lnTo>
                  <a:lnTo>
                    <a:pt x="1467" y="8730"/>
                  </a:lnTo>
                  <a:lnTo>
                    <a:pt x="1129" y="8369"/>
                  </a:lnTo>
                  <a:lnTo>
                    <a:pt x="835" y="7963"/>
                  </a:lnTo>
                  <a:lnTo>
                    <a:pt x="587" y="7534"/>
                  </a:lnTo>
                  <a:lnTo>
                    <a:pt x="384" y="7083"/>
                  </a:lnTo>
                  <a:lnTo>
                    <a:pt x="226" y="6610"/>
                  </a:lnTo>
                  <a:lnTo>
                    <a:pt x="91" y="6113"/>
                  </a:lnTo>
                  <a:lnTo>
                    <a:pt x="23" y="5595"/>
                  </a:lnTo>
                  <a:lnTo>
                    <a:pt x="1" y="5076"/>
                  </a:lnTo>
                  <a:lnTo>
                    <a:pt x="1" y="5076"/>
                  </a:lnTo>
                  <a:lnTo>
                    <a:pt x="46" y="4557"/>
                  </a:lnTo>
                  <a:lnTo>
                    <a:pt x="114" y="4038"/>
                  </a:lnTo>
                  <a:lnTo>
                    <a:pt x="249" y="3542"/>
                  </a:lnTo>
                  <a:lnTo>
                    <a:pt x="429" y="3091"/>
                  </a:lnTo>
                  <a:lnTo>
                    <a:pt x="655" y="2640"/>
                  </a:lnTo>
                  <a:lnTo>
                    <a:pt x="926" y="2211"/>
                  </a:lnTo>
                  <a:lnTo>
                    <a:pt x="1219" y="1828"/>
                  </a:lnTo>
                  <a:lnTo>
                    <a:pt x="1557" y="1467"/>
                  </a:lnTo>
                  <a:lnTo>
                    <a:pt x="1918" y="1128"/>
                  </a:lnTo>
                  <a:lnTo>
                    <a:pt x="2324" y="835"/>
                  </a:lnTo>
                  <a:lnTo>
                    <a:pt x="2753" y="587"/>
                  </a:lnTo>
                  <a:lnTo>
                    <a:pt x="3204" y="384"/>
                  </a:lnTo>
                  <a:lnTo>
                    <a:pt x="3677" y="226"/>
                  </a:lnTo>
                  <a:lnTo>
                    <a:pt x="4174" y="91"/>
                  </a:lnTo>
                  <a:lnTo>
                    <a:pt x="4692" y="23"/>
                  </a:lnTo>
                  <a:lnTo>
                    <a:pt x="5211" y="1"/>
                  </a:lnTo>
                  <a:lnTo>
                    <a:pt x="5211" y="1"/>
                  </a:lnTo>
                  <a:lnTo>
                    <a:pt x="5730" y="46"/>
                  </a:lnTo>
                  <a:lnTo>
                    <a:pt x="6249" y="113"/>
                  </a:lnTo>
                  <a:lnTo>
                    <a:pt x="6745" y="249"/>
                  </a:lnTo>
                  <a:lnTo>
                    <a:pt x="7196" y="429"/>
                  </a:lnTo>
                  <a:lnTo>
                    <a:pt x="7647" y="655"/>
                  </a:lnTo>
                  <a:lnTo>
                    <a:pt x="8076" y="925"/>
                  </a:lnTo>
                  <a:lnTo>
                    <a:pt x="8459" y="1219"/>
                  </a:lnTo>
                  <a:lnTo>
                    <a:pt x="8820" y="1557"/>
                  </a:lnTo>
                  <a:lnTo>
                    <a:pt x="9159" y="1918"/>
                  </a:lnTo>
                  <a:lnTo>
                    <a:pt x="9452" y="2324"/>
                  </a:lnTo>
                  <a:lnTo>
                    <a:pt x="9700" y="2752"/>
                  </a:lnTo>
                  <a:lnTo>
                    <a:pt x="9903" y="3204"/>
                  </a:lnTo>
                  <a:lnTo>
                    <a:pt x="10061" y="3677"/>
                  </a:lnTo>
                  <a:lnTo>
                    <a:pt x="10196" y="4173"/>
                  </a:lnTo>
                  <a:lnTo>
                    <a:pt x="10264" y="4692"/>
                  </a:lnTo>
                  <a:lnTo>
                    <a:pt x="10286" y="52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extrusionOk="0">
                  <a:moveTo>
                    <a:pt x="4737" y="0"/>
                  </a:moveTo>
                  <a:lnTo>
                    <a:pt x="4241" y="23"/>
                  </a:lnTo>
                  <a:lnTo>
                    <a:pt x="3790" y="90"/>
                  </a:lnTo>
                  <a:lnTo>
                    <a:pt x="3339" y="181"/>
                  </a:lnTo>
                  <a:lnTo>
                    <a:pt x="2910" y="339"/>
                  </a:lnTo>
                  <a:lnTo>
                    <a:pt x="2504" y="542"/>
                  </a:lnTo>
                  <a:lnTo>
                    <a:pt x="2098" y="767"/>
                  </a:lnTo>
                  <a:lnTo>
                    <a:pt x="1737" y="1038"/>
                  </a:lnTo>
                  <a:lnTo>
                    <a:pt x="1421" y="1331"/>
                  </a:lnTo>
                  <a:lnTo>
                    <a:pt x="1106" y="1647"/>
                  </a:lnTo>
                  <a:lnTo>
                    <a:pt x="835" y="2008"/>
                  </a:lnTo>
                  <a:lnTo>
                    <a:pt x="587" y="2391"/>
                  </a:lnTo>
                  <a:lnTo>
                    <a:pt x="384" y="2797"/>
                  </a:lnTo>
                  <a:lnTo>
                    <a:pt x="226" y="3226"/>
                  </a:lnTo>
                  <a:lnTo>
                    <a:pt x="113" y="3677"/>
                  </a:lnTo>
                  <a:lnTo>
                    <a:pt x="23" y="4128"/>
                  </a:lnTo>
                  <a:lnTo>
                    <a:pt x="0" y="4602"/>
                  </a:lnTo>
                  <a:lnTo>
                    <a:pt x="23" y="5075"/>
                  </a:lnTo>
                  <a:lnTo>
                    <a:pt x="91" y="5549"/>
                  </a:lnTo>
                  <a:lnTo>
                    <a:pt x="203" y="6000"/>
                  </a:lnTo>
                  <a:lnTo>
                    <a:pt x="339" y="6429"/>
                  </a:lnTo>
                  <a:lnTo>
                    <a:pt x="542" y="6835"/>
                  </a:lnTo>
                  <a:lnTo>
                    <a:pt x="767" y="7218"/>
                  </a:lnTo>
                  <a:lnTo>
                    <a:pt x="1038" y="7579"/>
                  </a:lnTo>
                  <a:lnTo>
                    <a:pt x="1331" y="7918"/>
                  </a:lnTo>
                  <a:lnTo>
                    <a:pt x="1647" y="8233"/>
                  </a:lnTo>
                  <a:lnTo>
                    <a:pt x="2008" y="8504"/>
                  </a:lnTo>
                  <a:lnTo>
                    <a:pt x="2391" y="8752"/>
                  </a:lnTo>
                  <a:lnTo>
                    <a:pt x="2797" y="8955"/>
                  </a:lnTo>
                  <a:lnTo>
                    <a:pt x="3226" y="9113"/>
                  </a:lnTo>
                  <a:lnTo>
                    <a:pt x="3677" y="9226"/>
                  </a:lnTo>
                  <a:lnTo>
                    <a:pt x="4128" y="9316"/>
                  </a:lnTo>
                  <a:lnTo>
                    <a:pt x="4602" y="9339"/>
                  </a:lnTo>
                  <a:lnTo>
                    <a:pt x="5076" y="9316"/>
                  </a:lnTo>
                  <a:lnTo>
                    <a:pt x="5549" y="9248"/>
                  </a:lnTo>
                  <a:lnTo>
                    <a:pt x="6000" y="9136"/>
                  </a:lnTo>
                  <a:lnTo>
                    <a:pt x="6429" y="9000"/>
                  </a:lnTo>
                  <a:lnTo>
                    <a:pt x="6835" y="8797"/>
                  </a:lnTo>
                  <a:lnTo>
                    <a:pt x="7218" y="8572"/>
                  </a:lnTo>
                  <a:lnTo>
                    <a:pt x="7602" y="8301"/>
                  </a:lnTo>
                  <a:lnTo>
                    <a:pt x="7918" y="8008"/>
                  </a:lnTo>
                  <a:lnTo>
                    <a:pt x="8234" y="7692"/>
                  </a:lnTo>
                  <a:lnTo>
                    <a:pt x="8504" y="7331"/>
                  </a:lnTo>
                  <a:lnTo>
                    <a:pt x="8752" y="6948"/>
                  </a:lnTo>
                  <a:lnTo>
                    <a:pt x="8955" y="6542"/>
                  </a:lnTo>
                  <a:lnTo>
                    <a:pt x="9113" y="6113"/>
                  </a:lnTo>
                  <a:lnTo>
                    <a:pt x="9226" y="5662"/>
                  </a:lnTo>
                  <a:lnTo>
                    <a:pt x="9316" y="5211"/>
                  </a:lnTo>
                  <a:lnTo>
                    <a:pt x="9339" y="4737"/>
                  </a:lnTo>
                  <a:lnTo>
                    <a:pt x="9316" y="4241"/>
                  </a:lnTo>
                  <a:lnTo>
                    <a:pt x="9249" y="3790"/>
                  </a:lnTo>
                  <a:lnTo>
                    <a:pt x="9136" y="3339"/>
                  </a:lnTo>
                  <a:lnTo>
                    <a:pt x="9000" y="2910"/>
                  </a:lnTo>
                  <a:lnTo>
                    <a:pt x="8797" y="2504"/>
                  </a:lnTo>
                  <a:lnTo>
                    <a:pt x="8572" y="2098"/>
                  </a:lnTo>
                  <a:lnTo>
                    <a:pt x="8301" y="1737"/>
                  </a:lnTo>
                  <a:lnTo>
                    <a:pt x="8008" y="1399"/>
                  </a:lnTo>
                  <a:lnTo>
                    <a:pt x="7692" y="1105"/>
                  </a:lnTo>
                  <a:lnTo>
                    <a:pt x="7331" y="835"/>
                  </a:lnTo>
                  <a:lnTo>
                    <a:pt x="6948" y="587"/>
                  </a:lnTo>
                  <a:lnTo>
                    <a:pt x="6542" y="384"/>
                  </a:lnTo>
                  <a:lnTo>
                    <a:pt x="6113" y="226"/>
                  </a:lnTo>
                  <a:lnTo>
                    <a:pt x="5662" y="113"/>
                  </a:lnTo>
                  <a:lnTo>
                    <a:pt x="5211" y="23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35"/>
            <p:cNvSpPr/>
            <p:nvPr/>
          </p:nvSpPr>
          <p:spPr>
            <a:xfrm>
              <a:off x="9996290" y="2840275"/>
              <a:ext cx="277765" cy="277765"/>
            </a:xfrm>
            <a:custGeom>
              <a:avLst/>
              <a:gdLst/>
              <a:ahLst/>
              <a:cxnLst/>
              <a:rect l="l" t="t" r="r" b="b"/>
              <a:pathLst>
                <a:path w="9339" h="9339" fill="none" extrusionOk="0">
                  <a:moveTo>
                    <a:pt x="9339" y="4737"/>
                  </a:moveTo>
                  <a:lnTo>
                    <a:pt x="9339" y="4737"/>
                  </a:lnTo>
                  <a:lnTo>
                    <a:pt x="9316" y="5211"/>
                  </a:lnTo>
                  <a:lnTo>
                    <a:pt x="9226" y="5662"/>
                  </a:lnTo>
                  <a:lnTo>
                    <a:pt x="9113" y="6113"/>
                  </a:lnTo>
                  <a:lnTo>
                    <a:pt x="8955" y="6542"/>
                  </a:lnTo>
                  <a:lnTo>
                    <a:pt x="8752" y="6948"/>
                  </a:lnTo>
                  <a:lnTo>
                    <a:pt x="8504" y="7331"/>
                  </a:lnTo>
                  <a:lnTo>
                    <a:pt x="8234" y="7692"/>
                  </a:lnTo>
                  <a:lnTo>
                    <a:pt x="7918" y="8008"/>
                  </a:lnTo>
                  <a:lnTo>
                    <a:pt x="7602" y="8301"/>
                  </a:lnTo>
                  <a:lnTo>
                    <a:pt x="7218" y="8572"/>
                  </a:lnTo>
                  <a:lnTo>
                    <a:pt x="6835" y="8797"/>
                  </a:lnTo>
                  <a:lnTo>
                    <a:pt x="6429" y="9000"/>
                  </a:lnTo>
                  <a:lnTo>
                    <a:pt x="6000" y="9136"/>
                  </a:lnTo>
                  <a:lnTo>
                    <a:pt x="5549" y="9248"/>
                  </a:lnTo>
                  <a:lnTo>
                    <a:pt x="5076" y="9316"/>
                  </a:lnTo>
                  <a:lnTo>
                    <a:pt x="4602" y="9339"/>
                  </a:lnTo>
                  <a:lnTo>
                    <a:pt x="4602" y="9339"/>
                  </a:lnTo>
                  <a:lnTo>
                    <a:pt x="4128" y="9316"/>
                  </a:lnTo>
                  <a:lnTo>
                    <a:pt x="3677" y="9226"/>
                  </a:lnTo>
                  <a:lnTo>
                    <a:pt x="3226" y="9113"/>
                  </a:lnTo>
                  <a:lnTo>
                    <a:pt x="2797" y="8955"/>
                  </a:lnTo>
                  <a:lnTo>
                    <a:pt x="2391" y="8752"/>
                  </a:lnTo>
                  <a:lnTo>
                    <a:pt x="2008" y="8504"/>
                  </a:lnTo>
                  <a:lnTo>
                    <a:pt x="1647" y="8233"/>
                  </a:lnTo>
                  <a:lnTo>
                    <a:pt x="1331" y="7918"/>
                  </a:lnTo>
                  <a:lnTo>
                    <a:pt x="1038" y="7579"/>
                  </a:lnTo>
                  <a:lnTo>
                    <a:pt x="767" y="7218"/>
                  </a:lnTo>
                  <a:lnTo>
                    <a:pt x="542" y="6835"/>
                  </a:lnTo>
                  <a:lnTo>
                    <a:pt x="339" y="6429"/>
                  </a:lnTo>
                  <a:lnTo>
                    <a:pt x="203" y="6000"/>
                  </a:lnTo>
                  <a:lnTo>
                    <a:pt x="91" y="5549"/>
                  </a:lnTo>
                  <a:lnTo>
                    <a:pt x="23" y="5075"/>
                  </a:lnTo>
                  <a:lnTo>
                    <a:pt x="0" y="4602"/>
                  </a:lnTo>
                  <a:lnTo>
                    <a:pt x="0" y="4602"/>
                  </a:lnTo>
                  <a:lnTo>
                    <a:pt x="23" y="4128"/>
                  </a:lnTo>
                  <a:lnTo>
                    <a:pt x="113" y="3677"/>
                  </a:lnTo>
                  <a:lnTo>
                    <a:pt x="226" y="3226"/>
                  </a:lnTo>
                  <a:lnTo>
                    <a:pt x="384" y="2797"/>
                  </a:lnTo>
                  <a:lnTo>
                    <a:pt x="587" y="2391"/>
                  </a:lnTo>
                  <a:lnTo>
                    <a:pt x="835" y="2008"/>
                  </a:lnTo>
                  <a:lnTo>
                    <a:pt x="1106" y="1647"/>
                  </a:lnTo>
                  <a:lnTo>
                    <a:pt x="1421" y="1331"/>
                  </a:lnTo>
                  <a:lnTo>
                    <a:pt x="1737" y="1038"/>
                  </a:lnTo>
                  <a:lnTo>
                    <a:pt x="2098" y="767"/>
                  </a:lnTo>
                  <a:lnTo>
                    <a:pt x="2504" y="542"/>
                  </a:lnTo>
                  <a:lnTo>
                    <a:pt x="2910" y="339"/>
                  </a:lnTo>
                  <a:lnTo>
                    <a:pt x="3339" y="181"/>
                  </a:lnTo>
                  <a:lnTo>
                    <a:pt x="3790" y="90"/>
                  </a:lnTo>
                  <a:lnTo>
                    <a:pt x="4241" y="23"/>
                  </a:lnTo>
                  <a:lnTo>
                    <a:pt x="4737" y="0"/>
                  </a:lnTo>
                  <a:lnTo>
                    <a:pt x="4737" y="0"/>
                  </a:lnTo>
                  <a:lnTo>
                    <a:pt x="5211" y="23"/>
                  </a:lnTo>
                  <a:lnTo>
                    <a:pt x="5662" y="113"/>
                  </a:lnTo>
                  <a:lnTo>
                    <a:pt x="6113" y="226"/>
                  </a:lnTo>
                  <a:lnTo>
                    <a:pt x="6542" y="384"/>
                  </a:lnTo>
                  <a:lnTo>
                    <a:pt x="6948" y="587"/>
                  </a:lnTo>
                  <a:lnTo>
                    <a:pt x="7331" y="835"/>
                  </a:lnTo>
                  <a:lnTo>
                    <a:pt x="7692" y="1105"/>
                  </a:lnTo>
                  <a:lnTo>
                    <a:pt x="8008" y="1399"/>
                  </a:lnTo>
                  <a:lnTo>
                    <a:pt x="8301" y="1737"/>
                  </a:lnTo>
                  <a:lnTo>
                    <a:pt x="8572" y="2098"/>
                  </a:lnTo>
                  <a:lnTo>
                    <a:pt x="8797" y="2504"/>
                  </a:lnTo>
                  <a:lnTo>
                    <a:pt x="9000" y="2910"/>
                  </a:lnTo>
                  <a:lnTo>
                    <a:pt x="9136" y="3339"/>
                  </a:lnTo>
                  <a:lnTo>
                    <a:pt x="9249" y="3790"/>
                  </a:lnTo>
                  <a:lnTo>
                    <a:pt x="9316" y="4241"/>
                  </a:lnTo>
                  <a:lnTo>
                    <a:pt x="9339" y="47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35"/>
            <p:cNvSpPr/>
            <p:nvPr/>
          </p:nvSpPr>
          <p:spPr>
            <a:xfrm>
              <a:off x="10015741" y="2859042"/>
              <a:ext cx="238862" cy="239546"/>
            </a:xfrm>
            <a:custGeom>
              <a:avLst/>
              <a:gdLst/>
              <a:ahLst/>
              <a:cxnLst/>
              <a:rect l="l" t="t" r="r" b="b"/>
              <a:pathLst>
                <a:path w="8031" h="8054" extrusionOk="0">
                  <a:moveTo>
                    <a:pt x="4061" y="1"/>
                  </a:moveTo>
                  <a:lnTo>
                    <a:pt x="3655" y="23"/>
                  </a:lnTo>
                  <a:lnTo>
                    <a:pt x="3249" y="91"/>
                  </a:lnTo>
                  <a:lnTo>
                    <a:pt x="2865" y="181"/>
                  </a:lnTo>
                  <a:lnTo>
                    <a:pt x="2504" y="317"/>
                  </a:lnTo>
                  <a:lnTo>
                    <a:pt x="2143" y="474"/>
                  </a:lnTo>
                  <a:lnTo>
                    <a:pt x="1805" y="677"/>
                  </a:lnTo>
                  <a:lnTo>
                    <a:pt x="1489" y="903"/>
                  </a:lnTo>
                  <a:lnTo>
                    <a:pt x="1196" y="1151"/>
                  </a:lnTo>
                  <a:lnTo>
                    <a:pt x="948" y="1444"/>
                  </a:lnTo>
                  <a:lnTo>
                    <a:pt x="700" y="1738"/>
                  </a:lnTo>
                  <a:lnTo>
                    <a:pt x="497" y="2076"/>
                  </a:lnTo>
                  <a:lnTo>
                    <a:pt x="316" y="2414"/>
                  </a:lnTo>
                  <a:lnTo>
                    <a:pt x="181" y="2798"/>
                  </a:lnTo>
                  <a:lnTo>
                    <a:pt x="91" y="3181"/>
                  </a:lnTo>
                  <a:lnTo>
                    <a:pt x="23" y="3565"/>
                  </a:lnTo>
                  <a:lnTo>
                    <a:pt x="1" y="3993"/>
                  </a:lnTo>
                  <a:lnTo>
                    <a:pt x="1" y="4399"/>
                  </a:lnTo>
                  <a:lnTo>
                    <a:pt x="68" y="4805"/>
                  </a:lnTo>
                  <a:lnTo>
                    <a:pt x="158" y="5189"/>
                  </a:lnTo>
                  <a:lnTo>
                    <a:pt x="294" y="5550"/>
                  </a:lnTo>
                  <a:lnTo>
                    <a:pt x="452" y="5911"/>
                  </a:lnTo>
                  <a:lnTo>
                    <a:pt x="655" y="6249"/>
                  </a:lnTo>
                  <a:lnTo>
                    <a:pt x="880" y="6565"/>
                  </a:lnTo>
                  <a:lnTo>
                    <a:pt x="1128" y="6835"/>
                  </a:lnTo>
                  <a:lnTo>
                    <a:pt x="1422" y="7106"/>
                  </a:lnTo>
                  <a:lnTo>
                    <a:pt x="1715" y="7354"/>
                  </a:lnTo>
                  <a:lnTo>
                    <a:pt x="2053" y="7557"/>
                  </a:lnTo>
                  <a:lnTo>
                    <a:pt x="2392" y="7715"/>
                  </a:lnTo>
                  <a:lnTo>
                    <a:pt x="2775" y="7873"/>
                  </a:lnTo>
                  <a:lnTo>
                    <a:pt x="3158" y="7963"/>
                  </a:lnTo>
                  <a:lnTo>
                    <a:pt x="3542" y="8031"/>
                  </a:lnTo>
                  <a:lnTo>
                    <a:pt x="3970" y="8053"/>
                  </a:lnTo>
                  <a:lnTo>
                    <a:pt x="4377" y="8053"/>
                  </a:lnTo>
                  <a:lnTo>
                    <a:pt x="4783" y="7986"/>
                  </a:lnTo>
                  <a:lnTo>
                    <a:pt x="5166" y="7896"/>
                  </a:lnTo>
                  <a:lnTo>
                    <a:pt x="5527" y="7760"/>
                  </a:lnTo>
                  <a:lnTo>
                    <a:pt x="5888" y="7602"/>
                  </a:lnTo>
                  <a:lnTo>
                    <a:pt x="6226" y="7399"/>
                  </a:lnTo>
                  <a:lnTo>
                    <a:pt x="6542" y="7174"/>
                  </a:lnTo>
                  <a:lnTo>
                    <a:pt x="6835" y="6926"/>
                  </a:lnTo>
                  <a:lnTo>
                    <a:pt x="7083" y="6632"/>
                  </a:lnTo>
                  <a:lnTo>
                    <a:pt x="7331" y="6339"/>
                  </a:lnTo>
                  <a:lnTo>
                    <a:pt x="7534" y="6001"/>
                  </a:lnTo>
                  <a:lnTo>
                    <a:pt x="7715" y="5662"/>
                  </a:lnTo>
                  <a:lnTo>
                    <a:pt x="7850" y="5279"/>
                  </a:lnTo>
                  <a:lnTo>
                    <a:pt x="7940" y="4896"/>
                  </a:lnTo>
                  <a:lnTo>
                    <a:pt x="8008" y="4490"/>
                  </a:lnTo>
                  <a:lnTo>
                    <a:pt x="8031" y="4084"/>
                  </a:lnTo>
                  <a:lnTo>
                    <a:pt x="8031" y="3678"/>
                  </a:lnTo>
                  <a:lnTo>
                    <a:pt x="7963" y="3271"/>
                  </a:lnTo>
                  <a:lnTo>
                    <a:pt x="7873" y="2888"/>
                  </a:lnTo>
                  <a:lnTo>
                    <a:pt x="7737" y="2527"/>
                  </a:lnTo>
                  <a:lnTo>
                    <a:pt x="7580" y="2166"/>
                  </a:lnTo>
                  <a:lnTo>
                    <a:pt x="7377" y="1828"/>
                  </a:lnTo>
                  <a:lnTo>
                    <a:pt x="7151" y="1512"/>
                  </a:lnTo>
                  <a:lnTo>
                    <a:pt x="6903" y="1219"/>
                  </a:lnTo>
                  <a:lnTo>
                    <a:pt x="6610" y="971"/>
                  </a:lnTo>
                  <a:lnTo>
                    <a:pt x="6316" y="723"/>
                  </a:lnTo>
                  <a:lnTo>
                    <a:pt x="5978" y="520"/>
                  </a:lnTo>
                  <a:lnTo>
                    <a:pt x="5640" y="339"/>
                  </a:lnTo>
                  <a:lnTo>
                    <a:pt x="5256" y="204"/>
                  </a:lnTo>
                  <a:lnTo>
                    <a:pt x="4873" y="114"/>
                  </a:lnTo>
                  <a:lnTo>
                    <a:pt x="4489" y="46"/>
                  </a:lnTo>
                  <a:lnTo>
                    <a:pt x="40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extrusionOk="0">
                  <a:moveTo>
                    <a:pt x="3768" y="1"/>
                  </a:moveTo>
                  <a:lnTo>
                    <a:pt x="3384" y="23"/>
                  </a:lnTo>
                  <a:lnTo>
                    <a:pt x="3023" y="68"/>
                  </a:lnTo>
                  <a:lnTo>
                    <a:pt x="2662" y="158"/>
                  </a:lnTo>
                  <a:lnTo>
                    <a:pt x="2324" y="294"/>
                  </a:lnTo>
                  <a:lnTo>
                    <a:pt x="1986" y="429"/>
                  </a:lnTo>
                  <a:lnTo>
                    <a:pt x="1693" y="610"/>
                  </a:lnTo>
                  <a:lnTo>
                    <a:pt x="1399" y="835"/>
                  </a:lnTo>
                  <a:lnTo>
                    <a:pt x="1129" y="1061"/>
                  </a:lnTo>
                  <a:lnTo>
                    <a:pt x="880" y="1331"/>
                  </a:lnTo>
                  <a:lnTo>
                    <a:pt x="677" y="1602"/>
                  </a:lnTo>
                  <a:lnTo>
                    <a:pt x="474" y="1918"/>
                  </a:lnTo>
                  <a:lnTo>
                    <a:pt x="317" y="2234"/>
                  </a:lnTo>
                  <a:lnTo>
                    <a:pt x="204" y="2572"/>
                  </a:lnTo>
                  <a:lnTo>
                    <a:pt x="91" y="2933"/>
                  </a:lnTo>
                  <a:lnTo>
                    <a:pt x="46" y="3294"/>
                  </a:lnTo>
                  <a:lnTo>
                    <a:pt x="1" y="3677"/>
                  </a:lnTo>
                  <a:lnTo>
                    <a:pt x="23" y="4061"/>
                  </a:lnTo>
                  <a:lnTo>
                    <a:pt x="68" y="4422"/>
                  </a:lnTo>
                  <a:lnTo>
                    <a:pt x="159" y="4783"/>
                  </a:lnTo>
                  <a:lnTo>
                    <a:pt x="294" y="5121"/>
                  </a:lnTo>
                  <a:lnTo>
                    <a:pt x="429" y="5437"/>
                  </a:lnTo>
                  <a:lnTo>
                    <a:pt x="610" y="5753"/>
                  </a:lnTo>
                  <a:lnTo>
                    <a:pt x="835" y="6046"/>
                  </a:lnTo>
                  <a:lnTo>
                    <a:pt x="1061" y="6316"/>
                  </a:lnTo>
                  <a:lnTo>
                    <a:pt x="1332" y="6565"/>
                  </a:lnTo>
                  <a:lnTo>
                    <a:pt x="1602" y="6768"/>
                  </a:lnTo>
                  <a:lnTo>
                    <a:pt x="1918" y="6971"/>
                  </a:lnTo>
                  <a:lnTo>
                    <a:pt x="2234" y="7128"/>
                  </a:lnTo>
                  <a:lnTo>
                    <a:pt x="2572" y="7241"/>
                  </a:lnTo>
                  <a:lnTo>
                    <a:pt x="2933" y="7354"/>
                  </a:lnTo>
                  <a:lnTo>
                    <a:pt x="3294" y="7399"/>
                  </a:lnTo>
                  <a:lnTo>
                    <a:pt x="3677" y="7422"/>
                  </a:lnTo>
                  <a:lnTo>
                    <a:pt x="4061" y="7422"/>
                  </a:lnTo>
                  <a:lnTo>
                    <a:pt x="4422" y="7377"/>
                  </a:lnTo>
                  <a:lnTo>
                    <a:pt x="4783" y="7286"/>
                  </a:lnTo>
                  <a:lnTo>
                    <a:pt x="5121" y="7151"/>
                  </a:lnTo>
                  <a:lnTo>
                    <a:pt x="5459" y="7016"/>
                  </a:lnTo>
                  <a:lnTo>
                    <a:pt x="5753" y="6835"/>
                  </a:lnTo>
                  <a:lnTo>
                    <a:pt x="6046" y="6610"/>
                  </a:lnTo>
                  <a:lnTo>
                    <a:pt x="6317" y="6384"/>
                  </a:lnTo>
                  <a:lnTo>
                    <a:pt x="6565" y="6113"/>
                  </a:lnTo>
                  <a:lnTo>
                    <a:pt x="6768" y="5843"/>
                  </a:lnTo>
                  <a:lnTo>
                    <a:pt x="6971" y="5527"/>
                  </a:lnTo>
                  <a:lnTo>
                    <a:pt x="7129" y="5211"/>
                  </a:lnTo>
                  <a:lnTo>
                    <a:pt x="7241" y="4873"/>
                  </a:lnTo>
                  <a:lnTo>
                    <a:pt x="7354" y="4512"/>
                  </a:lnTo>
                  <a:lnTo>
                    <a:pt x="7399" y="4151"/>
                  </a:lnTo>
                  <a:lnTo>
                    <a:pt x="7422" y="3768"/>
                  </a:lnTo>
                  <a:lnTo>
                    <a:pt x="7422" y="3384"/>
                  </a:lnTo>
                  <a:lnTo>
                    <a:pt x="7377" y="3023"/>
                  </a:lnTo>
                  <a:lnTo>
                    <a:pt x="7287" y="2662"/>
                  </a:lnTo>
                  <a:lnTo>
                    <a:pt x="7151" y="2324"/>
                  </a:lnTo>
                  <a:lnTo>
                    <a:pt x="7016" y="1986"/>
                  </a:lnTo>
                  <a:lnTo>
                    <a:pt x="6835" y="1692"/>
                  </a:lnTo>
                  <a:lnTo>
                    <a:pt x="6610" y="1399"/>
                  </a:lnTo>
                  <a:lnTo>
                    <a:pt x="6384" y="1128"/>
                  </a:lnTo>
                  <a:lnTo>
                    <a:pt x="6114" y="880"/>
                  </a:lnTo>
                  <a:lnTo>
                    <a:pt x="5843" y="677"/>
                  </a:lnTo>
                  <a:lnTo>
                    <a:pt x="5527" y="474"/>
                  </a:lnTo>
                  <a:lnTo>
                    <a:pt x="5211" y="316"/>
                  </a:lnTo>
                  <a:lnTo>
                    <a:pt x="4873" y="181"/>
                  </a:lnTo>
                  <a:lnTo>
                    <a:pt x="4512" y="91"/>
                  </a:lnTo>
                  <a:lnTo>
                    <a:pt x="4151" y="23"/>
                  </a:lnTo>
                  <a:lnTo>
                    <a:pt x="37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35"/>
            <p:cNvSpPr/>
            <p:nvPr/>
          </p:nvSpPr>
          <p:spPr>
            <a:xfrm>
              <a:off x="10024455" y="2868441"/>
              <a:ext cx="220749" cy="220749"/>
            </a:xfrm>
            <a:custGeom>
              <a:avLst/>
              <a:gdLst/>
              <a:ahLst/>
              <a:cxnLst/>
              <a:rect l="l" t="t" r="r" b="b"/>
              <a:pathLst>
                <a:path w="7422" h="7422" fill="none" extrusionOk="0">
                  <a:moveTo>
                    <a:pt x="7422" y="3768"/>
                  </a:moveTo>
                  <a:lnTo>
                    <a:pt x="7422" y="3768"/>
                  </a:lnTo>
                  <a:lnTo>
                    <a:pt x="7399" y="4151"/>
                  </a:lnTo>
                  <a:lnTo>
                    <a:pt x="7354" y="4512"/>
                  </a:lnTo>
                  <a:lnTo>
                    <a:pt x="7241" y="4873"/>
                  </a:lnTo>
                  <a:lnTo>
                    <a:pt x="7129" y="5211"/>
                  </a:lnTo>
                  <a:lnTo>
                    <a:pt x="6971" y="5527"/>
                  </a:lnTo>
                  <a:lnTo>
                    <a:pt x="6768" y="5843"/>
                  </a:lnTo>
                  <a:lnTo>
                    <a:pt x="6565" y="6113"/>
                  </a:lnTo>
                  <a:lnTo>
                    <a:pt x="6317" y="6384"/>
                  </a:lnTo>
                  <a:lnTo>
                    <a:pt x="6046" y="6610"/>
                  </a:lnTo>
                  <a:lnTo>
                    <a:pt x="5753" y="6835"/>
                  </a:lnTo>
                  <a:lnTo>
                    <a:pt x="5459" y="7016"/>
                  </a:lnTo>
                  <a:lnTo>
                    <a:pt x="5121" y="7151"/>
                  </a:lnTo>
                  <a:lnTo>
                    <a:pt x="4783" y="7286"/>
                  </a:lnTo>
                  <a:lnTo>
                    <a:pt x="4422" y="7377"/>
                  </a:lnTo>
                  <a:lnTo>
                    <a:pt x="4061" y="7422"/>
                  </a:lnTo>
                  <a:lnTo>
                    <a:pt x="3677" y="7422"/>
                  </a:lnTo>
                  <a:lnTo>
                    <a:pt x="3677" y="7422"/>
                  </a:lnTo>
                  <a:lnTo>
                    <a:pt x="3294" y="7399"/>
                  </a:lnTo>
                  <a:lnTo>
                    <a:pt x="2933" y="7354"/>
                  </a:lnTo>
                  <a:lnTo>
                    <a:pt x="2572" y="7241"/>
                  </a:lnTo>
                  <a:lnTo>
                    <a:pt x="2234" y="7128"/>
                  </a:lnTo>
                  <a:lnTo>
                    <a:pt x="1918" y="6971"/>
                  </a:lnTo>
                  <a:lnTo>
                    <a:pt x="1602" y="6768"/>
                  </a:lnTo>
                  <a:lnTo>
                    <a:pt x="1332" y="6565"/>
                  </a:lnTo>
                  <a:lnTo>
                    <a:pt x="1061" y="6316"/>
                  </a:lnTo>
                  <a:lnTo>
                    <a:pt x="835" y="6046"/>
                  </a:lnTo>
                  <a:lnTo>
                    <a:pt x="610" y="5753"/>
                  </a:lnTo>
                  <a:lnTo>
                    <a:pt x="429" y="5437"/>
                  </a:lnTo>
                  <a:lnTo>
                    <a:pt x="294" y="5121"/>
                  </a:lnTo>
                  <a:lnTo>
                    <a:pt x="159" y="4783"/>
                  </a:lnTo>
                  <a:lnTo>
                    <a:pt x="68" y="4422"/>
                  </a:lnTo>
                  <a:lnTo>
                    <a:pt x="23" y="4061"/>
                  </a:lnTo>
                  <a:lnTo>
                    <a:pt x="1" y="3677"/>
                  </a:lnTo>
                  <a:lnTo>
                    <a:pt x="1" y="3677"/>
                  </a:lnTo>
                  <a:lnTo>
                    <a:pt x="46" y="3294"/>
                  </a:lnTo>
                  <a:lnTo>
                    <a:pt x="91" y="2933"/>
                  </a:lnTo>
                  <a:lnTo>
                    <a:pt x="204" y="2572"/>
                  </a:lnTo>
                  <a:lnTo>
                    <a:pt x="317" y="2234"/>
                  </a:lnTo>
                  <a:lnTo>
                    <a:pt x="474" y="1918"/>
                  </a:lnTo>
                  <a:lnTo>
                    <a:pt x="677" y="1602"/>
                  </a:lnTo>
                  <a:lnTo>
                    <a:pt x="880" y="1331"/>
                  </a:lnTo>
                  <a:lnTo>
                    <a:pt x="1129" y="1061"/>
                  </a:lnTo>
                  <a:lnTo>
                    <a:pt x="1399" y="835"/>
                  </a:lnTo>
                  <a:lnTo>
                    <a:pt x="1693" y="610"/>
                  </a:lnTo>
                  <a:lnTo>
                    <a:pt x="1986" y="429"/>
                  </a:lnTo>
                  <a:lnTo>
                    <a:pt x="2324" y="294"/>
                  </a:lnTo>
                  <a:lnTo>
                    <a:pt x="2662" y="158"/>
                  </a:lnTo>
                  <a:lnTo>
                    <a:pt x="3023" y="68"/>
                  </a:lnTo>
                  <a:lnTo>
                    <a:pt x="3384" y="23"/>
                  </a:lnTo>
                  <a:lnTo>
                    <a:pt x="3768" y="1"/>
                  </a:lnTo>
                  <a:lnTo>
                    <a:pt x="3768" y="1"/>
                  </a:lnTo>
                  <a:lnTo>
                    <a:pt x="4151" y="23"/>
                  </a:lnTo>
                  <a:lnTo>
                    <a:pt x="4512" y="91"/>
                  </a:lnTo>
                  <a:lnTo>
                    <a:pt x="4873" y="181"/>
                  </a:lnTo>
                  <a:lnTo>
                    <a:pt x="5211" y="316"/>
                  </a:lnTo>
                  <a:lnTo>
                    <a:pt x="5527" y="474"/>
                  </a:lnTo>
                  <a:lnTo>
                    <a:pt x="5843" y="677"/>
                  </a:lnTo>
                  <a:lnTo>
                    <a:pt x="6114" y="880"/>
                  </a:lnTo>
                  <a:lnTo>
                    <a:pt x="6384" y="1128"/>
                  </a:lnTo>
                  <a:lnTo>
                    <a:pt x="6610" y="1399"/>
                  </a:lnTo>
                  <a:lnTo>
                    <a:pt x="6835" y="1692"/>
                  </a:lnTo>
                  <a:lnTo>
                    <a:pt x="7016" y="1986"/>
                  </a:lnTo>
                  <a:lnTo>
                    <a:pt x="7151" y="2324"/>
                  </a:lnTo>
                  <a:lnTo>
                    <a:pt x="7287" y="2662"/>
                  </a:lnTo>
                  <a:lnTo>
                    <a:pt x="7377" y="3023"/>
                  </a:lnTo>
                  <a:lnTo>
                    <a:pt x="7422" y="3384"/>
                  </a:lnTo>
                  <a:lnTo>
                    <a:pt x="7422" y="37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extrusionOk="0">
                  <a:moveTo>
                    <a:pt x="1580" y="1"/>
                  </a:moveTo>
                  <a:lnTo>
                    <a:pt x="1399" y="23"/>
                  </a:lnTo>
                  <a:lnTo>
                    <a:pt x="1241" y="68"/>
                  </a:lnTo>
                  <a:lnTo>
                    <a:pt x="1083" y="113"/>
                  </a:lnTo>
                  <a:lnTo>
                    <a:pt x="926" y="181"/>
                  </a:lnTo>
                  <a:lnTo>
                    <a:pt x="790" y="271"/>
                  </a:lnTo>
                  <a:lnTo>
                    <a:pt x="655" y="384"/>
                  </a:lnTo>
                  <a:lnTo>
                    <a:pt x="520" y="474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895"/>
                  </a:lnTo>
                  <a:lnTo>
                    <a:pt x="23" y="2076"/>
                  </a:lnTo>
                  <a:lnTo>
                    <a:pt x="68" y="2234"/>
                  </a:lnTo>
                  <a:lnTo>
                    <a:pt x="114" y="2392"/>
                  </a:lnTo>
                  <a:lnTo>
                    <a:pt x="181" y="2549"/>
                  </a:lnTo>
                  <a:lnTo>
                    <a:pt x="271" y="2685"/>
                  </a:lnTo>
                  <a:lnTo>
                    <a:pt x="384" y="2820"/>
                  </a:lnTo>
                  <a:lnTo>
                    <a:pt x="497" y="2955"/>
                  </a:lnTo>
                  <a:lnTo>
                    <a:pt x="610" y="3068"/>
                  </a:lnTo>
                  <a:lnTo>
                    <a:pt x="745" y="3181"/>
                  </a:lnTo>
                  <a:lnTo>
                    <a:pt x="880" y="3271"/>
                  </a:lnTo>
                  <a:lnTo>
                    <a:pt x="1038" y="3339"/>
                  </a:lnTo>
                  <a:lnTo>
                    <a:pt x="1196" y="3407"/>
                  </a:lnTo>
                  <a:lnTo>
                    <a:pt x="1354" y="3452"/>
                  </a:lnTo>
                  <a:lnTo>
                    <a:pt x="1535" y="3474"/>
                  </a:lnTo>
                  <a:lnTo>
                    <a:pt x="1896" y="3474"/>
                  </a:lnTo>
                  <a:lnTo>
                    <a:pt x="2076" y="3452"/>
                  </a:lnTo>
                  <a:lnTo>
                    <a:pt x="2234" y="3407"/>
                  </a:lnTo>
                  <a:lnTo>
                    <a:pt x="2392" y="3361"/>
                  </a:lnTo>
                  <a:lnTo>
                    <a:pt x="2550" y="3271"/>
                  </a:lnTo>
                  <a:lnTo>
                    <a:pt x="2685" y="3204"/>
                  </a:lnTo>
                  <a:lnTo>
                    <a:pt x="2820" y="3091"/>
                  </a:lnTo>
                  <a:lnTo>
                    <a:pt x="2956" y="2978"/>
                  </a:lnTo>
                  <a:lnTo>
                    <a:pt x="3068" y="2865"/>
                  </a:lnTo>
                  <a:lnTo>
                    <a:pt x="3181" y="2730"/>
                  </a:lnTo>
                  <a:lnTo>
                    <a:pt x="3271" y="2595"/>
                  </a:lnTo>
                  <a:lnTo>
                    <a:pt x="3339" y="2437"/>
                  </a:lnTo>
                  <a:lnTo>
                    <a:pt x="3407" y="2279"/>
                  </a:lnTo>
                  <a:lnTo>
                    <a:pt x="3452" y="2121"/>
                  </a:lnTo>
                  <a:lnTo>
                    <a:pt x="3474" y="1940"/>
                  </a:lnTo>
                  <a:lnTo>
                    <a:pt x="3474" y="1760"/>
                  </a:lnTo>
                  <a:lnTo>
                    <a:pt x="3474" y="1580"/>
                  </a:lnTo>
                  <a:lnTo>
                    <a:pt x="3452" y="1399"/>
                  </a:lnTo>
                  <a:lnTo>
                    <a:pt x="3407" y="1241"/>
                  </a:lnTo>
                  <a:lnTo>
                    <a:pt x="3362" y="1083"/>
                  </a:lnTo>
                  <a:lnTo>
                    <a:pt x="3294" y="925"/>
                  </a:lnTo>
                  <a:lnTo>
                    <a:pt x="3204" y="767"/>
                  </a:lnTo>
                  <a:lnTo>
                    <a:pt x="3091" y="632"/>
                  </a:lnTo>
                  <a:lnTo>
                    <a:pt x="2978" y="519"/>
                  </a:lnTo>
                  <a:lnTo>
                    <a:pt x="2865" y="407"/>
                  </a:lnTo>
                  <a:lnTo>
                    <a:pt x="2730" y="294"/>
                  </a:lnTo>
                  <a:lnTo>
                    <a:pt x="2595" y="204"/>
                  </a:lnTo>
                  <a:lnTo>
                    <a:pt x="2437" y="136"/>
                  </a:lnTo>
                  <a:lnTo>
                    <a:pt x="2279" y="68"/>
                  </a:lnTo>
                  <a:lnTo>
                    <a:pt x="2121" y="23"/>
                  </a:lnTo>
                  <a:lnTo>
                    <a:pt x="19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35"/>
            <p:cNvSpPr/>
            <p:nvPr/>
          </p:nvSpPr>
          <p:spPr>
            <a:xfrm>
              <a:off x="10083493" y="2927478"/>
              <a:ext cx="103355" cy="103355"/>
            </a:xfrm>
            <a:custGeom>
              <a:avLst/>
              <a:gdLst/>
              <a:ahLst/>
              <a:cxnLst/>
              <a:rect l="l" t="t" r="r" b="b"/>
              <a:pathLst>
                <a:path w="3475" h="3475" fill="none" extrusionOk="0">
                  <a:moveTo>
                    <a:pt x="3474" y="1760"/>
                  </a:moveTo>
                  <a:lnTo>
                    <a:pt x="3474" y="1760"/>
                  </a:lnTo>
                  <a:lnTo>
                    <a:pt x="3474" y="1940"/>
                  </a:lnTo>
                  <a:lnTo>
                    <a:pt x="3452" y="2121"/>
                  </a:lnTo>
                  <a:lnTo>
                    <a:pt x="3407" y="2279"/>
                  </a:lnTo>
                  <a:lnTo>
                    <a:pt x="3339" y="2437"/>
                  </a:lnTo>
                  <a:lnTo>
                    <a:pt x="3271" y="2595"/>
                  </a:lnTo>
                  <a:lnTo>
                    <a:pt x="3181" y="2730"/>
                  </a:lnTo>
                  <a:lnTo>
                    <a:pt x="3068" y="2865"/>
                  </a:lnTo>
                  <a:lnTo>
                    <a:pt x="2956" y="2978"/>
                  </a:lnTo>
                  <a:lnTo>
                    <a:pt x="2820" y="3091"/>
                  </a:lnTo>
                  <a:lnTo>
                    <a:pt x="2685" y="3204"/>
                  </a:lnTo>
                  <a:lnTo>
                    <a:pt x="2550" y="3271"/>
                  </a:lnTo>
                  <a:lnTo>
                    <a:pt x="2392" y="3361"/>
                  </a:lnTo>
                  <a:lnTo>
                    <a:pt x="2234" y="3407"/>
                  </a:lnTo>
                  <a:lnTo>
                    <a:pt x="2076" y="3452"/>
                  </a:lnTo>
                  <a:lnTo>
                    <a:pt x="1896" y="3474"/>
                  </a:lnTo>
                  <a:lnTo>
                    <a:pt x="1715" y="3474"/>
                  </a:lnTo>
                  <a:lnTo>
                    <a:pt x="1715" y="3474"/>
                  </a:lnTo>
                  <a:lnTo>
                    <a:pt x="1535" y="3474"/>
                  </a:lnTo>
                  <a:lnTo>
                    <a:pt x="1354" y="3452"/>
                  </a:lnTo>
                  <a:lnTo>
                    <a:pt x="1196" y="3407"/>
                  </a:lnTo>
                  <a:lnTo>
                    <a:pt x="1038" y="3339"/>
                  </a:lnTo>
                  <a:lnTo>
                    <a:pt x="880" y="3271"/>
                  </a:lnTo>
                  <a:lnTo>
                    <a:pt x="745" y="3181"/>
                  </a:lnTo>
                  <a:lnTo>
                    <a:pt x="610" y="3068"/>
                  </a:lnTo>
                  <a:lnTo>
                    <a:pt x="497" y="2955"/>
                  </a:lnTo>
                  <a:lnTo>
                    <a:pt x="384" y="2820"/>
                  </a:lnTo>
                  <a:lnTo>
                    <a:pt x="271" y="2685"/>
                  </a:lnTo>
                  <a:lnTo>
                    <a:pt x="181" y="2549"/>
                  </a:lnTo>
                  <a:lnTo>
                    <a:pt x="114" y="2392"/>
                  </a:lnTo>
                  <a:lnTo>
                    <a:pt x="68" y="2234"/>
                  </a:lnTo>
                  <a:lnTo>
                    <a:pt x="23" y="2076"/>
                  </a:lnTo>
                  <a:lnTo>
                    <a:pt x="1" y="189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534"/>
                  </a:lnTo>
                  <a:lnTo>
                    <a:pt x="23" y="1354"/>
                  </a:lnTo>
                  <a:lnTo>
                    <a:pt x="68" y="1196"/>
                  </a:lnTo>
                  <a:lnTo>
                    <a:pt x="136" y="1038"/>
                  </a:lnTo>
                  <a:lnTo>
                    <a:pt x="204" y="880"/>
                  </a:lnTo>
                  <a:lnTo>
                    <a:pt x="294" y="745"/>
                  </a:lnTo>
                  <a:lnTo>
                    <a:pt x="407" y="610"/>
                  </a:lnTo>
                  <a:lnTo>
                    <a:pt x="520" y="474"/>
                  </a:lnTo>
                  <a:lnTo>
                    <a:pt x="655" y="384"/>
                  </a:lnTo>
                  <a:lnTo>
                    <a:pt x="790" y="271"/>
                  </a:lnTo>
                  <a:lnTo>
                    <a:pt x="926" y="181"/>
                  </a:lnTo>
                  <a:lnTo>
                    <a:pt x="1083" y="113"/>
                  </a:lnTo>
                  <a:lnTo>
                    <a:pt x="1241" y="68"/>
                  </a:lnTo>
                  <a:lnTo>
                    <a:pt x="1399" y="23"/>
                  </a:lnTo>
                  <a:lnTo>
                    <a:pt x="1580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941" y="1"/>
                  </a:lnTo>
                  <a:lnTo>
                    <a:pt x="2121" y="23"/>
                  </a:lnTo>
                  <a:lnTo>
                    <a:pt x="2279" y="68"/>
                  </a:lnTo>
                  <a:lnTo>
                    <a:pt x="2437" y="136"/>
                  </a:lnTo>
                  <a:lnTo>
                    <a:pt x="2595" y="204"/>
                  </a:lnTo>
                  <a:lnTo>
                    <a:pt x="2730" y="294"/>
                  </a:lnTo>
                  <a:lnTo>
                    <a:pt x="2865" y="407"/>
                  </a:lnTo>
                  <a:lnTo>
                    <a:pt x="2978" y="519"/>
                  </a:lnTo>
                  <a:lnTo>
                    <a:pt x="3091" y="632"/>
                  </a:lnTo>
                  <a:lnTo>
                    <a:pt x="3204" y="767"/>
                  </a:lnTo>
                  <a:lnTo>
                    <a:pt x="3294" y="925"/>
                  </a:lnTo>
                  <a:lnTo>
                    <a:pt x="3362" y="1083"/>
                  </a:lnTo>
                  <a:lnTo>
                    <a:pt x="3407" y="1241"/>
                  </a:lnTo>
                  <a:lnTo>
                    <a:pt x="3452" y="1399"/>
                  </a:lnTo>
                  <a:lnTo>
                    <a:pt x="3474" y="1580"/>
                  </a:lnTo>
                  <a:lnTo>
                    <a:pt x="3474" y="17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35"/>
            <p:cNvSpPr/>
            <p:nvPr/>
          </p:nvSpPr>
          <p:spPr>
            <a:xfrm>
              <a:off x="10045929" y="2868441"/>
              <a:ext cx="138243" cy="45655"/>
            </a:xfrm>
            <a:custGeom>
              <a:avLst/>
              <a:gdLst/>
              <a:ahLst/>
              <a:cxnLst/>
              <a:rect l="l" t="t" r="r" b="b"/>
              <a:pathLst>
                <a:path w="4648" h="1535" extrusionOk="0">
                  <a:moveTo>
                    <a:pt x="3046" y="1"/>
                  </a:moveTo>
                  <a:lnTo>
                    <a:pt x="3046" y="1"/>
                  </a:lnTo>
                  <a:lnTo>
                    <a:pt x="3046" y="1"/>
                  </a:lnTo>
                  <a:lnTo>
                    <a:pt x="3474" y="46"/>
                  </a:lnTo>
                  <a:lnTo>
                    <a:pt x="3880" y="113"/>
                  </a:lnTo>
                  <a:lnTo>
                    <a:pt x="4264" y="226"/>
                  </a:lnTo>
                  <a:lnTo>
                    <a:pt x="4647" y="384"/>
                  </a:lnTo>
                  <a:lnTo>
                    <a:pt x="4647" y="384"/>
                  </a:lnTo>
                  <a:lnTo>
                    <a:pt x="4264" y="226"/>
                  </a:lnTo>
                  <a:lnTo>
                    <a:pt x="3880" y="113"/>
                  </a:lnTo>
                  <a:lnTo>
                    <a:pt x="3474" y="46"/>
                  </a:lnTo>
                  <a:lnTo>
                    <a:pt x="3046" y="1"/>
                  </a:lnTo>
                  <a:lnTo>
                    <a:pt x="3046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  <a:close/>
                  <a:moveTo>
                    <a:pt x="3001" y="1"/>
                  </a:moveTo>
                  <a:lnTo>
                    <a:pt x="3001" y="1"/>
                  </a:lnTo>
                  <a:lnTo>
                    <a:pt x="3001" y="1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rgbClr val="293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35"/>
            <p:cNvSpPr/>
            <p:nvPr/>
          </p:nvSpPr>
          <p:spPr>
            <a:xfrm>
              <a:off x="10136493" y="2868441"/>
              <a:ext cx="47677" cy="11451"/>
            </a:xfrm>
            <a:custGeom>
              <a:avLst/>
              <a:gdLst/>
              <a:ahLst/>
              <a:cxnLst/>
              <a:rect l="l" t="t" r="r" b="b"/>
              <a:pathLst>
                <a:path w="1603" h="38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29" y="46"/>
                  </a:lnTo>
                  <a:lnTo>
                    <a:pt x="835" y="113"/>
                  </a:lnTo>
                  <a:lnTo>
                    <a:pt x="1219" y="226"/>
                  </a:lnTo>
                  <a:lnTo>
                    <a:pt x="1602" y="384"/>
                  </a:lnTo>
                  <a:lnTo>
                    <a:pt x="1602" y="384"/>
                  </a:lnTo>
                  <a:lnTo>
                    <a:pt x="1219" y="226"/>
                  </a:lnTo>
                  <a:lnTo>
                    <a:pt x="835" y="113"/>
                  </a:lnTo>
                  <a:lnTo>
                    <a:pt x="429" y="46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35"/>
            <p:cNvSpPr/>
            <p:nvPr/>
          </p:nvSpPr>
          <p:spPr>
            <a:xfrm>
              <a:off x="10045929" y="2868441"/>
              <a:ext cx="89257" cy="45655"/>
            </a:xfrm>
            <a:custGeom>
              <a:avLst/>
              <a:gdLst/>
              <a:ahLst/>
              <a:cxnLst/>
              <a:rect l="l" t="t" r="r" b="b"/>
              <a:pathLst>
                <a:path w="3001" h="1535" fill="none" extrusionOk="0">
                  <a:moveTo>
                    <a:pt x="3001" y="1"/>
                  </a:moveTo>
                  <a:lnTo>
                    <a:pt x="3001" y="1"/>
                  </a:lnTo>
                  <a:lnTo>
                    <a:pt x="2775" y="23"/>
                  </a:lnTo>
                  <a:lnTo>
                    <a:pt x="2549" y="46"/>
                  </a:lnTo>
                  <a:lnTo>
                    <a:pt x="2324" y="68"/>
                  </a:lnTo>
                  <a:lnTo>
                    <a:pt x="2098" y="113"/>
                  </a:lnTo>
                  <a:lnTo>
                    <a:pt x="1692" y="249"/>
                  </a:lnTo>
                  <a:lnTo>
                    <a:pt x="1286" y="429"/>
                  </a:lnTo>
                  <a:lnTo>
                    <a:pt x="925" y="655"/>
                  </a:lnTo>
                  <a:lnTo>
                    <a:pt x="587" y="903"/>
                  </a:lnTo>
                  <a:lnTo>
                    <a:pt x="271" y="1196"/>
                  </a:lnTo>
                  <a:lnTo>
                    <a:pt x="1" y="1534"/>
                  </a:lnTo>
                  <a:lnTo>
                    <a:pt x="1" y="1534"/>
                  </a:lnTo>
                  <a:lnTo>
                    <a:pt x="271" y="1196"/>
                  </a:lnTo>
                  <a:lnTo>
                    <a:pt x="587" y="903"/>
                  </a:lnTo>
                  <a:lnTo>
                    <a:pt x="925" y="655"/>
                  </a:lnTo>
                  <a:lnTo>
                    <a:pt x="1286" y="429"/>
                  </a:lnTo>
                  <a:lnTo>
                    <a:pt x="1692" y="249"/>
                  </a:lnTo>
                  <a:lnTo>
                    <a:pt x="2098" y="113"/>
                  </a:lnTo>
                  <a:lnTo>
                    <a:pt x="2324" y="68"/>
                  </a:lnTo>
                  <a:lnTo>
                    <a:pt x="2549" y="46"/>
                  </a:lnTo>
                  <a:lnTo>
                    <a:pt x="2775" y="23"/>
                  </a:lnTo>
                  <a:lnTo>
                    <a:pt x="3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35"/>
            <p:cNvSpPr/>
            <p:nvPr/>
          </p:nvSpPr>
          <p:spPr>
            <a:xfrm>
              <a:off x="10135155" y="2868441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35"/>
            <p:cNvSpPr/>
            <p:nvPr/>
          </p:nvSpPr>
          <p:spPr>
            <a:xfrm>
              <a:off x="10083493" y="2927478"/>
              <a:ext cx="103355" cy="85242"/>
            </a:xfrm>
            <a:custGeom>
              <a:avLst/>
              <a:gdLst/>
              <a:ahLst/>
              <a:cxnLst/>
              <a:rect l="l" t="t" r="r" b="b"/>
              <a:pathLst>
                <a:path w="3475" h="2866" fill="none" extrusionOk="0">
                  <a:moveTo>
                    <a:pt x="1738" y="1"/>
                  </a:moveTo>
                  <a:lnTo>
                    <a:pt x="1738" y="1"/>
                  </a:lnTo>
                  <a:lnTo>
                    <a:pt x="1557" y="1"/>
                  </a:lnTo>
                  <a:lnTo>
                    <a:pt x="1399" y="23"/>
                  </a:lnTo>
                  <a:lnTo>
                    <a:pt x="1219" y="68"/>
                  </a:lnTo>
                  <a:lnTo>
                    <a:pt x="1061" y="113"/>
                  </a:lnTo>
                  <a:lnTo>
                    <a:pt x="903" y="204"/>
                  </a:lnTo>
                  <a:lnTo>
                    <a:pt x="768" y="271"/>
                  </a:lnTo>
                  <a:lnTo>
                    <a:pt x="632" y="384"/>
                  </a:lnTo>
                  <a:lnTo>
                    <a:pt x="520" y="497"/>
                  </a:lnTo>
                  <a:lnTo>
                    <a:pt x="407" y="610"/>
                  </a:lnTo>
                  <a:lnTo>
                    <a:pt x="294" y="745"/>
                  </a:lnTo>
                  <a:lnTo>
                    <a:pt x="204" y="880"/>
                  </a:lnTo>
                  <a:lnTo>
                    <a:pt x="136" y="1038"/>
                  </a:lnTo>
                  <a:lnTo>
                    <a:pt x="68" y="1196"/>
                  </a:lnTo>
                  <a:lnTo>
                    <a:pt x="23" y="1354"/>
                  </a:lnTo>
                  <a:lnTo>
                    <a:pt x="1" y="1534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873"/>
                  </a:lnTo>
                  <a:lnTo>
                    <a:pt x="23" y="2031"/>
                  </a:lnTo>
                  <a:lnTo>
                    <a:pt x="46" y="2189"/>
                  </a:lnTo>
                  <a:lnTo>
                    <a:pt x="91" y="2346"/>
                  </a:lnTo>
                  <a:lnTo>
                    <a:pt x="159" y="2482"/>
                  </a:lnTo>
                  <a:lnTo>
                    <a:pt x="226" y="2617"/>
                  </a:lnTo>
                  <a:lnTo>
                    <a:pt x="407" y="2865"/>
                  </a:lnTo>
                  <a:lnTo>
                    <a:pt x="407" y="2865"/>
                  </a:lnTo>
                  <a:lnTo>
                    <a:pt x="813" y="2775"/>
                  </a:lnTo>
                  <a:lnTo>
                    <a:pt x="1219" y="2662"/>
                  </a:lnTo>
                  <a:lnTo>
                    <a:pt x="1602" y="2527"/>
                  </a:lnTo>
                  <a:lnTo>
                    <a:pt x="1986" y="2369"/>
                  </a:lnTo>
                  <a:lnTo>
                    <a:pt x="2369" y="2211"/>
                  </a:lnTo>
                  <a:lnTo>
                    <a:pt x="2753" y="2031"/>
                  </a:lnTo>
                  <a:lnTo>
                    <a:pt x="3114" y="1828"/>
                  </a:lnTo>
                  <a:lnTo>
                    <a:pt x="3474" y="1602"/>
                  </a:lnTo>
                  <a:lnTo>
                    <a:pt x="3474" y="1602"/>
                  </a:lnTo>
                  <a:lnTo>
                    <a:pt x="3452" y="1444"/>
                  </a:lnTo>
                  <a:lnTo>
                    <a:pt x="3429" y="1286"/>
                  </a:lnTo>
                  <a:lnTo>
                    <a:pt x="3362" y="1128"/>
                  </a:lnTo>
                  <a:lnTo>
                    <a:pt x="3317" y="970"/>
                  </a:lnTo>
                  <a:lnTo>
                    <a:pt x="3226" y="835"/>
                  </a:lnTo>
                  <a:lnTo>
                    <a:pt x="3136" y="700"/>
                  </a:lnTo>
                  <a:lnTo>
                    <a:pt x="3046" y="587"/>
                  </a:lnTo>
                  <a:lnTo>
                    <a:pt x="2933" y="474"/>
                  </a:lnTo>
                  <a:lnTo>
                    <a:pt x="2820" y="361"/>
                  </a:lnTo>
                  <a:lnTo>
                    <a:pt x="2685" y="271"/>
                  </a:lnTo>
                  <a:lnTo>
                    <a:pt x="2550" y="181"/>
                  </a:lnTo>
                  <a:lnTo>
                    <a:pt x="2414" y="113"/>
                  </a:lnTo>
                  <a:lnTo>
                    <a:pt x="2256" y="68"/>
                  </a:lnTo>
                  <a:lnTo>
                    <a:pt x="2099" y="23"/>
                  </a:lnTo>
                  <a:lnTo>
                    <a:pt x="1918" y="1"/>
                  </a:lnTo>
                  <a:lnTo>
                    <a:pt x="1760" y="1"/>
                  </a:lnTo>
                  <a:lnTo>
                    <a:pt x="1760" y="1"/>
                  </a:lnTo>
                  <a:lnTo>
                    <a:pt x="17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35"/>
            <p:cNvSpPr/>
            <p:nvPr/>
          </p:nvSpPr>
          <p:spPr>
            <a:xfrm>
              <a:off x="10157283" y="2912042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513" h="1513" extrusionOk="0">
                  <a:moveTo>
                    <a:pt x="768" y="1"/>
                  </a:moveTo>
                  <a:lnTo>
                    <a:pt x="633" y="23"/>
                  </a:lnTo>
                  <a:lnTo>
                    <a:pt x="475" y="68"/>
                  </a:lnTo>
                  <a:lnTo>
                    <a:pt x="362" y="136"/>
                  </a:lnTo>
                  <a:lnTo>
                    <a:pt x="227" y="226"/>
                  </a:lnTo>
                  <a:lnTo>
                    <a:pt x="136" y="339"/>
                  </a:lnTo>
                  <a:lnTo>
                    <a:pt x="69" y="474"/>
                  </a:lnTo>
                  <a:lnTo>
                    <a:pt x="24" y="610"/>
                  </a:lnTo>
                  <a:lnTo>
                    <a:pt x="1" y="768"/>
                  </a:lnTo>
                  <a:lnTo>
                    <a:pt x="24" y="903"/>
                  </a:lnTo>
                  <a:lnTo>
                    <a:pt x="46" y="1038"/>
                  </a:lnTo>
                  <a:lnTo>
                    <a:pt x="114" y="1174"/>
                  </a:lnTo>
                  <a:lnTo>
                    <a:pt x="227" y="1286"/>
                  </a:lnTo>
                  <a:lnTo>
                    <a:pt x="339" y="1399"/>
                  </a:lnTo>
                  <a:lnTo>
                    <a:pt x="475" y="1467"/>
                  </a:lnTo>
                  <a:lnTo>
                    <a:pt x="610" y="1512"/>
                  </a:lnTo>
                  <a:lnTo>
                    <a:pt x="903" y="1512"/>
                  </a:lnTo>
                  <a:lnTo>
                    <a:pt x="1039" y="1467"/>
                  </a:lnTo>
                  <a:lnTo>
                    <a:pt x="1174" y="1399"/>
                  </a:lnTo>
                  <a:lnTo>
                    <a:pt x="1287" y="1309"/>
                  </a:lnTo>
                  <a:lnTo>
                    <a:pt x="1377" y="1196"/>
                  </a:lnTo>
                  <a:lnTo>
                    <a:pt x="1467" y="1061"/>
                  </a:lnTo>
                  <a:lnTo>
                    <a:pt x="1490" y="926"/>
                  </a:lnTo>
                  <a:lnTo>
                    <a:pt x="1512" y="768"/>
                  </a:lnTo>
                  <a:lnTo>
                    <a:pt x="1512" y="632"/>
                  </a:lnTo>
                  <a:lnTo>
                    <a:pt x="1467" y="497"/>
                  </a:lnTo>
                  <a:lnTo>
                    <a:pt x="1399" y="362"/>
                  </a:lnTo>
                  <a:lnTo>
                    <a:pt x="1309" y="249"/>
                  </a:lnTo>
                  <a:lnTo>
                    <a:pt x="1174" y="136"/>
                  </a:lnTo>
                  <a:lnTo>
                    <a:pt x="1061" y="68"/>
                  </a:lnTo>
                  <a:lnTo>
                    <a:pt x="903" y="23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61" name="Google Shape;3461;p35"/>
            <p:cNvSpPr/>
            <p:nvPr/>
          </p:nvSpPr>
          <p:spPr>
            <a:xfrm>
              <a:off x="10132478" y="2957666"/>
              <a:ext cx="31557" cy="31557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406" y="1"/>
                  </a:moveTo>
                  <a:lnTo>
                    <a:pt x="316" y="46"/>
                  </a:lnTo>
                  <a:lnTo>
                    <a:pt x="226" y="91"/>
                  </a:lnTo>
                  <a:lnTo>
                    <a:pt x="158" y="159"/>
                  </a:lnTo>
                  <a:lnTo>
                    <a:pt x="91" y="226"/>
                  </a:lnTo>
                  <a:lnTo>
                    <a:pt x="45" y="316"/>
                  </a:lnTo>
                  <a:lnTo>
                    <a:pt x="23" y="429"/>
                  </a:lnTo>
                  <a:lnTo>
                    <a:pt x="0" y="542"/>
                  </a:lnTo>
                  <a:lnTo>
                    <a:pt x="23" y="632"/>
                  </a:lnTo>
                  <a:lnTo>
                    <a:pt x="45" y="745"/>
                  </a:lnTo>
                  <a:lnTo>
                    <a:pt x="113" y="835"/>
                  </a:lnTo>
                  <a:lnTo>
                    <a:pt x="158" y="903"/>
                  </a:lnTo>
                  <a:lnTo>
                    <a:pt x="249" y="971"/>
                  </a:lnTo>
                  <a:lnTo>
                    <a:pt x="339" y="1016"/>
                  </a:lnTo>
                  <a:lnTo>
                    <a:pt x="452" y="1038"/>
                  </a:lnTo>
                  <a:lnTo>
                    <a:pt x="542" y="1061"/>
                  </a:lnTo>
                  <a:lnTo>
                    <a:pt x="655" y="1038"/>
                  </a:lnTo>
                  <a:lnTo>
                    <a:pt x="745" y="1016"/>
                  </a:lnTo>
                  <a:lnTo>
                    <a:pt x="835" y="948"/>
                  </a:lnTo>
                  <a:lnTo>
                    <a:pt x="925" y="880"/>
                  </a:lnTo>
                  <a:lnTo>
                    <a:pt x="993" y="813"/>
                  </a:lnTo>
                  <a:lnTo>
                    <a:pt x="1038" y="722"/>
                  </a:lnTo>
                  <a:lnTo>
                    <a:pt x="1061" y="610"/>
                  </a:lnTo>
                  <a:lnTo>
                    <a:pt x="1061" y="519"/>
                  </a:lnTo>
                  <a:lnTo>
                    <a:pt x="1061" y="407"/>
                  </a:lnTo>
                  <a:lnTo>
                    <a:pt x="1015" y="294"/>
                  </a:lnTo>
                  <a:lnTo>
                    <a:pt x="970" y="204"/>
                  </a:lnTo>
                  <a:lnTo>
                    <a:pt x="903" y="136"/>
                  </a:lnTo>
                  <a:lnTo>
                    <a:pt x="812" y="68"/>
                  </a:lnTo>
                  <a:lnTo>
                    <a:pt x="722" y="23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3962;p51">
            <a:extLst>
              <a:ext uri="{FF2B5EF4-FFF2-40B4-BE49-F238E27FC236}">
                <a16:creationId xmlns:a16="http://schemas.microsoft.com/office/drawing/2014/main" id="{C01BFB0C-F3DF-6351-262F-EB6E6911AA8D}"/>
              </a:ext>
            </a:extLst>
          </p:cNvPr>
          <p:cNvSpPr/>
          <p:nvPr/>
        </p:nvSpPr>
        <p:spPr>
          <a:xfrm>
            <a:off x="3393281" y="620627"/>
            <a:ext cx="2357438" cy="600900"/>
          </a:xfrm>
          <a:prstGeom prst="roundRect">
            <a:avLst>
              <a:gd name="adj" fmla="val 2097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Luyện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tập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6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B6DBA5A-BA1C-7516-1E7F-29EEA07719BF}"/>
                  </a:ext>
                </a:extLst>
              </p:cNvPr>
              <p:cNvSpPr txBox="1"/>
              <p:nvPr/>
            </p:nvSpPr>
            <p:spPr>
              <a:xfrm>
                <a:off x="1227470" y="1476493"/>
                <a:ext cx="69767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Chứng </a:t>
                </a:r>
                <a:r>
                  <a:rPr lang="en-US" sz="2000" dirty="0" err="1">
                    <a:latin typeface="+mj-lt"/>
                  </a:rPr>
                  <a:t>tỏ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nghịch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∞;0)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B6DBA5A-BA1C-7516-1E7F-29EEA07719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470" y="1476493"/>
                <a:ext cx="6976793" cy="400110"/>
              </a:xfrm>
              <a:prstGeom prst="rect">
                <a:avLst/>
              </a:prstGeom>
              <a:blipFill>
                <a:blip r:embed="rId3"/>
                <a:stretch>
                  <a:fillRect l="-873" t="-4545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3">
            <a:extLst>
              <a:ext uri="{FF2B5EF4-FFF2-40B4-BE49-F238E27FC236}">
                <a16:creationId xmlns:a16="http://schemas.microsoft.com/office/drawing/2014/main" id="{0718590B-C300-1AA6-7EFC-2EED634C2A61}"/>
              </a:ext>
            </a:extLst>
          </p:cNvPr>
          <p:cNvSpPr/>
          <p:nvPr/>
        </p:nvSpPr>
        <p:spPr>
          <a:xfrm flipH="1">
            <a:off x="4068866" y="1980546"/>
            <a:ext cx="934948" cy="636997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25DAE2B-C603-27B0-48CC-C36D50CE3764}"/>
                  </a:ext>
                </a:extLst>
              </p:cNvPr>
              <p:cNvSpPr txBox="1"/>
              <p:nvPr/>
            </p:nvSpPr>
            <p:spPr>
              <a:xfrm>
                <a:off x="1462520" y="2741656"/>
                <a:ext cx="6147640" cy="1450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Xét </a:t>
                </a:r>
                <a:r>
                  <a:rPr lang="en-US" sz="2000" dirty="0" err="1">
                    <a:latin typeface="+mj-lt"/>
                  </a:rPr>
                  <a:t>hai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kì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∈(0;+∞)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sao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cho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Ta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nên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>
                    <a:latin typeface="+mj-lt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latin typeface="+mj-lt"/>
                  </a:rPr>
                  <a:t>Vậy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nghịch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(−</m:t>
                    </m:r>
                    <m:r>
                      <a:rPr kumimoji="0" lang="en-US" sz="20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∞;0)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sym typeface="Arial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25DAE2B-C603-27B0-48CC-C36D50CE37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520" y="2741656"/>
                <a:ext cx="6147640" cy="1450141"/>
              </a:xfrm>
              <a:prstGeom prst="rect">
                <a:avLst/>
              </a:prstGeom>
              <a:blipFill>
                <a:blip r:embed="rId4"/>
                <a:stretch>
                  <a:fillRect l="-1091" r="-595" b="-6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4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5" name="Google Shape;3475;p37"/>
          <p:cNvSpPr txBox="1">
            <a:spLocks noGrp="1"/>
          </p:cNvSpPr>
          <p:nvPr>
            <p:ph type="subTitle" idx="1"/>
          </p:nvPr>
        </p:nvSpPr>
        <p:spPr>
          <a:xfrm>
            <a:off x="1604253" y="756823"/>
            <a:ext cx="58533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  <a:latin typeface="+mn-lt"/>
              </a:rPr>
              <a:t>CHƯƠNG III: HÀM SỐ VÀ ĐỒ THỊ</a:t>
            </a:r>
            <a:endParaRPr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Google Shape;3466;p36">
            <a:extLst>
              <a:ext uri="{FF2B5EF4-FFF2-40B4-BE49-F238E27FC236}">
                <a16:creationId xmlns:a16="http://schemas.microsoft.com/office/drawing/2014/main" id="{B99E29C3-1AB4-5255-3799-6DA4A8023A13}"/>
              </a:ext>
            </a:extLst>
          </p:cNvPr>
          <p:cNvSpPr/>
          <p:nvPr/>
        </p:nvSpPr>
        <p:spPr>
          <a:xfrm>
            <a:off x="3446627" y="629485"/>
            <a:ext cx="2168551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400" b="1" dirty="0" err="1">
                <a:solidFill>
                  <a:schemeClr val="bg1"/>
                </a:solidFill>
              </a:rPr>
              <a:t>Nhận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xét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56FCA31-A5FD-32A0-B4E5-A61B947B4C06}"/>
              </a:ext>
            </a:extLst>
          </p:cNvPr>
          <p:cNvSpPr txBox="1"/>
          <p:nvPr/>
        </p:nvSpPr>
        <p:spPr>
          <a:xfrm>
            <a:off x="1441251" y="1630755"/>
            <a:ext cx="6261497" cy="1984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Xét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sự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hàm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tìm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hàm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khoảng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hàm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nghịch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quả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xét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sự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thiên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kết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bảng</a:t>
            </a:r>
            <a:r>
              <a:rPr lang="en-US" sz="2000" i="1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biến</a:t>
            </a:r>
            <a:r>
              <a:rPr lang="en-US" sz="2000" i="1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thiên</a:t>
            </a:r>
            <a:r>
              <a:rPr lang="en-US" sz="2000" i="1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r>
              <a:rPr lang="en-US" sz="2000" dirty="0">
                <a:effectLst/>
                <a:latin typeface="+mj-lt"/>
                <a:ea typeface="Yu Mincho" panose="02020400000000000000" pitchFamily="18" charset="-128"/>
                <a:cs typeface="Times New Roman" panose="02020603050405020304" pitchFamily="18" charset="0"/>
              </a:rPr>
              <a:t>   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42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4D92C77-5B9F-E8EE-BFC9-509D6C047851}"/>
                  </a:ext>
                </a:extLst>
              </p:cNvPr>
              <p:cNvSpPr txBox="1"/>
              <p:nvPr/>
            </p:nvSpPr>
            <p:spPr>
              <a:xfrm>
                <a:off x="1067098" y="872429"/>
                <a:ext cx="7009803" cy="4968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Chẳng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hạn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sau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đây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bảng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thiên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6</m:t>
                        </m:r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4D92C77-5B9F-E8EE-BFC9-509D6C0478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098" y="872429"/>
                <a:ext cx="7009803" cy="496867"/>
              </a:xfrm>
              <a:prstGeom prst="rect">
                <a:avLst/>
              </a:prstGeom>
              <a:blipFill>
                <a:blip r:embed="rId3"/>
                <a:stretch>
                  <a:fillRect l="-870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>
            <a:extLst>
              <a:ext uri="{FF2B5EF4-FFF2-40B4-BE49-F238E27FC236}">
                <a16:creationId xmlns:a16="http://schemas.microsoft.com/office/drawing/2014/main" id="{CF477072-B100-5E25-A390-D6783028F9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7" t="48672" r="51875" b="7317"/>
          <a:stretch/>
        </p:blipFill>
        <p:spPr>
          <a:xfrm>
            <a:off x="2235888" y="1369296"/>
            <a:ext cx="4672226" cy="16573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D905555-4F93-2511-9E8E-6F55B5DBF468}"/>
                  </a:ext>
                </a:extLst>
              </p:cNvPr>
              <p:cNvSpPr txBox="1"/>
              <p:nvPr/>
            </p:nvSpPr>
            <p:spPr>
              <a:xfrm>
                <a:off x="1069777" y="2910501"/>
                <a:ext cx="6486632" cy="19845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Dấu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mũi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0)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diễn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tả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nghịch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−∞;</m:t>
                    </m:r>
                    <m:r>
                      <a:rPr lang="en-US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Dấu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mũi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tên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lên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0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)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diễn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tả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(0; +</m:t>
                    </m:r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5D905555-4F93-2511-9E8E-6F55B5DBF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77" y="2910501"/>
                <a:ext cx="6486632" cy="1984582"/>
              </a:xfrm>
              <a:prstGeom prst="rect">
                <a:avLst/>
              </a:prstGeom>
              <a:blipFill>
                <a:blip r:embed="rId5"/>
                <a:stretch>
                  <a:fillRect l="-845" r="-2066" b="-4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67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8F559289-7DAD-EDD7-361F-1E3BB59226D3}"/>
              </a:ext>
            </a:extLst>
          </p:cNvPr>
          <p:cNvSpPr txBox="1"/>
          <p:nvPr/>
        </p:nvSpPr>
        <p:spPr>
          <a:xfrm>
            <a:off x="1012626" y="787305"/>
            <a:ext cx="711874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2. </a:t>
            </a:r>
            <a:r>
              <a:rPr lang="en-US" sz="2400" b="1" dirty="0" err="1">
                <a:solidFill>
                  <a:srgbClr val="002060"/>
                </a:solidFill>
              </a:rPr>
              <a:t>Mô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hàm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đồng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biến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hàm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số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nghịch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biến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bằng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đồ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thị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Google Shape;3502;p39">
            <a:extLst>
              <a:ext uri="{FF2B5EF4-FFF2-40B4-BE49-F238E27FC236}">
                <a16:creationId xmlns:a16="http://schemas.microsoft.com/office/drawing/2014/main" id="{48EDC760-372D-C702-27D9-CB7897921A41}"/>
              </a:ext>
            </a:extLst>
          </p:cNvPr>
          <p:cNvSpPr/>
          <p:nvPr/>
        </p:nvSpPr>
        <p:spPr>
          <a:xfrm>
            <a:off x="1012626" y="2077181"/>
            <a:ext cx="778810" cy="603435"/>
          </a:xfrm>
          <a:prstGeom prst="roundRect">
            <a:avLst>
              <a:gd name="adj" fmla="val 20977"/>
            </a:avLst>
          </a:prstGeom>
          <a:solidFill>
            <a:srgbClr val="00B050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HĐ6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0785D1C-8DFB-1F03-520D-AB04EDD7D82A}"/>
                  </a:ext>
                </a:extLst>
              </p:cNvPr>
              <p:cNvSpPr txBox="1"/>
              <p:nvPr/>
            </p:nvSpPr>
            <p:spPr>
              <a:xfrm>
                <a:off x="1907382" y="2178844"/>
                <a:ext cx="59864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+mj-lt"/>
                  </a:rPr>
                  <a:t>Cho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như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i="1" dirty="0" err="1">
                    <a:latin typeface="+mj-lt"/>
                  </a:rPr>
                  <a:t>Hình</a:t>
                </a:r>
                <a:r>
                  <a:rPr lang="en-US" sz="2000" i="1" dirty="0">
                    <a:latin typeface="+mj-lt"/>
                  </a:rPr>
                  <a:t> 6</a:t>
                </a:r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60785D1C-8DFB-1F03-520D-AB04EDD7D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382" y="2178844"/>
                <a:ext cx="5986462" cy="400110"/>
              </a:xfrm>
              <a:prstGeom prst="rect">
                <a:avLst/>
              </a:prstGeom>
              <a:blipFill>
                <a:blip r:embed="rId3"/>
                <a:stretch>
                  <a:fillRect l="-1120" t="-4545" b="-28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D5E73E0-275E-4F8E-7D56-457F1327DCF2}"/>
                  </a:ext>
                </a:extLst>
              </p:cNvPr>
              <p:cNvSpPr txBox="1"/>
              <p:nvPr/>
            </p:nvSpPr>
            <p:spPr>
              <a:xfrm>
                <a:off x="920651" y="2745776"/>
                <a:ext cx="7302698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So </a:t>
                </a:r>
                <a:r>
                  <a:rPr lang="en-US" sz="2000" dirty="0" err="1"/>
                  <a:t>sánh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Nêu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xét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tăng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So </a:t>
                </a:r>
                <a:r>
                  <a:rPr lang="en-US" sz="2000" dirty="0" err="1"/>
                  <a:t>sánh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 </a:t>
                </a:r>
                <a:r>
                  <a:rPr lang="en-US" sz="2000" dirty="0" err="1"/>
                  <a:t>Nêu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xét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về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tăng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đến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6D5E73E0-275E-4F8E-7D56-457F1327D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651" y="2745776"/>
                <a:ext cx="7302698" cy="1881990"/>
              </a:xfrm>
              <a:prstGeom prst="rect">
                <a:avLst/>
              </a:prstGeom>
              <a:blipFill>
                <a:blip r:embed="rId4"/>
                <a:stretch>
                  <a:fillRect l="-835" r="-918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05899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" name="Google Shape;3603;p43"/>
          <p:cNvSpPr/>
          <p:nvPr/>
        </p:nvSpPr>
        <p:spPr>
          <a:xfrm>
            <a:off x="3843336" y="751453"/>
            <a:ext cx="1457325" cy="600900"/>
          </a:xfrm>
          <a:prstGeom prst="roundRect">
            <a:avLst>
              <a:gd name="adj" fmla="val 20977"/>
            </a:avLst>
          </a:prstGeom>
          <a:solidFill>
            <a:srgbClr val="FFC515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5" name="Google Shape;3605;p43"/>
          <p:cNvSpPr txBox="1">
            <a:spLocks noGrp="1"/>
          </p:cNvSpPr>
          <p:nvPr>
            <p:ph type="title" idx="6"/>
          </p:nvPr>
        </p:nvSpPr>
        <p:spPr>
          <a:xfrm>
            <a:off x="4078320" y="823303"/>
            <a:ext cx="987355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Giải</a:t>
            </a:r>
            <a:endParaRPr sz="2400" b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901B0C6-CE2F-EDBA-1F6E-6DA0948233F5}"/>
                  </a:ext>
                </a:extLst>
              </p:cNvPr>
              <p:cNvSpPr txBox="1"/>
              <p:nvPr/>
            </p:nvSpPr>
            <p:spPr>
              <a:xfrm>
                <a:off x="664370" y="1352353"/>
                <a:ext cx="4557711" cy="3113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a) Quan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(−2)=4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(−1)=1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4&gt;1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(−2)&gt;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(−1)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nghịch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(−2;−1)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−2 </m:t>
                    </m:r>
                  </m:oMath>
                </a14:m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901B0C6-CE2F-EDBA-1F6E-6DA094823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70" y="1352353"/>
                <a:ext cx="4557711" cy="3113096"/>
              </a:xfrm>
              <a:prstGeom prst="rect">
                <a:avLst/>
              </a:prstGeom>
              <a:blipFill>
                <a:blip r:embed="rId3"/>
                <a:stretch>
                  <a:fillRect l="-1471" r="-1203" b="-2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8A267AE7-96C6-87E3-600E-099F1C2FD6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679" t="33861" r="1953" b="2206"/>
          <a:stretch/>
        </p:blipFill>
        <p:spPr>
          <a:xfrm>
            <a:off x="5222081" y="1424203"/>
            <a:ext cx="3508342" cy="31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0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" name="Google Shape;3502;p39"/>
          <p:cNvSpPr/>
          <p:nvPr/>
        </p:nvSpPr>
        <p:spPr>
          <a:xfrm>
            <a:off x="4176829" y="616047"/>
            <a:ext cx="744492" cy="600900"/>
          </a:xfrm>
          <a:prstGeom prst="roundRect">
            <a:avLst>
              <a:gd name="adj" fmla="val 20977"/>
            </a:avLst>
          </a:prstGeom>
          <a:solidFill>
            <a:srgbClr val="00B050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4" name="Google Shape;3504;p39"/>
          <p:cNvSpPr txBox="1">
            <a:spLocks noGrp="1"/>
          </p:cNvSpPr>
          <p:nvPr>
            <p:ph type="subTitle" idx="1"/>
          </p:nvPr>
        </p:nvSpPr>
        <p:spPr>
          <a:xfrm>
            <a:off x="4176829" y="616047"/>
            <a:ext cx="744492" cy="6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+mn-lt"/>
              </a:rPr>
              <a:t>HĐ1</a:t>
            </a:r>
            <a:endParaRPr sz="2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57325" y="1146773"/>
                <a:ext cx="6229349" cy="29955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Công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đường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S (m)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vật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do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gian</a:t>
                </a:r>
                <a:r>
                  <a:rPr lang="en-US" sz="2000" dirty="0"/>
                  <a:t> t (s)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g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9,8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t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ứng</a:t>
                </a:r>
                <a:r>
                  <a:rPr lang="en-US" sz="2000" dirty="0"/>
                  <a:t> 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25" y="1146773"/>
                <a:ext cx="6229349" cy="2995564"/>
              </a:xfrm>
              <a:prstGeom prst="rect">
                <a:avLst/>
              </a:prstGeom>
              <a:blipFill>
                <a:blip r:embed="rId3"/>
                <a:stretch>
                  <a:fillRect l="-978" r="-1076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" grpId="0" animBg="1"/>
      <p:bldP spid="350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6" y="3678160"/>
            <a:ext cx="841321" cy="957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0A8C215-9E12-0CFC-343A-5964272C053F}"/>
                  </a:ext>
                </a:extLst>
              </p:cNvPr>
              <p:cNvSpPr txBox="1"/>
              <p:nvPr/>
            </p:nvSpPr>
            <p:spPr>
              <a:xfrm>
                <a:off x="1243013" y="1157268"/>
                <a:ext cx="4021931" cy="3113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Quan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)&gt;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0A8C215-9E12-0CFC-343A-5964272C0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013" y="1157268"/>
                <a:ext cx="4021931" cy="3113096"/>
              </a:xfrm>
              <a:prstGeom prst="rect">
                <a:avLst/>
              </a:prstGeom>
              <a:blipFill>
                <a:blip r:embed="rId4"/>
                <a:stretch>
                  <a:fillRect l="-1667" r="-3333" b="-2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Hình ảnh 4">
            <a:extLst>
              <a:ext uri="{FF2B5EF4-FFF2-40B4-BE49-F238E27FC236}">
                <a16:creationId xmlns:a16="http://schemas.microsoft.com/office/drawing/2014/main" id="{15224707-0C74-4F33-AED8-F3A591EB34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679" t="33861" r="1953" b="2206"/>
          <a:stretch/>
        </p:blipFill>
        <p:spPr>
          <a:xfrm>
            <a:off x="5264944" y="1339744"/>
            <a:ext cx="3508342" cy="31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946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B3419E5-54B0-6CD3-6546-72E6F48D3AB8}"/>
                  </a:ext>
                </a:extLst>
              </p:cNvPr>
              <p:cNvSpPr txBox="1"/>
              <p:nvPr/>
            </p:nvSpPr>
            <p:spPr>
              <a:xfrm>
                <a:off x="1355526" y="1176361"/>
                <a:ext cx="6432947" cy="30105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”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marR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+"/>
                </a:pP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nghịch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000" i="1" dirty="0" err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”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nói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” hay “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”, ta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luôn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kể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theo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kể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2000" dirty="0" err="1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1B3419E5-54B0-6CD3-6546-72E6F48D3A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526" y="1176361"/>
                <a:ext cx="6432947" cy="3010504"/>
              </a:xfrm>
              <a:prstGeom prst="rect">
                <a:avLst/>
              </a:prstGeom>
              <a:blipFill>
                <a:blip r:embed="rId3"/>
                <a:stretch>
                  <a:fillRect l="-947" r="-947" b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3738;p45">
            <a:extLst>
              <a:ext uri="{FF2B5EF4-FFF2-40B4-BE49-F238E27FC236}">
                <a16:creationId xmlns:a16="http://schemas.microsoft.com/office/drawing/2014/main" id="{A766168A-819D-1641-B826-835930553D09}"/>
              </a:ext>
            </a:extLst>
          </p:cNvPr>
          <p:cNvSpPr/>
          <p:nvPr/>
        </p:nvSpPr>
        <p:spPr>
          <a:xfrm>
            <a:off x="3691321" y="651684"/>
            <a:ext cx="1761356" cy="524677"/>
          </a:xfrm>
          <a:prstGeom prst="roundRect">
            <a:avLst>
              <a:gd name="adj" fmla="val 20977"/>
            </a:avLst>
          </a:prstGeom>
          <a:solidFill>
            <a:srgbClr val="FF5F5F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Nhận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xét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991381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0" name="Google Shape;3980;p52"/>
          <p:cNvSpPr/>
          <p:nvPr/>
        </p:nvSpPr>
        <p:spPr>
          <a:xfrm>
            <a:off x="1100970" y="1097768"/>
            <a:ext cx="785652" cy="468181"/>
          </a:xfrm>
          <a:prstGeom prst="roundRect">
            <a:avLst>
              <a:gd name="adj" fmla="val 20977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VD</a:t>
            </a:r>
            <a:r>
              <a:rPr lang="en-US" sz="2000" b="1" dirty="0">
                <a:solidFill>
                  <a:srgbClr val="FFFFFF"/>
                </a:solidFill>
              </a:rPr>
              <a:t>9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983" name="Google Shape;3983;p52"/>
          <p:cNvGrpSpPr/>
          <p:nvPr/>
        </p:nvGrpSpPr>
        <p:grpSpPr>
          <a:xfrm>
            <a:off x="7507807" y="3258334"/>
            <a:ext cx="1612721" cy="1191278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8158274" y="1821297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3845">
            <a:off x="363802" y="2500270"/>
            <a:ext cx="841321" cy="957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54C5D6C-0554-FBF0-E7B3-EC0FA400EEEF}"/>
                  </a:ext>
                </a:extLst>
              </p:cNvPr>
              <p:cNvSpPr txBox="1"/>
              <p:nvPr/>
            </p:nvSpPr>
            <p:spPr>
              <a:xfrm>
                <a:off x="2015673" y="862637"/>
                <a:ext cx="6206938" cy="958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Cho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như</a:t>
                </a:r>
                <a:r>
                  <a:rPr lang="en-US" sz="2000" dirty="0"/>
                  <a:t> 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7</a:t>
                </a:r>
                <a:r>
                  <a:rPr lang="en-US" sz="2000" dirty="0"/>
                  <a:t>. Quan </a:t>
                </a:r>
                <a:r>
                  <a:rPr lang="en-US" sz="2000" dirty="0" err="1"/>
                  <a:t>sát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phát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biểu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đây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đúng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54C5D6C-0554-FBF0-E7B3-EC0FA400E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73" y="862637"/>
                <a:ext cx="6206938" cy="958660"/>
              </a:xfrm>
              <a:prstGeom prst="rect">
                <a:avLst/>
              </a:prstGeom>
              <a:blipFill>
                <a:blip r:embed="rId4"/>
                <a:stretch>
                  <a:fillRect l="-1081" r="-982" b="-10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6DBEDBA-7081-88B0-4B6B-3A12D9272515}"/>
                  </a:ext>
                </a:extLst>
              </p:cNvPr>
              <p:cNvSpPr txBox="1"/>
              <p:nvPr/>
            </p:nvSpPr>
            <p:spPr>
              <a:xfrm>
                <a:off x="1073817" y="1861043"/>
                <a:ext cx="3838336" cy="2805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000" dirty="0" err="1"/>
                  <a:t>đồng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nghịch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đồng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6DBEDBA-7081-88B0-4B6B-3A12D9272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817" y="1861043"/>
                <a:ext cx="3838336" cy="2805320"/>
              </a:xfrm>
              <a:prstGeom prst="rect">
                <a:avLst/>
              </a:prstGeom>
              <a:blipFill>
                <a:blip r:embed="rId5"/>
                <a:stretch>
                  <a:fillRect l="-1587" r="-1587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D3A9238C-C4EC-0A68-6E72-7B20705A1B6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5312" t="12277" r="4918" b="31591"/>
          <a:stretch/>
        </p:blipFill>
        <p:spPr>
          <a:xfrm>
            <a:off x="5098518" y="1871016"/>
            <a:ext cx="2906134" cy="276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4119054" y="662362"/>
            <a:ext cx="1017142" cy="667820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FDFD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FDFD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375A570-0E6B-4E8F-9144-6C4713449BF9}"/>
              </a:ext>
            </a:extLst>
          </p:cNvPr>
          <p:cNvSpPr txBox="1"/>
          <p:nvPr/>
        </p:nvSpPr>
        <p:spPr>
          <a:xfrm>
            <a:off x="1555812" y="1330182"/>
            <a:ext cx="6143625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hàm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“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”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khoảng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hàm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“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xuống</a:t>
            </a:r>
            <a:r>
              <a:rPr lang="en-US" sz="2000" dirty="0"/>
              <a:t>”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khoảng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c) </a:t>
            </a:r>
            <a:r>
              <a:rPr lang="en-US" sz="2000" dirty="0" err="1"/>
              <a:t>Phát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sai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hàm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vừa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“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” </a:t>
            </a:r>
            <a:r>
              <a:rPr lang="en-US" sz="2000" dirty="0" err="1"/>
              <a:t>vừa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“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xuống</a:t>
            </a:r>
            <a:r>
              <a:rPr lang="en-US" sz="2000" dirty="0"/>
              <a:t>”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khoảng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127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4098;p55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9" name="Google Shape;4099;p55"/>
          <p:cNvSpPr txBox="1">
            <a:spLocks noGrp="1"/>
          </p:cNvSpPr>
          <p:nvPr>
            <p:ph type="title"/>
          </p:nvPr>
        </p:nvSpPr>
        <p:spPr>
          <a:xfrm>
            <a:off x="713225" y="48175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+mn-lt"/>
              </a:rPr>
              <a:t>LUYỆN TẬP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0157" y="1387011"/>
                <a:ext cx="7300568" cy="2242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Bài 1 (SGK - tr.37)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</a:t>
                </a:r>
              </a:p>
              <a:p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			b)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rad>
                  </m:oMath>
                </a14:m>
                <a:r>
                  <a:rPr lang="en-US" sz="2000" dirty="0"/>
                  <a:t>        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c)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+ 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000" dirty="0"/>
                  <a:t>                                 d)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∈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ℚ</m:t>
                            </m:r>
                          </m:e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ế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∈ 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ℝ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\</m:t>
                            </m:r>
                            <m:r>
                              <m:rPr>
                                <m:lit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lit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ℚ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57" y="1387011"/>
                <a:ext cx="7300568" cy="2242858"/>
              </a:xfrm>
              <a:prstGeom prst="rect">
                <a:avLst/>
              </a:prstGeom>
              <a:blipFill>
                <a:blip r:embed="rId3"/>
                <a:stretch>
                  <a:fillRect l="-835" t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20602" y="2108330"/>
                <a:ext cx="996593" cy="400110"/>
              </a:xfrm>
              <a:prstGeom prst="rect">
                <a:avLst/>
              </a:prstGeom>
              <a:solidFill>
                <a:schemeClr val="accent4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02" y="2108330"/>
                <a:ext cx="996593" cy="400110"/>
              </a:xfrm>
              <a:prstGeom prst="rect">
                <a:avLst/>
              </a:prstGeom>
              <a:blipFill>
                <a:blip r:embed="rId4"/>
                <a:stretch>
                  <a:fillRect l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2640459" y="2221054"/>
            <a:ext cx="226031" cy="1746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6717587" y="2263696"/>
            <a:ext cx="226031" cy="17466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97799" y="2015742"/>
                <a:ext cx="1610432" cy="670568"/>
              </a:xfrm>
              <a:prstGeom prst="rect">
                <a:avLst/>
              </a:pr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=(−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∞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;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799" y="2015742"/>
                <a:ext cx="1610432" cy="670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1982912" y="3501442"/>
            <a:ext cx="205484" cy="25685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42179" y="3962430"/>
                <a:ext cx="1686949" cy="40011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\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{−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}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179" y="3962430"/>
                <a:ext cx="1686949" cy="400110"/>
              </a:xfrm>
              <a:prstGeom prst="rect">
                <a:avLst/>
              </a:prstGeom>
              <a:blipFill>
                <a:blip r:embed="rId6"/>
                <a:stretch>
                  <a:fillRect l="-72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Down Arrow 22"/>
          <p:cNvSpPr/>
          <p:nvPr/>
        </p:nvSpPr>
        <p:spPr>
          <a:xfrm>
            <a:off x="6365834" y="3517245"/>
            <a:ext cx="205484" cy="25685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922333" y="3962430"/>
                <a:ext cx="1092486" cy="40011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333" y="3962430"/>
                <a:ext cx="109248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19" grpId="0" animBg="1"/>
      <p:bldP spid="20" grpId="0" animBg="1"/>
      <p:bldP spid="7" grpId="0" animBg="1"/>
      <p:bldP spid="22" grpId="0" animBg="1"/>
      <p:bldP spid="23" grpId="0" animBg="1"/>
      <p:bldP spid="2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61FD0DF-AD83-50A3-BBF9-6D51B86DA77A}"/>
                  </a:ext>
                </a:extLst>
              </p:cNvPr>
              <p:cNvSpPr txBox="1"/>
              <p:nvPr/>
            </p:nvSpPr>
            <p:spPr>
              <a:xfrm>
                <a:off x="1853803" y="1399922"/>
                <a:ext cx="5436394" cy="234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>
                    <a:latin typeface="+mj-lt"/>
                  </a:rPr>
                  <a:t>Bài 4 (SGK – tr.38) </a:t>
                </a:r>
                <a:r>
                  <a:rPr lang="en-US" sz="2000" dirty="0">
                    <a:latin typeface="+mj-lt"/>
                  </a:rPr>
                  <a:t>Cho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=−2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Tìm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những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hoành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lần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lượt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bằng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2000" dirty="0">
                    <a:latin typeface="+mj-lt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Tìm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những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thuộc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đồ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thị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tung </a:t>
                </a:r>
                <a:r>
                  <a:rPr lang="en-US" sz="2000" dirty="0" err="1">
                    <a:latin typeface="+mj-lt"/>
                  </a:rPr>
                  <a:t>độ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bằng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−18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61FD0DF-AD83-50A3-BBF9-6D51B86DA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803" y="1399922"/>
                <a:ext cx="5436394" cy="2343655"/>
              </a:xfrm>
              <a:prstGeom prst="rect">
                <a:avLst/>
              </a:prstGeom>
              <a:blipFill>
                <a:blip r:embed="rId3"/>
                <a:stretch>
                  <a:fillRect l="-1121" r="-1233" b="-4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262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996647" y="380143"/>
            <a:ext cx="1027416" cy="708917"/>
          </a:xfrm>
          <a:prstGeom prst="wedgeEllipseCallout">
            <a:avLst>
              <a:gd name="adj1" fmla="val 35167"/>
              <a:gd name="adj2" fmla="val 56703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DFDFDF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DFDFDF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6400C13-C88B-8926-E9C5-72ED94C1905B}"/>
                  </a:ext>
                </a:extLst>
              </p:cNvPr>
              <p:cNvSpPr txBox="1"/>
              <p:nvPr/>
            </p:nvSpPr>
            <p:spPr>
              <a:xfrm>
                <a:off x="1806907" y="1157406"/>
                <a:ext cx="5530186" cy="31444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=−2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=−2.</m:t>
                    </m:r>
                    <m:sSup>
                      <m:sSupPr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(−2)</m:t>
                        </m:r>
                      </m:e>
                      <m:sup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=−8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(−2;−8)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a typeface="Yu Mincho" panose="02020400000000000000" pitchFamily="18" charset="-128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=3⇒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=−2.</m:t>
                    </m:r>
                    <m:sSup>
                      <m:sSupPr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=−18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3;−18</m:t>
                        </m:r>
                      </m:e>
                    </m:d>
                  </m:oMath>
                </a14:m>
                <a:endParaRPr lang="en-US" sz="2000" b="0" i="1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ea typeface="Yu Mincho" panose="02020400000000000000" pitchFamily="18" charset="-128"/>
                    <a:cs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=10⇒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=−2.</m:t>
                    </m:r>
                    <m:sSup>
                      <m:sSupPr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=−200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(10;−200)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</a:t>
                </a:r>
                <a:r>
                  <a:rPr lang="nl-NL" sz="2000" dirty="0"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)</a:t>
                </a: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=−18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⇔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−2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baseline="30000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=−18</m:t>
                    </m:r>
                    <m:r>
                      <a:rPr lang="nl-NL" sz="200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⇒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=±3</m:t>
                    </m:r>
                  </m:oMath>
                </a14:m>
                <a:endParaRPr lang="en-US" sz="2000" i="1" dirty="0">
                  <a:effectLst/>
                  <a:latin typeface="Cambria Math" panose="02040503050406030204" pitchFamily="18" charset="0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2000" i="1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nl-NL" sz="2000" i="1" dirty="0" smtClean="0">
                          <a:effectLst/>
                          <a:latin typeface="Cambria Math" panose="02040503050406030204" pitchFamily="18" charset="0"/>
                          <a:ea typeface="Yu Mincho" panose="02020400000000000000" pitchFamily="18" charset="-128"/>
                          <a:cs typeface="Times New Roman" panose="02020603050405020304" pitchFamily="18" charset="0"/>
                        </a:rPr>
                        <m:t>(3;−18); (−3;−18) 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6400C13-C88B-8926-E9C5-72ED94C19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907" y="1157406"/>
                <a:ext cx="5530186" cy="3144451"/>
              </a:xfrm>
              <a:prstGeom prst="rect">
                <a:avLst/>
              </a:prstGeom>
              <a:blipFill>
                <a:blip r:embed="rId3"/>
                <a:stretch>
                  <a:fillRect l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56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557E8BD-B505-7E1B-32B6-83408CC0A22B}"/>
                  </a:ext>
                </a:extLst>
              </p:cNvPr>
              <p:cNvSpPr txBox="1"/>
              <p:nvPr/>
            </p:nvSpPr>
            <p:spPr>
              <a:xfrm>
                <a:off x="1428751" y="878682"/>
                <a:ext cx="7029448" cy="496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err="1"/>
                  <a:t>Bài</a:t>
                </a:r>
                <a:r>
                  <a:rPr lang="en-US" sz="2000" b="1" dirty="0"/>
                  <a:t> 5 (SGK – tr.38) </a:t>
                </a:r>
                <a:r>
                  <a:rPr lang="en-US" sz="2000" dirty="0"/>
                  <a:t>Cho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như</a:t>
                </a:r>
                <a:r>
                  <a:rPr lang="en-US" sz="2000" dirty="0"/>
                  <a:t> 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8.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557E8BD-B505-7E1B-32B6-83408CC0A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51" y="878682"/>
                <a:ext cx="7029448" cy="496996"/>
              </a:xfrm>
              <a:prstGeom prst="rect">
                <a:avLst/>
              </a:prstGeom>
              <a:blipFill>
                <a:blip r:embed="rId3"/>
                <a:stretch>
                  <a:fillRect l="-867" r="-260" b="-20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EE24B07-5E91-DCB5-B286-33931EA1F0E8}"/>
                  </a:ext>
                </a:extLst>
              </p:cNvPr>
              <p:cNvSpPr txBox="1"/>
              <p:nvPr/>
            </p:nvSpPr>
            <p:spPr>
              <a:xfrm>
                <a:off x="835820" y="1461403"/>
                <a:ext cx="4107655" cy="3266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(1;−2)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(0;0)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(2;−1)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?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nào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sz="2000" dirty="0"/>
                  <a:t>;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(3)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Tìm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điểm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thuộc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tung </a:t>
                </a:r>
                <a:r>
                  <a:rPr lang="en-US" sz="2000" dirty="0" err="1"/>
                  <a:t>độ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0.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EE24B07-5E91-DCB5-B286-33931EA1F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820" y="1461403"/>
                <a:ext cx="4107655" cy="3266985"/>
              </a:xfrm>
              <a:prstGeom prst="rect">
                <a:avLst/>
              </a:prstGeom>
              <a:blipFill>
                <a:blip r:embed="rId4"/>
                <a:stretch>
                  <a:fillRect l="-1484" r="-3264" b="-2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2BDDB55D-B676-9B6A-0CDA-B3547026BD6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500" t="3748" r="7344" b="2463"/>
          <a:stretch/>
        </p:blipFill>
        <p:spPr>
          <a:xfrm>
            <a:off x="5093494" y="1461403"/>
            <a:ext cx="3171825" cy="29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26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330503" y="410966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rgbClr val="FFC515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285D7C52-77A7-AEB7-52DE-78FE533D9DEC}"/>
                  </a:ext>
                </a:extLst>
              </p:cNvPr>
              <p:cNvSpPr txBox="1"/>
              <p:nvPr/>
            </p:nvSpPr>
            <p:spPr>
              <a:xfrm>
                <a:off x="1837283" y="1169090"/>
                <a:ext cx="5469434" cy="28053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a) Điểm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(1;−2)</m:t>
                    </m:r>
                  </m:oMath>
                </a14:m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(2;−1)</m:t>
                    </m:r>
                  </m:oMath>
                </a14:m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thuộc đồ thị hàm số, điểm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(0;0)</m:t>
                    </m:r>
                  </m:oMath>
                </a14:m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không thuộc đồ thị hàm số. </a:t>
                </a:r>
                <a:endParaRPr lang="en-US" sz="20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=0⇒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=−1⇒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(0)=−1</m:t>
                    </m:r>
                  </m:oMath>
                </a14:m>
                <a:endParaRPr lang="en-US" sz="20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solidFill>
                      <a:srgbClr val="000000"/>
                    </a:solidFill>
                    <a:effectLst/>
                    <a:ea typeface="Yu Mincho" panose="02020400000000000000" pitchFamily="18" charset="-128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=3⇒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=0⇒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(3)=0 </m:t>
                    </m:r>
                  </m:oMath>
                </a14:m>
                <a:endParaRPr lang="en-US" sz="20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=0⇒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=−1⇒</m:t>
                    </m:r>
                  </m:oMath>
                </a14:m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Điểm thuộc đồ thị có tung độ bằng 0 là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(3;0)</m:t>
                    </m:r>
                  </m:oMath>
                </a14:m>
                <a:r>
                  <a:rPr lang="nl-NL" sz="2000" dirty="0">
                    <a:solidFill>
                      <a:srgbClr val="000000"/>
                    </a:solidFill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hoặc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(−1;0)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285D7C52-77A7-AEB7-52DE-78FE533D9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283" y="1169090"/>
                <a:ext cx="5469434" cy="2805320"/>
              </a:xfrm>
              <a:prstGeom prst="rect">
                <a:avLst/>
              </a:prstGeom>
              <a:blipFill>
                <a:blip r:embed="rId3"/>
                <a:stretch>
                  <a:fillRect l="-1114" r="-1114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58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A9F75AE-EB80-C816-8B33-5475AED42807}"/>
                  </a:ext>
                </a:extLst>
              </p:cNvPr>
              <p:cNvSpPr txBox="1"/>
              <p:nvPr/>
            </p:nvSpPr>
            <p:spPr>
              <a:xfrm>
                <a:off x="2202061" y="1534414"/>
                <a:ext cx="4739878" cy="2074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latin typeface="+mj-lt"/>
                  </a:rPr>
                  <a:t>Bài 6 (SGK – tr.38) </a:t>
                </a:r>
                <a:r>
                  <a:rPr lang="en-US" sz="2000" dirty="0">
                    <a:latin typeface="+mj-lt"/>
                  </a:rPr>
                  <a:t>Cho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</a:rPr>
                  <a:t>. </a:t>
                </a:r>
                <a:r>
                  <a:rPr lang="en-US" sz="2000" dirty="0" err="1">
                    <a:latin typeface="+mj-lt"/>
                  </a:rPr>
                  <a:t>Chứng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tỏ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đã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cho</a:t>
                </a:r>
                <a:r>
                  <a:rPr lang="en-US" sz="2000" dirty="0">
                    <a:latin typeface="+mj-lt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Nghịch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;+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Nghịch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khoảng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CA9F75AE-EB80-C816-8B33-5475AED42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061" y="1534414"/>
                <a:ext cx="4739878" cy="2074671"/>
              </a:xfrm>
              <a:prstGeom prst="rect">
                <a:avLst/>
              </a:prstGeom>
              <a:blipFill>
                <a:blip r:embed="rId3"/>
                <a:stretch>
                  <a:fillRect l="-1285" b="-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6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02941" y="1468929"/>
                <a:ext cx="5738117" cy="2333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latin typeface="+mn-lt"/>
                  </a:rPr>
                  <a:t>a)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 = 1 </m:t>
                    </m:r>
                    <m:r>
                      <a:rPr lang="vi-VN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.9,8.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 4,9 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>
                    <a:latin typeface="+mn-lt"/>
                  </a:rPr>
                  <a:t>    </a:t>
                </a:r>
                <a:r>
                  <a:rPr lang="en-US" sz="2000" dirty="0" err="1">
                    <a:latin typeface="+mn-lt"/>
                  </a:rPr>
                  <a:t>Với</a:t>
                </a:r>
                <a:r>
                  <a:rPr lang="en-US" sz="2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=2</m:t>
                    </m:r>
                    <m:r>
                      <a:rPr lang="vi-VN" sz="24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.9,8.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=19,6 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20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latin typeface="+mn-lt"/>
                  </a:rPr>
                  <a:t>b) Với mỗi giá trị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vi-VN" sz="2000" dirty="0">
                    <a:latin typeface="+mn-lt"/>
                  </a:rPr>
                  <a:t> có duy nhất một giá trị tương ứng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vi-VN" sz="20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941" y="1468929"/>
                <a:ext cx="5738117" cy="2333267"/>
              </a:xfrm>
              <a:prstGeom prst="rect">
                <a:avLst/>
              </a:prstGeom>
              <a:blipFill>
                <a:blip r:embed="rId3"/>
                <a:stretch>
                  <a:fillRect l="-1062" r="-1062" b="-3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Callout 5"/>
          <p:cNvSpPr/>
          <p:nvPr/>
        </p:nvSpPr>
        <p:spPr>
          <a:xfrm>
            <a:off x="4119054" y="662362"/>
            <a:ext cx="1017142" cy="667820"/>
          </a:xfrm>
          <a:prstGeom prst="wedgeEllipseCallou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accent2">
                    <a:lumMod val="1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2">
                  <a:lumMod val="1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253BC27-E09C-E8F7-FD65-85C78B42AD40}"/>
                  </a:ext>
                </a:extLst>
              </p:cNvPr>
              <p:cNvSpPr txBox="1"/>
              <p:nvPr/>
            </p:nvSpPr>
            <p:spPr>
              <a:xfrm>
                <a:off x="1575196" y="1226291"/>
                <a:ext cx="6640117" cy="3527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)= 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 </a:t>
                </a: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Tập xác định: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𝐷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{</m:t>
                    </m:r>
                    <m:r>
                      <a:rPr lang="nl-NL" sz="2000" i="1" dirty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0}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a) Xét hai số bất kì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(0;+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0&lt;</m:t>
                    </m:r>
                    <m:sSub>
                      <m:sSubPr>
                        <m:ctrlPr>
                          <a:rPr lang="nl-NL" sz="200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dirty="0" smtClean="0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nl-NL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0&lt;</m:t>
                    </m:r>
                    <m:sSub>
                      <m:sSubPr>
                        <m:ctrlPr>
                          <a:rPr lang="nl-NL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nl-NL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nl-NL" sz="2000" dirty="0">
                  <a:effectLst/>
                  <a:latin typeface="+mj-lt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Vậy hàm số nghịch biến trên khoảng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(0;+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E253BC27-E09C-E8F7-FD65-85C78B42A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196" y="1226291"/>
                <a:ext cx="6640117" cy="3527441"/>
              </a:xfrm>
              <a:prstGeom prst="rect">
                <a:avLst/>
              </a:prstGeom>
              <a:blipFill>
                <a:blip r:embed="rId3"/>
                <a:stretch>
                  <a:fillRect l="-917" b="-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Callout 3">
            <a:extLst>
              <a:ext uri="{FF2B5EF4-FFF2-40B4-BE49-F238E27FC236}">
                <a16:creationId xmlns:a16="http://schemas.microsoft.com/office/drawing/2014/main" id="{AFF63817-332F-9ECE-EE02-5D5EBEE20ECD}"/>
              </a:ext>
            </a:extLst>
          </p:cNvPr>
          <p:cNvSpPr/>
          <p:nvPr/>
        </p:nvSpPr>
        <p:spPr>
          <a:xfrm>
            <a:off x="4089115" y="708551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0339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850B65C-A670-F34F-5E57-96ECB98CCE64}"/>
                  </a:ext>
                </a:extLst>
              </p:cNvPr>
              <p:cNvSpPr txBox="1"/>
              <p:nvPr/>
            </p:nvSpPr>
            <p:spPr>
              <a:xfrm>
                <a:off x="1310878" y="1551855"/>
                <a:ext cx="6522244" cy="2039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b) Xét hai số bất kì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nl-NL" sz="2000" i="1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∈</m:t>
                    </m:r>
                    <m:r>
                      <a:rPr lang="nl-NL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2000" i="1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nl-NL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endParaRPr lang="nl-NL" sz="2000" dirty="0">
                  <a:effectLst/>
                  <a:latin typeface="+mj-lt"/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000" i="1" dirty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&gt;</m:t>
                    </m:r>
                    <m:f>
                      <m:fPr>
                        <m:ctrlPr>
                          <a:rPr lang="en-US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effectLst/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2000" i="1">
                                <a:effectLst/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l-NL" sz="2000" i="1" dirty="0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Yu Mincho" panose="02020400000000000000" pitchFamily="18" charset="-128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nl-NL" sz="2000" dirty="0">
                  <a:ea typeface="Yu Mincho" panose="02020400000000000000" pitchFamily="18" charset="-128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360045" algn="l"/>
                    <a:tab pos="720090" algn="l"/>
                  </a:tabLst>
                </a:pPr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Vậy hàm số nghịch biến trên khoảng </a:t>
                </a:r>
                <a14:m>
                  <m:oMath xmlns:m="http://schemas.openxmlformats.org/officeDocument/2006/math"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(−</m:t>
                    </m:r>
                    <m:r>
                      <a:rPr lang="nl-NL" sz="2000" i="1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∞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;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0</m:t>
                    </m:r>
                    <m:r>
                      <a:rPr lang="nl-NL" sz="2000" i="1" dirty="0" smtClean="0">
                        <a:effectLst/>
                        <a:latin typeface="Cambria Math" panose="02040503050406030204" pitchFamily="18" charset="0"/>
                        <a:ea typeface="Yu Mincho" panose="02020400000000000000" pitchFamily="18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000" dirty="0">
                    <a:effectLst/>
                    <a:latin typeface="+mj-lt"/>
                    <a:ea typeface="Yu Mincho" panose="02020400000000000000" pitchFamily="18" charset="-128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850B65C-A670-F34F-5E57-96ECB98CC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878" y="1551855"/>
                <a:ext cx="6522244" cy="2039789"/>
              </a:xfrm>
              <a:prstGeom prst="rect">
                <a:avLst/>
              </a:prstGeom>
              <a:blipFill>
                <a:blip r:embed="rId3"/>
                <a:stretch>
                  <a:fillRect l="-935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90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heelReverse spokes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25297A6-D1E9-338E-32EB-953279BE1EF0}"/>
                  </a:ext>
                </a:extLst>
              </p:cNvPr>
              <p:cNvSpPr txBox="1"/>
              <p:nvPr/>
            </p:nvSpPr>
            <p:spPr>
              <a:xfrm>
                <a:off x="857250" y="1485900"/>
                <a:ext cx="3993356" cy="234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err="1"/>
                  <a:t>Bài</a:t>
                </a:r>
                <a:r>
                  <a:rPr lang="en-US" sz="2000" b="1" dirty="0"/>
                  <a:t> 7 (SGK – tr.38) </a:t>
                </a:r>
                <a:r>
                  <a:rPr lang="en-US" sz="2000" dirty="0"/>
                  <a:t>Cho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như</a:t>
                </a:r>
                <a:r>
                  <a:rPr lang="en-US" sz="2000" dirty="0"/>
                  <a:t> </a:t>
                </a:r>
                <a:r>
                  <a:rPr lang="en-US" sz="2000" i="1" dirty="0" err="1"/>
                  <a:t>Hình</a:t>
                </a:r>
                <a:r>
                  <a:rPr lang="en-US" sz="2000" i="1" dirty="0"/>
                  <a:t> 9</a:t>
                </a:r>
                <a:r>
                  <a:rPr lang="en-US" sz="2000" dirty="0"/>
                  <a:t>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Chỉ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khoảng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nghịch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).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525297A6-D1E9-338E-32EB-953279BE1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1485900"/>
                <a:ext cx="3993356" cy="2343655"/>
              </a:xfrm>
              <a:prstGeom prst="rect">
                <a:avLst/>
              </a:prstGeom>
              <a:blipFill>
                <a:blip r:embed="rId3"/>
                <a:stretch>
                  <a:fillRect l="-1679" r="-1527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B4956A4E-8AD7-F9B4-AAF5-7E84F03BDA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219" t="10793" r="6719" b="3890"/>
          <a:stretch/>
        </p:blipFill>
        <p:spPr>
          <a:xfrm>
            <a:off x="5179218" y="1528763"/>
            <a:ext cx="3044485" cy="252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90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4" y="3806748"/>
            <a:ext cx="841321" cy="957155"/>
          </a:xfrm>
          <a:prstGeom prst="rect">
            <a:avLst/>
          </a:prstGeom>
        </p:spPr>
      </p:pic>
      <p:sp>
        <p:nvSpPr>
          <p:cNvPr id="5" name="Oval Callout 3">
            <a:extLst>
              <a:ext uri="{FF2B5EF4-FFF2-40B4-BE49-F238E27FC236}">
                <a16:creationId xmlns:a16="http://schemas.microsoft.com/office/drawing/2014/main" id="{4C011CD2-4506-C4C6-BF3C-501126F59B5C}"/>
              </a:ext>
            </a:extLst>
          </p:cNvPr>
          <p:cNvSpPr/>
          <p:nvPr/>
        </p:nvSpPr>
        <p:spPr>
          <a:xfrm>
            <a:off x="4089115" y="787133"/>
            <a:ext cx="965770" cy="610238"/>
          </a:xfrm>
          <a:prstGeom prst="wedgeEllipseCallout">
            <a:avLst>
              <a:gd name="adj1" fmla="val 29136"/>
              <a:gd name="adj2" fmla="val 59132"/>
            </a:avLst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92E5D05-ED89-FD30-4D15-0530539EA7E8}"/>
                  </a:ext>
                </a:extLst>
              </p:cNvPr>
              <p:cNvSpPr txBox="1"/>
              <p:nvPr/>
            </p:nvSpPr>
            <p:spPr>
              <a:xfrm>
                <a:off x="1357762" y="1714280"/>
                <a:ext cx="6428475" cy="2488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: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−3 </m:t>
                    </m:r>
                  </m:oMath>
                </a14:m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(−3;0)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tăng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thị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xuống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nghịch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(0 ;2)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C92E5D05-ED89-FD30-4D15-0530539EA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7762" y="1714280"/>
                <a:ext cx="6428475" cy="2488566"/>
              </a:xfrm>
              <a:prstGeom prst="rect">
                <a:avLst/>
              </a:prstGeom>
              <a:blipFill>
                <a:blip r:embed="rId4"/>
                <a:stretch>
                  <a:fillRect l="-1044" r="-949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490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8" y="666827"/>
            <a:ext cx="559421" cy="559421"/>
          </a:xfrm>
          <a:prstGeom prst="rect">
            <a:avLst/>
          </a:prstGeom>
        </p:spPr>
      </p:pic>
      <p:sp>
        <p:nvSpPr>
          <p:cNvPr id="2" name="Google Shape;4837;p63">
            <a:extLst>
              <a:ext uri="{FF2B5EF4-FFF2-40B4-BE49-F238E27FC236}">
                <a16:creationId xmlns:a16="http://schemas.microsoft.com/office/drawing/2014/main" id="{0F8F7513-8CC3-9951-C2BF-4496D3F76D34}"/>
              </a:ext>
            </a:extLst>
          </p:cNvPr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3200" b="1" dirty="0">
                <a:solidFill>
                  <a:schemeClr val="bg1"/>
                </a:solidFill>
              </a:rPr>
              <a:t>VẬN DỤNG</a:t>
            </a:r>
            <a:endParaRPr sz="3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2C6F3-0636-725C-603A-5F42528276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8" y="2736059"/>
            <a:ext cx="8101063" cy="16431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A87674F-C4B0-4565-CED4-06F9D72F1AEA}"/>
                  </a:ext>
                </a:extLst>
              </p:cNvPr>
              <p:cNvSpPr txBox="1"/>
              <p:nvPr/>
            </p:nvSpPr>
            <p:spPr>
              <a:xfrm>
                <a:off x="740556" y="1428648"/>
                <a:ext cx="7662885" cy="978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b="1" dirty="0" err="1">
                    <a:latin typeface="+mj-lt"/>
                  </a:rPr>
                  <a:t>Bài</a:t>
                </a:r>
                <a:r>
                  <a:rPr lang="en-US" sz="2000" b="1" dirty="0">
                    <a:latin typeface="+mj-lt"/>
                  </a:rPr>
                  <a:t> 2 (SGK – tr.37) </a:t>
                </a:r>
                <a:r>
                  <a:rPr lang="en-US" sz="2000" dirty="0" err="1">
                    <a:latin typeface="+mj-lt"/>
                  </a:rPr>
                  <a:t>Bảng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dưới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đây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cho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biết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chỉ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(</a:t>
                </a:r>
                <a:r>
                  <a:rPr lang="en-US" sz="2000" dirty="0" err="1">
                    <a:latin typeface="+mj-lt"/>
                  </a:rPr>
                  <a:t>bụi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mịn</a:t>
                </a:r>
                <a:r>
                  <a:rPr lang="en-US" sz="2000" dirty="0">
                    <a:latin typeface="+mj-lt"/>
                  </a:rPr>
                  <a:t>) ở </a:t>
                </a:r>
                <a:r>
                  <a:rPr lang="en-US" sz="2000" dirty="0" err="1">
                    <a:latin typeface="+mj-lt"/>
                  </a:rPr>
                  <a:t>Thành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Nội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từ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tháng</a:t>
                </a:r>
                <a:r>
                  <a:rPr lang="en-US" sz="2000" dirty="0">
                    <a:latin typeface="+mj-lt"/>
                  </a:rPr>
                  <a:t> 1 </a:t>
                </a:r>
                <a:r>
                  <a:rPr lang="en-US" sz="2000" dirty="0" err="1">
                    <a:latin typeface="+mj-lt"/>
                  </a:rPr>
                  <a:t>đến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tháng</a:t>
                </a:r>
                <a:r>
                  <a:rPr lang="en-US" sz="2000" dirty="0">
                    <a:latin typeface="+mj-lt"/>
                  </a:rPr>
                  <a:t> 12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năm</a:t>
                </a:r>
                <a:r>
                  <a:rPr lang="en-US" sz="2000" dirty="0">
                    <a:latin typeface="+mj-lt"/>
                  </a:rPr>
                  <a:t> 2019. 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A87674F-C4B0-4565-CED4-06F9D72F1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56" y="1428648"/>
                <a:ext cx="7662885" cy="978794"/>
              </a:xfrm>
              <a:prstGeom prst="rect">
                <a:avLst/>
              </a:prstGeom>
              <a:blipFill>
                <a:blip r:embed="rId6"/>
                <a:stretch>
                  <a:fillRect l="-795" r="-795" b="-10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20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A1F50C5-CD41-E29C-7616-224BCC4CC33B}"/>
                  </a:ext>
                </a:extLst>
              </p:cNvPr>
              <p:cNvSpPr txBox="1"/>
              <p:nvPr/>
            </p:nvSpPr>
            <p:spPr>
              <a:xfrm>
                <a:off x="492918" y="1178719"/>
                <a:ext cx="8158163" cy="3173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Nêu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chỉ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2,5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trong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tháng</a:t>
                </a:r>
                <a:r>
                  <a:rPr lang="en-US" sz="2000" dirty="0">
                    <a:latin typeface="+mj-lt"/>
                  </a:rPr>
                  <a:t> 2; </a:t>
                </a:r>
                <a:r>
                  <a:rPr lang="en-US" sz="2000" dirty="0" err="1">
                    <a:latin typeface="+mj-lt"/>
                  </a:rPr>
                  <a:t>tháng</a:t>
                </a:r>
                <a:r>
                  <a:rPr lang="en-US" sz="2000" dirty="0">
                    <a:latin typeface="+mj-lt"/>
                  </a:rPr>
                  <a:t> 5; </a:t>
                </a:r>
                <a:r>
                  <a:rPr lang="en-US" sz="2000" dirty="0" err="1">
                    <a:latin typeface="+mj-lt"/>
                  </a:rPr>
                  <a:t>tháng</a:t>
                </a:r>
                <a:r>
                  <a:rPr lang="en-US" sz="2000" dirty="0">
                    <a:latin typeface="+mj-lt"/>
                  </a:rPr>
                  <a:t> 10.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Chỉ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2,5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phải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hàm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của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tháng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không</a:t>
                </a:r>
                <a:r>
                  <a:rPr lang="en-US" sz="2000" dirty="0">
                    <a:latin typeface="+mj-lt"/>
                  </a:rPr>
                  <a:t>? </a:t>
                </a:r>
                <a:r>
                  <a:rPr lang="en-US" sz="2000" dirty="0" err="1">
                    <a:latin typeface="+mj-lt"/>
                  </a:rPr>
                  <a:t>Tại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sao</a:t>
                </a:r>
                <a:r>
                  <a:rPr lang="en-US" sz="2000" dirty="0">
                    <a:latin typeface="+mj-lt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+mj-lt"/>
                  </a:rPr>
                  <a:t>c) </a:t>
                </a:r>
                <a:r>
                  <a:rPr lang="en-US" sz="2000" dirty="0" err="1">
                    <a:latin typeface="+mj-lt"/>
                  </a:rPr>
                  <a:t>Bụi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mịn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2,5</m:t>
                        </m:r>
                      </m:sub>
                    </m:sSub>
                  </m:oMath>
                </a14:m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có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đường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kính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nhỏ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hơn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2,5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+mj-lt"/>
                  </a:rPr>
                  <a:t> (mi-</a:t>
                </a:r>
                <a:r>
                  <a:rPr lang="en-US" sz="2000" dirty="0" err="1">
                    <a:latin typeface="+mj-lt"/>
                  </a:rPr>
                  <a:t>crô</a:t>
                </a:r>
                <a:r>
                  <a:rPr lang="en-US" sz="2000" dirty="0">
                    <a:latin typeface="+mj-lt"/>
                  </a:rPr>
                  <a:t>-</a:t>
                </a:r>
                <a:r>
                  <a:rPr lang="en-US" sz="2000" dirty="0" err="1">
                    <a:latin typeface="+mj-lt"/>
                  </a:rPr>
                  <a:t>mét</a:t>
                </a:r>
                <a:r>
                  <a:rPr lang="en-US" sz="2000" dirty="0">
                    <a:latin typeface="+mj-lt"/>
                  </a:rPr>
                  <a:t>) </a:t>
                </a:r>
                <a:r>
                  <a:rPr lang="en-US" sz="2000" dirty="0" err="1">
                    <a:latin typeface="+mj-lt"/>
                  </a:rPr>
                  <a:t>dễ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dàng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xâm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nhập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cơ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thể</a:t>
                </a:r>
                <a:r>
                  <a:rPr lang="en-US" sz="2000" dirty="0">
                    <a:latin typeface="+mj-lt"/>
                  </a:rPr>
                  <a:t> con </a:t>
                </a:r>
                <a:r>
                  <a:rPr lang="en-US" sz="2000" dirty="0" err="1">
                    <a:latin typeface="+mj-lt"/>
                  </a:rPr>
                  <a:t>người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thông</a:t>
                </a:r>
                <a:r>
                  <a:rPr lang="en-US" sz="2000" dirty="0">
                    <a:latin typeface="+mj-lt"/>
                  </a:rPr>
                  <a:t> qua </a:t>
                </a:r>
                <a:r>
                  <a:rPr lang="en-US" sz="2000" dirty="0" err="1">
                    <a:latin typeface="+mj-lt"/>
                  </a:rPr>
                  <a:t>đường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hô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hấp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gây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nên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bệnh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nguy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hiểm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như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quỵ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tim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mạch</a:t>
                </a:r>
                <a:r>
                  <a:rPr lang="en-US" sz="2000" dirty="0">
                    <a:latin typeface="+mj-lt"/>
                  </a:rPr>
                  <a:t>,… </a:t>
                </a:r>
                <a:r>
                  <a:rPr lang="en-US" sz="2000" dirty="0" err="1">
                    <a:latin typeface="+mj-lt"/>
                  </a:rPr>
                  <a:t>Em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hãy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nêu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một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số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pháp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bảo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vệ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bản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thân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trước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bụi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mịn</a:t>
                </a:r>
                <a:r>
                  <a:rPr lang="en-US" sz="2000" dirty="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3A1F50C5-CD41-E29C-7616-224BCC4CC3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18" y="1178719"/>
                <a:ext cx="8158163" cy="3173497"/>
              </a:xfrm>
              <a:prstGeom prst="rect">
                <a:avLst/>
              </a:prstGeom>
              <a:blipFill>
                <a:blip r:embed="rId3"/>
                <a:stretch>
                  <a:fillRect l="-822" r="-1644" b="-2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3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val Callout 133"/>
          <p:cNvSpPr/>
          <p:nvPr/>
        </p:nvSpPr>
        <p:spPr>
          <a:xfrm flipH="1">
            <a:off x="4104526" y="1120196"/>
            <a:ext cx="934948" cy="636997"/>
          </a:xfrm>
          <a:prstGeom prst="wedgeEllipseCallout">
            <a:avLst/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73742" y="2068153"/>
                <a:ext cx="7196516" cy="1955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a) Chỉ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2,5</m:t>
                        </m:r>
                      </m:sub>
                    </m:sSub>
                  </m:oMath>
                </a14:m>
                <a:r>
                  <a:rPr lang="vi-VN" sz="2000" dirty="0"/>
                  <a:t> trong </a:t>
                </a:r>
                <a:r>
                  <a:rPr lang="vi-VN" sz="2000" dirty="0" err="1"/>
                  <a:t>tháng</a:t>
                </a:r>
                <a:r>
                  <a:rPr lang="vi-VN" sz="2000" dirty="0"/>
                  <a:t> 2; </a:t>
                </a:r>
                <a:r>
                  <a:rPr lang="vi-VN" sz="2000" dirty="0" err="1"/>
                  <a:t>tháng</a:t>
                </a:r>
                <a:r>
                  <a:rPr lang="vi-VN" sz="2000" dirty="0"/>
                  <a:t> 5; tháng 10 lần lượt là: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36,0 ; 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45,8 ; 43,2</m:t>
                    </m:r>
                  </m:oMath>
                </a14:m>
                <a:r>
                  <a:rPr lang="vi-VN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b) Chỉ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2,5</m:t>
                        </m:r>
                      </m:sub>
                    </m:sSub>
                  </m:oMath>
                </a14:m>
                <a:r>
                  <a:rPr lang="vi-VN" sz="2000" dirty="0"/>
                  <a:t> là hàm số của tháng. </a:t>
                </a:r>
                <a:endParaRPr lang="en-US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 err="1"/>
                  <a:t>Vì</a:t>
                </a:r>
                <a:r>
                  <a:rPr lang="vi-VN" sz="2000" dirty="0"/>
                  <a:t> ứng với mỗi tháng có duy nhất một giá trị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𝑃𝑀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2,5</m:t>
                        </m:r>
                      </m:sub>
                    </m:sSub>
                  </m:oMath>
                </a14:m>
                <a:r>
                  <a:rPr lang="vi-VN" sz="2000" dirty="0"/>
                  <a:t> tương ứng.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742" y="2068153"/>
                <a:ext cx="7196516" cy="1955151"/>
              </a:xfrm>
              <a:prstGeom prst="rect">
                <a:avLst/>
              </a:prstGeom>
              <a:blipFill>
                <a:blip r:embed="rId3"/>
                <a:stretch>
                  <a:fillRect l="-932" r="-932" b="-3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58"/>
          <p:cNvSpPr/>
          <p:nvPr/>
        </p:nvSpPr>
        <p:spPr>
          <a:xfrm>
            <a:off x="1487775" y="467650"/>
            <a:ext cx="6089403" cy="600900"/>
          </a:xfrm>
          <a:prstGeom prst="roundRect">
            <a:avLst>
              <a:gd name="adj" fmla="val 20977"/>
            </a:avLst>
          </a:prstGeom>
          <a:solidFill>
            <a:schemeClr val="tx2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5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c)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biện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pháp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bảo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vệ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thân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trước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bụi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mịn</a:t>
            </a:r>
            <a:endParaRPr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92" name="Google Shape;4592;p58"/>
          <p:cNvSpPr/>
          <p:nvPr/>
        </p:nvSpPr>
        <p:spPr>
          <a:xfrm>
            <a:off x="1270512" y="1654663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594" name="Google Shape;4594;p58"/>
          <p:cNvSpPr/>
          <p:nvPr/>
        </p:nvSpPr>
        <p:spPr>
          <a:xfrm>
            <a:off x="4135333" y="1643420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595" name="Google Shape;4595;p58"/>
          <p:cNvSpPr/>
          <p:nvPr/>
        </p:nvSpPr>
        <p:spPr>
          <a:xfrm>
            <a:off x="7169538" y="1654663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grpSp>
        <p:nvGrpSpPr>
          <p:cNvPr id="4599" name="Google Shape;4599;p58"/>
          <p:cNvGrpSpPr/>
          <p:nvPr/>
        </p:nvGrpSpPr>
        <p:grpSpPr>
          <a:xfrm>
            <a:off x="4213632" y="1723774"/>
            <a:ext cx="548397" cy="461117"/>
            <a:chOff x="3172404" y="2029707"/>
            <a:chExt cx="485694" cy="408285"/>
          </a:xfrm>
        </p:grpSpPr>
        <p:sp>
          <p:nvSpPr>
            <p:cNvPr id="4600" name="Google Shape;4600;p58"/>
            <p:cNvSpPr/>
            <p:nvPr/>
          </p:nvSpPr>
          <p:spPr>
            <a:xfrm>
              <a:off x="3497275" y="2029707"/>
              <a:ext cx="107438" cy="334241"/>
            </a:xfrm>
            <a:custGeom>
              <a:avLst/>
              <a:gdLst/>
              <a:ahLst/>
              <a:cxnLst/>
              <a:rect l="l" t="t" r="r" b="b"/>
              <a:pathLst>
                <a:path w="3144" h="9781" extrusionOk="0">
                  <a:moveTo>
                    <a:pt x="957" y="0"/>
                  </a:moveTo>
                  <a:lnTo>
                    <a:pt x="879" y="20"/>
                  </a:lnTo>
                  <a:lnTo>
                    <a:pt x="840" y="39"/>
                  </a:lnTo>
                  <a:lnTo>
                    <a:pt x="820" y="78"/>
                  </a:lnTo>
                  <a:lnTo>
                    <a:pt x="820" y="137"/>
                  </a:lnTo>
                  <a:lnTo>
                    <a:pt x="820" y="234"/>
                  </a:lnTo>
                  <a:lnTo>
                    <a:pt x="879" y="508"/>
                  </a:lnTo>
                  <a:lnTo>
                    <a:pt x="977" y="820"/>
                  </a:lnTo>
                  <a:lnTo>
                    <a:pt x="1094" y="1172"/>
                  </a:lnTo>
                  <a:lnTo>
                    <a:pt x="1387" y="1874"/>
                  </a:lnTo>
                  <a:lnTo>
                    <a:pt x="1621" y="2401"/>
                  </a:lnTo>
                  <a:lnTo>
                    <a:pt x="1621" y="2421"/>
                  </a:lnTo>
                  <a:lnTo>
                    <a:pt x="1601" y="2440"/>
                  </a:lnTo>
                  <a:lnTo>
                    <a:pt x="1582" y="2421"/>
                  </a:lnTo>
                  <a:lnTo>
                    <a:pt x="1250" y="2089"/>
                  </a:lnTo>
                  <a:lnTo>
                    <a:pt x="1055" y="1894"/>
                  </a:lnTo>
                  <a:lnTo>
                    <a:pt x="820" y="1699"/>
                  </a:lnTo>
                  <a:lnTo>
                    <a:pt x="625" y="1562"/>
                  </a:lnTo>
                  <a:lnTo>
                    <a:pt x="528" y="1503"/>
                  </a:lnTo>
                  <a:lnTo>
                    <a:pt x="450" y="1464"/>
                  </a:lnTo>
                  <a:lnTo>
                    <a:pt x="293" y="1464"/>
                  </a:lnTo>
                  <a:lnTo>
                    <a:pt x="254" y="1503"/>
                  </a:lnTo>
                  <a:lnTo>
                    <a:pt x="235" y="1581"/>
                  </a:lnTo>
                  <a:lnTo>
                    <a:pt x="215" y="1679"/>
                  </a:lnTo>
                  <a:lnTo>
                    <a:pt x="215" y="1796"/>
                  </a:lnTo>
                  <a:lnTo>
                    <a:pt x="215" y="1933"/>
                  </a:lnTo>
                  <a:lnTo>
                    <a:pt x="254" y="2070"/>
                  </a:lnTo>
                  <a:lnTo>
                    <a:pt x="332" y="2343"/>
                  </a:lnTo>
                  <a:lnTo>
                    <a:pt x="450" y="2636"/>
                  </a:lnTo>
                  <a:lnTo>
                    <a:pt x="586" y="2909"/>
                  </a:lnTo>
                  <a:lnTo>
                    <a:pt x="723" y="3163"/>
                  </a:lnTo>
                  <a:lnTo>
                    <a:pt x="977" y="3573"/>
                  </a:lnTo>
                  <a:lnTo>
                    <a:pt x="957" y="3592"/>
                  </a:lnTo>
                  <a:lnTo>
                    <a:pt x="938" y="3592"/>
                  </a:lnTo>
                  <a:lnTo>
                    <a:pt x="723" y="3397"/>
                  </a:lnTo>
                  <a:lnTo>
                    <a:pt x="606" y="3299"/>
                  </a:lnTo>
                  <a:lnTo>
                    <a:pt x="469" y="3221"/>
                  </a:lnTo>
                  <a:lnTo>
                    <a:pt x="352" y="3163"/>
                  </a:lnTo>
                  <a:lnTo>
                    <a:pt x="215" y="3163"/>
                  </a:lnTo>
                  <a:lnTo>
                    <a:pt x="157" y="3182"/>
                  </a:lnTo>
                  <a:lnTo>
                    <a:pt x="118" y="3221"/>
                  </a:lnTo>
                  <a:lnTo>
                    <a:pt x="59" y="3260"/>
                  </a:lnTo>
                  <a:lnTo>
                    <a:pt x="20" y="3338"/>
                  </a:lnTo>
                  <a:lnTo>
                    <a:pt x="1" y="3378"/>
                  </a:lnTo>
                  <a:lnTo>
                    <a:pt x="1" y="3436"/>
                  </a:lnTo>
                  <a:lnTo>
                    <a:pt x="20" y="3573"/>
                  </a:lnTo>
                  <a:lnTo>
                    <a:pt x="59" y="3787"/>
                  </a:lnTo>
                  <a:lnTo>
                    <a:pt x="137" y="4022"/>
                  </a:lnTo>
                  <a:lnTo>
                    <a:pt x="352" y="4588"/>
                  </a:lnTo>
                  <a:lnTo>
                    <a:pt x="625" y="5252"/>
                  </a:lnTo>
                  <a:lnTo>
                    <a:pt x="899" y="5974"/>
                  </a:lnTo>
                  <a:lnTo>
                    <a:pt x="1191" y="6696"/>
                  </a:lnTo>
                  <a:lnTo>
                    <a:pt x="1426" y="7380"/>
                  </a:lnTo>
                  <a:lnTo>
                    <a:pt x="1504" y="7711"/>
                  </a:lnTo>
                  <a:lnTo>
                    <a:pt x="1562" y="8004"/>
                  </a:lnTo>
                  <a:lnTo>
                    <a:pt x="1758" y="8883"/>
                  </a:lnTo>
                  <a:lnTo>
                    <a:pt x="1894" y="9429"/>
                  </a:lnTo>
                  <a:lnTo>
                    <a:pt x="1972" y="9703"/>
                  </a:lnTo>
                  <a:lnTo>
                    <a:pt x="2011" y="9781"/>
                  </a:lnTo>
                  <a:lnTo>
                    <a:pt x="2207" y="9058"/>
                  </a:lnTo>
                  <a:lnTo>
                    <a:pt x="2421" y="8258"/>
                  </a:lnTo>
                  <a:lnTo>
                    <a:pt x="2656" y="7282"/>
                  </a:lnTo>
                  <a:lnTo>
                    <a:pt x="2773" y="6755"/>
                  </a:lnTo>
                  <a:lnTo>
                    <a:pt x="2870" y="6208"/>
                  </a:lnTo>
                  <a:lnTo>
                    <a:pt x="2968" y="5642"/>
                  </a:lnTo>
                  <a:lnTo>
                    <a:pt x="3046" y="5095"/>
                  </a:lnTo>
                  <a:lnTo>
                    <a:pt x="3105" y="4549"/>
                  </a:lnTo>
                  <a:lnTo>
                    <a:pt x="3144" y="4022"/>
                  </a:lnTo>
                  <a:lnTo>
                    <a:pt x="3144" y="3534"/>
                  </a:lnTo>
                  <a:lnTo>
                    <a:pt x="3105" y="3085"/>
                  </a:lnTo>
                  <a:lnTo>
                    <a:pt x="3026" y="2655"/>
                  </a:lnTo>
                  <a:lnTo>
                    <a:pt x="2929" y="2284"/>
                  </a:lnTo>
                  <a:lnTo>
                    <a:pt x="2812" y="1913"/>
                  </a:lnTo>
                  <a:lnTo>
                    <a:pt x="2656" y="1581"/>
                  </a:lnTo>
                  <a:lnTo>
                    <a:pt x="2480" y="1289"/>
                  </a:lnTo>
                  <a:lnTo>
                    <a:pt x="2304" y="1015"/>
                  </a:lnTo>
                  <a:lnTo>
                    <a:pt x="2109" y="781"/>
                  </a:lnTo>
                  <a:lnTo>
                    <a:pt x="1914" y="586"/>
                  </a:lnTo>
                  <a:lnTo>
                    <a:pt x="1718" y="410"/>
                  </a:lnTo>
                  <a:lnTo>
                    <a:pt x="1543" y="254"/>
                  </a:lnTo>
                  <a:lnTo>
                    <a:pt x="1367" y="156"/>
                  </a:lnTo>
                  <a:lnTo>
                    <a:pt x="1211" y="59"/>
                  </a:lnTo>
                  <a:lnTo>
                    <a:pt x="1074" y="2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58"/>
            <p:cNvSpPr/>
            <p:nvPr/>
          </p:nvSpPr>
          <p:spPr>
            <a:xfrm>
              <a:off x="3525296" y="2029707"/>
              <a:ext cx="79417" cy="334241"/>
            </a:xfrm>
            <a:custGeom>
              <a:avLst/>
              <a:gdLst/>
              <a:ahLst/>
              <a:cxnLst/>
              <a:rect l="l" t="t" r="r" b="b"/>
              <a:pathLst>
                <a:path w="2324" h="9781" extrusionOk="0">
                  <a:moveTo>
                    <a:pt x="137" y="0"/>
                  </a:moveTo>
                  <a:lnTo>
                    <a:pt x="59" y="20"/>
                  </a:lnTo>
                  <a:lnTo>
                    <a:pt x="20" y="39"/>
                  </a:lnTo>
                  <a:lnTo>
                    <a:pt x="0" y="78"/>
                  </a:lnTo>
                  <a:lnTo>
                    <a:pt x="0" y="137"/>
                  </a:lnTo>
                  <a:lnTo>
                    <a:pt x="0" y="195"/>
                  </a:lnTo>
                  <a:lnTo>
                    <a:pt x="20" y="391"/>
                  </a:lnTo>
                  <a:lnTo>
                    <a:pt x="235" y="586"/>
                  </a:lnTo>
                  <a:lnTo>
                    <a:pt x="469" y="820"/>
                  </a:lnTo>
                  <a:lnTo>
                    <a:pt x="684" y="1093"/>
                  </a:lnTo>
                  <a:lnTo>
                    <a:pt x="879" y="1406"/>
                  </a:lnTo>
                  <a:lnTo>
                    <a:pt x="1055" y="1777"/>
                  </a:lnTo>
                  <a:lnTo>
                    <a:pt x="1211" y="2167"/>
                  </a:lnTo>
                  <a:lnTo>
                    <a:pt x="1289" y="2382"/>
                  </a:lnTo>
                  <a:lnTo>
                    <a:pt x="1347" y="2597"/>
                  </a:lnTo>
                  <a:lnTo>
                    <a:pt x="1387" y="2831"/>
                  </a:lnTo>
                  <a:lnTo>
                    <a:pt x="1426" y="3085"/>
                  </a:lnTo>
                  <a:lnTo>
                    <a:pt x="1445" y="3358"/>
                  </a:lnTo>
                  <a:lnTo>
                    <a:pt x="1465" y="3631"/>
                  </a:lnTo>
                  <a:lnTo>
                    <a:pt x="1445" y="4256"/>
                  </a:lnTo>
                  <a:lnTo>
                    <a:pt x="1387" y="4900"/>
                  </a:lnTo>
                  <a:lnTo>
                    <a:pt x="1308" y="5584"/>
                  </a:lnTo>
                  <a:lnTo>
                    <a:pt x="1191" y="6247"/>
                  </a:lnTo>
                  <a:lnTo>
                    <a:pt x="1055" y="6911"/>
                  </a:lnTo>
                  <a:lnTo>
                    <a:pt x="918" y="7555"/>
                  </a:lnTo>
                  <a:lnTo>
                    <a:pt x="781" y="8141"/>
                  </a:lnTo>
                  <a:lnTo>
                    <a:pt x="938" y="8961"/>
                  </a:lnTo>
                  <a:lnTo>
                    <a:pt x="1074" y="9468"/>
                  </a:lnTo>
                  <a:lnTo>
                    <a:pt x="1152" y="9703"/>
                  </a:lnTo>
                  <a:lnTo>
                    <a:pt x="1191" y="9781"/>
                  </a:lnTo>
                  <a:lnTo>
                    <a:pt x="1387" y="9058"/>
                  </a:lnTo>
                  <a:lnTo>
                    <a:pt x="1601" y="8258"/>
                  </a:lnTo>
                  <a:lnTo>
                    <a:pt x="1836" y="7282"/>
                  </a:lnTo>
                  <a:lnTo>
                    <a:pt x="1953" y="6755"/>
                  </a:lnTo>
                  <a:lnTo>
                    <a:pt x="2050" y="6208"/>
                  </a:lnTo>
                  <a:lnTo>
                    <a:pt x="2148" y="5642"/>
                  </a:lnTo>
                  <a:lnTo>
                    <a:pt x="2226" y="5095"/>
                  </a:lnTo>
                  <a:lnTo>
                    <a:pt x="2285" y="4549"/>
                  </a:lnTo>
                  <a:lnTo>
                    <a:pt x="2324" y="4022"/>
                  </a:lnTo>
                  <a:lnTo>
                    <a:pt x="2324" y="3534"/>
                  </a:lnTo>
                  <a:lnTo>
                    <a:pt x="2285" y="3085"/>
                  </a:lnTo>
                  <a:lnTo>
                    <a:pt x="2206" y="2655"/>
                  </a:lnTo>
                  <a:lnTo>
                    <a:pt x="2109" y="2284"/>
                  </a:lnTo>
                  <a:lnTo>
                    <a:pt x="1992" y="1913"/>
                  </a:lnTo>
                  <a:lnTo>
                    <a:pt x="1836" y="1581"/>
                  </a:lnTo>
                  <a:lnTo>
                    <a:pt x="1660" y="1289"/>
                  </a:lnTo>
                  <a:lnTo>
                    <a:pt x="1484" y="1015"/>
                  </a:lnTo>
                  <a:lnTo>
                    <a:pt x="1289" y="781"/>
                  </a:lnTo>
                  <a:lnTo>
                    <a:pt x="1094" y="586"/>
                  </a:lnTo>
                  <a:lnTo>
                    <a:pt x="898" y="410"/>
                  </a:lnTo>
                  <a:lnTo>
                    <a:pt x="723" y="254"/>
                  </a:lnTo>
                  <a:lnTo>
                    <a:pt x="547" y="156"/>
                  </a:lnTo>
                  <a:lnTo>
                    <a:pt x="391" y="59"/>
                  </a:lnTo>
                  <a:lnTo>
                    <a:pt x="254" y="2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58"/>
            <p:cNvSpPr/>
            <p:nvPr/>
          </p:nvSpPr>
          <p:spPr>
            <a:xfrm>
              <a:off x="3253802" y="2363907"/>
              <a:ext cx="322247" cy="40734"/>
            </a:xfrm>
            <a:custGeom>
              <a:avLst/>
              <a:gdLst/>
              <a:ahLst/>
              <a:cxnLst/>
              <a:rect l="l" t="t" r="r" b="b"/>
              <a:pathLst>
                <a:path w="9430" h="1192" extrusionOk="0">
                  <a:moveTo>
                    <a:pt x="234" y="1"/>
                  </a:moveTo>
                  <a:lnTo>
                    <a:pt x="137" y="20"/>
                  </a:lnTo>
                  <a:lnTo>
                    <a:pt x="59" y="59"/>
                  </a:lnTo>
                  <a:lnTo>
                    <a:pt x="20" y="137"/>
                  </a:lnTo>
                  <a:lnTo>
                    <a:pt x="0" y="216"/>
                  </a:lnTo>
                  <a:lnTo>
                    <a:pt x="0" y="957"/>
                  </a:lnTo>
                  <a:lnTo>
                    <a:pt x="20" y="1055"/>
                  </a:lnTo>
                  <a:lnTo>
                    <a:pt x="59" y="1133"/>
                  </a:lnTo>
                  <a:lnTo>
                    <a:pt x="137" y="1172"/>
                  </a:lnTo>
                  <a:lnTo>
                    <a:pt x="234" y="1192"/>
                  </a:lnTo>
                  <a:lnTo>
                    <a:pt x="9214" y="1192"/>
                  </a:lnTo>
                  <a:lnTo>
                    <a:pt x="9292" y="1172"/>
                  </a:lnTo>
                  <a:lnTo>
                    <a:pt x="9371" y="1133"/>
                  </a:lnTo>
                  <a:lnTo>
                    <a:pt x="9429" y="1055"/>
                  </a:lnTo>
                  <a:lnTo>
                    <a:pt x="9429" y="957"/>
                  </a:lnTo>
                  <a:lnTo>
                    <a:pt x="9429" y="216"/>
                  </a:lnTo>
                  <a:lnTo>
                    <a:pt x="9429" y="137"/>
                  </a:lnTo>
                  <a:lnTo>
                    <a:pt x="9371" y="59"/>
                  </a:lnTo>
                  <a:lnTo>
                    <a:pt x="9292" y="20"/>
                  </a:lnTo>
                  <a:lnTo>
                    <a:pt x="92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58"/>
            <p:cNvSpPr/>
            <p:nvPr/>
          </p:nvSpPr>
          <p:spPr>
            <a:xfrm>
              <a:off x="3539307" y="2363907"/>
              <a:ext cx="36735" cy="40734"/>
            </a:xfrm>
            <a:custGeom>
              <a:avLst/>
              <a:gdLst/>
              <a:ahLst/>
              <a:cxnLst/>
              <a:rect l="l" t="t" r="r" b="b"/>
              <a:pathLst>
                <a:path w="1075" h="1192" extrusionOk="0">
                  <a:moveTo>
                    <a:pt x="0" y="1"/>
                  </a:moveTo>
                  <a:lnTo>
                    <a:pt x="79" y="20"/>
                  </a:lnTo>
                  <a:lnTo>
                    <a:pt x="157" y="59"/>
                  </a:lnTo>
                  <a:lnTo>
                    <a:pt x="215" y="137"/>
                  </a:lnTo>
                  <a:lnTo>
                    <a:pt x="235" y="216"/>
                  </a:lnTo>
                  <a:lnTo>
                    <a:pt x="235" y="957"/>
                  </a:lnTo>
                  <a:lnTo>
                    <a:pt x="215" y="1055"/>
                  </a:lnTo>
                  <a:lnTo>
                    <a:pt x="157" y="1133"/>
                  </a:lnTo>
                  <a:lnTo>
                    <a:pt x="79" y="1172"/>
                  </a:lnTo>
                  <a:lnTo>
                    <a:pt x="0" y="1192"/>
                  </a:lnTo>
                  <a:lnTo>
                    <a:pt x="859" y="1192"/>
                  </a:lnTo>
                  <a:lnTo>
                    <a:pt x="937" y="1172"/>
                  </a:lnTo>
                  <a:lnTo>
                    <a:pt x="1016" y="1133"/>
                  </a:lnTo>
                  <a:lnTo>
                    <a:pt x="1074" y="1055"/>
                  </a:lnTo>
                  <a:lnTo>
                    <a:pt x="1074" y="957"/>
                  </a:lnTo>
                  <a:lnTo>
                    <a:pt x="1074" y="216"/>
                  </a:lnTo>
                  <a:lnTo>
                    <a:pt x="1074" y="137"/>
                  </a:lnTo>
                  <a:lnTo>
                    <a:pt x="1016" y="59"/>
                  </a:lnTo>
                  <a:lnTo>
                    <a:pt x="937" y="20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E8A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58"/>
            <p:cNvSpPr/>
            <p:nvPr/>
          </p:nvSpPr>
          <p:spPr>
            <a:xfrm>
              <a:off x="3263780" y="2217140"/>
              <a:ext cx="302905" cy="146805"/>
            </a:xfrm>
            <a:custGeom>
              <a:avLst/>
              <a:gdLst/>
              <a:ahLst/>
              <a:cxnLst/>
              <a:rect l="l" t="t" r="r" b="b"/>
              <a:pathLst>
                <a:path w="8864" h="4296" extrusionOk="0">
                  <a:moveTo>
                    <a:pt x="3124" y="1"/>
                  </a:moveTo>
                  <a:lnTo>
                    <a:pt x="2812" y="20"/>
                  </a:lnTo>
                  <a:lnTo>
                    <a:pt x="2500" y="59"/>
                  </a:lnTo>
                  <a:lnTo>
                    <a:pt x="2187" y="138"/>
                  </a:lnTo>
                  <a:lnTo>
                    <a:pt x="1914" y="255"/>
                  </a:lnTo>
                  <a:lnTo>
                    <a:pt x="1641" y="391"/>
                  </a:lnTo>
                  <a:lnTo>
                    <a:pt x="1367" y="548"/>
                  </a:lnTo>
                  <a:lnTo>
                    <a:pt x="1133" y="723"/>
                  </a:lnTo>
                  <a:lnTo>
                    <a:pt x="918" y="918"/>
                  </a:lnTo>
                  <a:lnTo>
                    <a:pt x="704" y="1153"/>
                  </a:lnTo>
                  <a:lnTo>
                    <a:pt x="528" y="1387"/>
                  </a:lnTo>
                  <a:lnTo>
                    <a:pt x="372" y="1641"/>
                  </a:lnTo>
                  <a:lnTo>
                    <a:pt x="235" y="1914"/>
                  </a:lnTo>
                  <a:lnTo>
                    <a:pt x="137" y="2207"/>
                  </a:lnTo>
                  <a:lnTo>
                    <a:pt x="59" y="2500"/>
                  </a:lnTo>
                  <a:lnTo>
                    <a:pt x="1" y="2812"/>
                  </a:lnTo>
                  <a:lnTo>
                    <a:pt x="1" y="3144"/>
                  </a:lnTo>
                  <a:lnTo>
                    <a:pt x="1" y="4296"/>
                  </a:lnTo>
                  <a:lnTo>
                    <a:pt x="8864" y="4296"/>
                  </a:lnTo>
                  <a:lnTo>
                    <a:pt x="8864" y="3144"/>
                  </a:lnTo>
                  <a:lnTo>
                    <a:pt x="8844" y="2812"/>
                  </a:lnTo>
                  <a:lnTo>
                    <a:pt x="8805" y="2500"/>
                  </a:lnTo>
                  <a:lnTo>
                    <a:pt x="8727" y="2207"/>
                  </a:lnTo>
                  <a:lnTo>
                    <a:pt x="8610" y="1914"/>
                  </a:lnTo>
                  <a:lnTo>
                    <a:pt x="8473" y="1641"/>
                  </a:lnTo>
                  <a:lnTo>
                    <a:pt x="8317" y="1387"/>
                  </a:lnTo>
                  <a:lnTo>
                    <a:pt x="8142" y="1153"/>
                  </a:lnTo>
                  <a:lnTo>
                    <a:pt x="7946" y="918"/>
                  </a:lnTo>
                  <a:lnTo>
                    <a:pt x="7712" y="723"/>
                  </a:lnTo>
                  <a:lnTo>
                    <a:pt x="7478" y="548"/>
                  </a:lnTo>
                  <a:lnTo>
                    <a:pt x="7224" y="391"/>
                  </a:lnTo>
                  <a:lnTo>
                    <a:pt x="6951" y="255"/>
                  </a:lnTo>
                  <a:lnTo>
                    <a:pt x="6658" y="138"/>
                  </a:lnTo>
                  <a:lnTo>
                    <a:pt x="6365" y="59"/>
                  </a:lnTo>
                  <a:lnTo>
                    <a:pt x="6053" y="20"/>
                  </a:lnTo>
                  <a:lnTo>
                    <a:pt x="5721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58"/>
            <p:cNvSpPr/>
            <p:nvPr/>
          </p:nvSpPr>
          <p:spPr>
            <a:xfrm>
              <a:off x="3429889" y="2217140"/>
              <a:ext cx="136793" cy="146805"/>
            </a:xfrm>
            <a:custGeom>
              <a:avLst/>
              <a:gdLst/>
              <a:ahLst/>
              <a:cxnLst/>
              <a:rect l="l" t="t" r="r" b="b"/>
              <a:pathLst>
                <a:path w="4003" h="4296" extrusionOk="0">
                  <a:moveTo>
                    <a:pt x="1" y="1"/>
                  </a:moveTo>
                  <a:lnTo>
                    <a:pt x="333" y="20"/>
                  </a:lnTo>
                  <a:lnTo>
                    <a:pt x="645" y="59"/>
                  </a:lnTo>
                  <a:lnTo>
                    <a:pt x="938" y="138"/>
                  </a:lnTo>
                  <a:lnTo>
                    <a:pt x="1231" y="255"/>
                  </a:lnTo>
                  <a:lnTo>
                    <a:pt x="1504" y="391"/>
                  </a:lnTo>
                  <a:lnTo>
                    <a:pt x="1758" y="548"/>
                  </a:lnTo>
                  <a:lnTo>
                    <a:pt x="1992" y="723"/>
                  </a:lnTo>
                  <a:lnTo>
                    <a:pt x="2226" y="918"/>
                  </a:lnTo>
                  <a:lnTo>
                    <a:pt x="2422" y="1153"/>
                  </a:lnTo>
                  <a:lnTo>
                    <a:pt x="2597" y="1387"/>
                  </a:lnTo>
                  <a:lnTo>
                    <a:pt x="2753" y="1641"/>
                  </a:lnTo>
                  <a:lnTo>
                    <a:pt x="2890" y="1914"/>
                  </a:lnTo>
                  <a:lnTo>
                    <a:pt x="3007" y="2207"/>
                  </a:lnTo>
                  <a:lnTo>
                    <a:pt x="3085" y="2500"/>
                  </a:lnTo>
                  <a:lnTo>
                    <a:pt x="3124" y="2812"/>
                  </a:lnTo>
                  <a:lnTo>
                    <a:pt x="3144" y="3144"/>
                  </a:lnTo>
                  <a:lnTo>
                    <a:pt x="3144" y="4296"/>
                  </a:lnTo>
                  <a:lnTo>
                    <a:pt x="4003" y="4296"/>
                  </a:lnTo>
                  <a:lnTo>
                    <a:pt x="4003" y="3144"/>
                  </a:lnTo>
                  <a:lnTo>
                    <a:pt x="3983" y="2812"/>
                  </a:lnTo>
                  <a:lnTo>
                    <a:pt x="3944" y="2500"/>
                  </a:lnTo>
                  <a:lnTo>
                    <a:pt x="3866" y="2207"/>
                  </a:lnTo>
                  <a:lnTo>
                    <a:pt x="3749" y="1914"/>
                  </a:lnTo>
                  <a:lnTo>
                    <a:pt x="3612" y="1641"/>
                  </a:lnTo>
                  <a:lnTo>
                    <a:pt x="3456" y="1387"/>
                  </a:lnTo>
                  <a:lnTo>
                    <a:pt x="3281" y="1153"/>
                  </a:lnTo>
                  <a:lnTo>
                    <a:pt x="3085" y="918"/>
                  </a:lnTo>
                  <a:lnTo>
                    <a:pt x="2851" y="723"/>
                  </a:lnTo>
                  <a:lnTo>
                    <a:pt x="2617" y="548"/>
                  </a:lnTo>
                  <a:lnTo>
                    <a:pt x="2363" y="391"/>
                  </a:lnTo>
                  <a:lnTo>
                    <a:pt x="2090" y="255"/>
                  </a:lnTo>
                  <a:lnTo>
                    <a:pt x="1797" y="138"/>
                  </a:lnTo>
                  <a:lnTo>
                    <a:pt x="1484" y="59"/>
                  </a:lnTo>
                  <a:lnTo>
                    <a:pt x="1192" y="20"/>
                  </a:lnTo>
                  <a:lnTo>
                    <a:pt x="860" y="1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58"/>
            <p:cNvSpPr/>
            <p:nvPr/>
          </p:nvSpPr>
          <p:spPr>
            <a:xfrm>
              <a:off x="3172404" y="2393261"/>
              <a:ext cx="485694" cy="44732"/>
            </a:xfrm>
            <a:custGeom>
              <a:avLst/>
              <a:gdLst/>
              <a:ahLst/>
              <a:cxnLst/>
              <a:rect l="l" t="t" r="r" b="b"/>
              <a:pathLst>
                <a:path w="14213" h="1309" extrusionOk="0">
                  <a:moveTo>
                    <a:pt x="7106" y="1"/>
                  </a:moveTo>
                  <a:lnTo>
                    <a:pt x="5955" y="20"/>
                  </a:lnTo>
                  <a:lnTo>
                    <a:pt x="4881" y="59"/>
                  </a:lnTo>
                  <a:lnTo>
                    <a:pt x="3905" y="137"/>
                  </a:lnTo>
                  <a:lnTo>
                    <a:pt x="3007" y="255"/>
                  </a:lnTo>
                  <a:lnTo>
                    <a:pt x="2206" y="372"/>
                  </a:lnTo>
                  <a:lnTo>
                    <a:pt x="1464" y="489"/>
                  </a:lnTo>
                  <a:lnTo>
                    <a:pt x="820" y="625"/>
                  </a:lnTo>
                  <a:lnTo>
                    <a:pt x="254" y="762"/>
                  </a:lnTo>
                  <a:lnTo>
                    <a:pt x="117" y="821"/>
                  </a:lnTo>
                  <a:lnTo>
                    <a:pt x="39" y="899"/>
                  </a:lnTo>
                  <a:lnTo>
                    <a:pt x="0" y="996"/>
                  </a:lnTo>
                  <a:lnTo>
                    <a:pt x="0" y="1074"/>
                  </a:lnTo>
                  <a:lnTo>
                    <a:pt x="39" y="1172"/>
                  </a:lnTo>
                  <a:lnTo>
                    <a:pt x="137" y="1231"/>
                  </a:lnTo>
                  <a:lnTo>
                    <a:pt x="254" y="1289"/>
                  </a:lnTo>
                  <a:lnTo>
                    <a:pt x="430" y="1309"/>
                  </a:lnTo>
                  <a:lnTo>
                    <a:pt x="13783" y="1309"/>
                  </a:lnTo>
                  <a:lnTo>
                    <a:pt x="13939" y="1289"/>
                  </a:lnTo>
                  <a:lnTo>
                    <a:pt x="14056" y="1231"/>
                  </a:lnTo>
                  <a:lnTo>
                    <a:pt x="14154" y="1172"/>
                  </a:lnTo>
                  <a:lnTo>
                    <a:pt x="14193" y="1074"/>
                  </a:lnTo>
                  <a:lnTo>
                    <a:pt x="14212" y="996"/>
                  </a:lnTo>
                  <a:lnTo>
                    <a:pt x="14173" y="899"/>
                  </a:lnTo>
                  <a:lnTo>
                    <a:pt x="14076" y="821"/>
                  </a:lnTo>
                  <a:lnTo>
                    <a:pt x="13939" y="762"/>
                  </a:lnTo>
                  <a:lnTo>
                    <a:pt x="13373" y="625"/>
                  </a:lnTo>
                  <a:lnTo>
                    <a:pt x="12729" y="489"/>
                  </a:lnTo>
                  <a:lnTo>
                    <a:pt x="12006" y="372"/>
                  </a:lnTo>
                  <a:lnTo>
                    <a:pt x="11186" y="255"/>
                  </a:lnTo>
                  <a:lnTo>
                    <a:pt x="10288" y="137"/>
                  </a:lnTo>
                  <a:lnTo>
                    <a:pt x="9312" y="59"/>
                  </a:lnTo>
                  <a:lnTo>
                    <a:pt x="8239" y="20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58"/>
            <p:cNvSpPr/>
            <p:nvPr/>
          </p:nvSpPr>
          <p:spPr>
            <a:xfrm>
              <a:off x="3400535" y="2393261"/>
              <a:ext cx="257558" cy="44732"/>
            </a:xfrm>
            <a:custGeom>
              <a:avLst/>
              <a:gdLst/>
              <a:ahLst/>
              <a:cxnLst/>
              <a:rect l="l" t="t" r="r" b="b"/>
              <a:pathLst>
                <a:path w="7537" h="1309" extrusionOk="0">
                  <a:moveTo>
                    <a:pt x="1" y="1"/>
                  </a:moveTo>
                  <a:lnTo>
                    <a:pt x="1055" y="20"/>
                  </a:lnTo>
                  <a:lnTo>
                    <a:pt x="2051" y="79"/>
                  </a:lnTo>
                  <a:lnTo>
                    <a:pt x="2968" y="157"/>
                  </a:lnTo>
                  <a:lnTo>
                    <a:pt x="3808" y="274"/>
                  </a:lnTo>
                  <a:lnTo>
                    <a:pt x="4569" y="391"/>
                  </a:lnTo>
                  <a:lnTo>
                    <a:pt x="5252" y="508"/>
                  </a:lnTo>
                  <a:lnTo>
                    <a:pt x="5877" y="645"/>
                  </a:lnTo>
                  <a:lnTo>
                    <a:pt x="6404" y="762"/>
                  </a:lnTo>
                  <a:lnTo>
                    <a:pt x="6541" y="821"/>
                  </a:lnTo>
                  <a:lnTo>
                    <a:pt x="6638" y="899"/>
                  </a:lnTo>
                  <a:lnTo>
                    <a:pt x="6677" y="996"/>
                  </a:lnTo>
                  <a:lnTo>
                    <a:pt x="6658" y="1074"/>
                  </a:lnTo>
                  <a:lnTo>
                    <a:pt x="6619" y="1172"/>
                  </a:lnTo>
                  <a:lnTo>
                    <a:pt x="6521" y="1231"/>
                  </a:lnTo>
                  <a:lnTo>
                    <a:pt x="6404" y="1289"/>
                  </a:lnTo>
                  <a:lnTo>
                    <a:pt x="6248" y="1309"/>
                  </a:lnTo>
                  <a:lnTo>
                    <a:pt x="7107" y="1309"/>
                  </a:lnTo>
                  <a:lnTo>
                    <a:pt x="7263" y="1289"/>
                  </a:lnTo>
                  <a:lnTo>
                    <a:pt x="7380" y="1231"/>
                  </a:lnTo>
                  <a:lnTo>
                    <a:pt x="7478" y="1172"/>
                  </a:lnTo>
                  <a:lnTo>
                    <a:pt x="7517" y="1074"/>
                  </a:lnTo>
                  <a:lnTo>
                    <a:pt x="7536" y="996"/>
                  </a:lnTo>
                  <a:lnTo>
                    <a:pt x="7497" y="899"/>
                  </a:lnTo>
                  <a:lnTo>
                    <a:pt x="7400" y="821"/>
                  </a:lnTo>
                  <a:lnTo>
                    <a:pt x="7263" y="762"/>
                  </a:lnTo>
                  <a:lnTo>
                    <a:pt x="6697" y="625"/>
                  </a:lnTo>
                  <a:lnTo>
                    <a:pt x="6053" y="489"/>
                  </a:lnTo>
                  <a:lnTo>
                    <a:pt x="5330" y="372"/>
                  </a:lnTo>
                  <a:lnTo>
                    <a:pt x="4510" y="255"/>
                  </a:lnTo>
                  <a:lnTo>
                    <a:pt x="3612" y="137"/>
                  </a:lnTo>
                  <a:lnTo>
                    <a:pt x="2636" y="59"/>
                  </a:lnTo>
                  <a:lnTo>
                    <a:pt x="1563" y="20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8" name="Google Shape;4608;p58"/>
          <p:cNvGrpSpPr/>
          <p:nvPr/>
        </p:nvGrpSpPr>
        <p:grpSpPr>
          <a:xfrm>
            <a:off x="1410183" y="1733054"/>
            <a:ext cx="425622" cy="548543"/>
            <a:chOff x="2455275" y="1990991"/>
            <a:chExt cx="376957" cy="485694"/>
          </a:xfrm>
        </p:grpSpPr>
        <p:sp>
          <p:nvSpPr>
            <p:cNvPr id="4609" name="Google Shape;4609;p58"/>
            <p:cNvSpPr/>
            <p:nvPr/>
          </p:nvSpPr>
          <p:spPr>
            <a:xfrm>
              <a:off x="2542653" y="2110421"/>
              <a:ext cx="98759" cy="119433"/>
            </a:xfrm>
            <a:custGeom>
              <a:avLst/>
              <a:gdLst/>
              <a:ahLst/>
              <a:cxnLst/>
              <a:rect l="l" t="t" r="r" b="b"/>
              <a:pathLst>
                <a:path w="2890" h="3495" extrusionOk="0">
                  <a:moveTo>
                    <a:pt x="2187" y="0"/>
                  </a:moveTo>
                  <a:lnTo>
                    <a:pt x="1972" y="39"/>
                  </a:lnTo>
                  <a:lnTo>
                    <a:pt x="1816" y="78"/>
                  </a:lnTo>
                  <a:lnTo>
                    <a:pt x="1640" y="137"/>
                  </a:lnTo>
                  <a:lnTo>
                    <a:pt x="1465" y="215"/>
                  </a:lnTo>
                  <a:lnTo>
                    <a:pt x="1269" y="313"/>
                  </a:lnTo>
                  <a:lnTo>
                    <a:pt x="1074" y="430"/>
                  </a:lnTo>
                  <a:lnTo>
                    <a:pt x="879" y="586"/>
                  </a:lnTo>
                  <a:lnTo>
                    <a:pt x="684" y="781"/>
                  </a:lnTo>
                  <a:lnTo>
                    <a:pt x="508" y="1016"/>
                  </a:lnTo>
                  <a:lnTo>
                    <a:pt x="352" y="1289"/>
                  </a:lnTo>
                  <a:lnTo>
                    <a:pt x="196" y="1601"/>
                  </a:lnTo>
                  <a:lnTo>
                    <a:pt x="79" y="1953"/>
                  </a:lnTo>
                  <a:lnTo>
                    <a:pt x="1" y="2363"/>
                  </a:lnTo>
                  <a:lnTo>
                    <a:pt x="215" y="2382"/>
                  </a:lnTo>
                  <a:lnTo>
                    <a:pt x="450" y="2421"/>
                  </a:lnTo>
                  <a:lnTo>
                    <a:pt x="723" y="2519"/>
                  </a:lnTo>
                  <a:lnTo>
                    <a:pt x="879" y="2577"/>
                  </a:lnTo>
                  <a:lnTo>
                    <a:pt x="1016" y="2636"/>
                  </a:lnTo>
                  <a:lnTo>
                    <a:pt x="1152" y="2733"/>
                  </a:lnTo>
                  <a:lnTo>
                    <a:pt x="1289" y="2851"/>
                  </a:lnTo>
                  <a:lnTo>
                    <a:pt x="1426" y="2968"/>
                  </a:lnTo>
                  <a:lnTo>
                    <a:pt x="1543" y="3124"/>
                  </a:lnTo>
                  <a:lnTo>
                    <a:pt x="1640" y="3300"/>
                  </a:lnTo>
                  <a:lnTo>
                    <a:pt x="1718" y="3495"/>
                  </a:lnTo>
                  <a:lnTo>
                    <a:pt x="1816" y="3378"/>
                  </a:lnTo>
                  <a:lnTo>
                    <a:pt x="2070" y="3065"/>
                  </a:lnTo>
                  <a:lnTo>
                    <a:pt x="2246" y="2890"/>
                  </a:lnTo>
                  <a:lnTo>
                    <a:pt x="2441" y="2694"/>
                  </a:lnTo>
                  <a:lnTo>
                    <a:pt x="2675" y="2519"/>
                  </a:lnTo>
                  <a:lnTo>
                    <a:pt x="2890" y="2363"/>
                  </a:lnTo>
                  <a:lnTo>
                    <a:pt x="2851" y="2343"/>
                  </a:lnTo>
                  <a:lnTo>
                    <a:pt x="2753" y="2245"/>
                  </a:lnTo>
                  <a:lnTo>
                    <a:pt x="2597" y="2089"/>
                  </a:lnTo>
                  <a:lnTo>
                    <a:pt x="2519" y="1992"/>
                  </a:lnTo>
                  <a:lnTo>
                    <a:pt x="2441" y="1855"/>
                  </a:lnTo>
                  <a:lnTo>
                    <a:pt x="2363" y="1699"/>
                  </a:lnTo>
                  <a:lnTo>
                    <a:pt x="2304" y="1543"/>
                  </a:lnTo>
                  <a:lnTo>
                    <a:pt x="2246" y="1347"/>
                  </a:lnTo>
                  <a:lnTo>
                    <a:pt x="2207" y="1133"/>
                  </a:lnTo>
                  <a:lnTo>
                    <a:pt x="2187" y="879"/>
                  </a:lnTo>
                  <a:lnTo>
                    <a:pt x="2187" y="625"/>
                  </a:lnTo>
                  <a:lnTo>
                    <a:pt x="2226" y="332"/>
                  </a:lnTo>
                  <a:lnTo>
                    <a:pt x="2265" y="0"/>
                  </a:lnTo>
                  <a:close/>
                </a:path>
              </a:pathLst>
            </a:custGeom>
            <a:solidFill>
              <a:srgbClr val="FFC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58"/>
            <p:cNvSpPr/>
            <p:nvPr/>
          </p:nvSpPr>
          <p:spPr>
            <a:xfrm>
              <a:off x="2588033" y="2110421"/>
              <a:ext cx="53377" cy="119433"/>
            </a:xfrm>
            <a:custGeom>
              <a:avLst/>
              <a:gdLst/>
              <a:ahLst/>
              <a:cxnLst/>
              <a:rect l="l" t="t" r="r" b="b"/>
              <a:pathLst>
                <a:path w="1562" h="3495" extrusionOk="0">
                  <a:moveTo>
                    <a:pt x="879" y="0"/>
                  </a:moveTo>
                  <a:lnTo>
                    <a:pt x="664" y="39"/>
                  </a:lnTo>
                  <a:lnTo>
                    <a:pt x="390" y="118"/>
                  </a:lnTo>
                  <a:lnTo>
                    <a:pt x="215" y="176"/>
                  </a:lnTo>
                  <a:lnTo>
                    <a:pt x="39" y="254"/>
                  </a:lnTo>
                  <a:lnTo>
                    <a:pt x="20" y="508"/>
                  </a:lnTo>
                  <a:lnTo>
                    <a:pt x="0" y="742"/>
                  </a:lnTo>
                  <a:lnTo>
                    <a:pt x="20" y="957"/>
                  </a:lnTo>
                  <a:lnTo>
                    <a:pt x="39" y="1172"/>
                  </a:lnTo>
                  <a:lnTo>
                    <a:pt x="78" y="1347"/>
                  </a:lnTo>
                  <a:lnTo>
                    <a:pt x="117" y="1523"/>
                  </a:lnTo>
                  <a:lnTo>
                    <a:pt x="176" y="1660"/>
                  </a:lnTo>
                  <a:lnTo>
                    <a:pt x="234" y="1796"/>
                  </a:lnTo>
                  <a:lnTo>
                    <a:pt x="293" y="1933"/>
                  </a:lnTo>
                  <a:lnTo>
                    <a:pt x="312" y="2089"/>
                  </a:lnTo>
                  <a:lnTo>
                    <a:pt x="332" y="2226"/>
                  </a:lnTo>
                  <a:lnTo>
                    <a:pt x="312" y="2363"/>
                  </a:lnTo>
                  <a:lnTo>
                    <a:pt x="293" y="2519"/>
                  </a:lnTo>
                  <a:lnTo>
                    <a:pt x="234" y="2655"/>
                  </a:lnTo>
                  <a:lnTo>
                    <a:pt x="156" y="2773"/>
                  </a:lnTo>
                  <a:lnTo>
                    <a:pt x="59" y="2890"/>
                  </a:lnTo>
                  <a:lnTo>
                    <a:pt x="39" y="2909"/>
                  </a:lnTo>
                  <a:lnTo>
                    <a:pt x="137" y="3026"/>
                  </a:lnTo>
                  <a:lnTo>
                    <a:pt x="234" y="3163"/>
                  </a:lnTo>
                  <a:lnTo>
                    <a:pt x="312" y="3319"/>
                  </a:lnTo>
                  <a:lnTo>
                    <a:pt x="390" y="3495"/>
                  </a:lnTo>
                  <a:lnTo>
                    <a:pt x="488" y="3378"/>
                  </a:lnTo>
                  <a:lnTo>
                    <a:pt x="742" y="3065"/>
                  </a:lnTo>
                  <a:lnTo>
                    <a:pt x="918" y="2890"/>
                  </a:lnTo>
                  <a:lnTo>
                    <a:pt x="1113" y="2694"/>
                  </a:lnTo>
                  <a:lnTo>
                    <a:pt x="1347" y="2519"/>
                  </a:lnTo>
                  <a:lnTo>
                    <a:pt x="1562" y="2363"/>
                  </a:lnTo>
                  <a:lnTo>
                    <a:pt x="1523" y="2343"/>
                  </a:lnTo>
                  <a:lnTo>
                    <a:pt x="1425" y="2245"/>
                  </a:lnTo>
                  <a:lnTo>
                    <a:pt x="1269" y="2089"/>
                  </a:lnTo>
                  <a:lnTo>
                    <a:pt x="1191" y="1992"/>
                  </a:lnTo>
                  <a:lnTo>
                    <a:pt x="1113" y="1855"/>
                  </a:lnTo>
                  <a:lnTo>
                    <a:pt x="1035" y="1699"/>
                  </a:lnTo>
                  <a:lnTo>
                    <a:pt x="976" y="1543"/>
                  </a:lnTo>
                  <a:lnTo>
                    <a:pt x="918" y="1347"/>
                  </a:lnTo>
                  <a:lnTo>
                    <a:pt x="879" y="1133"/>
                  </a:lnTo>
                  <a:lnTo>
                    <a:pt x="859" y="879"/>
                  </a:lnTo>
                  <a:lnTo>
                    <a:pt x="859" y="625"/>
                  </a:lnTo>
                  <a:lnTo>
                    <a:pt x="898" y="332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E8A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58"/>
            <p:cNvSpPr/>
            <p:nvPr/>
          </p:nvSpPr>
          <p:spPr>
            <a:xfrm>
              <a:off x="2579353" y="2157100"/>
              <a:ext cx="238866" cy="304238"/>
            </a:xfrm>
            <a:custGeom>
              <a:avLst/>
              <a:gdLst/>
              <a:ahLst/>
              <a:cxnLst/>
              <a:rect l="l" t="t" r="r" b="b"/>
              <a:pathLst>
                <a:path w="6990" h="8903" extrusionOk="0">
                  <a:moveTo>
                    <a:pt x="3221" y="1"/>
                  </a:moveTo>
                  <a:lnTo>
                    <a:pt x="2850" y="40"/>
                  </a:lnTo>
                  <a:lnTo>
                    <a:pt x="2519" y="79"/>
                  </a:lnTo>
                  <a:lnTo>
                    <a:pt x="2206" y="138"/>
                  </a:lnTo>
                  <a:lnTo>
                    <a:pt x="1913" y="216"/>
                  </a:lnTo>
                  <a:lnTo>
                    <a:pt x="1660" y="313"/>
                  </a:lnTo>
                  <a:lnTo>
                    <a:pt x="1445" y="411"/>
                  </a:lnTo>
                  <a:lnTo>
                    <a:pt x="1230" y="508"/>
                  </a:lnTo>
                  <a:lnTo>
                    <a:pt x="1074" y="626"/>
                  </a:lnTo>
                  <a:lnTo>
                    <a:pt x="801" y="801"/>
                  </a:lnTo>
                  <a:lnTo>
                    <a:pt x="664" y="958"/>
                  </a:lnTo>
                  <a:lnTo>
                    <a:pt x="605" y="997"/>
                  </a:lnTo>
                  <a:lnTo>
                    <a:pt x="508" y="1094"/>
                  </a:lnTo>
                  <a:lnTo>
                    <a:pt x="410" y="1231"/>
                  </a:lnTo>
                  <a:lnTo>
                    <a:pt x="313" y="1426"/>
                  </a:lnTo>
                  <a:lnTo>
                    <a:pt x="195" y="1660"/>
                  </a:lnTo>
                  <a:lnTo>
                    <a:pt x="98" y="1992"/>
                  </a:lnTo>
                  <a:lnTo>
                    <a:pt x="59" y="2168"/>
                  </a:lnTo>
                  <a:lnTo>
                    <a:pt x="39" y="2363"/>
                  </a:lnTo>
                  <a:lnTo>
                    <a:pt x="20" y="2597"/>
                  </a:lnTo>
                  <a:lnTo>
                    <a:pt x="0" y="2832"/>
                  </a:lnTo>
                  <a:lnTo>
                    <a:pt x="0" y="3046"/>
                  </a:lnTo>
                  <a:lnTo>
                    <a:pt x="20" y="3281"/>
                  </a:lnTo>
                  <a:lnTo>
                    <a:pt x="98" y="3730"/>
                  </a:lnTo>
                  <a:lnTo>
                    <a:pt x="215" y="4179"/>
                  </a:lnTo>
                  <a:lnTo>
                    <a:pt x="352" y="4589"/>
                  </a:lnTo>
                  <a:lnTo>
                    <a:pt x="508" y="4960"/>
                  </a:lnTo>
                  <a:lnTo>
                    <a:pt x="644" y="5272"/>
                  </a:lnTo>
                  <a:lnTo>
                    <a:pt x="840" y="5662"/>
                  </a:lnTo>
                  <a:lnTo>
                    <a:pt x="879" y="5721"/>
                  </a:lnTo>
                  <a:lnTo>
                    <a:pt x="937" y="5740"/>
                  </a:lnTo>
                  <a:lnTo>
                    <a:pt x="1562" y="5779"/>
                  </a:lnTo>
                  <a:lnTo>
                    <a:pt x="2577" y="5897"/>
                  </a:lnTo>
                  <a:lnTo>
                    <a:pt x="3143" y="5975"/>
                  </a:lnTo>
                  <a:lnTo>
                    <a:pt x="3670" y="6072"/>
                  </a:lnTo>
                  <a:lnTo>
                    <a:pt x="4119" y="6189"/>
                  </a:lnTo>
                  <a:lnTo>
                    <a:pt x="4315" y="6248"/>
                  </a:lnTo>
                  <a:lnTo>
                    <a:pt x="4471" y="6326"/>
                  </a:lnTo>
                  <a:lnTo>
                    <a:pt x="4588" y="6404"/>
                  </a:lnTo>
                  <a:lnTo>
                    <a:pt x="4705" y="6502"/>
                  </a:lnTo>
                  <a:lnTo>
                    <a:pt x="4822" y="6619"/>
                  </a:lnTo>
                  <a:lnTo>
                    <a:pt x="4920" y="6756"/>
                  </a:lnTo>
                  <a:lnTo>
                    <a:pt x="4998" y="6892"/>
                  </a:lnTo>
                  <a:lnTo>
                    <a:pt x="5076" y="7048"/>
                  </a:lnTo>
                  <a:lnTo>
                    <a:pt x="5213" y="7341"/>
                  </a:lnTo>
                  <a:lnTo>
                    <a:pt x="5310" y="7654"/>
                  </a:lnTo>
                  <a:lnTo>
                    <a:pt x="5388" y="7927"/>
                  </a:lnTo>
                  <a:lnTo>
                    <a:pt x="5447" y="8317"/>
                  </a:lnTo>
                  <a:lnTo>
                    <a:pt x="5466" y="8376"/>
                  </a:lnTo>
                  <a:lnTo>
                    <a:pt x="5525" y="8415"/>
                  </a:lnTo>
                  <a:lnTo>
                    <a:pt x="6540" y="8883"/>
                  </a:lnTo>
                  <a:lnTo>
                    <a:pt x="6599" y="8903"/>
                  </a:lnTo>
                  <a:lnTo>
                    <a:pt x="6638" y="8883"/>
                  </a:lnTo>
                  <a:lnTo>
                    <a:pt x="6677" y="8844"/>
                  </a:lnTo>
                  <a:lnTo>
                    <a:pt x="6696" y="8786"/>
                  </a:lnTo>
                  <a:lnTo>
                    <a:pt x="6774" y="7458"/>
                  </a:lnTo>
                  <a:lnTo>
                    <a:pt x="6892" y="5409"/>
                  </a:lnTo>
                  <a:lnTo>
                    <a:pt x="6950" y="4354"/>
                  </a:lnTo>
                  <a:lnTo>
                    <a:pt x="6970" y="3378"/>
                  </a:lnTo>
                  <a:lnTo>
                    <a:pt x="6989" y="2617"/>
                  </a:lnTo>
                  <a:lnTo>
                    <a:pt x="6989" y="2324"/>
                  </a:lnTo>
                  <a:lnTo>
                    <a:pt x="6970" y="2129"/>
                  </a:lnTo>
                  <a:lnTo>
                    <a:pt x="6931" y="1953"/>
                  </a:lnTo>
                  <a:lnTo>
                    <a:pt x="6872" y="1777"/>
                  </a:lnTo>
                  <a:lnTo>
                    <a:pt x="6794" y="1602"/>
                  </a:lnTo>
                  <a:lnTo>
                    <a:pt x="6677" y="1426"/>
                  </a:lnTo>
                  <a:lnTo>
                    <a:pt x="6560" y="1270"/>
                  </a:lnTo>
                  <a:lnTo>
                    <a:pt x="6403" y="1114"/>
                  </a:lnTo>
                  <a:lnTo>
                    <a:pt x="6247" y="958"/>
                  </a:lnTo>
                  <a:lnTo>
                    <a:pt x="6052" y="821"/>
                  </a:lnTo>
                  <a:lnTo>
                    <a:pt x="5857" y="684"/>
                  </a:lnTo>
                  <a:lnTo>
                    <a:pt x="5642" y="548"/>
                  </a:lnTo>
                  <a:lnTo>
                    <a:pt x="5408" y="430"/>
                  </a:lnTo>
                  <a:lnTo>
                    <a:pt x="5154" y="333"/>
                  </a:lnTo>
                  <a:lnTo>
                    <a:pt x="4900" y="255"/>
                  </a:lnTo>
                  <a:lnTo>
                    <a:pt x="4627" y="177"/>
                  </a:lnTo>
                  <a:lnTo>
                    <a:pt x="4354" y="99"/>
                  </a:lnTo>
                  <a:lnTo>
                    <a:pt x="4061" y="59"/>
                  </a:lnTo>
                  <a:lnTo>
                    <a:pt x="3631" y="20"/>
                  </a:lnTo>
                  <a:lnTo>
                    <a:pt x="3221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58"/>
            <p:cNvSpPr/>
            <p:nvPr/>
          </p:nvSpPr>
          <p:spPr>
            <a:xfrm>
              <a:off x="2678075" y="2157783"/>
              <a:ext cx="140141" cy="303554"/>
            </a:xfrm>
            <a:custGeom>
              <a:avLst/>
              <a:gdLst/>
              <a:ahLst/>
              <a:cxnLst/>
              <a:rect l="l" t="t" r="r" b="b"/>
              <a:pathLst>
                <a:path w="4101" h="8883" extrusionOk="0">
                  <a:moveTo>
                    <a:pt x="1" y="0"/>
                  </a:moveTo>
                  <a:lnTo>
                    <a:pt x="313" y="39"/>
                  </a:lnTo>
                  <a:lnTo>
                    <a:pt x="606" y="79"/>
                  </a:lnTo>
                  <a:lnTo>
                    <a:pt x="879" y="157"/>
                  </a:lnTo>
                  <a:lnTo>
                    <a:pt x="1152" y="235"/>
                  </a:lnTo>
                  <a:lnTo>
                    <a:pt x="1406" y="313"/>
                  </a:lnTo>
                  <a:lnTo>
                    <a:pt x="1660" y="410"/>
                  </a:lnTo>
                  <a:lnTo>
                    <a:pt x="1894" y="528"/>
                  </a:lnTo>
                  <a:lnTo>
                    <a:pt x="2109" y="664"/>
                  </a:lnTo>
                  <a:lnTo>
                    <a:pt x="2304" y="801"/>
                  </a:lnTo>
                  <a:lnTo>
                    <a:pt x="2499" y="938"/>
                  </a:lnTo>
                  <a:lnTo>
                    <a:pt x="2656" y="1094"/>
                  </a:lnTo>
                  <a:lnTo>
                    <a:pt x="2812" y="1250"/>
                  </a:lnTo>
                  <a:lnTo>
                    <a:pt x="2948" y="1406"/>
                  </a:lnTo>
                  <a:lnTo>
                    <a:pt x="3046" y="1582"/>
                  </a:lnTo>
                  <a:lnTo>
                    <a:pt x="3124" y="1757"/>
                  </a:lnTo>
                  <a:lnTo>
                    <a:pt x="3183" y="1933"/>
                  </a:lnTo>
                  <a:lnTo>
                    <a:pt x="3222" y="2109"/>
                  </a:lnTo>
                  <a:lnTo>
                    <a:pt x="3241" y="2558"/>
                  </a:lnTo>
                  <a:lnTo>
                    <a:pt x="3241" y="3261"/>
                  </a:lnTo>
                  <a:lnTo>
                    <a:pt x="3202" y="4139"/>
                  </a:lnTo>
                  <a:lnTo>
                    <a:pt x="3163" y="5115"/>
                  </a:lnTo>
                  <a:lnTo>
                    <a:pt x="3065" y="7087"/>
                  </a:lnTo>
                  <a:lnTo>
                    <a:pt x="2968" y="8551"/>
                  </a:lnTo>
                  <a:lnTo>
                    <a:pt x="3651" y="8863"/>
                  </a:lnTo>
                  <a:lnTo>
                    <a:pt x="3710" y="8883"/>
                  </a:lnTo>
                  <a:lnTo>
                    <a:pt x="3749" y="8863"/>
                  </a:lnTo>
                  <a:lnTo>
                    <a:pt x="3788" y="8824"/>
                  </a:lnTo>
                  <a:lnTo>
                    <a:pt x="3807" y="8766"/>
                  </a:lnTo>
                  <a:lnTo>
                    <a:pt x="3885" y="7438"/>
                  </a:lnTo>
                  <a:lnTo>
                    <a:pt x="4003" y="5389"/>
                  </a:lnTo>
                  <a:lnTo>
                    <a:pt x="4061" y="4334"/>
                  </a:lnTo>
                  <a:lnTo>
                    <a:pt x="4081" y="3358"/>
                  </a:lnTo>
                  <a:lnTo>
                    <a:pt x="4100" y="2597"/>
                  </a:lnTo>
                  <a:lnTo>
                    <a:pt x="4100" y="2304"/>
                  </a:lnTo>
                  <a:lnTo>
                    <a:pt x="4081" y="2109"/>
                  </a:lnTo>
                  <a:lnTo>
                    <a:pt x="4042" y="1933"/>
                  </a:lnTo>
                  <a:lnTo>
                    <a:pt x="3983" y="1757"/>
                  </a:lnTo>
                  <a:lnTo>
                    <a:pt x="3905" y="1582"/>
                  </a:lnTo>
                  <a:lnTo>
                    <a:pt x="3788" y="1406"/>
                  </a:lnTo>
                  <a:lnTo>
                    <a:pt x="3671" y="1250"/>
                  </a:lnTo>
                  <a:lnTo>
                    <a:pt x="3514" y="1094"/>
                  </a:lnTo>
                  <a:lnTo>
                    <a:pt x="3358" y="938"/>
                  </a:lnTo>
                  <a:lnTo>
                    <a:pt x="3163" y="801"/>
                  </a:lnTo>
                  <a:lnTo>
                    <a:pt x="2968" y="664"/>
                  </a:lnTo>
                  <a:lnTo>
                    <a:pt x="2753" y="528"/>
                  </a:lnTo>
                  <a:lnTo>
                    <a:pt x="2519" y="410"/>
                  </a:lnTo>
                  <a:lnTo>
                    <a:pt x="2265" y="313"/>
                  </a:lnTo>
                  <a:lnTo>
                    <a:pt x="2011" y="235"/>
                  </a:lnTo>
                  <a:lnTo>
                    <a:pt x="1738" y="157"/>
                  </a:lnTo>
                  <a:lnTo>
                    <a:pt x="1465" y="79"/>
                  </a:lnTo>
                  <a:lnTo>
                    <a:pt x="1172" y="39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58"/>
            <p:cNvSpPr/>
            <p:nvPr/>
          </p:nvSpPr>
          <p:spPr>
            <a:xfrm>
              <a:off x="2752126" y="2243828"/>
              <a:ext cx="66090" cy="74769"/>
            </a:xfrm>
            <a:custGeom>
              <a:avLst/>
              <a:gdLst/>
              <a:ahLst/>
              <a:cxnLst/>
              <a:rect l="l" t="t" r="r" b="b"/>
              <a:pathLst>
                <a:path w="1934" h="2188" extrusionOk="0">
                  <a:moveTo>
                    <a:pt x="157" y="1"/>
                  </a:moveTo>
                  <a:lnTo>
                    <a:pt x="0" y="1192"/>
                  </a:lnTo>
                  <a:lnTo>
                    <a:pt x="1875" y="2187"/>
                  </a:lnTo>
                  <a:lnTo>
                    <a:pt x="1933" y="528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58"/>
            <p:cNvSpPr/>
            <p:nvPr/>
          </p:nvSpPr>
          <p:spPr>
            <a:xfrm>
              <a:off x="2455275" y="1990991"/>
              <a:ext cx="376957" cy="485694"/>
            </a:xfrm>
            <a:custGeom>
              <a:avLst/>
              <a:gdLst/>
              <a:ahLst/>
              <a:cxnLst/>
              <a:rect l="l" t="t" r="r" b="b"/>
              <a:pathLst>
                <a:path w="11031" h="14213" extrusionOk="0">
                  <a:moveTo>
                    <a:pt x="5505" y="1"/>
                  </a:moveTo>
                  <a:lnTo>
                    <a:pt x="5213" y="20"/>
                  </a:lnTo>
                  <a:lnTo>
                    <a:pt x="4920" y="59"/>
                  </a:lnTo>
                  <a:lnTo>
                    <a:pt x="4646" y="118"/>
                  </a:lnTo>
                  <a:lnTo>
                    <a:pt x="4354" y="177"/>
                  </a:lnTo>
                  <a:lnTo>
                    <a:pt x="4061" y="274"/>
                  </a:lnTo>
                  <a:lnTo>
                    <a:pt x="3787" y="372"/>
                  </a:lnTo>
                  <a:lnTo>
                    <a:pt x="3495" y="469"/>
                  </a:lnTo>
                  <a:lnTo>
                    <a:pt x="3221" y="606"/>
                  </a:lnTo>
                  <a:lnTo>
                    <a:pt x="2948" y="743"/>
                  </a:lnTo>
                  <a:lnTo>
                    <a:pt x="2694" y="899"/>
                  </a:lnTo>
                  <a:lnTo>
                    <a:pt x="2440" y="1075"/>
                  </a:lnTo>
                  <a:lnTo>
                    <a:pt x="2187" y="1270"/>
                  </a:lnTo>
                  <a:lnTo>
                    <a:pt x="1933" y="1465"/>
                  </a:lnTo>
                  <a:lnTo>
                    <a:pt x="1718" y="1699"/>
                  </a:lnTo>
                  <a:lnTo>
                    <a:pt x="1484" y="1934"/>
                  </a:lnTo>
                  <a:lnTo>
                    <a:pt x="1269" y="2187"/>
                  </a:lnTo>
                  <a:lnTo>
                    <a:pt x="1074" y="2461"/>
                  </a:lnTo>
                  <a:lnTo>
                    <a:pt x="898" y="2754"/>
                  </a:lnTo>
                  <a:lnTo>
                    <a:pt x="722" y="3046"/>
                  </a:lnTo>
                  <a:lnTo>
                    <a:pt x="566" y="3359"/>
                  </a:lnTo>
                  <a:lnTo>
                    <a:pt x="430" y="3710"/>
                  </a:lnTo>
                  <a:lnTo>
                    <a:pt x="313" y="4062"/>
                  </a:lnTo>
                  <a:lnTo>
                    <a:pt x="215" y="4432"/>
                  </a:lnTo>
                  <a:lnTo>
                    <a:pt x="137" y="4823"/>
                  </a:lnTo>
                  <a:lnTo>
                    <a:pt x="78" y="5213"/>
                  </a:lnTo>
                  <a:lnTo>
                    <a:pt x="20" y="5643"/>
                  </a:lnTo>
                  <a:lnTo>
                    <a:pt x="0" y="6072"/>
                  </a:lnTo>
                  <a:lnTo>
                    <a:pt x="20" y="6541"/>
                  </a:lnTo>
                  <a:lnTo>
                    <a:pt x="39" y="7009"/>
                  </a:lnTo>
                  <a:lnTo>
                    <a:pt x="98" y="7497"/>
                  </a:lnTo>
                  <a:lnTo>
                    <a:pt x="156" y="8005"/>
                  </a:lnTo>
                  <a:lnTo>
                    <a:pt x="625" y="10699"/>
                  </a:lnTo>
                  <a:lnTo>
                    <a:pt x="898" y="12495"/>
                  </a:lnTo>
                  <a:lnTo>
                    <a:pt x="1035" y="13569"/>
                  </a:lnTo>
                  <a:lnTo>
                    <a:pt x="1093" y="14115"/>
                  </a:lnTo>
                  <a:lnTo>
                    <a:pt x="1113" y="14174"/>
                  </a:lnTo>
                  <a:lnTo>
                    <a:pt x="1152" y="14193"/>
                  </a:lnTo>
                  <a:lnTo>
                    <a:pt x="1211" y="14213"/>
                  </a:lnTo>
                  <a:lnTo>
                    <a:pt x="1269" y="14213"/>
                  </a:lnTo>
                  <a:lnTo>
                    <a:pt x="3143" y="13295"/>
                  </a:lnTo>
                  <a:lnTo>
                    <a:pt x="3182" y="13256"/>
                  </a:lnTo>
                  <a:lnTo>
                    <a:pt x="3202" y="13198"/>
                  </a:lnTo>
                  <a:lnTo>
                    <a:pt x="3182" y="12378"/>
                  </a:lnTo>
                  <a:lnTo>
                    <a:pt x="3143" y="10914"/>
                  </a:lnTo>
                  <a:lnTo>
                    <a:pt x="3065" y="9157"/>
                  </a:lnTo>
                  <a:lnTo>
                    <a:pt x="3007" y="8278"/>
                  </a:lnTo>
                  <a:lnTo>
                    <a:pt x="2928" y="7458"/>
                  </a:lnTo>
                  <a:lnTo>
                    <a:pt x="2909" y="7029"/>
                  </a:lnTo>
                  <a:lnTo>
                    <a:pt x="2948" y="6638"/>
                  </a:lnTo>
                  <a:lnTo>
                    <a:pt x="3007" y="6268"/>
                  </a:lnTo>
                  <a:lnTo>
                    <a:pt x="3104" y="5936"/>
                  </a:lnTo>
                  <a:lnTo>
                    <a:pt x="3221" y="5623"/>
                  </a:lnTo>
                  <a:lnTo>
                    <a:pt x="3377" y="5330"/>
                  </a:lnTo>
                  <a:lnTo>
                    <a:pt x="3573" y="5077"/>
                  </a:lnTo>
                  <a:lnTo>
                    <a:pt x="3768" y="4823"/>
                  </a:lnTo>
                  <a:lnTo>
                    <a:pt x="3983" y="4628"/>
                  </a:lnTo>
                  <a:lnTo>
                    <a:pt x="4217" y="4432"/>
                  </a:lnTo>
                  <a:lnTo>
                    <a:pt x="4471" y="4296"/>
                  </a:lnTo>
                  <a:lnTo>
                    <a:pt x="4705" y="4159"/>
                  </a:lnTo>
                  <a:lnTo>
                    <a:pt x="4959" y="4062"/>
                  </a:lnTo>
                  <a:lnTo>
                    <a:pt x="5213" y="3983"/>
                  </a:lnTo>
                  <a:lnTo>
                    <a:pt x="5447" y="3944"/>
                  </a:lnTo>
                  <a:lnTo>
                    <a:pt x="5681" y="3925"/>
                  </a:lnTo>
                  <a:lnTo>
                    <a:pt x="6189" y="3944"/>
                  </a:lnTo>
                  <a:lnTo>
                    <a:pt x="6716" y="4003"/>
                  </a:lnTo>
                  <a:lnTo>
                    <a:pt x="7243" y="4062"/>
                  </a:lnTo>
                  <a:lnTo>
                    <a:pt x="7770" y="4140"/>
                  </a:lnTo>
                  <a:lnTo>
                    <a:pt x="8648" y="4315"/>
                  </a:lnTo>
                  <a:lnTo>
                    <a:pt x="9195" y="4432"/>
                  </a:lnTo>
                  <a:lnTo>
                    <a:pt x="9254" y="4432"/>
                  </a:lnTo>
                  <a:lnTo>
                    <a:pt x="9293" y="4413"/>
                  </a:lnTo>
                  <a:lnTo>
                    <a:pt x="9312" y="4374"/>
                  </a:lnTo>
                  <a:lnTo>
                    <a:pt x="11011" y="1114"/>
                  </a:lnTo>
                  <a:lnTo>
                    <a:pt x="11030" y="1055"/>
                  </a:lnTo>
                  <a:lnTo>
                    <a:pt x="11030" y="1016"/>
                  </a:lnTo>
                  <a:lnTo>
                    <a:pt x="10991" y="977"/>
                  </a:lnTo>
                  <a:lnTo>
                    <a:pt x="10952" y="958"/>
                  </a:lnTo>
                  <a:lnTo>
                    <a:pt x="10698" y="860"/>
                  </a:lnTo>
                  <a:lnTo>
                    <a:pt x="10308" y="723"/>
                  </a:lnTo>
                  <a:lnTo>
                    <a:pt x="9781" y="567"/>
                  </a:lnTo>
                  <a:lnTo>
                    <a:pt x="9156" y="391"/>
                  </a:lnTo>
                  <a:lnTo>
                    <a:pt x="8434" y="255"/>
                  </a:lnTo>
                  <a:lnTo>
                    <a:pt x="7614" y="118"/>
                  </a:lnTo>
                  <a:lnTo>
                    <a:pt x="7184" y="79"/>
                  </a:lnTo>
                  <a:lnTo>
                    <a:pt x="6735" y="40"/>
                  </a:lnTo>
                  <a:lnTo>
                    <a:pt x="6267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58"/>
            <p:cNvSpPr/>
            <p:nvPr/>
          </p:nvSpPr>
          <p:spPr>
            <a:xfrm>
              <a:off x="2491942" y="2125081"/>
              <a:ext cx="147489" cy="351601"/>
            </a:xfrm>
            <a:custGeom>
              <a:avLst/>
              <a:gdLst/>
              <a:ahLst/>
              <a:cxnLst/>
              <a:rect l="l" t="t" r="r" b="b"/>
              <a:pathLst>
                <a:path w="4316" h="10289" extrusionOk="0">
                  <a:moveTo>
                    <a:pt x="3749" y="1"/>
                  </a:moveTo>
                  <a:lnTo>
                    <a:pt x="3515" y="20"/>
                  </a:lnTo>
                  <a:lnTo>
                    <a:pt x="3281" y="59"/>
                  </a:lnTo>
                  <a:lnTo>
                    <a:pt x="3027" y="138"/>
                  </a:lnTo>
                  <a:lnTo>
                    <a:pt x="2773" y="235"/>
                  </a:lnTo>
                  <a:lnTo>
                    <a:pt x="2539" y="372"/>
                  </a:lnTo>
                  <a:lnTo>
                    <a:pt x="2285" y="508"/>
                  </a:lnTo>
                  <a:lnTo>
                    <a:pt x="2051" y="704"/>
                  </a:lnTo>
                  <a:lnTo>
                    <a:pt x="1836" y="899"/>
                  </a:lnTo>
                  <a:lnTo>
                    <a:pt x="1641" y="1153"/>
                  </a:lnTo>
                  <a:lnTo>
                    <a:pt x="1465" y="1406"/>
                  </a:lnTo>
                  <a:lnTo>
                    <a:pt x="1289" y="1699"/>
                  </a:lnTo>
                  <a:lnTo>
                    <a:pt x="1172" y="2012"/>
                  </a:lnTo>
                  <a:lnTo>
                    <a:pt x="1075" y="2344"/>
                  </a:lnTo>
                  <a:lnTo>
                    <a:pt x="1016" y="2714"/>
                  </a:lnTo>
                  <a:lnTo>
                    <a:pt x="977" y="3105"/>
                  </a:lnTo>
                  <a:lnTo>
                    <a:pt x="1016" y="3534"/>
                  </a:lnTo>
                  <a:lnTo>
                    <a:pt x="1075" y="4354"/>
                  </a:lnTo>
                  <a:lnTo>
                    <a:pt x="1133" y="5233"/>
                  </a:lnTo>
                  <a:lnTo>
                    <a:pt x="1211" y="6990"/>
                  </a:lnTo>
                  <a:lnTo>
                    <a:pt x="1270" y="8454"/>
                  </a:lnTo>
                  <a:lnTo>
                    <a:pt x="1270" y="9274"/>
                  </a:lnTo>
                  <a:lnTo>
                    <a:pt x="1250" y="9332"/>
                  </a:lnTo>
                  <a:lnTo>
                    <a:pt x="1211" y="9371"/>
                  </a:lnTo>
                  <a:lnTo>
                    <a:pt x="1" y="9957"/>
                  </a:lnTo>
                  <a:lnTo>
                    <a:pt x="20" y="10191"/>
                  </a:lnTo>
                  <a:lnTo>
                    <a:pt x="40" y="10250"/>
                  </a:lnTo>
                  <a:lnTo>
                    <a:pt x="79" y="10269"/>
                  </a:lnTo>
                  <a:lnTo>
                    <a:pt x="138" y="10289"/>
                  </a:lnTo>
                  <a:lnTo>
                    <a:pt x="196" y="10289"/>
                  </a:lnTo>
                  <a:lnTo>
                    <a:pt x="2070" y="9371"/>
                  </a:lnTo>
                  <a:lnTo>
                    <a:pt x="2109" y="9332"/>
                  </a:lnTo>
                  <a:lnTo>
                    <a:pt x="2129" y="9274"/>
                  </a:lnTo>
                  <a:lnTo>
                    <a:pt x="2109" y="8454"/>
                  </a:lnTo>
                  <a:lnTo>
                    <a:pt x="2070" y="6990"/>
                  </a:lnTo>
                  <a:lnTo>
                    <a:pt x="1992" y="5233"/>
                  </a:lnTo>
                  <a:lnTo>
                    <a:pt x="1934" y="4354"/>
                  </a:lnTo>
                  <a:lnTo>
                    <a:pt x="1855" y="3534"/>
                  </a:lnTo>
                  <a:lnTo>
                    <a:pt x="1836" y="3144"/>
                  </a:lnTo>
                  <a:lnTo>
                    <a:pt x="1855" y="2773"/>
                  </a:lnTo>
                  <a:lnTo>
                    <a:pt x="1914" y="2441"/>
                  </a:lnTo>
                  <a:lnTo>
                    <a:pt x="1992" y="2109"/>
                  </a:lnTo>
                  <a:lnTo>
                    <a:pt x="2109" y="1816"/>
                  </a:lnTo>
                  <a:lnTo>
                    <a:pt x="2226" y="1543"/>
                  </a:lnTo>
                  <a:lnTo>
                    <a:pt x="2402" y="1289"/>
                  </a:lnTo>
                  <a:lnTo>
                    <a:pt x="2578" y="1055"/>
                  </a:lnTo>
                  <a:lnTo>
                    <a:pt x="2753" y="840"/>
                  </a:lnTo>
                  <a:lnTo>
                    <a:pt x="2968" y="665"/>
                  </a:lnTo>
                  <a:lnTo>
                    <a:pt x="3183" y="489"/>
                  </a:lnTo>
                  <a:lnTo>
                    <a:pt x="3398" y="352"/>
                  </a:lnTo>
                  <a:lnTo>
                    <a:pt x="3632" y="235"/>
                  </a:lnTo>
                  <a:lnTo>
                    <a:pt x="3866" y="138"/>
                  </a:lnTo>
                  <a:lnTo>
                    <a:pt x="4101" y="79"/>
                  </a:lnTo>
                  <a:lnTo>
                    <a:pt x="4315" y="40"/>
                  </a:lnTo>
                  <a:lnTo>
                    <a:pt x="3749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58"/>
            <p:cNvSpPr/>
            <p:nvPr/>
          </p:nvSpPr>
          <p:spPr>
            <a:xfrm>
              <a:off x="2641375" y="1990991"/>
              <a:ext cx="190853" cy="151487"/>
            </a:xfrm>
            <a:custGeom>
              <a:avLst/>
              <a:gdLst/>
              <a:ahLst/>
              <a:cxnLst/>
              <a:rect l="l" t="t" r="r" b="b"/>
              <a:pathLst>
                <a:path w="5585" h="4433" extrusionOk="0">
                  <a:moveTo>
                    <a:pt x="1" y="1"/>
                  </a:moveTo>
                  <a:lnTo>
                    <a:pt x="430" y="40"/>
                  </a:lnTo>
                  <a:lnTo>
                    <a:pt x="860" y="59"/>
                  </a:lnTo>
                  <a:lnTo>
                    <a:pt x="1660" y="177"/>
                  </a:lnTo>
                  <a:lnTo>
                    <a:pt x="2382" y="294"/>
                  </a:lnTo>
                  <a:lnTo>
                    <a:pt x="3027" y="450"/>
                  </a:lnTo>
                  <a:lnTo>
                    <a:pt x="3593" y="587"/>
                  </a:lnTo>
                  <a:lnTo>
                    <a:pt x="4061" y="743"/>
                  </a:lnTo>
                  <a:lnTo>
                    <a:pt x="4413" y="860"/>
                  </a:lnTo>
                  <a:lnTo>
                    <a:pt x="4647" y="958"/>
                  </a:lnTo>
                  <a:lnTo>
                    <a:pt x="4706" y="977"/>
                  </a:lnTo>
                  <a:lnTo>
                    <a:pt x="4725" y="1016"/>
                  </a:lnTo>
                  <a:lnTo>
                    <a:pt x="4725" y="1055"/>
                  </a:lnTo>
                  <a:lnTo>
                    <a:pt x="4725" y="1114"/>
                  </a:lnTo>
                  <a:lnTo>
                    <a:pt x="3066" y="4276"/>
                  </a:lnTo>
                  <a:lnTo>
                    <a:pt x="3749" y="4432"/>
                  </a:lnTo>
                  <a:lnTo>
                    <a:pt x="3808" y="4432"/>
                  </a:lnTo>
                  <a:lnTo>
                    <a:pt x="3847" y="4413"/>
                  </a:lnTo>
                  <a:lnTo>
                    <a:pt x="3866" y="4374"/>
                  </a:lnTo>
                  <a:lnTo>
                    <a:pt x="5565" y="1114"/>
                  </a:lnTo>
                  <a:lnTo>
                    <a:pt x="5584" y="1055"/>
                  </a:lnTo>
                  <a:lnTo>
                    <a:pt x="5584" y="1016"/>
                  </a:lnTo>
                  <a:lnTo>
                    <a:pt x="5545" y="977"/>
                  </a:lnTo>
                  <a:lnTo>
                    <a:pt x="5506" y="958"/>
                  </a:lnTo>
                  <a:lnTo>
                    <a:pt x="5252" y="860"/>
                  </a:lnTo>
                  <a:lnTo>
                    <a:pt x="4862" y="723"/>
                  </a:lnTo>
                  <a:lnTo>
                    <a:pt x="4335" y="567"/>
                  </a:lnTo>
                  <a:lnTo>
                    <a:pt x="3710" y="391"/>
                  </a:lnTo>
                  <a:lnTo>
                    <a:pt x="2988" y="255"/>
                  </a:lnTo>
                  <a:lnTo>
                    <a:pt x="2168" y="118"/>
                  </a:lnTo>
                  <a:lnTo>
                    <a:pt x="1738" y="79"/>
                  </a:lnTo>
                  <a:lnTo>
                    <a:pt x="1289" y="40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58"/>
            <p:cNvSpPr/>
            <p:nvPr/>
          </p:nvSpPr>
          <p:spPr>
            <a:xfrm>
              <a:off x="2752126" y="2244511"/>
              <a:ext cx="66090" cy="74086"/>
            </a:xfrm>
            <a:custGeom>
              <a:avLst/>
              <a:gdLst/>
              <a:ahLst/>
              <a:cxnLst/>
              <a:rect l="l" t="t" r="r" b="b"/>
              <a:pathLst>
                <a:path w="1934" h="2168" extrusionOk="0">
                  <a:moveTo>
                    <a:pt x="215" y="0"/>
                  </a:moveTo>
                  <a:lnTo>
                    <a:pt x="176" y="20"/>
                  </a:lnTo>
                  <a:lnTo>
                    <a:pt x="157" y="39"/>
                  </a:lnTo>
                  <a:lnTo>
                    <a:pt x="137" y="78"/>
                  </a:lnTo>
                  <a:lnTo>
                    <a:pt x="0" y="1113"/>
                  </a:lnTo>
                  <a:lnTo>
                    <a:pt x="20" y="1172"/>
                  </a:lnTo>
                  <a:lnTo>
                    <a:pt x="59" y="1191"/>
                  </a:lnTo>
                  <a:lnTo>
                    <a:pt x="1875" y="2167"/>
                  </a:lnTo>
                  <a:lnTo>
                    <a:pt x="1933" y="508"/>
                  </a:lnTo>
                  <a:lnTo>
                    <a:pt x="254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49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58"/>
            <p:cNvSpPr/>
            <p:nvPr/>
          </p:nvSpPr>
          <p:spPr>
            <a:xfrm>
              <a:off x="2787493" y="2253191"/>
              <a:ext cx="30721" cy="65406"/>
            </a:xfrm>
            <a:custGeom>
              <a:avLst/>
              <a:gdLst/>
              <a:ahLst/>
              <a:cxnLst/>
              <a:rect l="l" t="t" r="r" b="b"/>
              <a:pathLst>
                <a:path w="899" h="1914" extrusionOk="0">
                  <a:moveTo>
                    <a:pt x="39" y="0"/>
                  </a:moveTo>
                  <a:lnTo>
                    <a:pt x="0" y="1464"/>
                  </a:lnTo>
                  <a:lnTo>
                    <a:pt x="840" y="1913"/>
                  </a:lnTo>
                  <a:lnTo>
                    <a:pt x="898" y="25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E4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58"/>
            <p:cNvSpPr/>
            <p:nvPr/>
          </p:nvSpPr>
          <p:spPr>
            <a:xfrm>
              <a:off x="2740781" y="2005685"/>
              <a:ext cx="46748" cy="89429"/>
            </a:xfrm>
            <a:custGeom>
              <a:avLst/>
              <a:gdLst/>
              <a:ahLst/>
              <a:cxnLst/>
              <a:rect l="l" t="t" r="r" b="b"/>
              <a:pathLst>
                <a:path w="1368" h="2617" extrusionOk="0">
                  <a:moveTo>
                    <a:pt x="957" y="0"/>
                  </a:moveTo>
                  <a:lnTo>
                    <a:pt x="20" y="2324"/>
                  </a:lnTo>
                  <a:lnTo>
                    <a:pt x="1" y="2402"/>
                  </a:lnTo>
                  <a:lnTo>
                    <a:pt x="20" y="2480"/>
                  </a:lnTo>
                  <a:lnTo>
                    <a:pt x="59" y="2558"/>
                  </a:lnTo>
                  <a:lnTo>
                    <a:pt x="137" y="2597"/>
                  </a:lnTo>
                  <a:lnTo>
                    <a:pt x="215" y="2616"/>
                  </a:lnTo>
                  <a:lnTo>
                    <a:pt x="274" y="2597"/>
                  </a:lnTo>
                  <a:lnTo>
                    <a:pt x="332" y="2577"/>
                  </a:lnTo>
                  <a:lnTo>
                    <a:pt x="372" y="2538"/>
                  </a:lnTo>
                  <a:lnTo>
                    <a:pt x="411" y="2480"/>
                  </a:lnTo>
                  <a:lnTo>
                    <a:pt x="1348" y="137"/>
                  </a:lnTo>
                  <a:lnTo>
                    <a:pt x="1367" y="118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58"/>
            <p:cNvSpPr/>
            <p:nvPr/>
          </p:nvSpPr>
          <p:spPr>
            <a:xfrm>
              <a:off x="2695435" y="1995023"/>
              <a:ext cx="32054" cy="91411"/>
            </a:xfrm>
            <a:custGeom>
              <a:avLst/>
              <a:gdLst/>
              <a:ahLst/>
              <a:cxnLst/>
              <a:rect l="l" t="t" r="r" b="b"/>
              <a:pathLst>
                <a:path w="938" h="2675" extrusionOk="0">
                  <a:moveTo>
                    <a:pt x="527" y="0"/>
                  </a:moveTo>
                  <a:lnTo>
                    <a:pt x="0" y="2421"/>
                  </a:lnTo>
                  <a:lnTo>
                    <a:pt x="0" y="2499"/>
                  </a:lnTo>
                  <a:lnTo>
                    <a:pt x="39" y="2577"/>
                  </a:lnTo>
                  <a:lnTo>
                    <a:pt x="98" y="2636"/>
                  </a:lnTo>
                  <a:lnTo>
                    <a:pt x="156" y="2675"/>
                  </a:lnTo>
                  <a:lnTo>
                    <a:pt x="273" y="2675"/>
                  </a:lnTo>
                  <a:lnTo>
                    <a:pt x="332" y="2636"/>
                  </a:lnTo>
                  <a:lnTo>
                    <a:pt x="391" y="2577"/>
                  </a:lnTo>
                  <a:lnTo>
                    <a:pt x="410" y="2518"/>
                  </a:lnTo>
                  <a:lnTo>
                    <a:pt x="937" y="59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58"/>
            <p:cNvSpPr/>
            <p:nvPr/>
          </p:nvSpPr>
          <p:spPr>
            <a:xfrm>
              <a:off x="2649405" y="1990991"/>
              <a:ext cx="22041" cy="90113"/>
            </a:xfrm>
            <a:custGeom>
              <a:avLst/>
              <a:gdLst/>
              <a:ahLst/>
              <a:cxnLst/>
              <a:rect l="l" t="t" r="r" b="b"/>
              <a:pathLst>
                <a:path w="645" h="2637" extrusionOk="0">
                  <a:moveTo>
                    <a:pt x="234" y="1"/>
                  </a:moveTo>
                  <a:lnTo>
                    <a:pt x="0" y="2402"/>
                  </a:lnTo>
                  <a:lnTo>
                    <a:pt x="0" y="2480"/>
                  </a:lnTo>
                  <a:lnTo>
                    <a:pt x="39" y="2558"/>
                  </a:lnTo>
                  <a:lnTo>
                    <a:pt x="98" y="2597"/>
                  </a:lnTo>
                  <a:lnTo>
                    <a:pt x="176" y="2636"/>
                  </a:lnTo>
                  <a:lnTo>
                    <a:pt x="215" y="2636"/>
                  </a:lnTo>
                  <a:lnTo>
                    <a:pt x="273" y="2617"/>
                  </a:lnTo>
                  <a:lnTo>
                    <a:pt x="351" y="2578"/>
                  </a:lnTo>
                  <a:lnTo>
                    <a:pt x="391" y="2519"/>
                  </a:lnTo>
                  <a:lnTo>
                    <a:pt x="410" y="2441"/>
                  </a:lnTo>
                  <a:lnTo>
                    <a:pt x="644" y="20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58"/>
            <p:cNvSpPr/>
            <p:nvPr/>
          </p:nvSpPr>
          <p:spPr>
            <a:xfrm>
              <a:off x="2486611" y="2403957"/>
              <a:ext cx="52079" cy="32703"/>
            </a:xfrm>
            <a:custGeom>
              <a:avLst/>
              <a:gdLst/>
              <a:ahLst/>
              <a:cxnLst/>
              <a:rect l="l" t="t" r="r" b="b"/>
              <a:pathLst>
                <a:path w="1524" h="957" extrusionOk="0">
                  <a:moveTo>
                    <a:pt x="1328" y="0"/>
                  </a:moveTo>
                  <a:lnTo>
                    <a:pt x="1250" y="20"/>
                  </a:lnTo>
                  <a:lnTo>
                    <a:pt x="1" y="547"/>
                  </a:lnTo>
                  <a:lnTo>
                    <a:pt x="59" y="957"/>
                  </a:lnTo>
                  <a:lnTo>
                    <a:pt x="98" y="937"/>
                  </a:lnTo>
                  <a:lnTo>
                    <a:pt x="1406" y="410"/>
                  </a:lnTo>
                  <a:lnTo>
                    <a:pt x="1465" y="351"/>
                  </a:lnTo>
                  <a:lnTo>
                    <a:pt x="1523" y="293"/>
                  </a:lnTo>
                  <a:lnTo>
                    <a:pt x="1523" y="215"/>
                  </a:lnTo>
                  <a:lnTo>
                    <a:pt x="1523" y="137"/>
                  </a:lnTo>
                  <a:lnTo>
                    <a:pt x="1465" y="59"/>
                  </a:lnTo>
                  <a:lnTo>
                    <a:pt x="1406" y="20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58"/>
            <p:cNvSpPr/>
            <p:nvPr/>
          </p:nvSpPr>
          <p:spPr>
            <a:xfrm>
              <a:off x="2475266" y="2335887"/>
              <a:ext cx="63424" cy="29388"/>
            </a:xfrm>
            <a:custGeom>
              <a:avLst/>
              <a:gdLst/>
              <a:ahLst/>
              <a:cxnLst/>
              <a:rect l="l" t="t" r="r" b="b"/>
              <a:pathLst>
                <a:path w="1856" h="860" extrusionOk="0">
                  <a:moveTo>
                    <a:pt x="1602" y="1"/>
                  </a:moveTo>
                  <a:lnTo>
                    <a:pt x="1" y="450"/>
                  </a:lnTo>
                  <a:lnTo>
                    <a:pt x="79" y="860"/>
                  </a:lnTo>
                  <a:lnTo>
                    <a:pt x="98" y="840"/>
                  </a:lnTo>
                  <a:lnTo>
                    <a:pt x="1719" y="391"/>
                  </a:lnTo>
                  <a:lnTo>
                    <a:pt x="1777" y="372"/>
                  </a:lnTo>
                  <a:lnTo>
                    <a:pt x="1836" y="294"/>
                  </a:lnTo>
                  <a:lnTo>
                    <a:pt x="1855" y="235"/>
                  </a:lnTo>
                  <a:lnTo>
                    <a:pt x="1855" y="137"/>
                  </a:lnTo>
                  <a:lnTo>
                    <a:pt x="1816" y="79"/>
                  </a:lnTo>
                  <a:lnTo>
                    <a:pt x="1758" y="20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58"/>
            <p:cNvSpPr/>
            <p:nvPr/>
          </p:nvSpPr>
          <p:spPr>
            <a:xfrm>
              <a:off x="2585333" y="1998338"/>
              <a:ext cx="34753" cy="92095"/>
            </a:xfrm>
            <a:custGeom>
              <a:avLst/>
              <a:gdLst/>
              <a:ahLst/>
              <a:cxnLst/>
              <a:rect l="l" t="t" r="r" b="b"/>
              <a:pathLst>
                <a:path w="1017" h="2695" extrusionOk="0">
                  <a:moveTo>
                    <a:pt x="411" y="1"/>
                  </a:moveTo>
                  <a:lnTo>
                    <a:pt x="1" y="137"/>
                  </a:lnTo>
                  <a:lnTo>
                    <a:pt x="606" y="2539"/>
                  </a:lnTo>
                  <a:lnTo>
                    <a:pt x="645" y="2617"/>
                  </a:lnTo>
                  <a:lnTo>
                    <a:pt x="684" y="2656"/>
                  </a:lnTo>
                  <a:lnTo>
                    <a:pt x="743" y="2695"/>
                  </a:lnTo>
                  <a:lnTo>
                    <a:pt x="860" y="2695"/>
                  </a:lnTo>
                  <a:lnTo>
                    <a:pt x="938" y="2656"/>
                  </a:lnTo>
                  <a:lnTo>
                    <a:pt x="997" y="2597"/>
                  </a:lnTo>
                  <a:lnTo>
                    <a:pt x="1016" y="2519"/>
                  </a:lnTo>
                  <a:lnTo>
                    <a:pt x="1016" y="2441"/>
                  </a:lnTo>
                  <a:lnTo>
                    <a:pt x="411" y="20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58"/>
            <p:cNvSpPr/>
            <p:nvPr/>
          </p:nvSpPr>
          <p:spPr>
            <a:xfrm>
              <a:off x="2525977" y="2028375"/>
              <a:ext cx="56077" cy="81399"/>
            </a:xfrm>
            <a:custGeom>
              <a:avLst/>
              <a:gdLst/>
              <a:ahLst/>
              <a:cxnLst/>
              <a:rect l="l" t="t" r="r" b="b"/>
              <a:pathLst>
                <a:path w="1641" h="2382" extrusionOk="0">
                  <a:moveTo>
                    <a:pt x="332" y="0"/>
                  </a:moveTo>
                  <a:lnTo>
                    <a:pt x="1" y="254"/>
                  </a:lnTo>
                  <a:lnTo>
                    <a:pt x="1250" y="2284"/>
                  </a:lnTo>
                  <a:lnTo>
                    <a:pt x="1289" y="2323"/>
                  </a:lnTo>
                  <a:lnTo>
                    <a:pt x="1328" y="2362"/>
                  </a:lnTo>
                  <a:lnTo>
                    <a:pt x="1387" y="2382"/>
                  </a:lnTo>
                  <a:lnTo>
                    <a:pt x="1484" y="2382"/>
                  </a:lnTo>
                  <a:lnTo>
                    <a:pt x="1543" y="2362"/>
                  </a:lnTo>
                  <a:lnTo>
                    <a:pt x="1601" y="2304"/>
                  </a:lnTo>
                  <a:lnTo>
                    <a:pt x="1640" y="2226"/>
                  </a:lnTo>
                  <a:lnTo>
                    <a:pt x="1640" y="2148"/>
                  </a:lnTo>
                  <a:lnTo>
                    <a:pt x="1601" y="2070"/>
                  </a:lnTo>
                  <a:lnTo>
                    <a:pt x="352" y="20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58"/>
            <p:cNvSpPr/>
            <p:nvPr/>
          </p:nvSpPr>
          <p:spPr>
            <a:xfrm>
              <a:off x="2480631" y="2081717"/>
              <a:ext cx="66739" cy="55428"/>
            </a:xfrm>
            <a:custGeom>
              <a:avLst/>
              <a:gdLst/>
              <a:ahLst/>
              <a:cxnLst/>
              <a:rect l="l" t="t" r="r" b="b"/>
              <a:pathLst>
                <a:path w="1953" h="1622" extrusionOk="0">
                  <a:moveTo>
                    <a:pt x="215" y="1"/>
                  </a:moveTo>
                  <a:lnTo>
                    <a:pt x="0" y="372"/>
                  </a:lnTo>
                  <a:lnTo>
                    <a:pt x="1620" y="1563"/>
                  </a:lnTo>
                  <a:lnTo>
                    <a:pt x="1679" y="1602"/>
                  </a:lnTo>
                  <a:lnTo>
                    <a:pt x="1737" y="1621"/>
                  </a:lnTo>
                  <a:lnTo>
                    <a:pt x="1835" y="1602"/>
                  </a:lnTo>
                  <a:lnTo>
                    <a:pt x="1874" y="1563"/>
                  </a:lnTo>
                  <a:lnTo>
                    <a:pt x="1913" y="1524"/>
                  </a:lnTo>
                  <a:lnTo>
                    <a:pt x="1952" y="1446"/>
                  </a:lnTo>
                  <a:lnTo>
                    <a:pt x="1952" y="1367"/>
                  </a:lnTo>
                  <a:lnTo>
                    <a:pt x="1933" y="1309"/>
                  </a:lnTo>
                  <a:lnTo>
                    <a:pt x="1874" y="1231"/>
                  </a:lnTo>
                  <a:lnTo>
                    <a:pt x="234" y="2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58"/>
            <p:cNvSpPr/>
            <p:nvPr/>
          </p:nvSpPr>
          <p:spPr>
            <a:xfrm>
              <a:off x="2459274" y="2144456"/>
              <a:ext cx="68072" cy="27372"/>
            </a:xfrm>
            <a:custGeom>
              <a:avLst/>
              <a:gdLst/>
              <a:ahLst/>
              <a:cxnLst/>
              <a:rect l="l" t="t" r="r" b="b"/>
              <a:pathLst>
                <a:path w="1992" h="801" extrusionOk="0">
                  <a:moveTo>
                    <a:pt x="78" y="0"/>
                  </a:moveTo>
                  <a:lnTo>
                    <a:pt x="0" y="410"/>
                  </a:lnTo>
                  <a:lnTo>
                    <a:pt x="20" y="410"/>
                  </a:lnTo>
                  <a:lnTo>
                    <a:pt x="1738" y="800"/>
                  </a:lnTo>
                  <a:lnTo>
                    <a:pt x="1855" y="800"/>
                  </a:lnTo>
                  <a:lnTo>
                    <a:pt x="1913" y="761"/>
                  </a:lnTo>
                  <a:lnTo>
                    <a:pt x="1972" y="703"/>
                  </a:lnTo>
                  <a:lnTo>
                    <a:pt x="1992" y="644"/>
                  </a:lnTo>
                  <a:lnTo>
                    <a:pt x="1992" y="566"/>
                  </a:lnTo>
                  <a:lnTo>
                    <a:pt x="1972" y="488"/>
                  </a:lnTo>
                  <a:lnTo>
                    <a:pt x="1913" y="429"/>
                  </a:lnTo>
                  <a:lnTo>
                    <a:pt x="1835" y="390"/>
                  </a:lnTo>
                  <a:lnTo>
                    <a:pt x="117" y="2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58"/>
            <p:cNvSpPr/>
            <p:nvPr/>
          </p:nvSpPr>
          <p:spPr>
            <a:xfrm>
              <a:off x="2455275" y="2205829"/>
              <a:ext cx="68721" cy="18043"/>
            </a:xfrm>
            <a:custGeom>
              <a:avLst/>
              <a:gdLst/>
              <a:ahLst/>
              <a:cxnLst/>
              <a:rect l="l" t="t" r="r" b="b"/>
              <a:pathLst>
                <a:path w="2011" h="528" extrusionOk="0">
                  <a:moveTo>
                    <a:pt x="1777" y="0"/>
                  </a:moveTo>
                  <a:lnTo>
                    <a:pt x="0" y="98"/>
                  </a:lnTo>
                  <a:lnTo>
                    <a:pt x="20" y="527"/>
                  </a:lnTo>
                  <a:lnTo>
                    <a:pt x="1816" y="410"/>
                  </a:lnTo>
                  <a:lnTo>
                    <a:pt x="1894" y="390"/>
                  </a:lnTo>
                  <a:lnTo>
                    <a:pt x="1952" y="351"/>
                  </a:lnTo>
                  <a:lnTo>
                    <a:pt x="1991" y="273"/>
                  </a:lnTo>
                  <a:lnTo>
                    <a:pt x="2011" y="195"/>
                  </a:lnTo>
                  <a:lnTo>
                    <a:pt x="1972" y="117"/>
                  </a:lnTo>
                  <a:lnTo>
                    <a:pt x="1933" y="59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58"/>
            <p:cNvSpPr/>
            <p:nvPr/>
          </p:nvSpPr>
          <p:spPr>
            <a:xfrm>
              <a:off x="2462588" y="2266518"/>
              <a:ext cx="69439" cy="22041"/>
            </a:xfrm>
            <a:custGeom>
              <a:avLst/>
              <a:gdLst/>
              <a:ahLst/>
              <a:cxnLst/>
              <a:rect l="l" t="t" r="r" b="b"/>
              <a:pathLst>
                <a:path w="2032" h="645" extrusionOk="0">
                  <a:moveTo>
                    <a:pt x="1797" y="1"/>
                  </a:moveTo>
                  <a:lnTo>
                    <a:pt x="1" y="235"/>
                  </a:lnTo>
                  <a:lnTo>
                    <a:pt x="79" y="645"/>
                  </a:lnTo>
                  <a:lnTo>
                    <a:pt x="1856" y="411"/>
                  </a:lnTo>
                  <a:lnTo>
                    <a:pt x="1934" y="391"/>
                  </a:lnTo>
                  <a:lnTo>
                    <a:pt x="1992" y="332"/>
                  </a:lnTo>
                  <a:lnTo>
                    <a:pt x="2012" y="254"/>
                  </a:lnTo>
                  <a:lnTo>
                    <a:pt x="2031" y="176"/>
                  </a:lnTo>
                  <a:lnTo>
                    <a:pt x="1992" y="98"/>
                  </a:lnTo>
                  <a:lnTo>
                    <a:pt x="1953" y="40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8" name="Google Shape;4648;p58"/>
          <p:cNvGrpSpPr/>
          <p:nvPr/>
        </p:nvGrpSpPr>
        <p:grpSpPr>
          <a:xfrm>
            <a:off x="7266021" y="1751304"/>
            <a:ext cx="512058" cy="512057"/>
            <a:chOff x="6256407" y="1990991"/>
            <a:chExt cx="486377" cy="485684"/>
          </a:xfrm>
        </p:grpSpPr>
        <p:sp>
          <p:nvSpPr>
            <p:cNvPr id="4649" name="Google Shape;4649;p58"/>
            <p:cNvSpPr/>
            <p:nvPr/>
          </p:nvSpPr>
          <p:spPr>
            <a:xfrm>
              <a:off x="6503230" y="1990991"/>
              <a:ext cx="192186" cy="70771"/>
            </a:xfrm>
            <a:custGeom>
              <a:avLst/>
              <a:gdLst/>
              <a:ahLst/>
              <a:cxnLst/>
              <a:rect l="l" t="t" r="r" b="b"/>
              <a:pathLst>
                <a:path w="5624" h="2071" extrusionOk="0">
                  <a:moveTo>
                    <a:pt x="1" y="1"/>
                  </a:moveTo>
                  <a:lnTo>
                    <a:pt x="2597" y="2070"/>
                  </a:lnTo>
                  <a:lnTo>
                    <a:pt x="5623" y="2070"/>
                  </a:lnTo>
                  <a:lnTo>
                    <a:pt x="157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58"/>
            <p:cNvSpPr/>
            <p:nvPr/>
          </p:nvSpPr>
          <p:spPr>
            <a:xfrm>
              <a:off x="6492568" y="2113087"/>
              <a:ext cx="14045" cy="351601"/>
            </a:xfrm>
            <a:custGeom>
              <a:avLst/>
              <a:gdLst/>
              <a:ahLst/>
              <a:cxnLst/>
              <a:rect l="l" t="t" r="r" b="b"/>
              <a:pathLst>
                <a:path w="411" h="10289" extrusionOk="0">
                  <a:moveTo>
                    <a:pt x="215" y="0"/>
                  </a:moveTo>
                  <a:lnTo>
                    <a:pt x="118" y="20"/>
                  </a:lnTo>
                  <a:lnTo>
                    <a:pt x="59" y="79"/>
                  </a:lnTo>
                  <a:lnTo>
                    <a:pt x="20" y="137"/>
                  </a:lnTo>
                  <a:lnTo>
                    <a:pt x="0" y="215"/>
                  </a:lnTo>
                  <a:lnTo>
                    <a:pt x="0" y="10074"/>
                  </a:lnTo>
                  <a:lnTo>
                    <a:pt x="20" y="10152"/>
                  </a:lnTo>
                  <a:lnTo>
                    <a:pt x="59" y="10230"/>
                  </a:lnTo>
                  <a:lnTo>
                    <a:pt x="118" y="10269"/>
                  </a:lnTo>
                  <a:lnTo>
                    <a:pt x="215" y="10289"/>
                  </a:lnTo>
                  <a:lnTo>
                    <a:pt x="293" y="10269"/>
                  </a:lnTo>
                  <a:lnTo>
                    <a:pt x="352" y="10230"/>
                  </a:lnTo>
                  <a:lnTo>
                    <a:pt x="391" y="10152"/>
                  </a:lnTo>
                  <a:lnTo>
                    <a:pt x="410" y="10074"/>
                  </a:lnTo>
                  <a:lnTo>
                    <a:pt x="410" y="215"/>
                  </a:lnTo>
                  <a:lnTo>
                    <a:pt x="391" y="137"/>
                  </a:lnTo>
                  <a:lnTo>
                    <a:pt x="352" y="79"/>
                  </a:lnTo>
                  <a:lnTo>
                    <a:pt x="293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58"/>
            <p:cNvSpPr/>
            <p:nvPr/>
          </p:nvSpPr>
          <p:spPr>
            <a:xfrm>
              <a:off x="6517924" y="2281861"/>
              <a:ext cx="34036" cy="182174"/>
            </a:xfrm>
            <a:custGeom>
              <a:avLst/>
              <a:gdLst/>
              <a:ahLst/>
              <a:cxnLst/>
              <a:rect l="l" t="t" r="r" b="b"/>
              <a:pathLst>
                <a:path w="996" h="5331" extrusionOk="0">
                  <a:moveTo>
                    <a:pt x="566" y="1"/>
                  </a:moveTo>
                  <a:lnTo>
                    <a:pt x="508" y="40"/>
                  </a:lnTo>
                  <a:lnTo>
                    <a:pt x="449" y="98"/>
                  </a:lnTo>
                  <a:lnTo>
                    <a:pt x="410" y="176"/>
                  </a:lnTo>
                  <a:lnTo>
                    <a:pt x="254" y="1133"/>
                  </a:lnTo>
                  <a:lnTo>
                    <a:pt x="20" y="2831"/>
                  </a:lnTo>
                  <a:lnTo>
                    <a:pt x="0" y="3007"/>
                  </a:lnTo>
                  <a:lnTo>
                    <a:pt x="0" y="3202"/>
                  </a:lnTo>
                  <a:lnTo>
                    <a:pt x="20" y="3397"/>
                  </a:lnTo>
                  <a:lnTo>
                    <a:pt x="39" y="3593"/>
                  </a:lnTo>
                  <a:lnTo>
                    <a:pt x="137" y="4003"/>
                  </a:lnTo>
                  <a:lnTo>
                    <a:pt x="234" y="4374"/>
                  </a:lnTo>
                  <a:lnTo>
                    <a:pt x="371" y="4705"/>
                  </a:lnTo>
                  <a:lnTo>
                    <a:pt x="469" y="4959"/>
                  </a:lnTo>
                  <a:lnTo>
                    <a:pt x="586" y="5232"/>
                  </a:lnTo>
                  <a:lnTo>
                    <a:pt x="625" y="5272"/>
                  </a:lnTo>
                  <a:lnTo>
                    <a:pt x="664" y="5311"/>
                  </a:lnTo>
                  <a:lnTo>
                    <a:pt x="723" y="5330"/>
                  </a:lnTo>
                  <a:lnTo>
                    <a:pt x="820" y="5330"/>
                  </a:lnTo>
                  <a:lnTo>
                    <a:pt x="879" y="5311"/>
                  </a:lnTo>
                  <a:lnTo>
                    <a:pt x="937" y="5272"/>
                  </a:lnTo>
                  <a:lnTo>
                    <a:pt x="976" y="5193"/>
                  </a:lnTo>
                  <a:lnTo>
                    <a:pt x="996" y="5115"/>
                  </a:lnTo>
                  <a:lnTo>
                    <a:pt x="976" y="5037"/>
                  </a:lnTo>
                  <a:lnTo>
                    <a:pt x="859" y="4823"/>
                  </a:lnTo>
                  <a:lnTo>
                    <a:pt x="762" y="4569"/>
                  </a:lnTo>
                  <a:lnTo>
                    <a:pt x="644" y="4276"/>
                  </a:lnTo>
                  <a:lnTo>
                    <a:pt x="547" y="3924"/>
                  </a:lnTo>
                  <a:lnTo>
                    <a:pt x="469" y="3573"/>
                  </a:lnTo>
                  <a:lnTo>
                    <a:pt x="430" y="3397"/>
                  </a:lnTo>
                  <a:lnTo>
                    <a:pt x="410" y="3222"/>
                  </a:lnTo>
                  <a:lnTo>
                    <a:pt x="410" y="3046"/>
                  </a:lnTo>
                  <a:lnTo>
                    <a:pt x="430" y="2870"/>
                  </a:lnTo>
                  <a:lnTo>
                    <a:pt x="683" y="1191"/>
                  </a:lnTo>
                  <a:lnTo>
                    <a:pt x="820" y="235"/>
                  </a:lnTo>
                  <a:lnTo>
                    <a:pt x="820" y="157"/>
                  </a:lnTo>
                  <a:lnTo>
                    <a:pt x="801" y="79"/>
                  </a:lnTo>
                  <a:lnTo>
                    <a:pt x="742" y="40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58"/>
            <p:cNvSpPr/>
            <p:nvPr/>
          </p:nvSpPr>
          <p:spPr>
            <a:xfrm>
              <a:off x="6447188" y="2281861"/>
              <a:ext cx="34070" cy="182174"/>
            </a:xfrm>
            <a:custGeom>
              <a:avLst/>
              <a:gdLst/>
              <a:ahLst/>
              <a:cxnLst/>
              <a:rect l="l" t="t" r="r" b="b"/>
              <a:pathLst>
                <a:path w="997" h="5331" extrusionOk="0">
                  <a:moveTo>
                    <a:pt x="352" y="1"/>
                  </a:moveTo>
                  <a:lnTo>
                    <a:pt x="274" y="40"/>
                  </a:lnTo>
                  <a:lnTo>
                    <a:pt x="216" y="79"/>
                  </a:lnTo>
                  <a:lnTo>
                    <a:pt x="177" y="157"/>
                  </a:lnTo>
                  <a:lnTo>
                    <a:pt x="177" y="235"/>
                  </a:lnTo>
                  <a:lnTo>
                    <a:pt x="333" y="1191"/>
                  </a:lnTo>
                  <a:lnTo>
                    <a:pt x="567" y="2870"/>
                  </a:lnTo>
                  <a:lnTo>
                    <a:pt x="587" y="3046"/>
                  </a:lnTo>
                  <a:lnTo>
                    <a:pt x="587" y="3222"/>
                  </a:lnTo>
                  <a:lnTo>
                    <a:pt x="567" y="3397"/>
                  </a:lnTo>
                  <a:lnTo>
                    <a:pt x="547" y="3573"/>
                  </a:lnTo>
                  <a:lnTo>
                    <a:pt x="450" y="3924"/>
                  </a:lnTo>
                  <a:lnTo>
                    <a:pt x="352" y="4276"/>
                  </a:lnTo>
                  <a:lnTo>
                    <a:pt x="235" y="4569"/>
                  </a:lnTo>
                  <a:lnTo>
                    <a:pt x="138" y="4823"/>
                  </a:lnTo>
                  <a:lnTo>
                    <a:pt x="40" y="5037"/>
                  </a:lnTo>
                  <a:lnTo>
                    <a:pt x="1" y="5115"/>
                  </a:lnTo>
                  <a:lnTo>
                    <a:pt x="20" y="5193"/>
                  </a:lnTo>
                  <a:lnTo>
                    <a:pt x="59" y="5272"/>
                  </a:lnTo>
                  <a:lnTo>
                    <a:pt x="118" y="5311"/>
                  </a:lnTo>
                  <a:lnTo>
                    <a:pt x="177" y="5330"/>
                  </a:lnTo>
                  <a:lnTo>
                    <a:pt x="274" y="5330"/>
                  </a:lnTo>
                  <a:lnTo>
                    <a:pt x="333" y="5311"/>
                  </a:lnTo>
                  <a:lnTo>
                    <a:pt x="372" y="5272"/>
                  </a:lnTo>
                  <a:lnTo>
                    <a:pt x="411" y="5232"/>
                  </a:lnTo>
                  <a:lnTo>
                    <a:pt x="528" y="4959"/>
                  </a:lnTo>
                  <a:lnTo>
                    <a:pt x="645" y="4705"/>
                  </a:lnTo>
                  <a:lnTo>
                    <a:pt x="762" y="4374"/>
                  </a:lnTo>
                  <a:lnTo>
                    <a:pt x="860" y="4003"/>
                  </a:lnTo>
                  <a:lnTo>
                    <a:pt x="957" y="3593"/>
                  </a:lnTo>
                  <a:lnTo>
                    <a:pt x="977" y="3397"/>
                  </a:lnTo>
                  <a:lnTo>
                    <a:pt x="996" y="3202"/>
                  </a:lnTo>
                  <a:lnTo>
                    <a:pt x="996" y="3007"/>
                  </a:lnTo>
                  <a:lnTo>
                    <a:pt x="996" y="2831"/>
                  </a:lnTo>
                  <a:lnTo>
                    <a:pt x="743" y="1133"/>
                  </a:lnTo>
                  <a:lnTo>
                    <a:pt x="587" y="176"/>
                  </a:lnTo>
                  <a:lnTo>
                    <a:pt x="547" y="98"/>
                  </a:lnTo>
                  <a:lnTo>
                    <a:pt x="489" y="40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58"/>
            <p:cNvSpPr/>
            <p:nvPr/>
          </p:nvSpPr>
          <p:spPr>
            <a:xfrm>
              <a:off x="6323110" y="2355911"/>
              <a:ext cx="34070" cy="108771"/>
            </a:xfrm>
            <a:custGeom>
              <a:avLst/>
              <a:gdLst/>
              <a:ahLst/>
              <a:cxnLst/>
              <a:rect l="l" t="t" r="r" b="b"/>
              <a:pathLst>
                <a:path w="997" h="3183" extrusionOk="0">
                  <a:moveTo>
                    <a:pt x="645" y="1"/>
                  </a:moveTo>
                  <a:lnTo>
                    <a:pt x="567" y="20"/>
                  </a:lnTo>
                  <a:lnTo>
                    <a:pt x="489" y="59"/>
                  </a:lnTo>
                  <a:lnTo>
                    <a:pt x="450" y="118"/>
                  </a:lnTo>
                  <a:lnTo>
                    <a:pt x="391" y="235"/>
                  </a:lnTo>
                  <a:lnTo>
                    <a:pt x="274" y="528"/>
                  </a:lnTo>
                  <a:lnTo>
                    <a:pt x="216" y="762"/>
                  </a:lnTo>
                  <a:lnTo>
                    <a:pt x="137" y="1035"/>
                  </a:lnTo>
                  <a:lnTo>
                    <a:pt x="79" y="1348"/>
                  </a:lnTo>
                  <a:lnTo>
                    <a:pt x="20" y="1738"/>
                  </a:lnTo>
                  <a:lnTo>
                    <a:pt x="1" y="1894"/>
                  </a:lnTo>
                  <a:lnTo>
                    <a:pt x="1" y="2031"/>
                  </a:lnTo>
                  <a:lnTo>
                    <a:pt x="20" y="2187"/>
                  </a:lnTo>
                  <a:lnTo>
                    <a:pt x="40" y="2304"/>
                  </a:lnTo>
                  <a:lnTo>
                    <a:pt x="118" y="2538"/>
                  </a:lnTo>
                  <a:lnTo>
                    <a:pt x="216" y="2734"/>
                  </a:lnTo>
                  <a:lnTo>
                    <a:pt x="333" y="2890"/>
                  </a:lnTo>
                  <a:lnTo>
                    <a:pt x="469" y="3026"/>
                  </a:lnTo>
                  <a:lnTo>
                    <a:pt x="586" y="3105"/>
                  </a:lnTo>
                  <a:lnTo>
                    <a:pt x="704" y="3163"/>
                  </a:lnTo>
                  <a:lnTo>
                    <a:pt x="782" y="3183"/>
                  </a:lnTo>
                  <a:lnTo>
                    <a:pt x="840" y="3163"/>
                  </a:lnTo>
                  <a:lnTo>
                    <a:pt x="899" y="3144"/>
                  </a:lnTo>
                  <a:lnTo>
                    <a:pt x="957" y="3105"/>
                  </a:lnTo>
                  <a:lnTo>
                    <a:pt x="977" y="3046"/>
                  </a:lnTo>
                  <a:lnTo>
                    <a:pt x="996" y="2968"/>
                  </a:lnTo>
                  <a:lnTo>
                    <a:pt x="977" y="2890"/>
                  </a:lnTo>
                  <a:lnTo>
                    <a:pt x="938" y="2812"/>
                  </a:lnTo>
                  <a:lnTo>
                    <a:pt x="860" y="2773"/>
                  </a:lnTo>
                  <a:lnTo>
                    <a:pt x="782" y="2734"/>
                  </a:lnTo>
                  <a:lnTo>
                    <a:pt x="684" y="2656"/>
                  </a:lnTo>
                  <a:lnTo>
                    <a:pt x="606" y="2577"/>
                  </a:lnTo>
                  <a:lnTo>
                    <a:pt x="508" y="2402"/>
                  </a:lnTo>
                  <a:lnTo>
                    <a:pt x="450" y="2226"/>
                  </a:lnTo>
                  <a:lnTo>
                    <a:pt x="411" y="2011"/>
                  </a:lnTo>
                  <a:lnTo>
                    <a:pt x="430" y="1777"/>
                  </a:lnTo>
                  <a:lnTo>
                    <a:pt x="489" y="1445"/>
                  </a:lnTo>
                  <a:lnTo>
                    <a:pt x="547" y="1133"/>
                  </a:lnTo>
                  <a:lnTo>
                    <a:pt x="606" y="899"/>
                  </a:lnTo>
                  <a:lnTo>
                    <a:pt x="665" y="684"/>
                  </a:lnTo>
                  <a:lnTo>
                    <a:pt x="762" y="410"/>
                  </a:lnTo>
                  <a:lnTo>
                    <a:pt x="801" y="313"/>
                  </a:lnTo>
                  <a:lnTo>
                    <a:pt x="840" y="235"/>
                  </a:lnTo>
                  <a:lnTo>
                    <a:pt x="821" y="157"/>
                  </a:lnTo>
                  <a:lnTo>
                    <a:pt x="782" y="79"/>
                  </a:lnTo>
                  <a:lnTo>
                    <a:pt x="723" y="20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58"/>
            <p:cNvSpPr/>
            <p:nvPr/>
          </p:nvSpPr>
          <p:spPr>
            <a:xfrm>
              <a:off x="6272434" y="2355911"/>
              <a:ext cx="34036" cy="108771"/>
            </a:xfrm>
            <a:custGeom>
              <a:avLst/>
              <a:gdLst/>
              <a:ahLst/>
              <a:cxnLst/>
              <a:rect l="l" t="t" r="r" b="b"/>
              <a:pathLst>
                <a:path w="996" h="3183" extrusionOk="0">
                  <a:moveTo>
                    <a:pt x="352" y="1"/>
                  </a:moveTo>
                  <a:lnTo>
                    <a:pt x="273" y="20"/>
                  </a:lnTo>
                  <a:lnTo>
                    <a:pt x="215" y="79"/>
                  </a:lnTo>
                  <a:lnTo>
                    <a:pt x="176" y="157"/>
                  </a:lnTo>
                  <a:lnTo>
                    <a:pt x="156" y="235"/>
                  </a:lnTo>
                  <a:lnTo>
                    <a:pt x="195" y="313"/>
                  </a:lnTo>
                  <a:lnTo>
                    <a:pt x="234" y="410"/>
                  </a:lnTo>
                  <a:lnTo>
                    <a:pt x="332" y="684"/>
                  </a:lnTo>
                  <a:lnTo>
                    <a:pt x="391" y="899"/>
                  </a:lnTo>
                  <a:lnTo>
                    <a:pt x="449" y="1133"/>
                  </a:lnTo>
                  <a:lnTo>
                    <a:pt x="508" y="1445"/>
                  </a:lnTo>
                  <a:lnTo>
                    <a:pt x="566" y="1777"/>
                  </a:lnTo>
                  <a:lnTo>
                    <a:pt x="586" y="2011"/>
                  </a:lnTo>
                  <a:lnTo>
                    <a:pt x="566" y="2226"/>
                  </a:lnTo>
                  <a:lnTo>
                    <a:pt x="488" y="2402"/>
                  </a:lnTo>
                  <a:lnTo>
                    <a:pt x="391" y="2577"/>
                  </a:lnTo>
                  <a:lnTo>
                    <a:pt x="312" y="2656"/>
                  </a:lnTo>
                  <a:lnTo>
                    <a:pt x="234" y="2734"/>
                  </a:lnTo>
                  <a:lnTo>
                    <a:pt x="137" y="2773"/>
                  </a:lnTo>
                  <a:lnTo>
                    <a:pt x="78" y="2812"/>
                  </a:lnTo>
                  <a:lnTo>
                    <a:pt x="20" y="2890"/>
                  </a:lnTo>
                  <a:lnTo>
                    <a:pt x="0" y="2968"/>
                  </a:lnTo>
                  <a:lnTo>
                    <a:pt x="20" y="3046"/>
                  </a:lnTo>
                  <a:lnTo>
                    <a:pt x="59" y="3105"/>
                  </a:lnTo>
                  <a:lnTo>
                    <a:pt x="98" y="3144"/>
                  </a:lnTo>
                  <a:lnTo>
                    <a:pt x="156" y="3163"/>
                  </a:lnTo>
                  <a:lnTo>
                    <a:pt x="215" y="3183"/>
                  </a:lnTo>
                  <a:lnTo>
                    <a:pt x="293" y="3163"/>
                  </a:lnTo>
                  <a:lnTo>
                    <a:pt x="430" y="3085"/>
                  </a:lnTo>
                  <a:lnTo>
                    <a:pt x="566" y="2987"/>
                  </a:lnTo>
                  <a:lnTo>
                    <a:pt x="703" y="2851"/>
                  </a:lnTo>
                  <a:lnTo>
                    <a:pt x="820" y="2675"/>
                  </a:lnTo>
                  <a:lnTo>
                    <a:pt x="879" y="2558"/>
                  </a:lnTo>
                  <a:lnTo>
                    <a:pt x="937" y="2421"/>
                  </a:lnTo>
                  <a:lnTo>
                    <a:pt x="976" y="2285"/>
                  </a:lnTo>
                  <a:lnTo>
                    <a:pt x="996" y="2109"/>
                  </a:lnTo>
                  <a:lnTo>
                    <a:pt x="996" y="1933"/>
                  </a:lnTo>
                  <a:lnTo>
                    <a:pt x="976" y="1738"/>
                  </a:lnTo>
                  <a:lnTo>
                    <a:pt x="918" y="1348"/>
                  </a:lnTo>
                  <a:lnTo>
                    <a:pt x="859" y="1035"/>
                  </a:lnTo>
                  <a:lnTo>
                    <a:pt x="781" y="762"/>
                  </a:lnTo>
                  <a:lnTo>
                    <a:pt x="722" y="528"/>
                  </a:lnTo>
                  <a:lnTo>
                    <a:pt x="605" y="235"/>
                  </a:lnTo>
                  <a:lnTo>
                    <a:pt x="566" y="118"/>
                  </a:lnTo>
                  <a:lnTo>
                    <a:pt x="508" y="59"/>
                  </a:lnTo>
                  <a:lnTo>
                    <a:pt x="430" y="20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58"/>
            <p:cNvSpPr/>
            <p:nvPr/>
          </p:nvSpPr>
          <p:spPr>
            <a:xfrm>
              <a:off x="6642001" y="2355911"/>
              <a:ext cx="34036" cy="108771"/>
            </a:xfrm>
            <a:custGeom>
              <a:avLst/>
              <a:gdLst/>
              <a:ahLst/>
              <a:cxnLst/>
              <a:rect l="l" t="t" r="r" b="b"/>
              <a:pathLst>
                <a:path w="996" h="3183" extrusionOk="0">
                  <a:moveTo>
                    <a:pt x="352" y="1"/>
                  </a:moveTo>
                  <a:lnTo>
                    <a:pt x="274" y="20"/>
                  </a:lnTo>
                  <a:lnTo>
                    <a:pt x="215" y="79"/>
                  </a:lnTo>
                  <a:lnTo>
                    <a:pt x="176" y="157"/>
                  </a:lnTo>
                  <a:lnTo>
                    <a:pt x="156" y="235"/>
                  </a:lnTo>
                  <a:lnTo>
                    <a:pt x="196" y="313"/>
                  </a:lnTo>
                  <a:lnTo>
                    <a:pt x="235" y="410"/>
                  </a:lnTo>
                  <a:lnTo>
                    <a:pt x="332" y="684"/>
                  </a:lnTo>
                  <a:lnTo>
                    <a:pt x="391" y="899"/>
                  </a:lnTo>
                  <a:lnTo>
                    <a:pt x="449" y="1133"/>
                  </a:lnTo>
                  <a:lnTo>
                    <a:pt x="508" y="1445"/>
                  </a:lnTo>
                  <a:lnTo>
                    <a:pt x="566" y="1777"/>
                  </a:lnTo>
                  <a:lnTo>
                    <a:pt x="586" y="2011"/>
                  </a:lnTo>
                  <a:lnTo>
                    <a:pt x="566" y="2226"/>
                  </a:lnTo>
                  <a:lnTo>
                    <a:pt x="488" y="2402"/>
                  </a:lnTo>
                  <a:lnTo>
                    <a:pt x="391" y="2577"/>
                  </a:lnTo>
                  <a:lnTo>
                    <a:pt x="313" y="2656"/>
                  </a:lnTo>
                  <a:lnTo>
                    <a:pt x="235" y="2734"/>
                  </a:lnTo>
                  <a:lnTo>
                    <a:pt x="137" y="2773"/>
                  </a:lnTo>
                  <a:lnTo>
                    <a:pt x="78" y="2812"/>
                  </a:lnTo>
                  <a:lnTo>
                    <a:pt x="20" y="2890"/>
                  </a:lnTo>
                  <a:lnTo>
                    <a:pt x="0" y="2968"/>
                  </a:lnTo>
                  <a:lnTo>
                    <a:pt x="20" y="3046"/>
                  </a:lnTo>
                  <a:lnTo>
                    <a:pt x="59" y="3105"/>
                  </a:lnTo>
                  <a:lnTo>
                    <a:pt x="98" y="3144"/>
                  </a:lnTo>
                  <a:lnTo>
                    <a:pt x="156" y="3163"/>
                  </a:lnTo>
                  <a:lnTo>
                    <a:pt x="215" y="3183"/>
                  </a:lnTo>
                  <a:lnTo>
                    <a:pt x="293" y="3163"/>
                  </a:lnTo>
                  <a:lnTo>
                    <a:pt x="430" y="3085"/>
                  </a:lnTo>
                  <a:lnTo>
                    <a:pt x="566" y="2987"/>
                  </a:lnTo>
                  <a:lnTo>
                    <a:pt x="703" y="2851"/>
                  </a:lnTo>
                  <a:lnTo>
                    <a:pt x="820" y="2675"/>
                  </a:lnTo>
                  <a:lnTo>
                    <a:pt x="879" y="2558"/>
                  </a:lnTo>
                  <a:lnTo>
                    <a:pt x="937" y="2421"/>
                  </a:lnTo>
                  <a:lnTo>
                    <a:pt x="976" y="2285"/>
                  </a:lnTo>
                  <a:lnTo>
                    <a:pt x="996" y="2109"/>
                  </a:lnTo>
                  <a:lnTo>
                    <a:pt x="996" y="1933"/>
                  </a:lnTo>
                  <a:lnTo>
                    <a:pt x="976" y="1738"/>
                  </a:lnTo>
                  <a:lnTo>
                    <a:pt x="918" y="1348"/>
                  </a:lnTo>
                  <a:lnTo>
                    <a:pt x="859" y="1035"/>
                  </a:lnTo>
                  <a:lnTo>
                    <a:pt x="781" y="762"/>
                  </a:lnTo>
                  <a:lnTo>
                    <a:pt x="723" y="528"/>
                  </a:lnTo>
                  <a:lnTo>
                    <a:pt x="605" y="235"/>
                  </a:lnTo>
                  <a:lnTo>
                    <a:pt x="547" y="118"/>
                  </a:lnTo>
                  <a:lnTo>
                    <a:pt x="508" y="59"/>
                  </a:lnTo>
                  <a:lnTo>
                    <a:pt x="430" y="20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58"/>
            <p:cNvSpPr/>
            <p:nvPr/>
          </p:nvSpPr>
          <p:spPr>
            <a:xfrm>
              <a:off x="6692678" y="2355911"/>
              <a:ext cx="34070" cy="108771"/>
            </a:xfrm>
            <a:custGeom>
              <a:avLst/>
              <a:gdLst/>
              <a:ahLst/>
              <a:cxnLst/>
              <a:rect l="l" t="t" r="r" b="b"/>
              <a:pathLst>
                <a:path w="997" h="3183" extrusionOk="0">
                  <a:moveTo>
                    <a:pt x="645" y="1"/>
                  </a:moveTo>
                  <a:lnTo>
                    <a:pt x="567" y="20"/>
                  </a:lnTo>
                  <a:lnTo>
                    <a:pt x="489" y="59"/>
                  </a:lnTo>
                  <a:lnTo>
                    <a:pt x="450" y="118"/>
                  </a:lnTo>
                  <a:lnTo>
                    <a:pt x="391" y="235"/>
                  </a:lnTo>
                  <a:lnTo>
                    <a:pt x="274" y="528"/>
                  </a:lnTo>
                  <a:lnTo>
                    <a:pt x="216" y="762"/>
                  </a:lnTo>
                  <a:lnTo>
                    <a:pt x="138" y="1035"/>
                  </a:lnTo>
                  <a:lnTo>
                    <a:pt x="79" y="1348"/>
                  </a:lnTo>
                  <a:lnTo>
                    <a:pt x="20" y="1738"/>
                  </a:lnTo>
                  <a:lnTo>
                    <a:pt x="1" y="1894"/>
                  </a:lnTo>
                  <a:lnTo>
                    <a:pt x="1" y="2031"/>
                  </a:lnTo>
                  <a:lnTo>
                    <a:pt x="20" y="2187"/>
                  </a:lnTo>
                  <a:lnTo>
                    <a:pt x="40" y="2304"/>
                  </a:lnTo>
                  <a:lnTo>
                    <a:pt x="99" y="2538"/>
                  </a:lnTo>
                  <a:lnTo>
                    <a:pt x="216" y="2734"/>
                  </a:lnTo>
                  <a:lnTo>
                    <a:pt x="333" y="2890"/>
                  </a:lnTo>
                  <a:lnTo>
                    <a:pt x="470" y="3026"/>
                  </a:lnTo>
                  <a:lnTo>
                    <a:pt x="587" y="3105"/>
                  </a:lnTo>
                  <a:lnTo>
                    <a:pt x="704" y="3163"/>
                  </a:lnTo>
                  <a:lnTo>
                    <a:pt x="782" y="3183"/>
                  </a:lnTo>
                  <a:lnTo>
                    <a:pt x="840" y="3163"/>
                  </a:lnTo>
                  <a:lnTo>
                    <a:pt x="899" y="3144"/>
                  </a:lnTo>
                  <a:lnTo>
                    <a:pt x="958" y="3105"/>
                  </a:lnTo>
                  <a:lnTo>
                    <a:pt x="977" y="3046"/>
                  </a:lnTo>
                  <a:lnTo>
                    <a:pt x="997" y="2968"/>
                  </a:lnTo>
                  <a:lnTo>
                    <a:pt x="977" y="2890"/>
                  </a:lnTo>
                  <a:lnTo>
                    <a:pt x="938" y="2812"/>
                  </a:lnTo>
                  <a:lnTo>
                    <a:pt x="860" y="2773"/>
                  </a:lnTo>
                  <a:lnTo>
                    <a:pt x="782" y="2734"/>
                  </a:lnTo>
                  <a:lnTo>
                    <a:pt x="684" y="2656"/>
                  </a:lnTo>
                  <a:lnTo>
                    <a:pt x="606" y="2577"/>
                  </a:lnTo>
                  <a:lnTo>
                    <a:pt x="509" y="2402"/>
                  </a:lnTo>
                  <a:lnTo>
                    <a:pt x="430" y="2226"/>
                  </a:lnTo>
                  <a:lnTo>
                    <a:pt x="411" y="2011"/>
                  </a:lnTo>
                  <a:lnTo>
                    <a:pt x="430" y="1777"/>
                  </a:lnTo>
                  <a:lnTo>
                    <a:pt x="489" y="1445"/>
                  </a:lnTo>
                  <a:lnTo>
                    <a:pt x="548" y="1133"/>
                  </a:lnTo>
                  <a:lnTo>
                    <a:pt x="606" y="899"/>
                  </a:lnTo>
                  <a:lnTo>
                    <a:pt x="665" y="684"/>
                  </a:lnTo>
                  <a:lnTo>
                    <a:pt x="762" y="410"/>
                  </a:lnTo>
                  <a:lnTo>
                    <a:pt x="801" y="313"/>
                  </a:lnTo>
                  <a:lnTo>
                    <a:pt x="840" y="235"/>
                  </a:lnTo>
                  <a:lnTo>
                    <a:pt x="821" y="157"/>
                  </a:lnTo>
                  <a:lnTo>
                    <a:pt x="782" y="79"/>
                  </a:lnTo>
                  <a:lnTo>
                    <a:pt x="723" y="20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58"/>
            <p:cNvSpPr/>
            <p:nvPr/>
          </p:nvSpPr>
          <p:spPr>
            <a:xfrm>
              <a:off x="6379152" y="2263852"/>
              <a:ext cx="240882" cy="29388"/>
            </a:xfrm>
            <a:custGeom>
              <a:avLst/>
              <a:gdLst/>
              <a:ahLst/>
              <a:cxnLst/>
              <a:rect l="l" t="t" r="r" b="b"/>
              <a:pathLst>
                <a:path w="7049" h="860" extrusionOk="0">
                  <a:moveTo>
                    <a:pt x="352" y="0"/>
                  </a:moveTo>
                  <a:lnTo>
                    <a:pt x="274" y="40"/>
                  </a:lnTo>
                  <a:lnTo>
                    <a:pt x="196" y="79"/>
                  </a:lnTo>
                  <a:lnTo>
                    <a:pt x="137" y="118"/>
                  </a:lnTo>
                  <a:lnTo>
                    <a:pt x="79" y="176"/>
                  </a:lnTo>
                  <a:lnTo>
                    <a:pt x="40" y="254"/>
                  </a:lnTo>
                  <a:lnTo>
                    <a:pt x="20" y="332"/>
                  </a:lnTo>
                  <a:lnTo>
                    <a:pt x="1" y="430"/>
                  </a:lnTo>
                  <a:lnTo>
                    <a:pt x="20" y="508"/>
                  </a:lnTo>
                  <a:lnTo>
                    <a:pt x="40" y="586"/>
                  </a:lnTo>
                  <a:lnTo>
                    <a:pt x="79" y="664"/>
                  </a:lnTo>
                  <a:lnTo>
                    <a:pt x="137" y="723"/>
                  </a:lnTo>
                  <a:lnTo>
                    <a:pt x="196" y="781"/>
                  </a:lnTo>
                  <a:lnTo>
                    <a:pt x="274" y="820"/>
                  </a:lnTo>
                  <a:lnTo>
                    <a:pt x="352" y="840"/>
                  </a:lnTo>
                  <a:lnTo>
                    <a:pt x="430" y="859"/>
                  </a:lnTo>
                  <a:lnTo>
                    <a:pt x="6619" y="859"/>
                  </a:lnTo>
                  <a:lnTo>
                    <a:pt x="6697" y="840"/>
                  </a:lnTo>
                  <a:lnTo>
                    <a:pt x="6775" y="820"/>
                  </a:lnTo>
                  <a:lnTo>
                    <a:pt x="6853" y="781"/>
                  </a:lnTo>
                  <a:lnTo>
                    <a:pt x="6911" y="723"/>
                  </a:lnTo>
                  <a:lnTo>
                    <a:pt x="6970" y="664"/>
                  </a:lnTo>
                  <a:lnTo>
                    <a:pt x="7009" y="586"/>
                  </a:lnTo>
                  <a:lnTo>
                    <a:pt x="7029" y="508"/>
                  </a:lnTo>
                  <a:lnTo>
                    <a:pt x="7048" y="430"/>
                  </a:lnTo>
                  <a:lnTo>
                    <a:pt x="7029" y="332"/>
                  </a:lnTo>
                  <a:lnTo>
                    <a:pt x="7009" y="254"/>
                  </a:lnTo>
                  <a:lnTo>
                    <a:pt x="6970" y="176"/>
                  </a:lnTo>
                  <a:lnTo>
                    <a:pt x="6911" y="118"/>
                  </a:lnTo>
                  <a:lnTo>
                    <a:pt x="6853" y="79"/>
                  </a:lnTo>
                  <a:lnTo>
                    <a:pt x="6775" y="40"/>
                  </a:lnTo>
                  <a:lnTo>
                    <a:pt x="6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58"/>
            <p:cNvSpPr/>
            <p:nvPr/>
          </p:nvSpPr>
          <p:spPr>
            <a:xfrm>
              <a:off x="6575947" y="2263852"/>
              <a:ext cx="44083" cy="29388"/>
            </a:xfrm>
            <a:custGeom>
              <a:avLst/>
              <a:gdLst/>
              <a:ahLst/>
              <a:cxnLst/>
              <a:rect l="l" t="t" r="r" b="b"/>
              <a:pathLst>
                <a:path w="1290" h="860" extrusionOk="0">
                  <a:moveTo>
                    <a:pt x="79" y="0"/>
                  </a:moveTo>
                  <a:lnTo>
                    <a:pt x="157" y="40"/>
                  </a:lnTo>
                  <a:lnTo>
                    <a:pt x="235" y="79"/>
                  </a:lnTo>
                  <a:lnTo>
                    <a:pt x="293" y="118"/>
                  </a:lnTo>
                  <a:lnTo>
                    <a:pt x="352" y="176"/>
                  </a:lnTo>
                  <a:lnTo>
                    <a:pt x="391" y="254"/>
                  </a:lnTo>
                  <a:lnTo>
                    <a:pt x="411" y="332"/>
                  </a:lnTo>
                  <a:lnTo>
                    <a:pt x="430" y="430"/>
                  </a:lnTo>
                  <a:lnTo>
                    <a:pt x="411" y="508"/>
                  </a:lnTo>
                  <a:lnTo>
                    <a:pt x="391" y="586"/>
                  </a:lnTo>
                  <a:lnTo>
                    <a:pt x="352" y="664"/>
                  </a:lnTo>
                  <a:lnTo>
                    <a:pt x="293" y="723"/>
                  </a:lnTo>
                  <a:lnTo>
                    <a:pt x="235" y="781"/>
                  </a:lnTo>
                  <a:lnTo>
                    <a:pt x="157" y="820"/>
                  </a:lnTo>
                  <a:lnTo>
                    <a:pt x="79" y="840"/>
                  </a:lnTo>
                  <a:lnTo>
                    <a:pt x="1" y="859"/>
                  </a:lnTo>
                  <a:lnTo>
                    <a:pt x="860" y="859"/>
                  </a:lnTo>
                  <a:lnTo>
                    <a:pt x="938" y="840"/>
                  </a:lnTo>
                  <a:lnTo>
                    <a:pt x="1016" y="820"/>
                  </a:lnTo>
                  <a:lnTo>
                    <a:pt x="1094" y="781"/>
                  </a:lnTo>
                  <a:lnTo>
                    <a:pt x="1152" y="723"/>
                  </a:lnTo>
                  <a:lnTo>
                    <a:pt x="1211" y="664"/>
                  </a:lnTo>
                  <a:lnTo>
                    <a:pt x="1250" y="586"/>
                  </a:lnTo>
                  <a:lnTo>
                    <a:pt x="1270" y="508"/>
                  </a:lnTo>
                  <a:lnTo>
                    <a:pt x="1289" y="430"/>
                  </a:lnTo>
                  <a:lnTo>
                    <a:pt x="1270" y="332"/>
                  </a:lnTo>
                  <a:lnTo>
                    <a:pt x="1250" y="254"/>
                  </a:lnTo>
                  <a:lnTo>
                    <a:pt x="1211" y="176"/>
                  </a:lnTo>
                  <a:lnTo>
                    <a:pt x="1152" y="118"/>
                  </a:lnTo>
                  <a:lnTo>
                    <a:pt x="1094" y="79"/>
                  </a:lnTo>
                  <a:lnTo>
                    <a:pt x="1016" y="4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58"/>
            <p:cNvSpPr/>
            <p:nvPr/>
          </p:nvSpPr>
          <p:spPr>
            <a:xfrm>
              <a:off x="6256407" y="2447321"/>
              <a:ext cx="486377" cy="29354"/>
            </a:xfrm>
            <a:custGeom>
              <a:avLst/>
              <a:gdLst/>
              <a:ahLst/>
              <a:cxnLst/>
              <a:rect l="l" t="t" r="r" b="b"/>
              <a:pathLst>
                <a:path w="14233" h="859" extrusionOk="0">
                  <a:moveTo>
                    <a:pt x="430" y="0"/>
                  </a:moveTo>
                  <a:lnTo>
                    <a:pt x="352" y="20"/>
                  </a:lnTo>
                  <a:lnTo>
                    <a:pt x="274" y="39"/>
                  </a:lnTo>
                  <a:lnTo>
                    <a:pt x="196" y="78"/>
                  </a:lnTo>
                  <a:lnTo>
                    <a:pt x="137" y="137"/>
                  </a:lnTo>
                  <a:lnTo>
                    <a:pt x="79" y="195"/>
                  </a:lnTo>
                  <a:lnTo>
                    <a:pt x="40" y="273"/>
                  </a:lnTo>
                  <a:lnTo>
                    <a:pt x="20" y="351"/>
                  </a:lnTo>
                  <a:lnTo>
                    <a:pt x="1" y="430"/>
                  </a:lnTo>
                  <a:lnTo>
                    <a:pt x="20" y="527"/>
                  </a:lnTo>
                  <a:lnTo>
                    <a:pt x="40" y="605"/>
                  </a:lnTo>
                  <a:lnTo>
                    <a:pt x="79" y="683"/>
                  </a:lnTo>
                  <a:lnTo>
                    <a:pt x="137" y="742"/>
                  </a:lnTo>
                  <a:lnTo>
                    <a:pt x="196" y="781"/>
                  </a:lnTo>
                  <a:lnTo>
                    <a:pt x="274" y="839"/>
                  </a:lnTo>
                  <a:lnTo>
                    <a:pt x="352" y="859"/>
                  </a:lnTo>
                  <a:lnTo>
                    <a:pt x="13881" y="859"/>
                  </a:lnTo>
                  <a:lnTo>
                    <a:pt x="13959" y="839"/>
                  </a:lnTo>
                  <a:lnTo>
                    <a:pt x="14037" y="781"/>
                  </a:lnTo>
                  <a:lnTo>
                    <a:pt x="14095" y="742"/>
                  </a:lnTo>
                  <a:lnTo>
                    <a:pt x="14154" y="683"/>
                  </a:lnTo>
                  <a:lnTo>
                    <a:pt x="14193" y="605"/>
                  </a:lnTo>
                  <a:lnTo>
                    <a:pt x="14213" y="527"/>
                  </a:lnTo>
                  <a:lnTo>
                    <a:pt x="14232" y="430"/>
                  </a:lnTo>
                  <a:lnTo>
                    <a:pt x="14213" y="351"/>
                  </a:lnTo>
                  <a:lnTo>
                    <a:pt x="14193" y="273"/>
                  </a:lnTo>
                  <a:lnTo>
                    <a:pt x="14154" y="195"/>
                  </a:lnTo>
                  <a:lnTo>
                    <a:pt x="14095" y="137"/>
                  </a:lnTo>
                  <a:lnTo>
                    <a:pt x="14037" y="78"/>
                  </a:lnTo>
                  <a:lnTo>
                    <a:pt x="13959" y="39"/>
                  </a:lnTo>
                  <a:lnTo>
                    <a:pt x="13881" y="20"/>
                  </a:lnTo>
                  <a:lnTo>
                    <a:pt x="13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58"/>
            <p:cNvSpPr/>
            <p:nvPr/>
          </p:nvSpPr>
          <p:spPr>
            <a:xfrm>
              <a:off x="6698692" y="2447321"/>
              <a:ext cx="44083" cy="29354"/>
            </a:xfrm>
            <a:custGeom>
              <a:avLst/>
              <a:gdLst/>
              <a:ahLst/>
              <a:cxnLst/>
              <a:rect l="l" t="t" r="r" b="b"/>
              <a:pathLst>
                <a:path w="1290" h="859" extrusionOk="0">
                  <a:moveTo>
                    <a:pt x="1" y="0"/>
                  </a:moveTo>
                  <a:lnTo>
                    <a:pt x="79" y="20"/>
                  </a:lnTo>
                  <a:lnTo>
                    <a:pt x="157" y="39"/>
                  </a:lnTo>
                  <a:lnTo>
                    <a:pt x="235" y="78"/>
                  </a:lnTo>
                  <a:lnTo>
                    <a:pt x="294" y="137"/>
                  </a:lnTo>
                  <a:lnTo>
                    <a:pt x="352" y="195"/>
                  </a:lnTo>
                  <a:lnTo>
                    <a:pt x="391" y="273"/>
                  </a:lnTo>
                  <a:lnTo>
                    <a:pt x="411" y="351"/>
                  </a:lnTo>
                  <a:lnTo>
                    <a:pt x="430" y="430"/>
                  </a:lnTo>
                  <a:lnTo>
                    <a:pt x="411" y="527"/>
                  </a:lnTo>
                  <a:lnTo>
                    <a:pt x="391" y="605"/>
                  </a:lnTo>
                  <a:lnTo>
                    <a:pt x="352" y="683"/>
                  </a:lnTo>
                  <a:lnTo>
                    <a:pt x="294" y="742"/>
                  </a:lnTo>
                  <a:lnTo>
                    <a:pt x="235" y="781"/>
                  </a:lnTo>
                  <a:lnTo>
                    <a:pt x="157" y="839"/>
                  </a:lnTo>
                  <a:lnTo>
                    <a:pt x="79" y="859"/>
                  </a:lnTo>
                  <a:lnTo>
                    <a:pt x="938" y="859"/>
                  </a:lnTo>
                  <a:lnTo>
                    <a:pt x="1016" y="839"/>
                  </a:lnTo>
                  <a:lnTo>
                    <a:pt x="1094" y="781"/>
                  </a:lnTo>
                  <a:lnTo>
                    <a:pt x="1152" y="742"/>
                  </a:lnTo>
                  <a:lnTo>
                    <a:pt x="1211" y="683"/>
                  </a:lnTo>
                  <a:lnTo>
                    <a:pt x="1250" y="605"/>
                  </a:lnTo>
                  <a:lnTo>
                    <a:pt x="1270" y="527"/>
                  </a:lnTo>
                  <a:lnTo>
                    <a:pt x="1289" y="430"/>
                  </a:lnTo>
                  <a:lnTo>
                    <a:pt x="1270" y="351"/>
                  </a:lnTo>
                  <a:lnTo>
                    <a:pt x="1250" y="273"/>
                  </a:lnTo>
                  <a:lnTo>
                    <a:pt x="1211" y="195"/>
                  </a:lnTo>
                  <a:lnTo>
                    <a:pt x="1152" y="137"/>
                  </a:lnTo>
                  <a:lnTo>
                    <a:pt x="1094" y="78"/>
                  </a:lnTo>
                  <a:lnTo>
                    <a:pt x="1016" y="39"/>
                  </a:lnTo>
                  <a:lnTo>
                    <a:pt x="938" y="20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84A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58"/>
            <p:cNvSpPr/>
            <p:nvPr/>
          </p:nvSpPr>
          <p:spPr>
            <a:xfrm>
              <a:off x="6303769" y="2061726"/>
              <a:ext cx="78768" cy="58743"/>
            </a:xfrm>
            <a:custGeom>
              <a:avLst/>
              <a:gdLst/>
              <a:ahLst/>
              <a:cxnLst/>
              <a:rect l="l" t="t" r="r" b="b"/>
              <a:pathLst>
                <a:path w="2305" h="1719" extrusionOk="0">
                  <a:moveTo>
                    <a:pt x="1" y="0"/>
                  </a:moveTo>
                  <a:lnTo>
                    <a:pt x="1" y="566"/>
                  </a:lnTo>
                  <a:lnTo>
                    <a:pt x="20" y="684"/>
                  </a:lnTo>
                  <a:lnTo>
                    <a:pt x="4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5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70" y="1718"/>
                  </a:lnTo>
                  <a:lnTo>
                    <a:pt x="1387" y="1699"/>
                  </a:lnTo>
                  <a:lnTo>
                    <a:pt x="1601" y="1621"/>
                  </a:lnTo>
                  <a:lnTo>
                    <a:pt x="1797" y="1523"/>
                  </a:lnTo>
                  <a:lnTo>
                    <a:pt x="1972" y="1386"/>
                  </a:lnTo>
                  <a:lnTo>
                    <a:pt x="2109" y="1211"/>
                  </a:lnTo>
                  <a:lnTo>
                    <a:pt x="2207" y="1015"/>
                  </a:lnTo>
                  <a:lnTo>
                    <a:pt x="2285" y="801"/>
                  </a:lnTo>
                  <a:lnTo>
                    <a:pt x="2285" y="684"/>
                  </a:lnTo>
                  <a:lnTo>
                    <a:pt x="2304" y="566"/>
                  </a:lnTo>
                  <a:lnTo>
                    <a:pt x="230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58"/>
            <p:cNvSpPr/>
            <p:nvPr/>
          </p:nvSpPr>
          <p:spPr>
            <a:xfrm>
              <a:off x="6382501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78" y="1015"/>
                  </a:lnTo>
                  <a:lnTo>
                    <a:pt x="195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684" y="1621"/>
                  </a:lnTo>
                  <a:lnTo>
                    <a:pt x="898" y="1699"/>
                  </a:lnTo>
                  <a:lnTo>
                    <a:pt x="1015" y="1718"/>
                  </a:lnTo>
                  <a:lnTo>
                    <a:pt x="1250" y="1718"/>
                  </a:lnTo>
                  <a:lnTo>
                    <a:pt x="1367" y="1699"/>
                  </a:lnTo>
                  <a:lnTo>
                    <a:pt x="1582" y="1621"/>
                  </a:lnTo>
                  <a:lnTo>
                    <a:pt x="1777" y="1523"/>
                  </a:lnTo>
                  <a:lnTo>
                    <a:pt x="1952" y="1386"/>
                  </a:lnTo>
                  <a:lnTo>
                    <a:pt x="2089" y="1211"/>
                  </a:lnTo>
                  <a:lnTo>
                    <a:pt x="2187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58"/>
            <p:cNvSpPr/>
            <p:nvPr/>
          </p:nvSpPr>
          <p:spPr>
            <a:xfrm>
              <a:off x="6460549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67" y="1699"/>
                  </a:lnTo>
                  <a:lnTo>
                    <a:pt x="1582" y="1621"/>
                  </a:lnTo>
                  <a:lnTo>
                    <a:pt x="1777" y="1523"/>
                  </a:lnTo>
                  <a:lnTo>
                    <a:pt x="1953" y="1386"/>
                  </a:lnTo>
                  <a:lnTo>
                    <a:pt x="208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58"/>
            <p:cNvSpPr/>
            <p:nvPr/>
          </p:nvSpPr>
          <p:spPr>
            <a:xfrm>
              <a:off x="6538598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86" y="1699"/>
                  </a:lnTo>
                  <a:lnTo>
                    <a:pt x="1601" y="1621"/>
                  </a:lnTo>
                  <a:lnTo>
                    <a:pt x="1796" y="1523"/>
                  </a:lnTo>
                  <a:lnTo>
                    <a:pt x="1953" y="1386"/>
                  </a:lnTo>
                  <a:lnTo>
                    <a:pt x="208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58"/>
            <p:cNvSpPr/>
            <p:nvPr/>
          </p:nvSpPr>
          <p:spPr>
            <a:xfrm>
              <a:off x="6616646" y="2061726"/>
              <a:ext cx="78768" cy="58743"/>
            </a:xfrm>
            <a:custGeom>
              <a:avLst/>
              <a:gdLst/>
              <a:ahLst/>
              <a:cxnLst/>
              <a:rect l="l" t="t" r="r" b="b"/>
              <a:pathLst>
                <a:path w="230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20" y="684"/>
                  </a:lnTo>
                  <a:lnTo>
                    <a:pt x="4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5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87" y="1699"/>
                  </a:lnTo>
                  <a:lnTo>
                    <a:pt x="1601" y="1621"/>
                  </a:lnTo>
                  <a:lnTo>
                    <a:pt x="1796" y="1523"/>
                  </a:lnTo>
                  <a:lnTo>
                    <a:pt x="1953" y="1386"/>
                  </a:lnTo>
                  <a:lnTo>
                    <a:pt x="210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5" y="684"/>
                  </a:lnTo>
                  <a:lnTo>
                    <a:pt x="2304" y="566"/>
                  </a:lnTo>
                  <a:lnTo>
                    <a:pt x="230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58"/>
            <p:cNvSpPr/>
            <p:nvPr/>
          </p:nvSpPr>
          <p:spPr>
            <a:xfrm>
              <a:off x="6641318" y="2061726"/>
              <a:ext cx="54095" cy="58743"/>
            </a:xfrm>
            <a:custGeom>
              <a:avLst/>
              <a:gdLst/>
              <a:ahLst/>
              <a:cxnLst/>
              <a:rect l="l" t="t" r="r" b="b"/>
              <a:pathLst>
                <a:path w="1583" h="1719" extrusionOk="0">
                  <a:moveTo>
                    <a:pt x="723" y="0"/>
                  </a:moveTo>
                  <a:lnTo>
                    <a:pt x="723" y="566"/>
                  </a:lnTo>
                  <a:lnTo>
                    <a:pt x="704" y="762"/>
                  </a:lnTo>
                  <a:lnTo>
                    <a:pt x="665" y="918"/>
                  </a:lnTo>
                  <a:lnTo>
                    <a:pt x="606" y="1074"/>
                  </a:lnTo>
                  <a:lnTo>
                    <a:pt x="508" y="1230"/>
                  </a:lnTo>
                  <a:lnTo>
                    <a:pt x="411" y="1347"/>
                  </a:lnTo>
                  <a:lnTo>
                    <a:pt x="294" y="1464"/>
                  </a:lnTo>
                  <a:lnTo>
                    <a:pt x="157" y="1562"/>
                  </a:lnTo>
                  <a:lnTo>
                    <a:pt x="1" y="1640"/>
                  </a:lnTo>
                  <a:lnTo>
                    <a:pt x="216" y="1699"/>
                  </a:lnTo>
                  <a:lnTo>
                    <a:pt x="430" y="1718"/>
                  </a:lnTo>
                  <a:lnTo>
                    <a:pt x="547" y="1718"/>
                  </a:lnTo>
                  <a:lnTo>
                    <a:pt x="665" y="1699"/>
                  </a:lnTo>
                  <a:lnTo>
                    <a:pt x="879" y="1621"/>
                  </a:lnTo>
                  <a:lnTo>
                    <a:pt x="1074" y="1523"/>
                  </a:lnTo>
                  <a:lnTo>
                    <a:pt x="1231" y="1386"/>
                  </a:lnTo>
                  <a:lnTo>
                    <a:pt x="1387" y="1211"/>
                  </a:lnTo>
                  <a:lnTo>
                    <a:pt x="1484" y="1015"/>
                  </a:lnTo>
                  <a:lnTo>
                    <a:pt x="1543" y="801"/>
                  </a:lnTo>
                  <a:lnTo>
                    <a:pt x="1563" y="684"/>
                  </a:lnTo>
                  <a:lnTo>
                    <a:pt x="1582" y="566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rgbClr val="83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58"/>
            <p:cNvSpPr/>
            <p:nvPr/>
          </p:nvSpPr>
          <p:spPr>
            <a:xfrm>
              <a:off x="6303769" y="1990991"/>
              <a:ext cx="192152" cy="70771"/>
            </a:xfrm>
            <a:custGeom>
              <a:avLst/>
              <a:gdLst/>
              <a:ahLst/>
              <a:cxnLst/>
              <a:rect l="l" t="t" r="r" b="b"/>
              <a:pathLst>
                <a:path w="5623" h="2071" extrusionOk="0">
                  <a:moveTo>
                    <a:pt x="5545" y="1"/>
                  </a:moveTo>
                  <a:lnTo>
                    <a:pt x="5467" y="20"/>
                  </a:lnTo>
                  <a:lnTo>
                    <a:pt x="1" y="2070"/>
                  </a:lnTo>
                  <a:lnTo>
                    <a:pt x="2929" y="2070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58"/>
            <p:cNvSpPr/>
            <p:nvPr/>
          </p:nvSpPr>
          <p:spPr>
            <a:xfrm>
              <a:off x="6382501" y="1990991"/>
              <a:ext cx="116118" cy="70771"/>
            </a:xfrm>
            <a:custGeom>
              <a:avLst/>
              <a:gdLst/>
              <a:ahLst/>
              <a:cxnLst/>
              <a:rect l="l" t="t" r="r" b="b"/>
              <a:pathLst>
                <a:path w="3398" h="2071" extrusionOk="0">
                  <a:moveTo>
                    <a:pt x="3319" y="1"/>
                  </a:moveTo>
                  <a:lnTo>
                    <a:pt x="0" y="2070"/>
                  </a:lnTo>
                  <a:lnTo>
                    <a:pt x="2889" y="2070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58"/>
            <p:cNvSpPr/>
            <p:nvPr/>
          </p:nvSpPr>
          <p:spPr>
            <a:xfrm>
              <a:off x="6500564" y="1990991"/>
              <a:ext cx="116118" cy="70771"/>
            </a:xfrm>
            <a:custGeom>
              <a:avLst/>
              <a:gdLst/>
              <a:ahLst/>
              <a:cxnLst/>
              <a:rect l="l" t="t" r="r" b="b"/>
              <a:pathLst>
                <a:path w="3398" h="2071" extrusionOk="0">
                  <a:moveTo>
                    <a:pt x="1" y="1"/>
                  </a:moveTo>
                  <a:lnTo>
                    <a:pt x="469" y="2070"/>
                  </a:lnTo>
                  <a:lnTo>
                    <a:pt x="3397" y="207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58"/>
            <p:cNvSpPr/>
            <p:nvPr/>
          </p:nvSpPr>
          <p:spPr>
            <a:xfrm>
              <a:off x="6256407" y="2333905"/>
              <a:ext cx="117451" cy="29388"/>
            </a:xfrm>
            <a:custGeom>
              <a:avLst/>
              <a:gdLst/>
              <a:ahLst/>
              <a:cxnLst/>
              <a:rect l="l" t="t" r="r" b="b"/>
              <a:pathLst>
                <a:path w="3437" h="860" extrusionOk="0">
                  <a:moveTo>
                    <a:pt x="352" y="0"/>
                  </a:moveTo>
                  <a:lnTo>
                    <a:pt x="274" y="39"/>
                  </a:lnTo>
                  <a:lnTo>
                    <a:pt x="196" y="78"/>
                  </a:lnTo>
                  <a:lnTo>
                    <a:pt x="137" y="117"/>
                  </a:lnTo>
                  <a:lnTo>
                    <a:pt x="79" y="195"/>
                  </a:lnTo>
                  <a:lnTo>
                    <a:pt x="40" y="254"/>
                  </a:lnTo>
                  <a:lnTo>
                    <a:pt x="20" y="332"/>
                  </a:lnTo>
                  <a:lnTo>
                    <a:pt x="1" y="430"/>
                  </a:lnTo>
                  <a:lnTo>
                    <a:pt x="20" y="508"/>
                  </a:lnTo>
                  <a:lnTo>
                    <a:pt x="40" y="586"/>
                  </a:lnTo>
                  <a:lnTo>
                    <a:pt x="79" y="664"/>
                  </a:lnTo>
                  <a:lnTo>
                    <a:pt x="137" y="723"/>
                  </a:lnTo>
                  <a:lnTo>
                    <a:pt x="196" y="781"/>
                  </a:lnTo>
                  <a:lnTo>
                    <a:pt x="274" y="820"/>
                  </a:lnTo>
                  <a:lnTo>
                    <a:pt x="352" y="840"/>
                  </a:lnTo>
                  <a:lnTo>
                    <a:pt x="430" y="859"/>
                  </a:lnTo>
                  <a:lnTo>
                    <a:pt x="3007" y="859"/>
                  </a:lnTo>
                  <a:lnTo>
                    <a:pt x="3105" y="840"/>
                  </a:lnTo>
                  <a:lnTo>
                    <a:pt x="3183" y="820"/>
                  </a:lnTo>
                  <a:lnTo>
                    <a:pt x="3261" y="781"/>
                  </a:lnTo>
                  <a:lnTo>
                    <a:pt x="3319" y="723"/>
                  </a:lnTo>
                  <a:lnTo>
                    <a:pt x="3358" y="664"/>
                  </a:lnTo>
                  <a:lnTo>
                    <a:pt x="3417" y="586"/>
                  </a:lnTo>
                  <a:lnTo>
                    <a:pt x="3436" y="508"/>
                  </a:lnTo>
                  <a:lnTo>
                    <a:pt x="3436" y="430"/>
                  </a:lnTo>
                  <a:lnTo>
                    <a:pt x="3436" y="332"/>
                  </a:lnTo>
                  <a:lnTo>
                    <a:pt x="3417" y="254"/>
                  </a:lnTo>
                  <a:lnTo>
                    <a:pt x="3358" y="195"/>
                  </a:lnTo>
                  <a:lnTo>
                    <a:pt x="3319" y="117"/>
                  </a:lnTo>
                  <a:lnTo>
                    <a:pt x="3261" y="78"/>
                  </a:lnTo>
                  <a:lnTo>
                    <a:pt x="3183" y="39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58"/>
            <p:cNvSpPr/>
            <p:nvPr/>
          </p:nvSpPr>
          <p:spPr>
            <a:xfrm>
              <a:off x="6329808" y="2333905"/>
              <a:ext cx="44048" cy="29388"/>
            </a:xfrm>
            <a:custGeom>
              <a:avLst/>
              <a:gdLst/>
              <a:ahLst/>
              <a:cxnLst/>
              <a:rect l="l" t="t" r="r" b="b"/>
              <a:pathLst>
                <a:path w="1289" h="860" extrusionOk="0">
                  <a:moveTo>
                    <a:pt x="98" y="0"/>
                  </a:moveTo>
                  <a:lnTo>
                    <a:pt x="176" y="39"/>
                  </a:lnTo>
                  <a:lnTo>
                    <a:pt x="254" y="78"/>
                  </a:lnTo>
                  <a:lnTo>
                    <a:pt x="312" y="117"/>
                  </a:lnTo>
                  <a:lnTo>
                    <a:pt x="371" y="195"/>
                  </a:lnTo>
                  <a:lnTo>
                    <a:pt x="410" y="254"/>
                  </a:lnTo>
                  <a:lnTo>
                    <a:pt x="429" y="332"/>
                  </a:lnTo>
                  <a:lnTo>
                    <a:pt x="429" y="430"/>
                  </a:lnTo>
                  <a:lnTo>
                    <a:pt x="429" y="508"/>
                  </a:lnTo>
                  <a:lnTo>
                    <a:pt x="410" y="586"/>
                  </a:lnTo>
                  <a:lnTo>
                    <a:pt x="371" y="664"/>
                  </a:lnTo>
                  <a:lnTo>
                    <a:pt x="312" y="723"/>
                  </a:lnTo>
                  <a:lnTo>
                    <a:pt x="254" y="781"/>
                  </a:lnTo>
                  <a:lnTo>
                    <a:pt x="176" y="820"/>
                  </a:lnTo>
                  <a:lnTo>
                    <a:pt x="98" y="840"/>
                  </a:lnTo>
                  <a:lnTo>
                    <a:pt x="0" y="859"/>
                  </a:lnTo>
                  <a:lnTo>
                    <a:pt x="859" y="859"/>
                  </a:lnTo>
                  <a:lnTo>
                    <a:pt x="957" y="840"/>
                  </a:lnTo>
                  <a:lnTo>
                    <a:pt x="1035" y="820"/>
                  </a:lnTo>
                  <a:lnTo>
                    <a:pt x="1113" y="781"/>
                  </a:lnTo>
                  <a:lnTo>
                    <a:pt x="1171" y="723"/>
                  </a:lnTo>
                  <a:lnTo>
                    <a:pt x="1210" y="664"/>
                  </a:lnTo>
                  <a:lnTo>
                    <a:pt x="1269" y="586"/>
                  </a:lnTo>
                  <a:lnTo>
                    <a:pt x="1288" y="508"/>
                  </a:lnTo>
                  <a:lnTo>
                    <a:pt x="1288" y="430"/>
                  </a:lnTo>
                  <a:lnTo>
                    <a:pt x="1288" y="332"/>
                  </a:lnTo>
                  <a:lnTo>
                    <a:pt x="1269" y="254"/>
                  </a:lnTo>
                  <a:lnTo>
                    <a:pt x="1210" y="195"/>
                  </a:lnTo>
                  <a:lnTo>
                    <a:pt x="1171" y="117"/>
                  </a:lnTo>
                  <a:lnTo>
                    <a:pt x="1113" y="78"/>
                  </a:lnTo>
                  <a:lnTo>
                    <a:pt x="1035" y="3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58"/>
            <p:cNvSpPr/>
            <p:nvPr/>
          </p:nvSpPr>
          <p:spPr>
            <a:xfrm>
              <a:off x="6625326" y="2333905"/>
              <a:ext cx="117451" cy="29388"/>
            </a:xfrm>
            <a:custGeom>
              <a:avLst/>
              <a:gdLst/>
              <a:ahLst/>
              <a:cxnLst/>
              <a:rect l="l" t="t" r="r" b="b"/>
              <a:pathLst>
                <a:path w="3437" h="860" extrusionOk="0">
                  <a:moveTo>
                    <a:pt x="332" y="0"/>
                  </a:moveTo>
                  <a:lnTo>
                    <a:pt x="254" y="39"/>
                  </a:lnTo>
                  <a:lnTo>
                    <a:pt x="195" y="78"/>
                  </a:lnTo>
                  <a:lnTo>
                    <a:pt x="117" y="117"/>
                  </a:lnTo>
                  <a:lnTo>
                    <a:pt x="78" y="195"/>
                  </a:lnTo>
                  <a:lnTo>
                    <a:pt x="39" y="254"/>
                  </a:lnTo>
                  <a:lnTo>
                    <a:pt x="0" y="332"/>
                  </a:lnTo>
                  <a:lnTo>
                    <a:pt x="0" y="430"/>
                  </a:lnTo>
                  <a:lnTo>
                    <a:pt x="0" y="508"/>
                  </a:lnTo>
                  <a:lnTo>
                    <a:pt x="39" y="586"/>
                  </a:lnTo>
                  <a:lnTo>
                    <a:pt x="78" y="664"/>
                  </a:lnTo>
                  <a:lnTo>
                    <a:pt x="117" y="723"/>
                  </a:lnTo>
                  <a:lnTo>
                    <a:pt x="195" y="781"/>
                  </a:lnTo>
                  <a:lnTo>
                    <a:pt x="254" y="820"/>
                  </a:lnTo>
                  <a:lnTo>
                    <a:pt x="332" y="840"/>
                  </a:lnTo>
                  <a:lnTo>
                    <a:pt x="430" y="859"/>
                  </a:lnTo>
                  <a:lnTo>
                    <a:pt x="3007" y="859"/>
                  </a:lnTo>
                  <a:lnTo>
                    <a:pt x="3085" y="840"/>
                  </a:lnTo>
                  <a:lnTo>
                    <a:pt x="3163" y="820"/>
                  </a:lnTo>
                  <a:lnTo>
                    <a:pt x="3241" y="781"/>
                  </a:lnTo>
                  <a:lnTo>
                    <a:pt x="3299" y="723"/>
                  </a:lnTo>
                  <a:lnTo>
                    <a:pt x="3358" y="664"/>
                  </a:lnTo>
                  <a:lnTo>
                    <a:pt x="3397" y="586"/>
                  </a:lnTo>
                  <a:lnTo>
                    <a:pt x="3417" y="508"/>
                  </a:lnTo>
                  <a:lnTo>
                    <a:pt x="3436" y="430"/>
                  </a:lnTo>
                  <a:lnTo>
                    <a:pt x="3417" y="332"/>
                  </a:lnTo>
                  <a:lnTo>
                    <a:pt x="3397" y="254"/>
                  </a:lnTo>
                  <a:lnTo>
                    <a:pt x="3358" y="195"/>
                  </a:lnTo>
                  <a:lnTo>
                    <a:pt x="3299" y="117"/>
                  </a:lnTo>
                  <a:lnTo>
                    <a:pt x="3241" y="78"/>
                  </a:lnTo>
                  <a:lnTo>
                    <a:pt x="3163" y="39"/>
                  </a:lnTo>
                  <a:lnTo>
                    <a:pt x="30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58"/>
            <p:cNvSpPr/>
            <p:nvPr/>
          </p:nvSpPr>
          <p:spPr>
            <a:xfrm>
              <a:off x="6698692" y="2333905"/>
              <a:ext cx="44083" cy="29388"/>
            </a:xfrm>
            <a:custGeom>
              <a:avLst/>
              <a:gdLst/>
              <a:ahLst/>
              <a:cxnLst/>
              <a:rect l="l" t="t" r="r" b="b"/>
              <a:pathLst>
                <a:path w="1290" h="860" extrusionOk="0">
                  <a:moveTo>
                    <a:pt x="79" y="0"/>
                  </a:moveTo>
                  <a:lnTo>
                    <a:pt x="157" y="39"/>
                  </a:lnTo>
                  <a:lnTo>
                    <a:pt x="235" y="78"/>
                  </a:lnTo>
                  <a:lnTo>
                    <a:pt x="294" y="117"/>
                  </a:lnTo>
                  <a:lnTo>
                    <a:pt x="352" y="195"/>
                  </a:lnTo>
                  <a:lnTo>
                    <a:pt x="391" y="254"/>
                  </a:lnTo>
                  <a:lnTo>
                    <a:pt x="411" y="332"/>
                  </a:lnTo>
                  <a:lnTo>
                    <a:pt x="430" y="430"/>
                  </a:lnTo>
                  <a:lnTo>
                    <a:pt x="411" y="508"/>
                  </a:lnTo>
                  <a:lnTo>
                    <a:pt x="391" y="586"/>
                  </a:lnTo>
                  <a:lnTo>
                    <a:pt x="352" y="664"/>
                  </a:lnTo>
                  <a:lnTo>
                    <a:pt x="294" y="723"/>
                  </a:lnTo>
                  <a:lnTo>
                    <a:pt x="235" y="781"/>
                  </a:lnTo>
                  <a:lnTo>
                    <a:pt x="157" y="820"/>
                  </a:lnTo>
                  <a:lnTo>
                    <a:pt x="79" y="840"/>
                  </a:lnTo>
                  <a:lnTo>
                    <a:pt x="1" y="859"/>
                  </a:lnTo>
                  <a:lnTo>
                    <a:pt x="860" y="859"/>
                  </a:lnTo>
                  <a:lnTo>
                    <a:pt x="938" y="840"/>
                  </a:lnTo>
                  <a:lnTo>
                    <a:pt x="1016" y="820"/>
                  </a:lnTo>
                  <a:lnTo>
                    <a:pt x="1094" y="781"/>
                  </a:lnTo>
                  <a:lnTo>
                    <a:pt x="1152" y="723"/>
                  </a:lnTo>
                  <a:lnTo>
                    <a:pt x="1211" y="664"/>
                  </a:lnTo>
                  <a:lnTo>
                    <a:pt x="1250" y="586"/>
                  </a:lnTo>
                  <a:lnTo>
                    <a:pt x="1270" y="508"/>
                  </a:lnTo>
                  <a:lnTo>
                    <a:pt x="1289" y="430"/>
                  </a:lnTo>
                  <a:lnTo>
                    <a:pt x="1270" y="332"/>
                  </a:lnTo>
                  <a:lnTo>
                    <a:pt x="1250" y="254"/>
                  </a:lnTo>
                  <a:lnTo>
                    <a:pt x="1211" y="195"/>
                  </a:lnTo>
                  <a:lnTo>
                    <a:pt x="1152" y="117"/>
                  </a:lnTo>
                  <a:lnTo>
                    <a:pt x="1094" y="78"/>
                  </a:lnTo>
                  <a:lnTo>
                    <a:pt x="1016" y="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58"/>
            <p:cNvSpPr/>
            <p:nvPr/>
          </p:nvSpPr>
          <p:spPr>
            <a:xfrm>
              <a:off x="6460549" y="1990991"/>
              <a:ext cx="78084" cy="70771"/>
            </a:xfrm>
            <a:custGeom>
              <a:avLst/>
              <a:gdLst/>
              <a:ahLst/>
              <a:cxnLst/>
              <a:rect l="l" t="t" r="r" b="b"/>
              <a:pathLst>
                <a:path w="2285" h="2071" extrusionOk="0">
                  <a:moveTo>
                    <a:pt x="1113" y="1"/>
                  </a:moveTo>
                  <a:lnTo>
                    <a:pt x="0" y="2070"/>
                  </a:lnTo>
                  <a:lnTo>
                    <a:pt x="2284" y="2070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329446" y="2545252"/>
            <a:ext cx="24702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khẩu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8333" y="2552787"/>
            <a:ext cx="32038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Tránh</a:t>
            </a:r>
            <a:r>
              <a:rPr lang="en-US" sz="2000" dirty="0"/>
              <a:t>, </a:t>
            </a:r>
            <a:r>
              <a:rPr lang="en-US" sz="2000" dirty="0" err="1"/>
              <a:t>hạn</a:t>
            </a:r>
            <a:r>
              <a:rPr lang="en-US" sz="2000" dirty="0"/>
              <a:t> </a:t>
            </a:r>
            <a:r>
              <a:rPr lang="en-US" sz="2000" dirty="0" err="1"/>
              <a:t>chế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khu</a:t>
            </a:r>
            <a:r>
              <a:rPr lang="en-US" sz="2000" dirty="0"/>
              <a:t> </a:t>
            </a:r>
            <a:r>
              <a:rPr lang="en-US" sz="2000" dirty="0" err="1"/>
              <a:t>vực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mức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ô </a:t>
            </a:r>
            <a:r>
              <a:rPr lang="en-US" sz="2000" dirty="0" err="1"/>
              <a:t>nhiễm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23292" y="2536954"/>
            <a:ext cx="261229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Đeo kính bảo vệ mắt khi ra đường.</a:t>
            </a:r>
            <a:endParaRPr lang="en-US" sz="2000" dirty="0"/>
          </a:p>
        </p:txBody>
      </p:sp>
      <p:sp>
        <p:nvSpPr>
          <p:cNvPr id="17" name="Right Arrow 16"/>
          <p:cNvSpPr/>
          <p:nvPr/>
        </p:nvSpPr>
        <p:spPr>
          <a:xfrm>
            <a:off x="2799743" y="1975692"/>
            <a:ext cx="333875" cy="2176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>
            <a:off x="5953804" y="1935382"/>
            <a:ext cx="333875" cy="2176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2" grpId="0" animBg="1"/>
      <p:bldP spid="4584" grpId="0"/>
      <p:bldP spid="4592" grpId="0" animBg="1"/>
      <p:bldP spid="4594" grpId="0" animBg="1"/>
      <p:bldP spid="4595" grpId="0" animBg="1"/>
      <p:bldP spid="3" grpId="0"/>
      <p:bldP spid="4" grpId="0"/>
      <p:bldP spid="5" grpId="0"/>
      <p:bldP spid="17" grpId="0" animBg="1"/>
      <p:bldP spid="111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58"/>
          <p:cNvSpPr/>
          <p:nvPr/>
        </p:nvSpPr>
        <p:spPr>
          <a:xfrm>
            <a:off x="1487775" y="467650"/>
            <a:ext cx="6089403" cy="600900"/>
          </a:xfrm>
          <a:prstGeom prst="roundRect">
            <a:avLst>
              <a:gd name="adj" fmla="val 20977"/>
            </a:avLst>
          </a:prstGeom>
          <a:solidFill>
            <a:schemeClr val="tx2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58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c)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Một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số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biện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pháp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bảo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vệ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bản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thân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trước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bụi</a:t>
            </a:r>
            <a:r>
              <a:rPr lang="en-US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+mn-lt"/>
              </a:rPr>
              <a:t>mịn</a:t>
            </a:r>
            <a:endParaRPr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592" name="Google Shape;4592;p58"/>
          <p:cNvSpPr/>
          <p:nvPr/>
        </p:nvSpPr>
        <p:spPr>
          <a:xfrm>
            <a:off x="1623029" y="1654650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594" name="Google Shape;4594;p58"/>
          <p:cNvSpPr/>
          <p:nvPr/>
        </p:nvSpPr>
        <p:spPr>
          <a:xfrm>
            <a:off x="4506519" y="1665945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sp>
        <p:nvSpPr>
          <p:cNvPr id="4595" name="Google Shape;4595;p58"/>
          <p:cNvSpPr/>
          <p:nvPr/>
        </p:nvSpPr>
        <p:spPr>
          <a:xfrm>
            <a:off x="7169538" y="1654663"/>
            <a:ext cx="705000" cy="7053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1"/>
              </a:solidFill>
              <a:latin typeface="Chewy"/>
              <a:ea typeface="Chewy"/>
              <a:cs typeface="Chewy"/>
              <a:sym typeface="Chewy"/>
            </a:endParaRPr>
          </a:p>
        </p:txBody>
      </p:sp>
      <p:grpSp>
        <p:nvGrpSpPr>
          <p:cNvPr id="4599" name="Google Shape;4599;p58"/>
          <p:cNvGrpSpPr/>
          <p:nvPr/>
        </p:nvGrpSpPr>
        <p:grpSpPr>
          <a:xfrm>
            <a:off x="4584818" y="1746299"/>
            <a:ext cx="548397" cy="461117"/>
            <a:chOff x="3172404" y="2029707"/>
            <a:chExt cx="485694" cy="408285"/>
          </a:xfrm>
        </p:grpSpPr>
        <p:sp>
          <p:nvSpPr>
            <p:cNvPr id="4600" name="Google Shape;4600;p58"/>
            <p:cNvSpPr/>
            <p:nvPr/>
          </p:nvSpPr>
          <p:spPr>
            <a:xfrm>
              <a:off x="3497275" y="2029707"/>
              <a:ext cx="107438" cy="334241"/>
            </a:xfrm>
            <a:custGeom>
              <a:avLst/>
              <a:gdLst/>
              <a:ahLst/>
              <a:cxnLst/>
              <a:rect l="l" t="t" r="r" b="b"/>
              <a:pathLst>
                <a:path w="3144" h="9781" extrusionOk="0">
                  <a:moveTo>
                    <a:pt x="957" y="0"/>
                  </a:moveTo>
                  <a:lnTo>
                    <a:pt x="879" y="20"/>
                  </a:lnTo>
                  <a:lnTo>
                    <a:pt x="840" y="39"/>
                  </a:lnTo>
                  <a:lnTo>
                    <a:pt x="820" y="78"/>
                  </a:lnTo>
                  <a:lnTo>
                    <a:pt x="820" y="137"/>
                  </a:lnTo>
                  <a:lnTo>
                    <a:pt x="820" y="234"/>
                  </a:lnTo>
                  <a:lnTo>
                    <a:pt x="879" y="508"/>
                  </a:lnTo>
                  <a:lnTo>
                    <a:pt x="977" y="820"/>
                  </a:lnTo>
                  <a:lnTo>
                    <a:pt x="1094" y="1172"/>
                  </a:lnTo>
                  <a:lnTo>
                    <a:pt x="1387" y="1874"/>
                  </a:lnTo>
                  <a:lnTo>
                    <a:pt x="1621" y="2401"/>
                  </a:lnTo>
                  <a:lnTo>
                    <a:pt x="1621" y="2421"/>
                  </a:lnTo>
                  <a:lnTo>
                    <a:pt x="1601" y="2440"/>
                  </a:lnTo>
                  <a:lnTo>
                    <a:pt x="1582" y="2421"/>
                  </a:lnTo>
                  <a:lnTo>
                    <a:pt x="1250" y="2089"/>
                  </a:lnTo>
                  <a:lnTo>
                    <a:pt x="1055" y="1894"/>
                  </a:lnTo>
                  <a:lnTo>
                    <a:pt x="820" y="1699"/>
                  </a:lnTo>
                  <a:lnTo>
                    <a:pt x="625" y="1562"/>
                  </a:lnTo>
                  <a:lnTo>
                    <a:pt x="528" y="1503"/>
                  </a:lnTo>
                  <a:lnTo>
                    <a:pt x="450" y="1464"/>
                  </a:lnTo>
                  <a:lnTo>
                    <a:pt x="293" y="1464"/>
                  </a:lnTo>
                  <a:lnTo>
                    <a:pt x="254" y="1503"/>
                  </a:lnTo>
                  <a:lnTo>
                    <a:pt x="235" y="1581"/>
                  </a:lnTo>
                  <a:lnTo>
                    <a:pt x="215" y="1679"/>
                  </a:lnTo>
                  <a:lnTo>
                    <a:pt x="215" y="1796"/>
                  </a:lnTo>
                  <a:lnTo>
                    <a:pt x="215" y="1933"/>
                  </a:lnTo>
                  <a:lnTo>
                    <a:pt x="254" y="2070"/>
                  </a:lnTo>
                  <a:lnTo>
                    <a:pt x="332" y="2343"/>
                  </a:lnTo>
                  <a:lnTo>
                    <a:pt x="450" y="2636"/>
                  </a:lnTo>
                  <a:lnTo>
                    <a:pt x="586" y="2909"/>
                  </a:lnTo>
                  <a:lnTo>
                    <a:pt x="723" y="3163"/>
                  </a:lnTo>
                  <a:lnTo>
                    <a:pt x="977" y="3573"/>
                  </a:lnTo>
                  <a:lnTo>
                    <a:pt x="957" y="3592"/>
                  </a:lnTo>
                  <a:lnTo>
                    <a:pt x="938" y="3592"/>
                  </a:lnTo>
                  <a:lnTo>
                    <a:pt x="723" y="3397"/>
                  </a:lnTo>
                  <a:lnTo>
                    <a:pt x="606" y="3299"/>
                  </a:lnTo>
                  <a:lnTo>
                    <a:pt x="469" y="3221"/>
                  </a:lnTo>
                  <a:lnTo>
                    <a:pt x="352" y="3163"/>
                  </a:lnTo>
                  <a:lnTo>
                    <a:pt x="215" y="3163"/>
                  </a:lnTo>
                  <a:lnTo>
                    <a:pt x="157" y="3182"/>
                  </a:lnTo>
                  <a:lnTo>
                    <a:pt x="118" y="3221"/>
                  </a:lnTo>
                  <a:lnTo>
                    <a:pt x="59" y="3260"/>
                  </a:lnTo>
                  <a:lnTo>
                    <a:pt x="20" y="3338"/>
                  </a:lnTo>
                  <a:lnTo>
                    <a:pt x="1" y="3378"/>
                  </a:lnTo>
                  <a:lnTo>
                    <a:pt x="1" y="3436"/>
                  </a:lnTo>
                  <a:lnTo>
                    <a:pt x="20" y="3573"/>
                  </a:lnTo>
                  <a:lnTo>
                    <a:pt x="59" y="3787"/>
                  </a:lnTo>
                  <a:lnTo>
                    <a:pt x="137" y="4022"/>
                  </a:lnTo>
                  <a:lnTo>
                    <a:pt x="352" y="4588"/>
                  </a:lnTo>
                  <a:lnTo>
                    <a:pt x="625" y="5252"/>
                  </a:lnTo>
                  <a:lnTo>
                    <a:pt x="899" y="5974"/>
                  </a:lnTo>
                  <a:lnTo>
                    <a:pt x="1191" y="6696"/>
                  </a:lnTo>
                  <a:lnTo>
                    <a:pt x="1426" y="7380"/>
                  </a:lnTo>
                  <a:lnTo>
                    <a:pt x="1504" y="7711"/>
                  </a:lnTo>
                  <a:lnTo>
                    <a:pt x="1562" y="8004"/>
                  </a:lnTo>
                  <a:lnTo>
                    <a:pt x="1758" y="8883"/>
                  </a:lnTo>
                  <a:lnTo>
                    <a:pt x="1894" y="9429"/>
                  </a:lnTo>
                  <a:lnTo>
                    <a:pt x="1972" y="9703"/>
                  </a:lnTo>
                  <a:lnTo>
                    <a:pt x="2011" y="9781"/>
                  </a:lnTo>
                  <a:lnTo>
                    <a:pt x="2207" y="9058"/>
                  </a:lnTo>
                  <a:lnTo>
                    <a:pt x="2421" y="8258"/>
                  </a:lnTo>
                  <a:lnTo>
                    <a:pt x="2656" y="7282"/>
                  </a:lnTo>
                  <a:lnTo>
                    <a:pt x="2773" y="6755"/>
                  </a:lnTo>
                  <a:lnTo>
                    <a:pt x="2870" y="6208"/>
                  </a:lnTo>
                  <a:lnTo>
                    <a:pt x="2968" y="5642"/>
                  </a:lnTo>
                  <a:lnTo>
                    <a:pt x="3046" y="5095"/>
                  </a:lnTo>
                  <a:lnTo>
                    <a:pt x="3105" y="4549"/>
                  </a:lnTo>
                  <a:lnTo>
                    <a:pt x="3144" y="4022"/>
                  </a:lnTo>
                  <a:lnTo>
                    <a:pt x="3144" y="3534"/>
                  </a:lnTo>
                  <a:lnTo>
                    <a:pt x="3105" y="3085"/>
                  </a:lnTo>
                  <a:lnTo>
                    <a:pt x="3026" y="2655"/>
                  </a:lnTo>
                  <a:lnTo>
                    <a:pt x="2929" y="2284"/>
                  </a:lnTo>
                  <a:lnTo>
                    <a:pt x="2812" y="1913"/>
                  </a:lnTo>
                  <a:lnTo>
                    <a:pt x="2656" y="1581"/>
                  </a:lnTo>
                  <a:lnTo>
                    <a:pt x="2480" y="1289"/>
                  </a:lnTo>
                  <a:lnTo>
                    <a:pt x="2304" y="1015"/>
                  </a:lnTo>
                  <a:lnTo>
                    <a:pt x="2109" y="781"/>
                  </a:lnTo>
                  <a:lnTo>
                    <a:pt x="1914" y="586"/>
                  </a:lnTo>
                  <a:lnTo>
                    <a:pt x="1718" y="410"/>
                  </a:lnTo>
                  <a:lnTo>
                    <a:pt x="1543" y="254"/>
                  </a:lnTo>
                  <a:lnTo>
                    <a:pt x="1367" y="156"/>
                  </a:lnTo>
                  <a:lnTo>
                    <a:pt x="1211" y="59"/>
                  </a:lnTo>
                  <a:lnTo>
                    <a:pt x="1074" y="20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58"/>
            <p:cNvSpPr/>
            <p:nvPr/>
          </p:nvSpPr>
          <p:spPr>
            <a:xfrm>
              <a:off x="3525296" y="2029707"/>
              <a:ext cx="79417" cy="334241"/>
            </a:xfrm>
            <a:custGeom>
              <a:avLst/>
              <a:gdLst/>
              <a:ahLst/>
              <a:cxnLst/>
              <a:rect l="l" t="t" r="r" b="b"/>
              <a:pathLst>
                <a:path w="2324" h="9781" extrusionOk="0">
                  <a:moveTo>
                    <a:pt x="137" y="0"/>
                  </a:moveTo>
                  <a:lnTo>
                    <a:pt x="59" y="20"/>
                  </a:lnTo>
                  <a:lnTo>
                    <a:pt x="20" y="39"/>
                  </a:lnTo>
                  <a:lnTo>
                    <a:pt x="0" y="78"/>
                  </a:lnTo>
                  <a:lnTo>
                    <a:pt x="0" y="137"/>
                  </a:lnTo>
                  <a:lnTo>
                    <a:pt x="0" y="195"/>
                  </a:lnTo>
                  <a:lnTo>
                    <a:pt x="20" y="391"/>
                  </a:lnTo>
                  <a:lnTo>
                    <a:pt x="235" y="586"/>
                  </a:lnTo>
                  <a:lnTo>
                    <a:pt x="469" y="820"/>
                  </a:lnTo>
                  <a:lnTo>
                    <a:pt x="684" y="1093"/>
                  </a:lnTo>
                  <a:lnTo>
                    <a:pt x="879" y="1406"/>
                  </a:lnTo>
                  <a:lnTo>
                    <a:pt x="1055" y="1777"/>
                  </a:lnTo>
                  <a:lnTo>
                    <a:pt x="1211" y="2167"/>
                  </a:lnTo>
                  <a:lnTo>
                    <a:pt x="1289" y="2382"/>
                  </a:lnTo>
                  <a:lnTo>
                    <a:pt x="1347" y="2597"/>
                  </a:lnTo>
                  <a:lnTo>
                    <a:pt x="1387" y="2831"/>
                  </a:lnTo>
                  <a:lnTo>
                    <a:pt x="1426" y="3085"/>
                  </a:lnTo>
                  <a:lnTo>
                    <a:pt x="1445" y="3358"/>
                  </a:lnTo>
                  <a:lnTo>
                    <a:pt x="1465" y="3631"/>
                  </a:lnTo>
                  <a:lnTo>
                    <a:pt x="1445" y="4256"/>
                  </a:lnTo>
                  <a:lnTo>
                    <a:pt x="1387" y="4900"/>
                  </a:lnTo>
                  <a:lnTo>
                    <a:pt x="1308" y="5584"/>
                  </a:lnTo>
                  <a:lnTo>
                    <a:pt x="1191" y="6247"/>
                  </a:lnTo>
                  <a:lnTo>
                    <a:pt x="1055" y="6911"/>
                  </a:lnTo>
                  <a:lnTo>
                    <a:pt x="918" y="7555"/>
                  </a:lnTo>
                  <a:lnTo>
                    <a:pt x="781" y="8141"/>
                  </a:lnTo>
                  <a:lnTo>
                    <a:pt x="938" y="8961"/>
                  </a:lnTo>
                  <a:lnTo>
                    <a:pt x="1074" y="9468"/>
                  </a:lnTo>
                  <a:lnTo>
                    <a:pt x="1152" y="9703"/>
                  </a:lnTo>
                  <a:lnTo>
                    <a:pt x="1191" y="9781"/>
                  </a:lnTo>
                  <a:lnTo>
                    <a:pt x="1387" y="9058"/>
                  </a:lnTo>
                  <a:lnTo>
                    <a:pt x="1601" y="8258"/>
                  </a:lnTo>
                  <a:lnTo>
                    <a:pt x="1836" y="7282"/>
                  </a:lnTo>
                  <a:lnTo>
                    <a:pt x="1953" y="6755"/>
                  </a:lnTo>
                  <a:lnTo>
                    <a:pt x="2050" y="6208"/>
                  </a:lnTo>
                  <a:lnTo>
                    <a:pt x="2148" y="5642"/>
                  </a:lnTo>
                  <a:lnTo>
                    <a:pt x="2226" y="5095"/>
                  </a:lnTo>
                  <a:lnTo>
                    <a:pt x="2285" y="4549"/>
                  </a:lnTo>
                  <a:lnTo>
                    <a:pt x="2324" y="4022"/>
                  </a:lnTo>
                  <a:lnTo>
                    <a:pt x="2324" y="3534"/>
                  </a:lnTo>
                  <a:lnTo>
                    <a:pt x="2285" y="3085"/>
                  </a:lnTo>
                  <a:lnTo>
                    <a:pt x="2206" y="2655"/>
                  </a:lnTo>
                  <a:lnTo>
                    <a:pt x="2109" y="2284"/>
                  </a:lnTo>
                  <a:lnTo>
                    <a:pt x="1992" y="1913"/>
                  </a:lnTo>
                  <a:lnTo>
                    <a:pt x="1836" y="1581"/>
                  </a:lnTo>
                  <a:lnTo>
                    <a:pt x="1660" y="1289"/>
                  </a:lnTo>
                  <a:lnTo>
                    <a:pt x="1484" y="1015"/>
                  </a:lnTo>
                  <a:lnTo>
                    <a:pt x="1289" y="781"/>
                  </a:lnTo>
                  <a:lnTo>
                    <a:pt x="1094" y="586"/>
                  </a:lnTo>
                  <a:lnTo>
                    <a:pt x="898" y="410"/>
                  </a:lnTo>
                  <a:lnTo>
                    <a:pt x="723" y="254"/>
                  </a:lnTo>
                  <a:lnTo>
                    <a:pt x="547" y="156"/>
                  </a:lnTo>
                  <a:lnTo>
                    <a:pt x="391" y="59"/>
                  </a:lnTo>
                  <a:lnTo>
                    <a:pt x="254" y="2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58"/>
            <p:cNvSpPr/>
            <p:nvPr/>
          </p:nvSpPr>
          <p:spPr>
            <a:xfrm>
              <a:off x="3253802" y="2363907"/>
              <a:ext cx="322247" cy="40734"/>
            </a:xfrm>
            <a:custGeom>
              <a:avLst/>
              <a:gdLst/>
              <a:ahLst/>
              <a:cxnLst/>
              <a:rect l="l" t="t" r="r" b="b"/>
              <a:pathLst>
                <a:path w="9430" h="1192" extrusionOk="0">
                  <a:moveTo>
                    <a:pt x="234" y="1"/>
                  </a:moveTo>
                  <a:lnTo>
                    <a:pt x="137" y="20"/>
                  </a:lnTo>
                  <a:lnTo>
                    <a:pt x="59" y="59"/>
                  </a:lnTo>
                  <a:lnTo>
                    <a:pt x="20" y="137"/>
                  </a:lnTo>
                  <a:lnTo>
                    <a:pt x="0" y="216"/>
                  </a:lnTo>
                  <a:lnTo>
                    <a:pt x="0" y="957"/>
                  </a:lnTo>
                  <a:lnTo>
                    <a:pt x="20" y="1055"/>
                  </a:lnTo>
                  <a:lnTo>
                    <a:pt x="59" y="1133"/>
                  </a:lnTo>
                  <a:lnTo>
                    <a:pt x="137" y="1172"/>
                  </a:lnTo>
                  <a:lnTo>
                    <a:pt x="234" y="1192"/>
                  </a:lnTo>
                  <a:lnTo>
                    <a:pt x="9214" y="1192"/>
                  </a:lnTo>
                  <a:lnTo>
                    <a:pt x="9292" y="1172"/>
                  </a:lnTo>
                  <a:lnTo>
                    <a:pt x="9371" y="1133"/>
                  </a:lnTo>
                  <a:lnTo>
                    <a:pt x="9429" y="1055"/>
                  </a:lnTo>
                  <a:lnTo>
                    <a:pt x="9429" y="957"/>
                  </a:lnTo>
                  <a:lnTo>
                    <a:pt x="9429" y="216"/>
                  </a:lnTo>
                  <a:lnTo>
                    <a:pt x="9429" y="137"/>
                  </a:lnTo>
                  <a:lnTo>
                    <a:pt x="9371" y="59"/>
                  </a:lnTo>
                  <a:lnTo>
                    <a:pt x="9292" y="20"/>
                  </a:lnTo>
                  <a:lnTo>
                    <a:pt x="92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58"/>
            <p:cNvSpPr/>
            <p:nvPr/>
          </p:nvSpPr>
          <p:spPr>
            <a:xfrm>
              <a:off x="3539307" y="2363907"/>
              <a:ext cx="36735" cy="40734"/>
            </a:xfrm>
            <a:custGeom>
              <a:avLst/>
              <a:gdLst/>
              <a:ahLst/>
              <a:cxnLst/>
              <a:rect l="l" t="t" r="r" b="b"/>
              <a:pathLst>
                <a:path w="1075" h="1192" extrusionOk="0">
                  <a:moveTo>
                    <a:pt x="0" y="1"/>
                  </a:moveTo>
                  <a:lnTo>
                    <a:pt x="79" y="20"/>
                  </a:lnTo>
                  <a:lnTo>
                    <a:pt x="157" y="59"/>
                  </a:lnTo>
                  <a:lnTo>
                    <a:pt x="215" y="137"/>
                  </a:lnTo>
                  <a:lnTo>
                    <a:pt x="235" y="216"/>
                  </a:lnTo>
                  <a:lnTo>
                    <a:pt x="235" y="957"/>
                  </a:lnTo>
                  <a:lnTo>
                    <a:pt x="215" y="1055"/>
                  </a:lnTo>
                  <a:lnTo>
                    <a:pt x="157" y="1133"/>
                  </a:lnTo>
                  <a:lnTo>
                    <a:pt x="79" y="1172"/>
                  </a:lnTo>
                  <a:lnTo>
                    <a:pt x="0" y="1192"/>
                  </a:lnTo>
                  <a:lnTo>
                    <a:pt x="859" y="1192"/>
                  </a:lnTo>
                  <a:lnTo>
                    <a:pt x="937" y="1172"/>
                  </a:lnTo>
                  <a:lnTo>
                    <a:pt x="1016" y="1133"/>
                  </a:lnTo>
                  <a:lnTo>
                    <a:pt x="1074" y="1055"/>
                  </a:lnTo>
                  <a:lnTo>
                    <a:pt x="1074" y="957"/>
                  </a:lnTo>
                  <a:lnTo>
                    <a:pt x="1074" y="216"/>
                  </a:lnTo>
                  <a:lnTo>
                    <a:pt x="1074" y="137"/>
                  </a:lnTo>
                  <a:lnTo>
                    <a:pt x="1016" y="59"/>
                  </a:lnTo>
                  <a:lnTo>
                    <a:pt x="937" y="20"/>
                  </a:lnTo>
                  <a:lnTo>
                    <a:pt x="859" y="1"/>
                  </a:lnTo>
                  <a:close/>
                </a:path>
              </a:pathLst>
            </a:custGeom>
            <a:solidFill>
              <a:srgbClr val="E8A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58"/>
            <p:cNvSpPr/>
            <p:nvPr/>
          </p:nvSpPr>
          <p:spPr>
            <a:xfrm>
              <a:off x="3263780" y="2217140"/>
              <a:ext cx="302905" cy="146805"/>
            </a:xfrm>
            <a:custGeom>
              <a:avLst/>
              <a:gdLst/>
              <a:ahLst/>
              <a:cxnLst/>
              <a:rect l="l" t="t" r="r" b="b"/>
              <a:pathLst>
                <a:path w="8864" h="4296" extrusionOk="0">
                  <a:moveTo>
                    <a:pt x="3124" y="1"/>
                  </a:moveTo>
                  <a:lnTo>
                    <a:pt x="2812" y="20"/>
                  </a:lnTo>
                  <a:lnTo>
                    <a:pt x="2500" y="59"/>
                  </a:lnTo>
                  <a:lnTo>
                    <a:pt x="2187" y="138"/>
                  </a:lnTo>
                  <a:lnTo>
                    <a:pt x="1914" y="255"/>
                  </a:lnTo>
                  <a:lnTo>
                    <a:pt x="1641" y="391"/>
                  </a:lnTo>
                  <a:lnTo>
                    <a:pt x="1367" y="548"/>
                  </a:lnTo>
                  <a:lnTo>
                    <a:pt x="1133" y="723"/>
                  </a:lnTo>
                  <a:lnTo>
                    <a:pt x="918" y="918"/>
                  </a:lnTo>
                  <a:lnTo>
                    <a:pt x="704" y="1153"/>
                  </a:lnTo>
                  <a:lnTo>
                    <a:pt x="528" y="1387"/>
                  </a:lnTo>
                  <a:lnTo>
                    <a:pt x="372" y="1641"/>
                  </a:lnTo>
                  <a:lnTo>
                    <a:pt x="235" y="1914"/>
                  </a:lnTo>
                  <a:lnTo>
                    <a:pt x="137" y="2207"/>
                  </a:lnTo>
                  <a:lnTo>
                    <a:pt x="59" y="2500"/>
                  </a:lnTo>
                  <a:lnTo>
                    <a:pt x="1" y="2812"/>
                  </a:lnTo>
                  <a:lnTo>
                    <a:pt x="1" y="3144"/>
                  </a:lnTo>
                  <a:lnTo>
                    <a:pt x="1" y="4296"/>
                  </a:lnTo>
                  <a:lnTo>
                    <a:pt x="8864" y="4296"/>
                  </a:lnTo>
                  <a:lnTo>
                    <a:pt x="8864" y="3144"/>
                  </a:lnTo>
                  <a:lnTo>
                    <a:pt x="8844" y="2812"/>
                  </a:lnTo>
                  <a:lnTo>
                    <a:pt x="8805" y="2500"/>
                  </a:lnTo>
                  <a:lnTo>
                    <a:pt x="8727" y="2207"/>
                  </a:lnTo>
                  <a:lnTo>
                    <a:pt x="8610" y="1914"/>
                  </a:lnTo>
                  <a:lnTo>
                    <a:pt x="8473" y="1641"/>
                  </a:lnTo>
                  <a:lnTo>
                    <a:pt x="8317" y="1387"/>
                  </a:lnTo>
                  <a:lnTo>
                    <a:pt x="8142" y="1153"/>
                  </a:lnTo>
                  <a:lnTo>
                    <a:pt x="7946" y="918"/>
                  </a:lnTo>
                  <a:lnTo>
                    <a:pt x="7712" y="723"/>
                  </a:lnTo>
                  <a:lnTo>
                    <a:pt x="7478" y="548"/>
                  </a:lnTo>
                  <a:lnTo>
                    <a:pt x="7224" y="391"/>
                  </a:lnTo>
                  <a:lnTo>
                    <a:pt x="6951" y="255"/>
                  </a:lnTo>
                  <a:lnTo>
                    <a:pt x="6658" y="138"/>
                  </a:lnTo>
                  <a:lnTo>
                    <a:pt x="6365" y="59"/>
                  </a:lnTo>
                  <a:lnTo>
                    <a:pt x="6053" y="20"/>
                  </a:lnTo>
                  <a:lnTo>
                    <a:pt x="5721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58"/>
            <p:cNvSpPr/>
            <p:nvPr/>
          </p:nvSpPr>
          <p:spPr>
            <a:xfrm>
              <a:off x="3429889" y="2217140"/>
              <a:ext cx="136793" cy="146805"/>
            </a:xfrm>
            <a:custGeom>
              <a:avLst/>
              <a:gdLst/>
              <a:ahLst/>
              <a:cxnLst/>
              <a:rect l="l" t="t" r="r" b="b"/>
              <a:pathLst>
                <a:path w="4003" h="4296" extrusionOk="0">
                  <a:moveTo>
                    <a:pt x="1" y="1"/>
                  </a:moveTo>
                  <a:lnTo>
                    <a:pt x="333" y="20"/>
                  </a:lnTo>
                  <a:lnTo>
                    <a:pt x="645" y="59"/>
                  </a:lnTo>
                  <a:lnTo>
                    <a:pt x="938" y="138"/>
                  </a:lnTo>
                  <a:lnTo>
                    <a:pt x="1231" y="255"/>
                  </a:lnTo>
                  <a:lnTo>
                    <a:pt x="1504" y="391"/>
                  </a:lnTo>
                  <a:lnTo>
                    <a:pt x="1758" y="548"/>
                  </a:lnTo>
                  <a:lnTo>
                    <a:pt x="1992" y="723"/>
                  </a:lnTo>
                  <a:lnTo>
                    <a:pt x="2226" y="918"/>
                  </a:lnTo>
                  <a:lnTo>
                    <a:pt x="2422" y="1153"/>
                  </a:lnTo>
                  <a:lnTo>
                    <a:pt x="2597" y="1387"/>
                  </a:lnTo>
                  <a:lnTo>
                    <a:pt x="2753" y="1641"/>
                  </a:lnTo>
                  <a:lnTo>
                    <a:pt x="2890" y="1914"/>
                  </a:lnTo>
                  <a:lnTo>
                    <a:pt x="3007" y="2207"/>
                  </a:lnTo>
                  <a:lnTo>
                    <a:pt x="3085" y="2500"/>
                  </a:lnTo>
                  <a:lnTo>
                    <a:pt x="3124" y="2812"/>
                  </a:lnTo>
                  <a:lnTo>
                    <a:pt x="3144" y="3144"/>
                  </a:lnTo>
                  <a:lnTo>
                    <a:pt x="3144" y="4296"/>
                  </a:lnTo>
                  <a:lnTo>
                    <a:pt x="4003" y="4296"/>
                  </a:lnTo>
                  <a:lnTo>
                    <a:pt x="4003" y="3144"/>
                  </a:lnTo>
                  <a:lnTo>
                    <a:pt x="3983" y="2812"/>
                  </a:lnTo>
                  <a:lnTo>
                    <a:pt x="3944" y="2500"/>
                  </a:lnTo>
                  <a:lnTo>
                    <a:pt x="3866" y="2207"/>
                  </a:lnTo>
                  <a:lnTo>
                    <a:pt x="3749" y="1914"/>
                  </a:lnTo>
                  <a:lnTo>
                    <a:pt x="3612" y="1641"/>
                  </a:lnTo>
                  <a:lnTo>
                    <a:pt x="3456" y="1387"/>
                  </a:lnTo>
                  <a:lnTo>
                    <a:pt x="3281" y="1153"/>
                  </a:lnTo>
                  <a:lnTo>
                    <a:pt x="3085" y="918"/>
                  </a:lnTo>
                  <a:lnTo>
                    <a:pt x="2851" y="723"/>
                  </a:lnTo>
                  <a:lnTo>
                    <a:pt x="2617" y="548"/>
                  </a:lnTo>
                  <a:lnTo>
                    <a:pt x="2363" y="391"/>
                  </a:lnTo>
                  <a:lnTo>
                    <a:pt x="2090" y="255"/>
                  </a:lnTo>
                  <a:lnTo>
                    <a:pt x="1797" y="138"/>
                  </a:lnTo>
                  <a:lnTo>
                    <a:pt x="1484" y="59"/>
                  </a:lnTo>
                  <a:lnTo>
                    <a:pt x="1192" y="20"/>
                  </a:lnTo>
                  <a:lnTo>
                    <a:pt x="860" y="1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58"/>
            <p:cNvSpPr/>
            <p:nvPr/>
          </p:nvSpPr>
          <p:spPr>
            <a:xfrm>
              <a:off x="3172404" y="2393261"/>
              <a:ext cx="485694" cy="44732"/>
            </a:xfrm>
            <a:custGeom>
              <a:avLst/>
              <a:gdLst/>
              <a:ahLst/>
              <a:cxnLst/>
              <a:rect l="l" t="t" r="r" b="b"/>
              <a:pathLst>
                <a:path w="14213" h="1309" extrusionOk="0">
                  <a:moveTo>
                    <a:pt x="7106" y="1"/>
                  </a:moveTo>
                  <a:lnTo>
                    <a:pt x="5955" y="20"/>
                  </a:lnTo>
                  <a:lnTo>
                    <a:pt x="4881" y="59"/>
                  </a:lnTo>
                  <a:lnTo>
                    <a:pt x="3905" y="137"/>
                  </a:lnTo>
                  <a:lnTo>
                    <a:pt x="3007" y="255"/>
                  </a:lnTo>
                  <a:lnTo>
                    <a:pt x="2206" y="372"/>
                  </a:lnTo>
                  <a:lnTo>
                    <a:pt x="1464" y="489"/>
                  </a:lnTo>
                  <a:lnTo>
                    <a:pt x="820" y="625"/>
                  </a:lnTo>
                  <a:lnTo>
                    <a:pt x="254" y="762"/>
                  </a:lnTo>
                  <a:lnTo>
                    <a:pt x="117" y="821"/>
                  </a:lnTo>
                  <a:lnTo>
                    <a:pt x="39" y="899"/>
                  </a:lnTo>
                  <a:lnTo>
                    <a:pt x="0" y="996"/>
                  </a:lnTo>
                  <a:lnTo>
                    <a:pt x="0" y="1074"/>
                  </a:lnTo>
                  <a:lnTo>
                    <a:pt x="39" y="1172"/>
                  </a:lnTo>
                  <a:lnTo>
                    <a:pt x="137" y="1231"/>
                  </a:lnTo>
                  <a:lnTo>
                    <a:pt x="254" y="1289"/>
                  </a:lnTo>
                  <a:lnTo>
                    <a:pt x="430" y="1309"/>
                  </a:lnTo>
                  <a:lnTo>
                    <a:pt x="13783" y="1309"/>
                  </a:lnTo>
                  <a:lnTo>
                    <a:pt x="13939" y="1289"/>
                  </a:lnTo>
                  <a:lnTo>
                    <a:pt x="14056" y="1231"/>
                  </a:lnTo>
                  <a:lnTo>
                    <a:pt x="14154" y="1172"/>
                  </a:lnTo>
                  <a:lnTo>
                    <a:pt x="14193" y="1074"/>
                  </a:lnTo>
                  <a:lnTo>
                    <a:pt x="14212" y="996"/>
                  </a:lnTo>
                  <a:lnTo>
                    <a:pt x="14173" y="899"/>
                  </a:lnTo>
                  <a:lnTo>
                    <a:pt x="14076" y="821"/>
                  </a:lnTo>
                  <a:lnTo>
                    <a:pt x="13939" y="762"/>
                  </a:lnTo>
                  <a:lnTo>
                    <a:pt x="13373" y="625"/>
                  </a:lnTo>
                  <a:lnTo>
                    <a:pt x="12729" y="489"/>
                  </a:lnTo>
                  <a:lnTo>
                    <a:pt x="12006" y="372"/>
                  </a:lnTo>
                  <a:lnTo>
                    <a:pt x="11186" y="255"/>
                  </a:lnTo>
                  <a:lnTo>
                    <a:pt x="10288" y="137"/>
                  </a:lnTo>
                  <a:lnTo>
                    <a:pt x="9312" y="59"/>
                  </a:lnTo>
                  <a:lnTo>
                    <a:pt x="8239" y="20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58"/>
            <p:cNvSpPr/>
            <p:nvPr/>
          </p:nvSpPr>
          <p:spPr>
            <a:xfrm>
              <a:off x="3400535" y="2393261"/>
              <a:ext cx="257558" cy="44732"/>
            </a:xfrm>
            <a:custGeom>
              <a:avLst/>
              <a:gdLst/>
              <a:ahLst/>
              <a:cxnLst/>
              <a:rect l="l" t="t" r="r" b="b"/>
              <a:pathLst>
                <a:path w="7537" h="1309" extrusionOk="0">
                  <a:moveTo>
                    <a:pt x="1" y="1"/>
                  </a:moveTo>
                  <a:lnTo>
                    <a:pt x="1055" y="20"/>
                  </a:lnTo>
                  <a:lnTo>
                    <a:pt x="2051" y="79"/>
                  </a:lnTo>
                  <a:lnTo>
                    <a:pt x="2968" y="157"/>
                  </a:lnTo>
                  <a:lnTo>
                    <a:pt x="3808" y="274"/>
                  </a:lnTo>
                  <a:lnTo>
                    <a:pt x="4569" y="391"/>
                  </a:lnTo>
                  <a:lnTo>
                    <a:pt x="5252" y="508"/>
                  </a:lnTo>
                  <a:lnTo>
                    <a:pt x="5877" y="645"/>
                  </a:lnTo>
                  <a:lnTo>
                    <a:pt x="6404" y="762"/>
                  </a:lnTo>
                  <a:lnTo>
                    <a:pt x="6541" y="821"/>
                  </a:lnTo>
                  <a:lnTo>
                    <a:pt x="6638" y="899"/>
                  </a:lnTo>
                  <a:lnTo>
                    <a:pt x="6677" y="996"/>
                  </a:lnTo>
                  <a:lnTo>
                    <a:pt x="6658" y="1074"/>
                  </a:lnTo>
                  <a:lnTo>
                    <a:pt x="6619" y="1172"/>
                  </a:lnTo>
                  <a:lnTo>
                    <a:pt x="6521" y="1231"/>
                  </a:lnTo>
                  <a:lnTo>
                    <a:pt x="6404" y="1289"/>
                  </a:lnTo>
                  <a:lnTo>
                    <a:pt x="6248" y="1309"/>
                  </a:lnTo>
                  <a:lnTo>
                    <a:pt x="7107" y="1309"/>
                  </a:lnTo>
                  <a:lnTo>
                    <a:pt x="7263" y="1289"/>
                  </a:lnTo>
                  <a:lnTo>
                    <a:pt x="7380" y="1231"/>
                  </a:lnTo>
                  <a:lnTo>
                    <a:pt x="7478" y="1172"/>
                  </a:lnTo>
                  <a:lnTo>
                    <a:pt x="7517" y="1074"/>
                  </a:lnTo>
                  <a:lnTo>
                    <a:pt x="7536" y="996"/>
                  </a:lnTo>
                  <a:lnTo>
                    <a:pt x="7497" y="899"/>
                  </a:lnTo>
                  <a:lnTo>
                    <a:pt x="7400" y="821"/>
                  </a:lnTo>
                  <a:lnTo>
                    <a:pt x="7263" y="762"/>
                  </a:lnTo>
                  <a:lnTo>
                    <a:pt x="6697" y="625"/>
                  </a:lnTo>
                  <a:lnTo>
                    <a:pt x="6053" y="489"/>
                  </a:lnTo>
                  <a:lnTo>
                    <a:pt x="5330" y="372"/>
                  </a:lnTo>
                  <a:lnTo>
                    <a:pt x="4510" y="255"/>
                  </a:lnTo>
                  <a:lnTo>
                    <a:pt x="3612" y="137"/>
                  </a:lnTo>
                  <a:lnTo>
                    <a:pt x="2636" y="59"/>
                  </a:lnTo>
                  <a:lnTo>
                    <a:pt x="1563" y="20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8" name="Google Shape;4608;p58"/>
          <p:cNvGrpSpPr/>
          <p:nvPr/>
        </p:nvGrpSpPr>
        <p:grpSpPr>
          <a:xfrm>
            <a:off x="1762700" y="1733041"/>
            <a:ext cx="425622" cy="548543"/>
            <a:chOff x="2455275" y="1990991"/>
            <a:chExt cx="376957" cy="485694"/>
          </a:xfrm>
        </p:grpSpPr>
        <p:sp>
          <p:nvSpPr>
            <p:cNvPr id="4609" name="Google Shape;4609;p58"/>
            <p:cNvSpPr/>
            <p:nvPr/>
          </p:nvSpPr>
          <p:spPr>
            <a:xfrm>
              <a:off x="2542653" y="2110421"/>
              <a:ext cx="98759" cy="119433"/>
            </a:xfrm>
            <a:custGeom>
              <a:avLst/>
              <a:gdLst/>
              <a:ahLst/>
              <a:cxnLst/>
              <a:rect l="l" t="t" r="r" b="b"/>
              <a:pathLst>
                <a:path w="2890" h="3495" extrusionOk="0">
                  <a:moveTo>
                    <a:pt x="2187" y="0"/>
                  </a:moveTo>
                  <a:lnTo>
                    <a:pt x="1972" y="39"/>
                  </a:lnTo>
                  <a:lnTo>
                    <a:pt x="1816" y="78"/>
                  </a:lnTo>
                  <a:lnTo>
                    <a:pt x="1640" y="137"/>
                  </a:lnTo>
                  <a:lnTo>
                    <a:pt x="1465" y="215"/>
                  </a:lnTo>
                  <a:lnTo>
                    <a:pt x="1269" y="313"/>
                  </a:lnTo>
                  <a:lnTo>
                    <a:pt x="1074" y="430"/>
                  </a:lnTo>
                  <a:lnTo>
                    <a:pt x="879" y="586"/>
                  </a:lnTo>
                  <a:lnTo>
                    <a:pt x="684" y="781"/>
                  </a:lnTo>
                  <a:lnTo>
                    <a:pt x="508" y="1016"/>
                  </a:lnTo>
                  <a:lnTo>
                    <a:pt x="352" y="1289"/>
                  </a:lnTo>
                  <a:lnTo>
                    <a:pt x="196" y="1601"/>
                  </a:lnTo>
                  <a:lnTo>
                    <a:pt x="79" y="1953"/>
                  </a:lnTo>
                  <a:lnTo>
                    <a:pt x="1" y="2363"/>
                  </a:lnTo>
                  <a:lnTo>
                    <a:pt x="215" y="2382"/>
                  </a:lnTo>
                  <a:lnTo>
                    <a:pt x="450" y="2421"/>
                  </a:lnTo>
                  <a:lnTo>
                    <a:pt x="723" y="2519"/>
                  </a:lnTo>
                  <a:lnTo>
                    <a:pt x="879" y="2577"/>
                  </a:lnTo>
                  <a:lnTo>
                    <a:pt x="1016" y="2636"/>
                  </a:lnTo>
                  <a:lnTo>
                    <a:pt x="1152" y="2733"/>
                  </a:lnTo>
                  <a:lnTo>
                    <a:pt x="1289" y="2851"/>
                  </a:lnTo>
                  <a:lnTo>
                    <a:pt x="1426" y="2968"/>
                  </a:lnTo>
                  <a:lnTo>
                    <a:pt x="1543" y="3124"/>
                  </a:lnTo>
                  <a:lnTo>
                    <a:pt x="1640" y="3300"/>
                  </a:lnTo>
                  <a:lnTo>
                    <a:pt x="1718" y="3495"/>
                  </a:lnTo>
                  <a:lnTo>
                    <a:pt x="1816" y="3378"/>
                  </a:lnTo>
                  <a:lnTo>
                    <a:pt x="2070" y="3065"/>
                  </a:lnTo>
                  <a:lnTo>
                    <a:pt x="2246" y="2890"/>
                  </a:lnTo>
                  <a:lnTo>
                    <a:pt x="2441" y="2694"/>
                  </a:lnTo>
                  <a:lnTo>
                    <a:pt x="2675" y="2519"/>
                  </a:lnTo>
                  <a:lnTo>
                    <a:pt x="2890" y="2363"/>
                  </a:lnTo>
                  <a:lnTo>
                    <a:pt x="2851" y="2343"/>
                  </a:lnTo>
                  <a:lnTo>
                    <a:pt x="2753" y="2245"/>
                  </a:lnTo>
                  <a:lnTo>
                    <a:pt x="2597" y="2089"/>
                  </a:lnTo>
                  <a:lnTo>
                    <a:pt x="2519" y="1992"/>
                  </a:lnTo>
                  <a:lnTo>
                    <a:pt x="2441" y="1855"/>
                  </a:lnTo>
                  <a:lnTo>
                    <a:pt x="2363" y="1699"/>
                  </a:lnTo>
                  <a:lnTo>
                    <a:pt x="2304" y="1543"/>
                  </a:lnTo>
                  <a:lnTo>
                    <a:pt x="2246" y="1347"/>
                  </a:lnTo>
                  <a:lnTo>
                    <a:pt x="2207" y="1133"/>
                  </a:lnTo>
                  <a:lnTo>
                    <a:pt x="2187" y="879"/>
                  </a:lnTo>
                  <a:lnTo>
                    <a:pt x="2187" y="625"/>
                  </a:lnTo>
                  <a:lnTo>
                    <a:pt x="2226" y="332"/>
                  </a:lnTo>
                  <a:lnTo>
                    <a:pt x="2265" y="0"/>
                  </a:lnTo>
                  <a:close/>
                </a:path>
              </a:pathLst>
            </a:custGeom>
            <a:solidFill>
              <a:srgbClr val="FFC5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58"/>
            <p:cNvSpPr/>
            <p:nvPr/>
          </p:nvSpPr>
          <p:spPr>
            <a:xfrm>
              <a:off x="2588033" y="2110421"/>
              <a:ext cx="53377" cy="119433"/>
            </a:xfrm>
            <a:custGeom>
              <a:avLst/>
              <a:gdLst/>
              <a:ahLst/>
              <a:cxnLst/>
              <a:rect l="l" t="t" r="r" b="b"/>
              <a:pathLst>
                <a:path w="1562" h="3495" extrusionOk="0">
                  <a:moveTo>
                    <a:pt x="879" y="0"/>
                  </a:moveTo>
                  <a:lnTo>
                    <a:pt x="664" y="39"/>
                  </a:lnTo>
                  <a:lnTo>
                    <a:pt x="390" y="118"/>
                  </a:lnTo>
                  <a:lnTo>
                    <a:pt x="215" y="176"/>
                  </a:lnTo>
                  <a:lnTo>
                    <a:pt x="39" y="254"/>
                  </a:lnTo>
                  <a:lnTo>
                    <a:pt x="20" y="508"/>
                  </a:lnTo>
                  <a:lnTo>
                    <a:pt x="0" y="742"/>
                  </a:lnTo>
                  <a:lnTo>
                    <a:pt x="20" y="957"/>
                  </a:lnTo>
                  <a:lnTo>
                    <a:pt x="39" y="1172"/>
                  </a:lnTo>
                  <a:lnTo>
                    <a:pt x="78" y="1347"/>
                  </a:lnTo>
                  <a:lnTo>
                    <a:pt x="117" y="1523"/>
                  </a:lnTo>
                  <a:lnTo>
                    <a:pt x="176" y="1660"/>
                  </a:lnTo>
                  <a:lnTo>
                    <a:pt x="234" y="1796"/>
                  </a:lnTo>
                  <a:lnTo>
                    <a:pt x="293" y="1933"/>
                  </a:lnTo>
                  <a:lnTo>
                    <a:pt x="312" y="2089"/>
                  </a:lnTo>
                  <a:lnTo>
                    <a:pt x="332" y="2226"/>
                  </a:lnTo>
                  <a:lnTo>
                    <a:pt x="312" y="2363"/>
                  </a:lnTo>
                  <a:lnTo>
                    <a:pt x="293" y="2519"/>
                  </a:lnTo>
                  <a:lnTo>
                    <a:pt x="234" y="2655"/>
                  </a:lnTo>
                  <a:lnTo>
                    <a:pt x="156" y="2773"/>
                  </a:lnTo>
                  <a:lnTo>
                    <a:pt x="59" y="2890"/>
                  </a:lnTo>
                  <a:lnTo>
                    <a:pt x="39" y="2909"/>
                  </a:lnTo>
                  <a:lnTo>
                    <a:pt x="137" y="3026"/>
                  </a:lnTo>
                  <a:lnTo>
                    <a:pt x="234" y="3163"/>
                  </a:lnTo>
                  <a:lnTo>
                    <a:pt x="312" y="3319"/>
                  </a:lnTo>
                  <a:lnTo>
                    <a:pt x="390" y="3495"/>
                  </a:lnTo>
                  <a:lnTo>
                    <a:pt x="488" y="3378"/>
                  </a:lnTo>
                  <a:lnTo>
                    <a:pt x="742" y="3065"/>
                  </a:lnTo>
                  <a:lnTo>
                    <a:pt x="918" y="2890"/>
                  </a:lnTo>
                  <a:lnTo>
                    <a:pt x="1113" y="2694"/>
                  </a:lnTo>
                  <a:lnTo>
                    <a:pt x="1347" y="2519"/>
                  </a:lnTo>
                  <a:lnTo>
                    <a:pt x="1562" y="2363"/>
                  </a:lnTo>
                  <a:lnTo>
                    <a:pt x="1523" y="2343"/>
                  </a:lnTo>
                  <a:lnTo>
                    <a:pt x="1425" y="2245"/>
                  </a:lnTo>
                  <a:lnTo>
                    <a:pt x="1269" y="2089"/>
                  </a:lnTo>
                  <a:lnTo>
                    <a:pt x="1191" y="1992"/>
                  </a:lnTo>
                  <a:lnTo>
                    <a:pt x="1113" y="1855"/>
                  </a:lnTo>
                  <a:lnTo>
                    <a:pt x="1035" y="1699"/>
                  </a:lnTo>
                  <a:lnTo>
                    <a:pt x="976" y="1543"/>
                  </a:lnTo>
                  <a:lnTo>
                    <a:pt x="918" y="1347"/>
                  </a:lnTo>
                  <a:lnTo>
                    <a:pt x="879" y="1133"/>
                  </a:lnTo>
                  <a:lnTo>
                    <a:pt x="859" y="879"/>
                  </a:lnTo>
                  <a:lnTo>
                    <a:pt x="859" y="625"/>
                  </a:lnTo>
                  <a:lnTo>
                    <a:pt x="898" y="332"/>
                  </a:lnTo>
                  <a:lnTo>
                    <a:pt x="937" y="0"/>
                  </a:lnTo>
                  <a:close/>
                </a:path>
              </a:pathLst>
            </a:custGeom>
            <a:solidFill>
              <a:srgbClr val="E8A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58"/>
            <p:cNvSpPr/>
            <p:nvPr/>
          </p:nvSpPr>
          <p:spPr>
            <a:xfrm>
              <a:off x="2579353" y="2157100"/>
              <a:ext cx="238866" cy="304238"/>
            </a:xfrm>
            <a:custGeom>
              <a:avLst/>
              <a:gdLst/>
              <a:ahLst/>
              <a:cxnLst/>
              <a:rect l="l" t="t" r="r" b="b"/>
              <a:pathLst>
                <a:path w="6990" h="8903" extrusionOk="0">
                  <a:moveTo>
                    <a:pt x="3221" y="1"/>
                  </a:moveTo>
                  <a:lnTo>
                    <a:pt x="2850" y="40"/>
                  </a:lnTo>
                  <a:lnTo>
                    <a:pt x="2519" y="79"/>
                  </a:lnTo>
                  <a:lnTo>
                    <a:pt x="2206" y="138"/>
                  </a:lnTo>
                  <a:lnTo>
                    <a:pt x="1913" y="216"/>
                  </a:lnTo>
                  <a:lnTo>
                    <a:pt x="1660" y="313"/>
                  </a:lnTo>
                  <a:lnTo>
                    <a:pt x="1445" y="411"/>
                  </a:lnTo>
                  <a:lnTo>
                    <a:pt x="1230" y="508"/>
                  </a:lnTo>
                  <a:lnTo>
                    <a:pt x="1074" y="626"/>
                  </a:lnTo>
                  <a:lnTo>
                    <a:pt x="801" y="801"/>
                  </a:lnTo>
                  <a:lnTo>
                    <a:pt x="664" y="958"/>
                  </a:lnTo>
                  <a:lnTo>
                    <a:pt x="605" y="997"/>
                  </a:lnTo>
                  <a:lnTo>
                    <a:pt x="508" y="1094"/>
                  </a:lnTo>
                  <a:lnTo>
                    <a:pt x="410" y="1231"/>
                  </a:lnTo>
                  <a:lnTo>
                    <a:pt x="313" y="1426"/>
                  </a:lnTo>
                  <a:lnTo>
                    <a:pt x="195" y="1660"/>
                  </a:lnTo>
                  <a:lnTo>
                    <a:pt x="98" y="1992"/>
                  </a:lnTo>
                  <a:lnTo>
                    <a:pt x="59" y="2168"/>
                  </a:lnTo>
                  <a:lnTo>
                    <a:pt x="39" y="2363"/>
                  </a:lnTo>
                  <a:lnTo>
                    <a:pt x="20" y="2597"/>
                  </a:lnTo>
                  <a:lnTo>
                    <a:pt x="0" y="2832"/>
                  </a:lnTo>
                  <a:lnTo>
                    <a:pt x="0" y="3046"/>
                  </a:lnTo>
                  <a:lnTo>
                    <a:pt x="20" y="3281"/>
                  </a:lnTo>
                  <a:lnTo>
                    <a:pt x="98" y="3730"/>
                  </a:lnTo>
                  <a:lnTo>
                    <a:pt x="215" y="4179"/>
                  </a:lnTo>
                  <a:lnTo>
                    <a:pt x="352" y="4589"/>
                  </a:lnTo>
                  <a:lnTo>
                    <a:pt x="508" y="4960"/>
                  </a:lnTo>
                  <a:lnTo>
                    <a:pt x="644" y="5272"/>
                  </a:lnTo>
                  <a:lnTo>
                    <a:pt x="840" y="5662"/>
                  </a:lnTo>
                  <a:lnTo>
                    <a:pt x="879" y="5721"/>
                  </a:lnTo>
                  <a:lnTo>
                    <a:pt x="937" y="5740"/>
                  </a:lnTo>
                  <a:lnTo>
                    <a:pt x="1562" y="5779"/>
                  </a:lnTo>
                  <a:lnTo>
                    <a:pt x="2577" y="5897"/>
                  </a:lnTo>
                  <a:lnTo>
                    <a:pt x="3143" y="5975"/>
                  </a:lnTo>
                  <a:lnTo>
                    <a:pt x="3670" y="6072"/>
                  </a:lnTo>
                  <a:lnTo>
                    <a:pt x="4119" y="6189"/>
                  </a:lnTo>
                  <a:lnTo>
                    <a:pt x="4315" y="6248"/>
                  </a:lnTo>
                  <a:lnTo>
                    <a:pt x="4471" y="6326"/>
                  </a:lnTo>
                  <a:lnTo>
                    <a:pt x="4588" y="6404"/>
                  </a:lnTo>
                  <a:lnTo>
                    <a:pt x="4705" y="6502"/>
                  </a:lnTo>
                  <a:lnTo>
                    <a:pt x="4822" y="6619"/>
                  </a:lnTo>
                  <a:lnTo>
                    <a:pt x="4920" y="6756"/>
                  </a:lnTo>
                  <a:lnTo>
                    <a:pt x="4998" y="6892"/>
                  </a:lnTo>
                  <a:lnTo>
                    <a:pt x="5076" y="7048"/>
                  </a:lnTo>
                  <a:lnTo>
                    <a:pt x="5213" y="7341"/>
                  </a:lnTo>
                  <a:lnTo>
                    <a:pt x="5310" y="7654"/>
                  </a:lnTo>
                  <a:lnTo>
                    <a:pt x="5388" y="7927"/>
                  </a:lnTo>
                  <a:lnTo>
                    <a:pt x="5447" y="8317"/>
                  </a:lnTo>
                  <a:lnTo>
                    <a:pt x="5466" y="8376"/>
                  </a:lnTo>
                  <a:lnTo>
                    <a:pt x="5525" y="8415"/>
                  </a:lnTo>
                  <a:lnTo>
                    <a:pt x="6540" y="8883"/>
                  </a:lnTo>
                  <a:lnTo>
                    <a:pt x="6599" y="8903"/>
                  </a:lnTo>
                  <a:lnTo>
                    <a:pt x="6638" y="8883"/>
                  </a:lnTo>
                  <a:lnTo>
                    <a:pt x="6677" y="8844"/>
                  </a:lnTo>
                  <a:lnTo>
                    <a:pt x="6696" y="8786"/>
                  </a:lnTo>
                  <a:lnTo>
                    <a:pt x="6774" y="7458"/>
                  </a:lnTo>
                  <a:lnTo>
                    <a:pt x="6892" y="5409"/>
                  </a:lnTo>
                  <a:lnTo>
                    <a:pt x="6950" y="4354"/>
                  </a:lnTo>
                  <a:lnTo>
                    <a:pt x="6970" y="3378"/>
                  </a:lnTo>
                  <a:lnTo>
                    <a:pt x="6989" y="2617"/>
                  </a:lnTo>
                  <a:lnTo>
                    <a:pt x="6989" y="2324"/>
                  </a:lnTo>
                  <a:lnTo>
                    <a:pt x="6970" y="2129"/>
                  </a:lnTo>
                  <a:lnTo>
                    <a:pt x="6931" y="1953"/>
                  </a:lnTo>
                  <a:lnTo>
                    <a:pt x="6872" y="1777"/>
                  </a:lnTo>
                  <a:lnTo>
                    <a:pt x="6794" y="1602"/>
                  </a:lnTo>
                  <a:lnTo>
                    <a:pt x="6677" y="1426"/>
                  </a:lnTo>
                  <a:lnTo>
                    <a:pt x="6560" y="1270"/>
                  </a:lnTo>
                  <a:lnTo>
                    <a:pt x="6403" y="1114"/>
                  </a:lnTo>
                  <a:lnTo>
                    <a:pt x="6247" y="958"/>
                  </a:lnTo>
                  <a:lnTo>
                    <a:pt x="6052" y="821"/>
                  </a:lnTo>
                  <a:lnTo>
                    <a:pt x="5857" y="684"/>
                  </a:lnTo>
                  <a:lnTo>
                    <a:pt x="5642" y="548"/>
                  </a:lnTo>
                  <a:lnTo>
                    <a:pt x="5408" y="430"/>
                  </a:lnTo>
                  <a:lnTo>
                    <a:pt x="5154" y="333"/>
                  </a:lnTo>
                  <a:lnTo>
                    <a:pt x="4900" y="255"/>
                  </a:lnTo>
                  <a:lnTo>
                    <a:pt x="4627" y="177"/>
                  </a:lnTo>
                  <a:lnTo>
                    <a:pt x="4354" y="99"/>
                  </a:lnTo>
                  <a:lnTo>
                    <a:pt x="4061" y="59"/>
                  </a:lnTo>
                  <a:lnTo>
                    <a:pt x="3631" y="20"/>
                  </a:lnTo>
                  <a:lnTo>
                    <a:pt x="3221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58"/>
            <p:cNvSpPr/>
            <p:nvPr/>
          </p:nvSpPr>
          <p:spPr>
            <a:xfrm>
              <a:off x="2678075" y="2157783"/>
              <a:ext cx="140141" cy="303554"/>
            </a:xfrm>
            <a:custGeom>
              <a:avLst/>
              <a:gdLst/>
              <a:ahLst/>
              <a:cxnLst/>
              <a:rect l="l" t="t" r="r" b="b"/>
              <a:pathLst>
                <a:path w="4101" h="8883" extrusionOk="0">
                  <a:moveTo>
                    <a:pt x="1" y="0"/>
                  </a:moveTo>
                  <a:lnTo>
                    <a:pt x="313" y="39"/>
                  </a:lnTo>
                  <a:lnTo>
                    <a:pt x="606" y="79"/>
                  </a:lnTo>
                  <a:lnTo>
                    <a:pt x="879" y="157"/>
                  </a:lnTo>
                  <a:lnTo>
                    <a:pt x="1152" y="235"/>
                  </a:lnTo>
                  <a:lnTo>
                    <a:pt x="1406" y="313"/>
                  </a:lnTo>
                  <a:lnTo>
                    <a:pt x="1660" y="410"/>
                  </a:lnTo>
                  <a:lnTo>
                    <a:pt x="1894" y="528"/>
                  </a:lnTo>
                  <a:lnTo>
                    <a:pt x="2109" y="664"/>
                  </a:lnTo>
                  <a:lnTo>
                    <a:pt x="2304" y="801"/>
                  </a:lnTo>
                  <a:lnTo>
                    <a:pt x="2499" y="938"/>
                  </a:lnTo>
                  <a:lnTo>
                    <a:pt x="2656" y="1094"/>
                  </a:lnTo>
                  <a:lnTo>
                    <a:pt x="2812" y="1250"/>
                  </a:lnTo>
                  <a:lnTo>
                    <a:pt x="2948" y="1406"/>
                  </a:lnTo>
                  <a:lnTo>
                    <a:pt x="3046" y="1582"/>
                  </a:lnTo>
                  <a:lnTo>
                    <a:pt x="3124" y="1757"/>
                  </a:lnTo>
                  <a:lnTo>
                    <a:pt x="3183" y="1933"/>
                  </a:lnTo>
                  <a:lnTo>
                    <a:pt x="3222" y="2109"/>
                  </a:lnTo>
                  <a:lnTo>
                    <a:pt x="3241" y="2558"/>
                  </a:lnTo>
                  <a:lnTo>
                    <a:pt x="3241" y="3261"/>
                  </a:lnTo>
                  <a:lnTo>
                    <a:pt x="3202" y="4139"/>
                  </a:lnTo>
                  <a:lnTo>
                    <a:pt x="3163" y="5115"/>
                  </a:lnTo>
                  <a:lnTo>
                    <a:pt x="3065" y="7087"/>
                  </a:lnTo>
                  <a:lnTo>
                    <a:pt x="2968" y="8551"/>
                  </a:lnTo>
                  <a:lnTo>
                    <a:pt x="3651" y="8863"/>
                  </a:lnTo>
                  <a:lnTo>
                    <a:pt x="3710" y="8883"/>
                  </a:lnTo>
                  <a:lnTo>
                    <a:pt x="3749" y="8863"/>
                  </a:lnTo>
                  <a:lnTo>
                    <a:pt x="3788" y="8824"/>
                  </a:lnTo>
                  <a:lnTo>
                    <a:pt x="3807" y="8766"/>
                  </a:lnTo>
                  <a:lnTo>
                    <a:pt x="3885" y="7438"/>
                  </a:lnTo>
                  <a:lnTo>
                    <a:pt x="4003" y="5389"/>
                  </a:lnTo>
                  <a:lnTo>
                    <a:pt x="4061" y="4334"/>
                  </a:lnTo>
                  <a:lnTo>
                    <a:pt x="4081" y="3358"/>
                  </a:lnTo>
                  <a:lnTo>
                    <a:pt x="4100" y="2597"/>
                  </a:lnTo>
                  <a:lnTo>
                    <a:pt x="4100" y="2304"/>
                  </a:lnTo>
                  <a:lnTo>
                    <a:pt x="4081" y="2109"/>
                  </a:lnTo>
                  <a:lnTo>
                    <a:pt x="4042" y="1933"/>
                  </a:lnTo>
                  <a:lnTo>
                    <a:pt x="3983" y="1757"/>
                  </a:lnTo>
                  <a:lnTo>
                    <a:pt x="3905" y="1582"/>
                  </a:lnTo>
                  <a:lnTo>
                    <a:pt x="3788" y="1406"/>
                  </a:lnTo>
                  <a:lnTo>
                    <a:pt x="3671" y="1250"/>
                  </a:lnTo>
                  <a:lnTo>
                    <a:pt x="3514" y="1094"/>
                  </a:lnTo>
                  <a:lnTo>
                    <a:pt x="3358" y="938"/>
                  </a:lnTo>
                  <a:lnTo>
                    <a:pt x="3163" y="801"/>
                  </a:lnTo>
                  <a:lnTo>
                    <a:pt x="2968" y="664"/>
                  </a:lnTo>
                  <a:lnTo>
                    <a:pt x="2753" y="528"/>
                  </a:lnTo>
                  <a:lnTo>
                    <a:pt x="2519" y="410"/>
                  </a:lnTo>
                  <a:lnTo>
                    <a:pt x="2265" y="313"/>
                  </a:lnTo>
                  <a:lnTo>
                    <a:pt x="2011" y="235"/>
                  </a:lnTo>
                  <a:lnTo>
                    <a:pt x="1738" y="157"/>
                  </a:lnTo>
                  <a:lnTo>
                    <a:pt x="1465" y="79"/>
                  </a:lnTo>
                  <a:lnTo>
                    <a:pt x="1172" y="39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1F23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58"/>
            <p:cNvSpPr/>
            <p:nvPr/>
          </p:nvSpPr>
          <p:spPr>
            <a:xfrm>
              <a:off x="2752126" y="2243828"/>
              <a:ext cx="66090" cy="74769"/>
            </a:xfrm>
            <a:custGeom>
              <a:avLst/>
              <a:gdLst/>
              <a:ahLst/>
              <a:cxnLst/>
              <a:rect l="l" t="t" r="r" b="b"/>
              <a:pathLst>
                <a:path w="1934" h="2188" extrusionOk="0">
                  <a:moveTo>
                    <a:pt x="157" y="1"/>
                  </a:moveTo>
                  <a:lnTo>
                    <a:pt x="0" y="1192"/>
                  </a:lnTo>
                  <a:lnTo>
                    <a:pt x="1875" y="2187"/>
                  </a:lnTo>
                  <a:lnTo>
                    <a:pt x="1933" y="528"/>
                  </a:lnTo>
                  <a:lnTo>
                    <a:pt x="157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58"/>
            <p:cNvSpPr/>
            <p:nvPr/>
          </p:nvSpPr>
          <p:spPr>
            <a:xfrm>
              <a:off x="2455275" y="1990991"/>
              <a:ext cx="376957" cy="485694"/>
            </a:xfrm>
            <a:custGeom>
              <a:avLst/>
              <a:gdLst/>
              <a:ahLst/>
              <a:cxnLst/>
              <a:rect l="l" t="t" r="r" b="b"/>
              <a:pathLst>
                <a:path w="11031" h="14213" extrusionOk="0">
                  <a:moveTo>
                    <a:pt x="5505" y="1"/>
                  </a:moveTo>
                  <a:lnTo>
                    <a:pt x="5213" y="20"/>
                  </a:lnTo>
                  <a:lnTo>
                    <a:pt x="4920" y="59"/>
                  </a:lnTo>
                  <a:lnTo>
                    <a:pt x="4646" y="118"/>
                  </a:lnTo>
                  <a:lnTo>
                    <a:pt x="4354" y="177"/>
                  </a:lnTo>
                  <a:lnTo>
                    <a:pt x="4061" y="274"/>
                  </a:lnTo>
                  <a:lnTo>
                    <a:pt x="3787" y="372"/>
                  </a:lnTo>
                  <a:lnTo>
                    <a:pt x="3495" y="469"/>
                  </a:lnTo>
                  <a:lnTo>
                    <a:pt x="3221" y="606"/>
                  </a:lnTo>
                  <a:lnTo>
                    <a:pt x="2948" y="743"/>
                  </a:lnTo>
                  <a:lnTo>
                    <a:pt x="2694" y="899"/>
                  </a:lnTo>
                  <a:lnTo>
                    <a:pt x="2440" y="1075"/>
                  </a:lnTo>
                  <a:lnTo>
                    <a:pt x="2187" y="1270"/>
                  </a:lnTo>
                  <a:lnTo>
                    <a:pt x="1933" y="1465"/>
                  </a:lnTo>
                  <a:lnTo>
                    <a:pt x="1718" y="1699"/>
                  </a:lnTo>
                  <a:lnTo>
                    <a:pt x="1484" y="1934"/>
                  </a:lnTo>
                  <a:lnTo>
                    <a:pt x="1269" y="2187"/>
                  </a:lnTo>
                  <a:lnTo>
                    <a:pt x="1074" y="2461"/>
                  </a:lnTo>
                  <a:lnTo>
                    <a:pt x="898" y="2754"/>
                  </a:lnTo>
                  <a:lnTo>
                    <a:pt x="722" y="3046"/>
                  </a:lnTo>
                  <a:lnTo>
                    <a:pt x="566" y="3359"/>
                  </a:lnTo>
                  <a:lnTo>
                    <a:pt x="430" y="3710"/>
                  </a:lnTo>
                  <a:lnTo>
                    <a:pt x="313" y="4062"/>
                  </a:lnTo>
                  <a:lnTo>
                    <a:pt x="215" y="4432"/>
                  </a:lnTo>
                  <a:lnTo>
                    <a:pt x="137" y="4823"/>
                  </a:lnTo>
                  <a:lnTo>
                    <a:pt x="78" y="5213"/>
                  </a:lnTo>
                  <a:lnTo>
                    <a:pt x="20" y="5643"/>
                  </a:lnTo>
                  <a:lnTo>
                    <a:pt x="0" y="6072"/>
                  </a:lnTo>
                  <a:lnTo>
                    <a:pt x="20" y="6541"/>
                  </a:lnTo>
                  <a:lnTo>
                    <a:pt x="39" y="7009"/>
                  </a:lnTo>
                  <a:lnTo>
                    <a:pt x="98" y="7497"/>
                  </a:lnTo>
                  <a:lnTo>
                    <a:pt x="156" y="8005"/>
                  </a:lnTo>
                  <a:lnTo>
                    <a:pt x="625" y="10699"/>
                  </a:lnTo>
                  <a:lnTo>
                    <a:pt x="898" y="12495"/>
                  </a:lnTo>
                  <a:lnTo>
                    <a:pt x="1035" y="13569"/>
                  </a:lnTo>
                  <a:lnTo>
                    <a:pt x="1093" y="14115"/>
                  </a:lnTo>
                  <a:lnTo>
                    <a:pt x="1113" y="14174"/>
                  </a:lnTo>
                  <a:lnTo>
                    <a:pt x="1152" y="14193"/>
                  </a:lnTo>
                  <a:lnTo>
                    <a:pt x="1211" y="14213"/>
                  </a:lnTo>
                  <a:lnTo>
                    <a:pt x="1269" y="14213"/>
                  </a:lnTo>
                  <a:lnTo>
                    <a:pt x="3143" y="13295"/>
                  </a:lnTo>
                  <a:lnTo>
                    <a:pt x="3182" y="13256"/>
                  </a:lnTo>
                  <a:lnTo>
                    <a:pt x="3202" y="13198"/>
                  </a:lnTo>
                  <a:lnTo>
                    <a:pt x="3182" y="12378"/>
                  </a:lnTo>
                  <a:lnTo>
                    <a:pt x="3143" y="10914"/>
                  </a:lnTo>
                  <a:lnTo>
                    <a:pt x="3065" y="9157"/>
                  </a:lnTo>
                  <a:lnTo>
                    <a:pt x="3007" y="8278"/>
                  </a:lnTo>
                  <a:lnTo>
                    <a:pt x="2928" y="7458"/>
                  </a:lnTo>
                  <a:lnTo>
                    <a:pt x="2909" y="7029"/>
                  </a:lnTo>
                  <a:lnTo>
                    <a:pt x="2948" y="6638"/>
                  </a:lnTo>
                  <a:lnTo>
                    <a:pt x="3007" y="6268"/>
                  </a:lnTo>
                  <a:lnTo>
                    <a:pt x="3104" y="5936"/>
                  </a:lnTo>
                  <a:lnTo>
                    <a:pt x="3221" y="5623"/>
                  </a:lnTo>
                  <a:lnTo>
                    <a:pt x="3377" y="5330"/>
                  </a:lnTo>
                  <a:lnTo>
                    <a:pt x="3573" y="5077"/>
                  </a:lnTo>
                  <a:lnTo>
                    <a:pt x="3768" y="4823"/>
                  </a:lnTo>
                  <a:lnTo>
                    <a:pt x="3983" y="4628"/>
                  </a:lnTo>
                  <a:lnTo>
                    <a:pt x="4217" y="4432"/>
                  </a:lnTo>
                  <a:lnTo>
                    <a:pt x="4471" y="4296"/>
                  </a:lnTo>
                  <a:lnTo>
                    <a:pt x="4705" y="4159"/>
                  </a:lnTo>
                  <a:lnTo>
                    <a:pt x="4959" y="4062"/>
                  </a:lnTo>
                  <a:lnTo>
                    <a:pt x="5213" y="3983"/>
                  </a:lnTo>
                  <a:lnTo>
                    <a:pt x="5447" y="3944"/>
                  </a:lnTo>
                  <a:lnTo>
                    <a:pt x="5681" y="3925"/>
                  </a:lnTo>
                  <a:lnTo>
                    <a:pt x="6189" y="3944"/>
                  </a:lnTo>
                  <a:lnTo>
                    <a:pt x="6716" y="4003"/>
                  </a:lnTo>
                  <a:lnTo>
                    <a:pt x="7243" y="4062"/>
                  </a:lnTo>
                  <a:lnTo>
                    <a:pt x="7770" y="4140"/>
                  </a:lnTo>
                  <a:lnTo>
                    <a:pt x="8648" y="4315"/>
                  </a:lnTo>
                  <a:lnTo>
                    <a:pt x="9195" y="4432"/>
                  </a:lnTo>
                  <a:lnTo>
                    <a:pt x="9254" y="4432"/>
                  </a:lnTo>
                  <a:lnTo>
                    <a:pt x="9293" y="4413"/>
                  </a:lnTo>
                  <a:lnTo>
                    <a:pt x="9312" y="4374"/>
                  </a:lnTo>
                  <a:lnTo>
                    <a:pt x="11011" y="1114"/>
                  </a:lnTo>
                  <a:lnTo>
                    <a:pt x="11030" y="1055"/>
                  </a:lnTo>
                  <a:lnTo>
                    <a:pt x="11030" y="1016"/>
                  </a:lnTo>
                  <a:lnTo>
                    <a:pt x="10991" y="977"/>
                  </a:lnTo>
                  <a:lnTo>
                    <a:pt x="10952" y="958"/>
                  </a:lnTo>
                  <a:lnTo>
                    <a:pt x="10698" y="860"/>
                  </a:lnTo>
                  <a:lnTo>
                    <a:pt x="10308" y="723"/>
                  </a:lnTo>
                  <a:lnTo>
                    <a:pt x="9781" y="567"/>
                  </a:lnTo>
                  <a:lnTo>
                    <a:pt x="9156" y="391"/>
                  </a:lnTo>
                  <a:lnTo>
                    <a:pt x="8434" y="255"/>
                  </a:lnTo>
                  <a:lnTo>
                    <a:pt x="7614" y="118"/>
                  </a:lnTo>
                  <a:lnTo>
                    <a:pt x="7184" y="79"/>
                  </a:lnTo>
                  <a:lnTo>
                    <a:pt x="6735" y="40"/>
                  </a:lnTo>
                  <a:lnTo>
                    <a:pt x="6267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58"/>
            <p:cNvSpPr/>
            <p:nvPr/>
          </p:nvSpPr>
          <p:spPr>
            <a:xfrm>
              <a:off x="2491942" y="2125081"/>
              <a:ext cx="147489" cy="351601"/>
            </a:xfrm>
            <a:custGeom>
              <a:avLst/>
              <a:gdLst/>
              <a:ahLst/>
              <a:cxnLst/>
              <a:rect l="l" t="t" r="r" b="b"/>
              <a:pathLst>
                <a:path w="4316" h="10289" extrusionOk="0">
                  <a:moveTo>
                    <a:pt x="3749" y="1"/>
                  </a:moveTo>
                  <a:lnTo>
                    <a:pt x="3515" y="20"/>
                  </a:lnTo>
                  <a:lnTo>
                    <a:pt x="3281" y="59"/>
                  </a:lnTo>
                  <a:lnTo>
                    <a:pt x="3027" y="138"/>
                  </a:lnTo>
                  <a:lnTo>
                    <a:pt x="2773" y="235"/>
                  </a:lnTo>
                  <a:lnTo>
                    <a:pt x="2539" y="372"/>
                  </a:lnTo>
                  <a:lnTo>
                    <a:pt x="2285" y="508"/>
                  </a:lnTo>
                  <a:lnTo>
                    <a:pt x="2051" y="704"/>
                  </a:lnTo>
                  <a:lnTo>
                    <a:pt x="1836" y="899"/>
                  </a:lnTo>
                  <a:lnTo>
                    <a:pt x="1641" y="1153"/>
                  </a:lnTo>
                  <a:lnTo>
                    <a:pt x="1465" y="1406"/>
                  </a:lnTo>
                  <a:lnTo>
                    <a:pt x="1289" y="1699"/>
                  </a:lnTo>
                  <a:lnTo>
                    <a:pt x="1172" y="2012"/>
                  </a:lnTo>
                  <a:lnTo>
                    <a:pt x="1075" y="2344"/>
                  </a:lnTo>
                  <a:lnTo>
                    <a:pt x="1016" y="2714"/>
                  </a:lnTo>
                  <a:lnTo>
                    <a:pt x="977" y="3105"/>
                  </a:lnTo>
                  <a:lnTo>
                    <a:pt x="1016" y="3534"/>
                  </a:lnTo>
                  <a:lnTo>
                    <a:pt x="1075" y="4354"/>
                  </a:lnTo>
                  <a:lnTo>
                    <a:pt x="1133" y="5233"/>
                  </a:lnTo>
                  <a:lnTo>
                    <a:pt x="1211" y="6990"/>
                  </a:lnTo>
                  <a:lnTo>
                    <a:pt x="1270" y="8454"/>
                  </a:lnTo>
                  <a:lnTo>
                    <a:pt x="1270" y="9274"/>
                  </a:lnTo>
                  <a:lnTo>
                    <a:pt x="1250" y="9332"/>
                  </a:lnTo>
                  <a:lnTo>
                    <a:pt x="1211" y="9371"/>
                  </a:lnTo>
                  <a:lnTo>
                    <a:pt x="1" y="9957"/>
                  </a:lnTo>
                  <a:lnTo>
                    <a:pt x="20" y="10191"/>
                  </a:lnTo>
                  <a:lnTo>
                    <a:pt x="40" y="10250"/>
                  </a:lnTo>
                  <a:lnTo>
                    <a:pt x="79" y="10269"/>
                  </a:lnTo>
                  <a:lnTo>
                    <a:pt x="138" y="10289"/>
                  </a:lnTo>
                  <a:lnTo>
                    <a:pt x="196" y="10289"/>
                  </a:lnTo>
                  <a:lnTo>
                    <a:pt x="2070" y="9371"/>
                  </a:lnTo>
                  <a:lnTo>
                    <a:pt x="2109" y="9332"/>
                  </a:lnTo>
                  <a:lnTo>
                    <a:pt x="2129" y="9274"/>
                  </a:lnTo>
                  <a:lnTo>
                    <a:pt x="2109" y="8454"/>
                  </a:lnTo>
                  <a:lnTo>
                    <a:pt x="2070" y="6990"/>
                  </a:lnTo>
                  <a:lnTo>
                    <a:pt x="1992" y="5233"/>
                  </a:lnTo>
                  <a:lnTo>
                    <a:pt x="1934" y="4354"/>
                  </a:lnTo>
                  <a:lnTo>
                    <a:pt x="1855" y="3534"/>
                  </a:lnTo>
                  <a:lnTo>
                    <a:pt x="1836" y="3144"/>
                  </a:lnTo>
                  <a:lnTo>
                    <a:pt x="1855" y="2773"/>
                  </a:lnTo>
                  <a:lnTo>
                    <a:pt x="1914" y="2441"/>
                  </a:lnTo>
                  <a:lnTo>
                    <a:pt x="1992" y="2109"/>
                  </a:lnTo>
                  <a:lnTo>
                    <a:pt x="2109" y="1816"/>
                  </a:lnTo>
                  <a:lnTo>
                    <a:pt x="2226" y="1543"/>
                  </a:lnTo>
                  <a:lnTo>
                    <a:pt x="2402" y="1289"/>
                  </a:lnTo>
                  <a:lnTo>
                    <a:pt x="2578" y="1055"/>
                  </a:lnTo>
                  <a:lnTo>
                    <a:pt x="2753" y="840"/>
                  </a:lnTo>
                  <a:lnTo>
                    <a:pt x="2968" y="665"/>
                  </a:lnTo>
                  <a:lnTo>
                    <a:pt x="3183" y="489"/>
                  </a:lnTo>
                  <a:lnTo>
                    <a:pt x="3398" y="352"/>
                  </a:lnTo>
                  <a:lnTo>
                    <a:pt x="3632" y="235"/>
                  </a:lnTo>
                  <a:lnTo>
                    <a:pt x="3866" y="138"/>
                  </a:lnTo>
                  <a:lnTo>
                    <a:pt x="4101" y="79"/>
                  </a:lnTo>
                  <a:lnTo>
                    <a:pt x="4315" y="40"/>
                  </a:lnTo>
                  <a:lnTo>
                    <a:pt x="3749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58"/>
            <p:cNvSpPr/>
            <p:nvPr/>
          </p:nvSpPr>
          <p:spPr>
            <a:xfrm>
              <a:off x="2641375" y="1990991"/>
              <a:ext cx="190853" cy="151487"/>
            </a:xfrm>
            <a:custGeom>
              <a:avLst/>
              <a:gdLst/>
              <a:ahLst/>
              <a:cxnLst/>
              <a:rect l="l" t="t" r="r" b="b"/>
              <a:pathLst>
                <a:path w="5585" h="4433" extrusionOk="0">
                  <a:moveTo>
                    <a:pt x="1" y="1"/>
                  </a:moveTo>
                  <a:lnTo>
                    <a:pt x="430" y="40"/>
                  </a:lnTo>
                  <a:lnTo>
                    <a:pt x="860" y="59"/>
                  </a:lnTo>
                  <a:lnTo>
                    <a:pt x="1660" y="177"/>
                  </a:lnTo>
                  <a:lnTo>
                    <a:pt x="2382" y="294"/>
                  </a:lnTo>
                  <a:lnTo>
                    <a:pt x="3027" y="450"/>
                  </a:lnTo>
                  <a:lnTo>
                    <a:pt x="3593" y="587"/>
                  </a:lnTo>
                  <a:lnTo>
                    <a:pt x="4061" y="743"/>
                  </a:lnTo>
                  <a:lnTo>
                    <a:pt x="4413" y="860"/>
                  </a:lnTo>
                  <a:lnTo>
                    <a:pt x="4647" y="958"/>
                  </a:lnTo>
                  <a:lnTo>
                    <a:pt x="4706" y="977"/>
                  </a:lnTo>
                  <a:lnTo>
                    <a:pt x="4725" y="1016"/>
                  </a:lnTo>
                  <a:lnTo>
                    <a:pt x="4725" y="1055"/>
                  </a:lnTo>
                  <a:lnTo>
                    <a:pt x="4725" y="1114"/>
                  </a:lnTo>
                  <a:lnTo>
                    <a:pt x="3066" y="4276"/>
                  </a:lnTo>
                  <a:lnTo>
                    <a:pt x="3749" y="4432"/>
                  </a:lnTo>
                  <a:lnTo>
                    <a:pt x="3808" y="4432"/>
                  </a:lnTo>
                  <a:lnTo>
                    <a:pt x="3847" y="4413"/>
                  </a:lnTo>
                  <a:lnTo>
                    <a:pt x="3866" y="4374"/>
                  </a:lnTo>
                  <a:lnTo>
                    <a:pt x="5565" y="1114"/>
                  </a:lnTo>
                  <a:lnTo>
                    <a:pt x="5584" y="1055"/>
                  </a:lnTo>
                  <a:lnTo>
                    <a:pt x="5584" y="1016"/>
                  </a:lnTo>
                  <a:lnTo>
                    <a:pt x="5545" y="977"/>
                  </a:lnTo>
                  <a:lnTo>
                    <a:pt x="5506" y="958"/>
                  </a:lnTo>
                  <a:lnTo>
                    <a:pt x="5252" y="860"/>
                  </a:lnTo>
                  <a:lnTo>
                    <a:pt x="4862" y="723"/>
                  </a:lnTo>
                  <a:lnTo>
                    <a:pt x="4335" y="567"/>
                  </a:lnTo>
                  <a:lnTo>
                    <a:pt x="3710" y="391"/>
                  </a:lnTo>
                  <a:lnTo>
                    <a:pt x="2988" y="255"/>
                  </a:lnTo>
                  <a:lnTo>
                    <a:pt x="2168" y="118"/>
                  </a:lnTo>
                  <a:lnTo>
                    <a:pt x="1738" y="79"/>
                  </a:lnTo>
                  <a:lnTo>
                    <a:pt x="1289" y="40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58"/>
            <p:cNvSpPr/>
            <p:nvPr/>
          </p:nvSpPr>
          <p:spPr>
            <a:xfrm>
              <a:off x="2752126" y="2244511"/>
              <a:ext cx="66090" cy="74086"/>
            </a:xfrm>
            <a:custGeom>
              <a:avLst/>
              <a:gdLst/>
              <a:ahLst/>
              <a:cxnLst/>
              <a:rect l="l" t="t" r="r" b="b"/>
              <a:pathLst>
                <a:path w="1934" h="2168" extrusionOk="0">
                  <a:moveTo>
                    <a:pt x="215" y="0"/>
                  </a:moveTo>
                  <a:lnTo>
                    <a:pt x="176" y="20"/>
                  </a:lnTo>
                  <a:lnTo>
                    <a:pt x="157" y="39"/>
                  </a:lnTo>
                  <a:lnTo>
                    <a:pt x="137" y="78"/>
                  </a:lnTo>
                  <a:lnTo>
                    <a:pt x="0" y="1113"/>
                  </a:lnTo>
                  <a:lnTo>
                    <a:pt x="20" y="1172"/>
                  </a:lnTo>
                  <a:lnTo>
                    <a:pt x="59" y="1191"/>
                  </a:lnTo>
                  <a:lnTo>
                    <a:pt x="1875" y="2167"/>
                  </a:lnTo>
                  <a:lnTo>
                    <a:pt x="1933" y="508"/>
                  </a:lnTo>
                  <a:lnTo>
                    <a:pt x="254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4954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58"/>
            <p:cNvSpPr/>
            <p:nvPr/>
          </p:nvSpPr>
          <p:spPr>
            <a:xfrm>
              <a:off x="2787493" y="2253191"/>
              <a:ext cx="30721" cy="65406"/>
            </a:xfrm>
            <a:custGeom>
              <a:avLst/>
              <a:gdLst/>
              <a:ahLst/>
              <a:cxnLst/>
              <a:rect l="l" t="t" r="r" b="b"/>
              <a:pathLst>
                <a:path w="899" h="1914" extrusionOk="0">
                  <a:moveTo>
                    <a:pt x="39" y="0"/>
                  </a:moveTo>
                  <a:lnTo>
                    <a:pt x="0" y="1464"/>
                  </a:lnTo>
                  <a:lnTo>
                    <a:pt x="840" y="1913"/>
                  </a:lnTo>
                  <a:lnTo>
                    <a:pt x="898" y="25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3E48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58"/>
            <p:cNvSpPr/>
            <p:nvPr/>
          </p:nvSpPr>
          <p:spPr>
            <a:xfrm>
              <a:off x="2740781" y="2005685"/>
              <a:ext cx="46748" cy="89429"/>
            </a:xfrm>
            <a:custGeom>
              <a:avLst/>
              <a:gdLst/>
              <a:ahLst/>
              <a:cxnLst/>
              <a:rect l="l" t="t" r="r" b="b"/>
              <a:pathLst>
                <a:path w="1368" h="2617" extrusionOk="0">
                  <a:moveTo>
                    <a:pt x="957" y="0"/>
                  </a:moveTo>
                  <a:lnTo>
                    <a:pt x="20" y="2324"/>
                  </a:lnTo>
                  <a:lnTo>
                    <a:pt x="1" y="2402"/>
                  </a:lnTo>
                  <a:lnTo>
                    <a:pt x="20" y="2480"/>
                  </a:lnTo>
                  <a:lnTo>
                    <a:pt x="59" y="2558"/>
                  </a:lnTo>
                  <a:lnTo>
                    <a:pt x="137" y="2597"/>
                  </a:lnTo>
                  <a:lnTo>
                    <a:pt x="215" y="2616"/>
                  </a:lnTo>
                  <a:lnTo>
                    <a:pt x="274" y="2597"/>
                  </a:lnTo>
                  <a:lnTo>
                    <a:pt x="332" y="2577"/>
                  </a:lnTo>
                  <a:lnTo>
                    <a:pt x="372" y="2538"/>
                  </a:lnTo>
                  <a:lnTo>
                    <a:pt x="411" y="2480"/>
                  </a:lnTo>
                  <a:lnTo>
                    <a:pt x="1348" y="137"/>
                  </a:lnTo>
                  <a:lnTo>
                    <a:pt x="1367" y="118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58"/>
            <p:cNvSpPr/>
            <p:nvPr/>
          </p:nvSpPr>
          <p:spPr>
            <a:xfrm>
              <a:off x="2695435" y="1995023"/>
              <a:ext cx="32054" cy="91411"/>
            </a:xfrm>
            <a:custGeom>
              <a:avLst/>
              <a:gdLst/>
              <a:ahLst/>
              <a:cxnLst/>
              <a:rect l="l" t="t" r="r" b="b"/>
              <a:pathLst>
                <a:path w="938" h="2675" extrusionOk="0">
                  <a:moveTo>
                    <a:pt x="527" y="0"/>
                  </a:moveTo>
                  <a:lnTo>
                    <a:pt x="0" y="2421"/>
                  </a:lnTo>
                  <a:lnTo>
                    <a:pt x="0" y="2499"/>
                  </a:lnTo>
                  <a:lnTo>
                    <a:pt x="39" y="2577"/>
                  </a:lnTo>
                  <a:lnTo>
                    <a:pt x="98" y="2636"/>
                  </a:lnTo>
                  <a:lnTo>
                    <a:pt x="156" y="2675"/>
                  </a:lnTo>
                  <a:lnTo>
                    <a:pt x="273" y="2675"/>
                  </a:lnTo>
                  <a:lnTo>
                    <a:pt x="332" y="2636"/>
                  </a:lnTo>
                  <a:lnTo>
                    <a:pt x="391" y="2577"/>
                  </a:lnTo>
                  <a:lnTo>
                    <a:pt x="410" y="2518"/>
                  </a:lnTo>
                  <a:lnTo>
                    <a:pt x="937" y="59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58"/>
            <p:cNvSpPr/>
            <p:nvPr/>
          </p:nvSpPr>
          <p:spPr>
            <a:xfrm>
              <a:off x="2649405" y="1990991"/>
              <a:ext cx="22041" cy="90113"/>
            </a:xfrm>
            <a:custGeom>
              <a:avLst/>
              <a:gdLst/>
              <a:ahLst/>
              <a:cxnLst/>
              <a:rect l="l" t="t" r="r" b="b"/>
              <a:pathLst>
                <a:path w="645" h="2637" extrusionOk="0">
                  <a:moveTo>
                    <a:pt x="234" y="1"/>
                  </a:moveTo>
                  <a:lnTo>
                    <a:pt x="0" y="2402"/>
                  </a:lnTo>
                  <a:lnTo>
                    <a:pt x="0" y="2480"/>
                  </a:lnTo>
                  <a:lnTo>
                    <a:pt x="39" y="2558"/>
                  </a:lnTo>
                  <a:lnTo>
                    <a:pt x="98" y="2597"/>
                  </a:lnTo>
                  <a:lnTo>
                    <a:pt x="176" y="2636"/>
                  </a:lnTo>
                  <a:lnTo>
                    <a:pt x="215" y="2636"/>
                  </a:lnTo>
                  <a:lnTo>
                    <a:pt x="273" y="2617"/>
                  </a:lnTo>
                  <a:lnTo>
                    <a:pt x="351" y="2578"/>
                  </a:lnTo>
                  <a:lnTo>
                    <a:pt x="391" y="2519"/>
                  </a:lnTo>
                  <a:lnTo>
                    <a:pt x="410" y="2441"/>
                  </a:lnTo>
                  <a:lnTo>
                    <a:pt x="644" y="20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58"/>
            <p:cNvSpPr/>
            <p:nvPr/>
          </p:nvSpPr>
          <p:spPr>
            <a:xfrm>
              <a:off x="2486611" y="2403957"/>
              <a:ext cx="52079" cy="32703"/>
            </a:xfrm>
            <a:custGeom>
              <a:avLst/>
              <a:gdLst/>
              <a:ahLst/>
              <a:cxnLst/>
              <a:rect l="l" t="t" r="r" b="b"/>
              <a:pathLst>
                <a:path w="1524" h="957" extrusionOk="0">
                  <a:moveTo>
                    <a:pt x="1328" y="0"/>
                  </a:moveTo>
                  <a:lnTo>
                    <a:pt x="1250" y="20"/>
                  </a:lnTo>
                  <a:lnTo>
                    <a:pt x="1" y="547"/>
                  </a:lnTo>
                  <a:lnTo>
                    <a:pt x="59" y="957"/>
                  </a:lnTo>
                  <a:lnTo>
                    <a:pt x="98" y="937"/>
                  </a:lnTo>
                  <a:lnTo>
                    <a:pt x="1406" y="410"/>
                  </a:lnTo>
                  <a:lnTo>
                    <a:pt x="1465" y="351"/>
                  </a:lnTo>
                  <a:lnTo>
                    <a:pt x="1523" y="293"/>
                  </a:lnTo>
                  <a:lnTo>
                    <a:pt x="1523" y="215"/>
                  </a:lnTo>
                  <a:lnTo>
                    <a:pt x="1523" y="137"/>
                  </a:lnTo>
                  <a:lnTo>
                    <a:pt x="1465" y="59"/>
                  </a:lnTo>
                  <a:lnTo>
                    <a:pt x="1406" y="20"/>
                  </a:lnTo>
                  <a:lnTo>
                    <a:pt x="1328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58"/>
            <p:cNvSpPr/>
            <p:nvPr/>
          </p:nvSpPr>
          <p:spPr>
            <a:xfrm>
              <a:off x="2475266" y="2335887"/>
              <a:ext cx="63424" cy="29388"/>
            </a:xfrm>
            <a:custGeom>
              <a:avLst/>
              <a:gdLst/>
              <a:ahLst/>
              <a:cxnLst/>
              <a:rect l="l" t="t" r="r" b="b"/>
              <a:pathLst>
                <a:path w="1856" h="860" extrusionOk="0">
                  <a:moveTo>
                    <a:pt x="1602" y="1"/>
                  </a:moveTo>
                  <a:lnTo>
                    <a:pt x="1" y="450"/>
                  </a:lnTo>
                  <a:lnTo>
                    <a:pt x="79" y="860"/>
                  </a:lnTo>
                  <a:lnTo>
                    <a:pt x="98" y="840"/>
                  </a:lnTo>
                  <a:lnTo>
                    <a:pt x="1719" y="391"/>
                  </a:lnTo>
                  <a:lnTo>
                    <a:pt x="1777" y="372"/>
                  </a:lnTo>
                  <a:lnTo>
                    <a:pt x="1836" y="294"/>
                  </a:lnTo>
                  <a:lnTo>
                    <a:pt x="1855" y="235"/>
                  </a:lnTo>
                  <a:lnTo>
                    <a:pt x="1855" y="137"/>
                  </a:lnTo>
                  <a:lnTo>
                    <a:pt x="1816" y="79"/>
                  </a:lnTo>
                  <a:lnTo>
                    <a:pt x="1758" y="20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58"/>
            <p:cNvSpPr/>
            <p:nvPr/>
          </p:nvSpPr>
          <p:spPr>
            <a:xfrm>
              <a:off x="2585333" y="1998338"/>
              <a:ext cx="34753" cy="92095"/>
            </a:xfrm>
            <a:custGeom>
              <a:avLst/>
              <a:gdLst/>
              <a:ahLst/>
              <a:cxnLst/>
              <a:rect l="l" t="t" r="r" b="b"/>
              <a:pathLst>
                <a:path w="1017" h="2695" extrusionOk="0">
                  <a:moveTo>
                    <a:pt x="411" y="1"/>
                  </a:moveTo>
                  <a:lnTo>
                    <a:pt x="1" y="137"/>
                  </a:lnTo>
                  <a:lnTo>
                    <a:pt x="606" y="2539"/>
                  </a:lnTo>
                  <a:lnTo>
                    <a:pt x="645" y="2617"/>
                  </a:lnTo>
                  <a:lnTo>
                    <a:pt x="684" y="2656"/>
                  </a:lnTo>
                  <a:lnTo>
                    <a:pt x="743" y="2695"/>
                  </a:lnTo>
                  <a:lnTo>
                    <a:pt x="860" y="2695"/>
                  </a:lnTo>
                  <a:lnTo>
                    <a:pt x="938" y="2656"/>
                  </a:lnTo>
                  <a:lnTo>
                    <a:pt x="997" y="2597"/>
                  </a:lnTo>
                  <a:lnTo>
                    <a:pt x="1016" y="2519"/>
                  </a:lnTo>
                  <a:lnTo>
                    <a:pt x="1016" y="2441"/>
                  </a:lnTo>
                  <a:lnTo>
                    <a:pt x="411" y="20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58"/>
            <p:cNvSpPr/>
            <p:nvPr/>
          </p:nvSpPr>
          <p:spPr>
            <a:xfrm>
              <a:off x="2525977" y="2028375"/>
              <a:ext cx="56077" cy="81399"/>
            </a:xfrm>
            <a:custGeom>
              <a:avLst/>
              <a:gdLst/>
              <a:ahLst/>
              <a:cxnLst/>
              <a:rect l="l" t="t" r="r" b="b"/>
              <a:pathLst>
                <a:path w="1641" h="2382" extrusionOk="0">
                  <a:moveTo>
                    <a:pt x="332" y="0"/>
                  </a:moveTo>
                  <a:lnTo>
                    <a:pt x="1" y="254"/>
                  </a:lnTo>
                  <a:lnTo>
                    <a:pt x="1250" y="2284"/>
                  </a:lnTo>
                  <a:lnTo>
                    <a:pt x="1289" y="2323"/>
                  </a:lnTo>
                  <a:lnTo>
                    <a:pt x="1328" y="2362"/>
                  </a:lnTo>
                  <a:lnTo>
                    <a:pt x="1387" y="2382"/>
                  </a:lnTo>
                  <a:lnTo>
                    <a:pt x="1484" y="2382"/>
                  </a:lnTo>
                  <a:lnTo>
                    <a:pt x="1543" y="2362"/>
                  </a:lnTo>
                  <a:lnTo>
                    <a:pt x="1601" y="2304"/>
                  </a:lnTo>
                  <a:lnTo>
                    <a:pt x="1640" y="2226"/>
                  </a:lnTo>
                  <a:lnTo>
                    <a:pt x="1640" y="2148"/>
                  </a:lnTo>
                  <a:lnTo>
                    <a:pt x="1601" y="2070"/>
                  </a:lnTo>
                  <a:lnTo>
                    <a:pt x="352" y="20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58"/>
            <p:cNvSpPr/>
            <p:nvPr/>
          </p:nvSpPr>
          <p:spPr>
            <a:xfrm>
              <a:off x="2480631" y="2081717"/>
              <a:ext cx="66739" cy="55428"/>
            </a:xfrm>
            <a:custGeom>
              <a:avLst/>
              <a:gdLst/>
              <a:ahLst/>
              <a:cxnLst/>
              <a:rect l="l" t="t" r="r" b="b"/>
              <a:pathLst>
                <a:path w="1953" h="1622" extrusionOk="0">
                  <a:moveTo>
                    <a:pt x="215" y="1"/>
                  </a:moveTo>
                  <a:lnTo>
                    <a:pt x="0" y="372"/>
                  </a:lnTo>
                  <a:lnTo>
                    <a:pt x="1620" y="1563"/>
                  </a:lnTo>
                  <a:lnTo>
                    <a:pt x="1679" y="1602"/>
                  </a:lnTo>
                  <a:lnTo>
                    <a:pt x="1737" y="1621"/>
                  </a:lnTo>
                  <a:lnTo>
                    <a:pt x="1835" y="1602"/>
                  </a:lnTo>
                  <a:lnTo>
                    <a:pt x="1874" y="1563"/>
                  </a:lnTo>
                  <a:lnTo>
                    <a:pt x="1913" y="1524"/>
                  </a:lnTo>
                  <a:lnTo>
                    <a:pt x="1952" y="1446"/>
                  </a:lnTo>
                  <a:lnTo>
                    <a:pt x="1952" y="1367"/>
                  </a:lnTo>
                  <a:lnTo>
                    <a:pt x="1933" y="1309"/>
                  </a:lnTo>
                  <a:lnTo>
                    <a:pt x="1874" y="1231"/>
                  </a:lnTo>
                  <a:lnTo>
                    <a:pt x="234" y="2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58"/>
            <p:cNvSpPr/>
            <p:nvPr/>
          </p:nvSpPr>
          <p:spPr>
            <a:xfrm>
              <a:off x="2459274" y="2144456"/>
              <a:ext cx="68072" cy="27372"/>
            </a:xfrm>
            <a:custGeom>
              <a:avLst/>
              <a:gdLst/>
              <a:ahLst/>
              <a:cxnLst/>
              <a:rect l="l" t="t" r="r" b="b"/>
              <a:pathLst>
                <a:path w="1992" h="801" extrusionOk="0">
                  <a:moveTo>
                    <a:pt x="78" y="0"/>
                  </a:moveTo>
                  <a:lnTo>
                    <a:pt x="0" y="410"/>
                  </a:lnTo>
                  <a:lnTo>
                    <a:pt x="20" y="410"/>
                  </a:lnTo>
                  <a:lnTo>
                    <a:pt x="1738" y="800"/>
                  </a:lnTo>
                  <a:lnTo>
                    <a:pt x="1855" y="800"/>
                  </a:lnTo>
                  <a:lnTo>
                    <a:pt x="1913" y="761"/>
                  </a:lnTo>
                  <a:lnTo>
                    <a:pt x="1972" y="703"/>
                  </a:lnTo>
                  <a:lnTo>
                    <a:pt x="1992" y="644"/>
                  </a:lnTo>
                  <a:lnTo>
                    <a:pt x="1992" y="566"/>
                  </a:lnTo>
                  <a:lnTo>
                    <a:pt x="1972" y="488"/>
                  </a:lnTo>
                  <a:lnTo>
                    <a:pt x="1913" y="429"/>
                  </a:lnTo>
                  <a:lnTo>
                    <a:pt x="1835" y="390"/>
                  </a:lnTo>
                  <a:lnTo>
                    <a:pt x="117" y="2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58"/>
            <p:cNvSpPr/>
            <p:nvPr/>
          </p:nvSpPr>
          <p:spPr>
            <a:xfrm>
              <a:off x="2455275" y="2205829"/>
              <a:ext cx="68721" cy="18043"/>
            </a:xfrm>
            <a:custGeom>
              <a:avLst/>
              <a:gdLst/>
              <a:ahLst/>
              <a:cxnLst/>
              <a:rect l="l" t="t" r="r" b="b"/>
              <a:pathLst>
                <a:path w="2011" h="528" extrusionOk="0">
                  <a:moveTo>
                    <a:pt x="1777" y="0"/>
                  </a:moveTo>
                  <a:lnTo>
                    <a:pt x="0" y="98"/>
                  </a:lnTo>
                  <a:lnTo>
                    <a:pt x="20" y="527"/>
                  </a:lnTo>
                  <a:lnTo>
                    <a:pt x="1816" y="410"/>
                  </a:lnTo>
                  <a:lnTo>
                    <a:pt x="1894" y="390"/>
                  </a:lnTo>
                  <a:lnTo>
                    <a:pt x="1952" y="351"/>
                  </a:lnTo>
                  <a:lnTo>
                    <a:pt x="1991" y="273"/>
                  </a:lnTo>
                  <a:lnTo>
                    <a:pt x="2011" y="195"/>
                  </a:lnTo>
                  <a:lnTo>
                    <a:pt x="1972" y="117"/>
                  </a:lnTo>
                  <a:lnTo>
                    <a:pt x="1933" y="59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58"/>
            <p:cNvSpPr/>
            <p:nvPr/>
          </p:nvSpPr>
          <p:spPr>
            <a:xfrm>
              <a:off x="2462588" y="2266518"/>
              <a:ext cx="69439" cy="22041"/>
            </a:xfrm>
            <a:custGeom>
              <a:avLst/>
              <a:gdLst/>
              <a:ahLst/>
              <a:cxnLst/>
              <a:rect l="l" t="t" r="r" b="b"/>
              <a:pathLst>
                <a:path w="2032" h="645" extrusionOk="0">
                  <a:moveTo>
                    <a:pt x="1797" y="1"/>
                  </a:moveTo>
                  <a:lnTo>
                    <a:pt x="1" y="235"/>
                  </a:lnTo>
                  <a:lnTo>
                    <a:pt x="79" y="645"/>
                  </a:lnTo>
                  <a:lnTo>
                    <a:pt x="1856" y="411"/>
                  </a:lnTo>
                  <a:lnTo>
                    <a:pt x="1934" y="391"/>
                  </a:lnTo>
                  <a:lnTo>
                    <a:pt x="1992" y="332"/>
                  </a:lnTo>
                  <a:lnTo>
                    <a:pt x="2012" y="254"/>
                  </a:lnTo>
                  <a:lnTo>
                    <a:pt x="2031" y="176"/>
                  </a:lnTo>
                  <a:lnTo>
                    <a:pt x="1992" y="98"/>
                  </a:lnTo>
                  <a:lnTo>
                    <a:pt x="1953" y="40"/>
                  </a:lnTo>
                  <a:lnTo>
                    <a:pt x="1875" y="1"/>
                  </a:lnTo>
                  <a:close/>
                </a:path>
              </a:pathLst>
            </a:custGeom>
            <a:solidFill>
              <a:srgbClr val="DD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48" name="Google Shape;4648;p58"/>
          <p:cNvGrpSpPr/>
          <p:nvPr/>
        </p:nvGrpSpPr>
        <p:grpSpPr>
          <a:xfrm>
            <a:off x="7266021" y="1751304"/>
            <a:ext cx="512058" cy="512057"/>
            <a:chOff x="6256407" y="1990991"/>
            <a:chExt cx="486377" cy="485684"/>
          </a:xfrm>
        </p:grpSpPr>
        <p:sp>
          <p:nvSpPr>
            <p:cNvPr id="4649" name="Google Shape;4649;p58"/>
            <p:cNvSpPr/>
            <p:nvPr/>
          </p:nvSpPr>
          <p:spPr>
            <a:xfrm>
              <a:off x="6503230" y="1990991"/>
              <a:ext cx="192186" cy="70771"/>
            </a:xfrm>
            <a:custGeom>
              <a:avLst/>
              <a:gdLst/>
              <a:ahLst/>
              <a:cxnLst/>
              <a:rect l="l" t="t" r="r" b="b"/>
              <a:pathLst>
                <a:path w="5624" h="2071" extrusionOk="0">
                  <a:moveTo>
                    <a:pt x="1" y="1"/>
                  </a:moveTo>
                  <a:lnTo>
                    <a:pt x="2597" y="2070"/>
                  </a:lnTo>
                  <a:lnTo>
                    <a:pt x="5623" y="2070"/>
                  </a:lnTo>
                  <a:lnTo>
                    <a:pt x="157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58"/>
            <p:cNvSpPr/>
            <p:nvPr/>
          </p:nvSpPr>
          <p:spPr>
            <a:xfrm>
              <a:off x="6492568" y="2113087"/>
              <a:ext cx="14045" cy="351601"/>
            </a:xfrm>
            <a:custGeom>
              <a:avLst/>
              <a:gdLst/>
              <a:ahLst/>
              <a:cxnLst/>
              <a:rect l="l" t="t" r="r" b="b"/>
              <a:pathLst>
                <a:path w="411" h="10289" extrusionOk="0">
                  <a:moveTo>
                    <a:pt x="215" y="0"/>
                  </a:moveTo>
                  <a:lnTo>
                    <a:pt x="118" y="20"/>
                  </a:lnTo>
                  <a:lnTo>
                    <a:pt x="59" y="79"/>
                  </a:lnTo>
                  <a:lnTo>
                    <a:pt x="20" y="137"/>
                  </a:lnTo>
                  <a:lnTo>
                    <a:pt x="0" y="215"/>
                  </a:lnTo>
                  <a:lnTo>
                    <a:pt x="0" y="10074"/>
                  </a:lnTo>
                  <a:lnTo>
                    <a:pt x="20" y="10152"/>
                  </a:lnTo>
                  <a:lnTo>
                    <a:pt x="59" y="10230"/>
                  </a:lnTo>
                  <a:lnTo>
                    <a:pt x="118" y="10269"/>
                  </a:lnTo>
                  <a:lnTo>
                    <a:pt x="215" y="10289"/>
                  </a:lnTo>
                  <a:lnTo>
                    <a:pt x="293" y="10269"/>
                  </a:lnTo>
                  <a:lnTo>
                    <a:pt x="352" y="10230"/>
                  </a:lnTo>
                  <a:lnTo>
                    <a:pt x="391" y="10152"/>
                  </a:lnTo>
                  <a:lnTo>
                    <a:pt x="410" y="10074"/>
                  </a:lnTo>
                  <a:lnTo>
                    <a:pt x="410" y="215"/>
                  </a:lnTo>
                  <a:lnTo>
                    <a:pt x="391" y="137"/>
                  </a:lnTo>
                  <a:lnTo>
                    <a:pt x="352" y="79"/>
                  </a:lnTo>
                  <a:lnTo>
                    <a:pt x="293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58"/>
            <p:cNvSpPr/>
            <p:nvPr/>
          </p:nvSpPr>
          <p:spPr>
            <a:xfrm>
              <a:off x="6517924" y="2281861"/>
              <a:ext cx="34036" cy="182174"/>
            </a:xfrm>
            <a:custGeom>
              <a:avLst/>
              <a:gdLst/>
              <a:ahLst/>
              <a:cxnLst/>
              <a:rect l="l" t="t" r="r" b="b"/>
              <a:pathLst>
                <a:path w="996" h="5331" extrusionOk="0">
                  <a:moveTo>
                    <a:pt x="566" y="1"/>
                  </a:moveTo>
                  <a:lnTo>
                    <a:pt x="508" y="40"/>
                  </a:lnTo>
                  <a:lnTo>
                    <a:pt x="449" y="98"/>
                  </a:lnTo>
                  <a:lnTo>
                    <a:pt x="410" y="176"/>
                  </a:lnTo>
                  <a:lnTo>
                    <a:pt x="254" y="1133"/>
                  </a:lnTo>
                  <a:lnTo>
                    <a:pt x="20" y="2831"/>
                  </a:lnTo>
                  <a:lnTo>
                    <a:pt x="0" y="3007"/>
                  </a:lnTo>
                  <a:lnTo>
                    <a:pt x="0" y="3202"/>
                  </a:lnTo>
                  <a:lnTo>
                    <a:pt x="20" y="3397"/>
                  </a:lnTo>
                  <a:lnTo>
                    <a:pt x="39" y="3593"/>
                  </a:lnTo>
                  <a:lnTo>
                    <a:pt x="137" y="4003"/>
                  </a:lnTo>
                  <a:lnTo>
                    <a:pt x="234" y="4374"/>
                  </a:lnTo>
                  <a:lnTo>
                    <a:pt x="371" y="4705"/>
                  </a:lnTo>
                  <a:lnTo>
                    <a:pt x="469" y="4959"/>
                  </a:lnTo>
                  <a:lnTo>
                    <a:pt x="586" y="5232"/>
                  </a:lnTo>
                  <a:lnTo>
                    <a:pt x="625" y="5272"/>
                  </a:lnTo>
                  <a:lnTo>
                    <a:pt x="664" y="5311"/>
                  </a:lnTo>
                  <a:lnTo>
                    <a:pt x="723" y="5330"/>
                  </a:lnTo>
                  <a:lnTo>
                    <a:pt x="820" y="5330"/>
                  </a:lnTo>
                  <a:lnTo>
                    <a:pt x="879" y="5311"/>
                  </a:lnTo>
                  <a:lnTo>
                    <a:pt x="937" y="5272"/>
                  </a:lnTo>
                  <a:lnTo>
                    <a:pt x="976" y="5193"/>
                  </a:lnTo>
                  <a:lnTo>
                    <a:pt x="996" y="5115"/>
                  </a:lnTo>
                  <a:lnTo>
                    <a:pt x="976" y="5037"/>
                  </a:lnTo>
                  <a:lnTo>
                    <a:pt x="859" y="4823"/>
                  </a:lnTo>
                  <a:lnTo>
                    <a:pt x="762" y="4569"/>
                  </a:lnTo>
                  <a:lnTo>
                    <a:pt x="644" y="4276"/>
                  </a:lnTo>
                  <a:lnTo>
                    <a:pt x="547" y="3924"/>
                  </a:lnTo>
                  <a:lnTo>
                    <a:pt x="469" y="3573"/>
                  </a:lnTo>
                  <a:lnTo>
                    <a:pt x="430" y="3397"/>
                  </a:lnTo>
                  <a:lnTo>
                    <a:pt x="410" y="3222"/>
                  </a:lnTo>
                  <a:lnTo>
                    <a:pt x="410" y="3046"/>
                  </a:lnTo>
                  <a:lnTo>
                    <a:pt x="430" y="2870"/>
                  </a:lnTo>
                  <a:lnTo>
                    <a:pt x="683" y="1191"/>
                  </a:lnTo>
                  <a:lnTo>
                    <a:pt x="820" y="235"/>
                  </a:lnTo>
                  <a:lnTo>
                    <a:pt x="820" y="157"/>
                  </a:lnTo>
                  <a:lnTo>
                    <a:pt x="801" y="79"/>
                  </a:lnTo>
                  <a:lnTo>
                    <a:pt x="742" y="40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58"/>
            <p:cNvSpPr/>
            <p:nvPr/>
          </p:nvSpPr>
          <p:spPr>
            <a:xfrm>
              <a:off x="6447188" y="2281861"/>
              <a:ext cx="34070" cy="182174"/>
            </a:xfrm>
            <a:custGeom>
              <a:avLst/>
              <a:gdLst/>
              <a:ahLst/>
              <a:cxnLst/>
              <a:rect l="l" t="t" r="r" b="b"/>
              <a:pathLst>
                <a:path w="997" h="5331" extrusionOk="0">
                  <a:moveTo>
                    <a:pt x="352" y="1"/>
                  </a:moveTo>
                  <a:lnTo>
                    <a:pt x="274" y="40"/>
                  </a:lnTo>
                  <a:lnTo>
                    <a:pt x="216" y="79"/>
                  </a:lnTo>
                  <a:lnTo>
                    <a:pt x="177" y="157"/>
                  </a:lnTo>
                  <a:lnTo>
                    <a:pt x="177" y="235"/>
                  </a:lnTo>
                  <a:lnTo>
                    <a:pt x="333" y="1191"/>
                  </a:lnTo>
                  <a:lnTo>
                    <a:pt x="567" y="2870"/>
                  </a:lnTo>
                  <a:lnTo>
                    <a:pt x="587" y="3046"/>
                  </a:lnTo>
                  <a:lnTo>
                    <a:pt x="587" y="3222"/>
                  </a:lnTo>
                  <a:lnTo>
                    <a:pt x="567" y="3397"/>
                  </a:lnTo>
                  <a:lnTo>
                    <a:pt x="547" y="3573"/>
                  </a:lnTo>
                  <a:lnTo>
                    <a:pt x="450" y="3924"/>
                  </a:lnTo>
                  <a:lnTo>
                    <a:pt x="352" y="4276"/>
                  </a:lnTo>
                  <a:lnTo>
                    <a:pt x="235" y="4569"/>
                  </a:lnTo>
                  <a:lnTo>
                    <a:pt x="138" y="4823"/>
                  </a:lnTo>
                  <a:lnTo>
                    <a:pt x="40" y="5037"/>
                  </a:lnTo>
                  <a:lnTo>
                    <a:pt x="1" y="5115"/>
                  </a:lnTo>
                  <a:lnTo>
                    <a:pt x="20" y="5193"/>
                  </a:lnTo>
                  <a:lnTo>
                    <a:pt x="59" y="5272"/>
                  </a:lnTo>
                  <a:lnTo>
                    <a:pt x="118" y="5311"/>
                  </a:lnTo>
                  <a:lnTo>
                    <a:pt x="177" y="5330"/>
                  </a:lnTo>
                  <a:lnTo>
                    <a:pt x="274" y="5330"/>
                  </a:lnTo>
                  <a:lnTo>
                    <a:pt x="333" y="5311"/>
                  </a:lnTo>
                  <a:lnTo>
                    <a:pt x="372" y="5272"/>
                  </a:lnTo>
                  <a:lnTo>
                    <a:pt x="411" y="5232"/>
                  </a:lnTo>
                  <a:lnTo>
                    <a:pt x="528" y="4959"/>
                  </a:lnTo>
                  <a:lnTo>
                    <a:pt x="645" y="4705"/>
                  </a:lnTo>
                  <a:lnTo>
                    <a:pt x="762" y="4374"/>
                  </a:lnTo>
                  <a:lnTo>
                    <a:pt x="860" y="4003"/>
                  </a:lnTo>
                  <a:lnTo>
                    <a:pt x="957" y="3593"/>
                  </a:lnTo>
                  <a:lnTo>
                    <a:pt x="977" y="3397"/>
                  </a:lnTo>
                  <a:lnTo>
                    <a:pt x="996" y="3202"/>
                  </a:lnTo>
                  <a:lnTo>
                    <a:pt x="996" y="3007"/>
                  </a:lnTo>
                  <a:lnTo>
                    <a:pt x="996" y="2831"/>
                  </a:lnTo>
                  <a:lnTo>
                    <a:pt x="743" y="1133"/>
                  </a:lnTo>
                  <a:lnTo>
                    <a:pt x="587" y="176"/>
                  </a:lnTo>
                  <a:lnTo>
                    <a:pt x="547" y="98"/>
                  </a:lnTo>
                  <a:lnTo>
                    <a:pt x="489" y="40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58"/>
            <p:cNvSpPr/>
            <p:nvPr/>
          </p:nvSpPr>
          <p:spPr>
            <a:xfrm>
              <a:off x="6323110" y="2355911"/>
              <a:ext cx="34070" cy="108771"/>
            </a:xfrm>
            <a:custGeom>
              <a:avLst/>
              <a:gdLst/>
              <a:ahLst/>
              <a:cxnLst/>
              <a:rect l="l" t="t" r="r" b="b"/>
              <a:pathLst>
                <a:path w="997" h="3183" extrusionOk="0">
                  <a:moveTo>
                    <a:pt x="645" y="1"/>
                  </a:moveTo>
                  <a:lnTo>
                    <a:pt x="567" y="20"/>
                  </a:lnTo>
                  <a:lnTo>
                    <a:pt x="489" y="59"/>
                  </a:lnTo>
                  <a:lnTo>
                    <a:pt x="450" y="118"/>
                  </a:lnTo>
                  <a:lnTo>
                    <a:pt x="391" y="235"/>
                  </a:lnTo>
                  <a:lnTo>
                    <a:pt x="274" y="528"/>
                  </a:lnTo>
                  <a:lnTo>
                    <a:pt x="216" y="762"/>
                  </a:lnTo>
                  <a:lnTo>
                    <a:pt x="137" y="1035"/>
                  </a:lnTo>
                  <a:lnTo>
                    <a:pt x="79" y="1348"/>
                  </a:lnTo>
                  <a:lnTo>
                    <a:pt x="20" y="1738"/>
                  </a:lnTo>
                  <a:lnTo>
                    <a:pt x="1" y="1894"/>
                  </a:lnTo>
                  <a:lnTo>
                    <a:pt x="1" y="2031"/>
                  </a:lnTo>
                  <a:lnTo>
                    <a:pt x="20" y="2187"/>
                  </a:lnTo>
                  <a:lnTo>
                    <a:pt x="40" y="2304"/>
                  </a:lnTo>
                  <a:lnTo>
                    <a:pt x="118" y="2538"/>
                  </a:lnTo>
                  <a:lnTo>
                    <a:pt x="216" y="2734"/>
                  </a:lnTo>
                  <a:lnTo>
                    <a:pt x="333" y="2890"/>
                  </a:lnTo>
                  <a:lnTo>
                    <a:pt x="469" y="3026"/>
                  </a:lnTo>
                  <a:lnTo>
                    <a:pt x="586" y="3105"/>
                  </a:lnTo>
                  <a:lnTo>
                    <a:pt x="704" y="3163"/>
                  </a:lnTo>
                  <a:lnTo>
                    <a:pt x="782" y="3183"/>
                  </a:lnTo>
                  <a:lnTo>
                    <a:pt x="840" y="3163"/>
                  </a:lnTo>
                  <a:lnTo>
                    <a:pt x="899" y="3144"/>
                  </a:lnTo>
                  <a:lnTo>
                    <a:pt x="957" y="3105"/>
                  </a:lnTo>
                  <a:lnTo>
                    <a:pt x="977" y="3046"/>
                  </a:lnTo>
                  <a:lnTo>
                    <a:pt x="996" y="2968"/>
                  </a:lnTo>
                  <a:lnTo>
                    <a:pt x="977" y="2890"/>
                  </a:lnTo>
                  <a:lnTo>
                    <a:pt x="938" y="2812"/>
                  </a:lnTo>
                  <a:lnTo>
                    <a:pt x="860" y="2773"/>
                  </a:lnTo>
                  <a:lnTo>
                    <a:pt x="782" y="2734"/>
                  </a:lnTo>
                  <a:lnTo>
                    <a:pt x="684" y="2656"/>
                  </a:lnTo>
                  <a:lnTo>
                    <a:pt x="606" y="2577"/>
                  </a:lnTo>
                  <a:lnTo>
                    <a:pt x="508" y="2402"/>
                  </a:lnTo>
                  <a:lnTo>
                    <a:pt x="450" y="2226"/>
                  </a:lnTo>
                  <a:lnTo>
                    <a:pt x="411" y="2011"/>
                  </a:lnTo>
                  <a:lnTo>
                    <a:pt x="430" y="1777"/>
                  </a:lnTo>
                  <a:lnTo>
                    <a:pt x="489" y="1445"/>
                  </a:lnTo>
                  <a:lnTo>
                    <a:pt x="547" y="1133"/>
                  </a:lnTo>
                  <a:lnTo>
                    <a:pt x="606" y="899"/>
                  </a:lnTo>
                  <a:lnTo>
                    <a:pt x="665" y="684"/>
                  </a:lnTo>
                  <a:lnTo>
                    <a:pt x="762" y="410"/>
                  </a:lnTo>
                  <a:lnTo>
                    <a:pt x="801" y="313"/>
                  </a:lnTo>
                  <a:lnTo>
                    <a:pt x="840" y="235"/>
                  </a:lnTo>
                  <a:lnTo>
                    <a:pt x="821" y="157"/>
                  </a:lnTo>
                  <a:lnTo>
                    <a:pt x="782" y="79"/>
                  </a:lnTo>
                  <a:lnTo>
                    <a:pt x="723" y="20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58"/>
            <p:cNvSpPr/>
            <p:nvPr/>
          </p:nvSpPr>
          <p:spPr>
            <a:xfrm>
              <a:off x="6272434" y="2355911"/>
              <a:ext cx="34036" cy="108771"/>
            </a:xfrm>
            <a:custGeom>
              <a:avLst/>
              <a:gdLst/>
              <a:ahLst/>
              <a:cxnLst/>
              <a:rect l="l" t="t" r="r" b="b"/>
              <a:pathLst>
                <a:path w="996" h="3183" extrusionOk="0">
                  <a:moveTo>
                    <a:pt x="352" y="1"/>
                  </a:moveTo>
                  <a:lnTo>
                    <a:pt x="273" y="20"/>
                  </a:lnTo>
                  <a:lnTo>
                    <a:pt x="215" y="79"/>
                  </a:lnTo>
                  <a:lnTo>
                    <a:pt x="176" y="157"/>
                  </a:lnTo>
                  <a:lnTo>
                    <a:pt x="156" y="235"/>
                  </a:lnTo>
                  <a:lnTo>
                    <a:pt x="195" y="313"/>
                  </a:lnTo>
                  <a:lnTo>
                    <a:pt x="234" y="410"/>
                  </a:lnTo>
                  <a:lnTo>
                    <a:pt x="332" y="684"/>
                  </a:lnTo>
                  <a:lnTo>
                    <a:pt x="391" y="899"/>
                  </a:lnTo>
                  <a:lnTo>
                    <a:pt x="449" y="1133"/>
                  </a:lnTo>
                  <a:lnTo>
                    <a:pt x="508" y="1445"/>
                  </a:lnTo>
                  <a:lnTo>
                    <a:pt x="566" y="1777"/>
                  </a:lnTo>
                  <a:lnTo>
                    <a:pt x="586" y="2011"/>
                  </a:lnTo>
                  <a:lnTo>
                    <a:pt x="566" y="2226"/>
                  </a:lnTo>
                  <a:lnTo>
                    <a:pt x="488" y="2402"/>
                  </a:lnTo>
                  <a:lnTo>
                    <a:pt x="391" y="2577"/>
                  </a:lnTo>
                  <a:lnTo>
                    <a:pt x="312" y="2656"/>
                  </a:lnTo>
                  <a:lnTo>
                    <a:pt x="234" y="2734"/>
                  </a:lnTo>
                  <a:lnTo>
                    <a:pt x="137" y="2773"/>
                  </a:lnTo>
                  <a:lnTo>
                    <a:pt x="78" y="2812"/>
                  </a:lnTo>
                  <a:lnTo>
                    <a:pt x="20" y="2890"/>
                  </a:lnTo>
                  <a:lnTo>
                    <a:pt x="0" y="2968"/>
                  </a:lnTo>
                  <a:lnTo>
                    <a:pt x="20" y="3046"/>
                  </a:lnTo>
                  <a:lnTo>
                    <a:pt x="59" y="3105"/>
                  </a:lnTo>
                  <a:lnTo>
                    <a:pt x="98" y="3144"/>
                  </a:lnTo>
                  <a:lnTo>
                    <a:pt x="156" y="3163"/>
                  </a:lnTo>
                  <a:lnTo>
                    <a:pt x="215" y="3183"/>
                  </a:lnTo>
                  <a:lnTo>
                    <a:pt x="293" y="3163"/>
                  </a:lnTo>
                  <a:lnTo>
                    <a:pt x="430" y="3085"/>
                  </a:lnTo>
                  <a:lnTo>
                    <a:pt x="566" y="2987"/>
                  </a:lnTo>
                  <a:lnTo>
                    <a:pt x="703" y="2851"/>
                  </a:lnTo>
                  <a:lnTo>
                    <a:pt x="820" y="2675"/>
                  </a:lnTo>
                  <a:lnTo>
                    <a:pt x="879" y="2558"/>
                  </a:lnTo>
                  <a:lnTo>
                    <a:pt x="937" y="2421"/>
                  </a:lnTo>
                  <a:lnTo>
                    <a:pt x="976" y="2285"/>
                  </a:lnTo>
                  <a:lnTo>
                    <a:pt x="996" y="2109"/>
                  </a:lnTo>
                  <a:lnTo>
                    <a:pt x="996" y="1933"/>
                  </a:lnTo>
                  <a:lnTo>
                    <a:pt x="976" y="1738"/>
                  </a:lnTo>
                  <a:lnTo>
                    <a:pt x="918" y="1348"/>
                  </a:lnTo>
                  <a:lnTo>
                    <a:pt x="859" y="1035"/>
                  </a:lnTo>
                  <a:lnTo>
                    <a:pt x="781" y="762"/>
                  </a:lnTo>
                  <a:lnTo>
                    <a:pt x="722" y="528"/>
                  </a:lnTo>
                  <a:lnTo>
                    <a:pt x="605" y="235"/>
                  </a:lnTo>
                  <a:lnTo>
                    <a:pt x="566" y="118"/>
                  </a:lnTo>
                  <a:lnTo>
                    <a:pt x="508" y="59"/>
                  </a:lnTo>
                  <a:lnTo>
                    <a:pt x="430" y="20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58"/>
            <p:cNvSpPr/>
            <p:nvPr/>
          </p:nvSpPr>
          <p:spPr>
            <a:xfrm>
              <a:off x="6642001" y="2355911"/>
              <a:ext cx="34036" cy="108771"/>
            </a:xfrm>
            <a:custGeom>
              <a:avLst/>
              <a:gdLst/>
              <a:ahLst/>
              <a:cxnLst/>
              <a:rect l="l" t="t" r="r" b="b"/>
              <a:pathLst>
                <a:path w="996" h="3183" extrusionOk="0">
                  <a:moveTo>
                    <a:pt x="352" y="1"/>
                  </a:moveTo>
                  <a:lnTo>
                    <a:pt x="274" y="20"/>
                  </a:lnTo>
                  <a:lnTo>
                    <a:pt x="215" y="79"/>
                  </a:lnTo>
                  <a:lnTo>
                    <a:pt x="176" y="157"/>
                  </a:lnTo>
                  <a:lnTo>
                    <a:pt x="156" y="235"/>
                  </a:lnTo>
                  <a:lnTo>
                    <a:pt x="196" y="313"/>
                  </a:lnTo>
                  <a:lnTo>
                    <a:pt x="235" y="410"/>
                  </a:lnTo>
                  <a:lnTo>
                    <a:pt x="332" y="684"/>
                  </a:lnTo>
                  <a:lnTo>
                    <a:pt x="391" y="899"/>
                  </a:lnTo>
                  <a:lnTo>
                    <a:pt x="449" y="1133"/>
                  </a:lnTo>
                  <a:lnTo>
                    <a:pt x="508" y="1445"/>
                  </a:lnTo>
                  <a:lnTo>
                    <a:pt x="566" y="1777"/>
                  </a:lnTo>
                  <a:lnTo>
                    <a:pt x="586" y="2011"/>
                  </a:lnTo>
                  <a:lnTo>
                    <a:pt x="566" y="2226"/>
                  </a:lnTo>
                  <a:lnTo>
                    <a:pt x="488" y="2402"/>
                  </a:lnTo>
                  <a:lnTo>
                    <a:pt x="391" y="2577"/>
                  </a:lnTo>
                  <a:lnTo>
                    <a:pt x="313" y="2656"/>
                  </a:lnTo>
                  <a:lnTo>
                    <a:pt x="235" y="2734"/>
                  </a:lnTo>
                  <a:lnTo>
                    <a:pt x="137" y="2773"/>
                  </a:lnTo>
                  <a:lnTo>
                    <a:pt x="78" y="2812"/>
                  </a:lnTo>
                  <a:lnTo>
                    <a:pt x="20" y="2890"/>
                  </a:lnTo>
                  <a:lnTo>
                    <a:pt x="0" y="2968"/>
                  </a:lnTo>
                  <a:lnTo>
                    <a:pt x="20" y="3046"/>
                  </a:lnTo>
                  <a:lnTo>
                    <a:pt x="59" y="3105"/>
                  </a:lnTo>
                  <a:lnTo>
                    <a:pt x="98" y="3144"/>
                  </a:lnTo>
                  <a:lnTo>
                    <a:pt x="156" y="3163"/>
                  </a:lnTo>
                  <a:lnTo>
                    <a:pt x="215" y="3183"/>
                  </a:lnTo>
                  <a:lnTo>
                    <a:pt x="293" y="3163"/>
                  </a:lnTo>
                  <a:lnTo>
                    <a:pt x="430" y="3085"/>
                  </a:lnTo>
                  <a:lnTo>
                    <a:pt x="566" y="2987"/>
                  </a:lnTo>
                  <a:lnTo>
                    <a:pt x="703" y="2851"/>
                  </a:lnTo>
                  <a:lnTo>
                    <a:pt x="820" y="2675"/>
                  </a:lnTo>
                  <a:lnTo>
                    <a:pt x="879" y="2558"/>
                  </a:lnTo>
                  <a:lnTo>
                    <a:pt x="937" y="2421"/>
                  </a:lnTo>
                  <a:lnTo>
                    <a:pt x="976" y="2285"/>
                  </a:lnTo>
                  <a:lnTo>
                    <a:pt x="996" y="2109"/>
                  </a:lnTo>
                  <a:lnTo>
                    <a:pt x="996" y="1933"/>
                  </a:lnTo>
                  <a:lnTo>
                    <a:pt x="976" y="1738"/>
                  </a:lnTo>
                  <a:lnTo>
                    <a:pt x="918" y="1348"/>
                  </a:lnTo>
                  <a:lnTo>
                    <a:pt x="859" y="1035"/>
                  </a:lnTo>
                  <a:lnTo>
                    <a:pt x="781" y="762"/>
                  </a:lnTo>
                  <a:lnTo>
                    <a:pt x="723" y="528"/>
                  </a:lnTo>
                  <a:lnTo>
                    <a:pt x="605" y="235"/>
                  </a:lnTo>
                  <a:lnTo>
                    <a:pt x="547" y="118"/>
                  </a:lnTo>
                  <a:lnTo>
                    <a:pt x="508" y="59"/>
                  </a:lnTo>
                  <a:lnTo>
                    <a:pt x="430" y="20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58"/>
            <p:cNvSpPr/>
            <p:nvPr/>
          </p:nvSpPr>
          <p:spPr>
            <a:xfrm>
              <a:off x="6692678" y="2355911"/>
              <a:ext cx="34070" cy="108771"/>
            </a:xfrm>
            <a:custGeom>
              <a:avLst/>
              <a:gdLst/>
              <a:ahLst/>
              <a:cxnLst/>
              <a:rect l="l" t="t" r="r" b="b"/>
              <a:pathLst>
                <a:path w="997" h="3183" extrusionOk="0">
                  <a:moveTo>
                    <a:pt x="645" y="1"/>
                  </a:moveTo>
                  <a:lnTo>
                    <a:pt x="567" y="20"/>
                  </a:lnTo>
                  <a:lnTo>
                    <a:pt x="489" y="59"/>
                  </a:lnTo>
                  <a:lnTo>
                    <a:pt x="450" y="118"/>
                  </a:lnTo>
                  <a:lnTo>
                    <a:pt x="391" y="235"/>
                  </a:lnTo>
                  <a:lnTo>
                    <a:pt x="274" y="528"/>
                  </a:lnTo>
                  <a:lnTo>
                    <a:pt x="216" y="762"/>
                  </a:lnTo>
                  <a:lnTo>
                    <a:pt x="138" y="1035"/>
                  </a:lnTo>
                  <a:lnTo>
                    <a:pt x="79" y="1348"/>
                  </a:lnTo>
                  <a:lnTo>
                    <a:pt x="20" y="1738"/>
                  </a:lnTo>
                  <a:lnTo>
                    <a:pt x="1" y="1894"/>
                  </a:lnTo>
                  <a:lnTo>
                    <a:pt x="1" y="2031"/>
                  </a:lnTo>
                  <a:lnTo>
                    <a:pt x="20" y="2187"/>
                  </a:lnTo>
                  <a:lnTo>
                    <a:pt x="40" y="2304"/>
                  </a:lnTo>
                  <a:lnTo>
                    <a:pt x="99" y="2538"/>
                  </a:lnTo>
                  <a:lnTo>
                    <a:pt x="216" y="2734"/>
                  </a:lnTo>
                  <a:lnTo>
                    <a:pt x="333" y="2890"/>
                  </a:lnTo>
                  <a:lnTo>
                    <a:pt x="470" y="3026"/>
                  </a:lnTo>
                  <a:lnTo>
                    <a:pt x="587" y="3105"/>
                  </a:lnTo>
                  <a:lnTo>
                    <a:pt x="704" y="3163"/>
                  </a:lnTo>
                  <a:lnTo>
                    <a:pt x="782" y="3183"/>
                  </a:lnTo>
                  <a:lnTo>
                    <a:pt x="840" y="3163"/>
                  </a:lnTo>
                  <a:lnTo>
                    <a:pt x="899" y="3144"/>
                  </a:lnTo>
                  <a:lnTo>
                    <a:pt x="958" y="3105"/>
                  </a:lnTo>
                  <a:lnTo>
                    <a:pt x="977" y="3046"/>
                  </a:lnTo>
                  <a:lnTo>
                    <a:pt x="997" y="2968"/>
                  </a:lnTo>
                  <a:lnTo>
                    <a:pt x="977" y="2890"/>
                  </a:lnTo>
                  <a:lnTo>
                    <a:pt x="938" y="2812"/>
                  </a:lnTo>
                  <a:lnTo>
                    <a:pt x="860" y="2773"/>
                  </a:lnTo>
                  <a:lnTo>
                    <a:pt x="782" y="2734"/>
                  </a:lnTo>
                  <a:lnTo>
                    <a:pt x="684" y="2656"/>
                  </a:lnTo>
                  <a:lnTo>
                    <a:pt x="606" y="2577"/>
                  </a:lnTo>
                  <a:lnTo>
                    <a:pt x="509" y="2402"/>
                  </a:lnTo>
                  <a:lnTo>
                    <a:pt x="430" y="2226"/>
                  </a:lnTo>
                  <a:lnTo>
                    <a:pt x="411" y="2011"/>
                  </a:lnTo>
                  <a:lnTo>
                    <a:pt x="430" y="1777"/>
                  </a:lnTo>
                  <a:lnTo>
                    <a:pt x="489" y="1445"/>
                  </a:lnTo>
                  <a:lnTo>
                    <a:pt x="548" y="1133"/>
                  </a:lnTo>
                  <a:lnTo>
                    <a:pt x="606" y="899"/>
                  </a:lnTo>
                  <a:lnTo>
                    <a:pt x="665" y="684"/>
                  </a:lnTo>
                  <a:lnTo>
                    <a:pt x="762" y="410"/>
                  </a:lnTo>
                  <a:lnTo>
                    <a:pt x="801" y="313"/>
                  </a:lnTo>
                  <a:lnTo>
                    <a:pt x="840" y="235"/>
                  </a:lnTo>
                  <a:lnTo>
                    <a:pt x="821" y="157"/>
                  </a:lnTo>
                  <a:lnTo>
                    <a:pt x="782" y="79"/>
                  </a:lnTo>
                  <a:lnTo>
                    <a:pt x="723" y="20"/>
                  </a:lnTo>
                  <a:lnTo>
                    <a:pt x="645" y="1"/>
                  </a:lnTo>
                  <a:close/>
                </a:path>
              </a:pathLst>
            </a:custGeom>
            <a:solidFill>
              <a:srgbClr val="283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58"/>
            <p:cNvSpPr/>
            <p:nvPr/>
          </p:nvSpPr>
          <p:spPr>
            <a:xfrm>
              <a:off x="6379152" y="2263852"/>
              <a:ext cx="240882" cy="29388"/>
            </a:xfrm>
            <a:custGeom>
              <a:avLst/>
              <a:gdLst/>
              <a:ahLst/>
              <a:cxnLst/>
              <a:rect l="l" t="t" r="r" b="b"/>
              <a:pathLst>
                <a:path w="7049" h="860" extrusionOk="0">
                  <a:moveTo>
                    <a:pt x="352" y="0"/>
                  </a:moveTo>
                  <a:lnTo>
                    <a:pt x="274" y="40"/>
                  </a:lnTo>
                  <a:lnTo>
                    <a:pt x="196" y="79"/>
                  </a:lnTo>
                  <a:lnTo>
                    <a:pt x="137" y="118"/>
                  </a:lnTo>
                  <a:lnTo>
                    <a:pt x="79" y="176"/>
                  </a:lnTo>
                  <a:lnTo>
                    <a:pt x="40" y="254"/>
                  </a:lnTo>
                  <a:lnTo>
                    <a:pt x="20" y="332"/>
                  </a:lnTo>
                  <a:lnTo>
                    <a:pt x="1" y="430"/>
                  </a:lnTo>
                  <a:lnTo>
                    <a:pt x="20" y="508"/>
                  </a:lnTo>
                  <a:lnTo>
                    <a:pt x="40" y="586"/>
                  </a:lnTo>
                  <a:lnTo>
                    <a:pt x="79" y="664"/>
                  </a:lnTo>
                  <a:lnTo>
                    <a:pt x="137" y="723"/>
                  </a:lnTo>
                  <a:lnTo>
                    <a:pt x="196" y="781"/>
                  </a:lnTo>
                  <a:lnTo>
                    <a:pt x="274" y="820"/>
                  </a:lnTo>
                  <a:lnTo>
                    <a:pt x="352" y="840"/>
                  </a:lnTo>
                  <a:lnTo>
                    <a:pt x="430" y="859"/>
                  </a:lnTo>
                  <a:lnTo>
                    <a:pt x="6619" y="859"/>
                  </a:lnTo>
                  <a:lnTo>
                    <a:pt x="6697" y="840"/>
                  </a:lnTo>
                  <a:lnTo>
                    <a:pt x="6775" y="820"/>
                  </a:lnTo>
                  <a:lnTo>
                    <a:pt x="6853" y="781"/>
                  </a:lnTo>
                  <a:lnTo>
                    <a:pt x="6911" y="723"/>
                  </a:lnTo>
                  <a:lnTo>
                    <a:pt x="6970" y="664"/>
                  </a:lnTo>
                  <a:lnTo>
                    <a:pt x="7009" y="586"/>
                  </a:lnTo>
                  <a:lnTo>
                    <a:pt x="7029" y="508"/>
                  </a:lnTo>
                  <a:lnTo>
                    <a:pt x="7048" y="430"/>
                  </a:lnTo>
                  <a:lnTo>
                    <a:pt x="7029" y="332"/>
                  </a:lnTo>
                  <a:lnTo>
                    <a:pt x="7009" y="254"/>
                  </a:lnTo>
                  <a:lnTo>
                    <a:pt x="6970" y="176"/>
                  </a:lnTo>
                  <a:lnTo>
                    <a:pt x="6911" y="118"/>
                  </a:lnTo>
                  <a:lnTo>
                    <a:pt x="6853" y="79"/>
                  </a:lnTo>
                  <a:lnTo>
                    <a:pt x="6775" y="40"/>
                  </a:lnTo>
                  <a:lnTo>
                    <a:pt x="6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58"/>
            <p:cNvSpPr/>
            <p:nvPr/>
          </p:nvSpPr>
          <p:spPr>
            <a:xfrm>
              <a:off x="6575947" y="2263852"/>
              <a:ext cx="44083" cy="29388"/>
            </a:xfrm>
            <a:custGeom>
              <a:avLst/>
              <a:gdLst/>
              <a:ahLst/>
              <a:cxnLst/>
              <a:rect l="l" t="t" r="r" b="b"/>
              <a:pathLst>
                <a:path w="1290" h="860" extrusionOk="0">
                  <a:moveTo>
                    <a:pt x="79" y="0"/>
                  </a:moveTo>
                  <a:lnTo>
                    <a:pt x="157" y="40"/>
                  </a:lnTo>
                  <a:lnTo>
                    <a:pt x="235" y="79"/>
                  </a:lnTo>
                  <a:lnTo>
                    <a:pt x="293" y="118"/>
                  </a:lnTo>
                  <a:lnTo>
                    <a:pt x="352" y="176"/>
                  </a:lnTo>
                  <a:lnTo>
                    <a:pt x="391" y="254"/>
                  </a:lnTo>
                  <a:lnTo>
                    <a:pt x="411" y="332"/>
                  </a:lnTo>
                  <a:lnTo>
                    <a:pt x="430" y="430"/>
                  </a:lnTo>
                  <a:lnTo>
                    <a:pt x="411" y="508"/>
                  </a:lnTo>
                  <a:lnTo>
                    <a:pt x="391" y="586"/>
                  </a:lnTo>
                  <a:lnTo>
                    <a:pt x="352" y="664"/>
                  </a:lnTo>
                  <a:lnTo>
                    <a:pt x="293" y="723"/>
                  </a:lnTo>
                  <a:lnTo>
                    <a:pt x="235" y="781"/>
                  </a:lnTo>
                  <a:lnTo>
                    <a:pt x="157" y="820"/>
                  </a:lnTo>
                  <a:lnTo>
                    <a:pt x="79" y="840"/>
                  </a:lnTo>
                  <a:lnTo>
                    <a:pt x="1" y="859"/>
                  </a:lnTo>
                  <a:lnTo>
                    <a:pt x="860" y="859"/>
                  </a:lnTo>
                  <a:lnTo>
                    <a:pt x="938" y="840"/>
                  </a:lnTo>
                  <a:lnTo>
                    <a:pt x="1016" y="820"/>
                  </a:lnTo>
                  <a:lnTo>
                    <a:pt x="1094" y="781"/>
                  </a:lnTo>
                  <a:lnTo>
                    <a:pt x="1152" y="723"/>
                  </a:lnTo>
                  <a:lnTo>
                    <a:pt x="1211" y="664"/>
                  </a:lnTo>
                  <a:lnTo>
                    <a:pt x="1250" y="586"/>
                  </a:lnTo>
                  <a:lnTo>
                    <a:pt x="1270" y="508"/>
                  </a:lnTo>
                  <a:lnTo>
                    <a:pt x="1289" y="430"/>
                  </a:lnTo>
                  <a:lnTo>
                    <a:pt x="1270" y="332"/>
                  </a:lnTo>
                  <a:lnTo>
                    <a:pt x="1250" y="254"/>
                  </a:lnTo>
                  <a:lnTo>
                    <a:pt x="1211" y="176"/>
                  </a:lnTo>
                  <a:lnTo>
                    <a:pt x="1152" y="118"/>
                  </a:lnTo>
                  <a:lnTo>
                    <a:pt x="1094" y="79"/>
                  </a:lnTo>
                  <a:lnTo>
                    <a:pt x="1016" y="40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58"/>
            <p:cNvSpPr/>
            <p:nvPr/>
          </p:nvSpPr>
          <p:spPr>
            <a:xfrm>
              <a:off x="6256407" y="2447321"/>
              <a:ext cx="486377" cy="29354"/>
            </a:xfrm>
            <a:custGeom>
              <a:avLst/>
              <a:gdLst/>
              <a:ahLst/>
              <a:cxnLst/>
              <a:rect l="l" t="t" r="r" b="b"/>
              <a:pathLst>
                <a:path w="14233" h="859" extrusionOk="0">
                  <a:moveTo>
                    <a:pt x="430" y="0"/>
                  </a:moveTo>
                  <a:lnTo>
                    <a:pt x="352" y="20"/>
                  </a:lnTo>
                  <a:lnTo>
                    <a:pt x="274" y="39"/>
                  </a:lnTo>
                  <a:lnTo>
                    <a:pt x="196" y="78"/>
                  </a:lnTo>
                  <a:lnTo>
                    <a:pt x="137" y="137"/>
                  </a:lnTo>
                  <a:lnTo>
                    <a:pt x="79" y="195"/>
                  </a:lnTo>
                  <a:lnTo>
                    <a:pt x="40" y="273"/>
                  </a:lnTo>
                  <a:lnTo>
                    <a:pt x="20" y="351"/>
                  </a:lnTo>
                  <a:lnTo>
                    <a:pt x="1" y="430"/>
                  </a:lnTo>
                  <a:lnTo>
                    <a:pt x="20" y="527"/>
                  </a:lnTo>
                  <a:lnTo>
                    <a:pt x="40" y="605"/>
                  </a:lnTo>
                  <a:lnTo>
                    <a:pt x="79" y="683"/>
                  </a:lnTo>
                  <a:lnTo>
                    <a:pt x="137" y="742"/>
                  </a:lnTo>
                  <a:lnTo>
                    <a:pt x="196" y="781"/>
                  </a:lnTo>
                  <a:lnTo>
                    <a:pt x="274" y="839"/>
                  </a:lnTo>
                  <a:lnTo>
                    <a:pt x="352" y="859"/>
                  </a:lnTo>
                  <a:lnTo>
                    <a:pt x="13881" y="859"/>
                  </a:lnTo>
                  <a:lnTo>
                    <a:pt x="13959" y="839"/>
                  </a:lnTo>
                  <a:lnTo>
                    <a:pt x="14037" y="781"/>
                  </a:lnTo>
                  <a:lnTo>
                    <a:pt x="14095" y="742"/>
                  </a:lnTo>
                  <a:lnTo>
                    <a:pt x="14154" y="683"/>
                  </a:lnTo>
                  <a:lnTo>
                    <a:pt x="14193" y="605"/>
                  </a:lnTo>
                  <a:lnTo>
                    <a:pt x="14213" y="527"/>
                  </a:lnTo>
                  <a:lnTo>
                    <a:pt x="14232" y="430"/>
                  </a:lnTo>
                  <a:lnTo>
                    <a:pt x="14213" y="351"/>
                  </a:lnTo>
                  <a:lnTo>
                    <a:pt x="14193" y="273"/>
                  </a:lnTo>
                  <a:lnTo>
                    <a:pt x="14154" y="195"/>
                  </a:lnTo>
                  <a:lnTo>
                    <a:pt x="14095" y="137"/>
                  </a:lnTo>
                  <a:lnTo>
                    <a:pt x="14037" y="78"/>
                  </a:lnTo>
                  <a:lnTo>
                    <a:pt x="13959" y="39"/>
                  </a:lnTo>
                  <a:lnTo>
                    <a:pt x="13881" y="20"/>
                  </a:lnTo>
                  <a:lnTo>
                    <a:pt x="13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58"/>
            <p:cNvSpPr/>
            <p:nvPr/>
          </p:nvSpPr>
          <p:spPr>
            <a:xfrm>
              <a:off x="6698692" y="2447321"/>
              <a:ext cx="44083" cy="29354"/>
            </a:xfrm>
            <a:custGeom>
              <a:avLst/>
              <a:gdLst/>
              <a:ahLst/>
              <a:cxnLst/>
              <a:rect l="l" t="t" r="r" b="b"/>
              <a:pathLst>
                <a:path w="1290" h="859" extrusionOk="0">
                  <a:moveTo>
                    <a:pt x="1" y="0"/>
                  </a:moveTo>
                  <a:lnTo>
                    <a:pt x="79" y="20"/>
                  </a:lnTo>
                  <a:lnTo>
                    <a:pt x="157" y="39"/>
                  </a:lnTo>
                  <a:lnTo>
                    <a:pt x="235" y="78"/>
                  </a:lnTo>
                  <a:lnTo>
                    <a:pt x="294" y="137"/>
                  </a:lnTo>
                  <a:lnTo>
                    <a:pt x="352" y="195"/>
                  </a:lnTo>
                  <a:lnTo>
                    <a:pt x="391" y="273"/>
                  </a:lnTo>
                  <a:lnTo>
                    <a:pt x="411" y="351"/>
                  </a:lnTo>
                  <a:lnTo>
                    <a:pt x="430" y="430"/>
                  </a:lnTo>
                  <a:lnTo>
                    <a:pt x="411" y="527"/>
                  </a:lnTo>
                  <a:lnTo>
                    <a:pt x="391" y="605"/>
                  </a:lnTo>
                  <a:lnTo>
                    <a:pt x="352" y="683"/>
                  </a:lnTo>
                  <a:lnTo>
                    <a:pt x="294" y="742"/>
                  </a:lnTo>
                  <a:lnTo>
                    <a:pt x="235" y="781"/>
                  </a:lnTo>
                  <a:lnTo>
                    <a:pt x="157" y="839"/>
                  </a:lnTo>
                  <a:lnTo>
                    <a:pt x="79" y="859"/>
                  </a:lnTo>
                  <a:lnTo>
                    <a:pt x="938" y="859"/>
                  </a:lnTo>
                  <a:lnTo>
                    <a:pt x="1016" y="839"/>
                  </a:lnTo>
                  <a:lnTo>
                    <a:pt x="1094" y="781"/>
                  </a:lnTo>
                  <a:lnTo>
                    <a:pt x="1152" y="742"/>
                  </a:lnTo>
                  <a:lnTo>
                    <a:pt x="1211" y="683"/>
                  </a:lnTo>
                  <a:lnTo>
                    <a:pt x="1250" y="605"/>
                  </a:lnTo>
                  <a:lnTo>
                    <a:pt x="1270" y="527"/>
                  </a:lnTo>
                  <a:lnTo>
                    <a:pt x="1289" y="430"/>
                  </a:lnTo>
                  <a:lnTo>
                    <a:pt x="1270" y="351"/>
                  </a:lnTo>
                  <a:lnTo>
                    <a:pt x="1250" y="273"/>
                  </a:lnTo>
                  <a:lnTo>
                    <a:pt x="1211" y="195"/>
                  </a:lnTo>
                  <a:lnTo>
                    <a:pt x="1152" y="137"/>
                  </a:lnTo>
                  <a:lnTo>
                    <a:pt x="1094" y="78"/>
                  </a:lnTo>
                  <a:lnTo>
                    <a:pt x="1016" y="39"/>
                  </a:lnTo>
                  <a:lnTo>
                    <a:pt x="938" y="20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84AF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58"/>
            <p:cNvSpPr/>
            <p:nvPr/>
          </p:nvSpPr>
          <p:spPr>
            <a:xfrm>
              <a:off x="6303769" y="2061726"/>
              <a:ext cx="78768" cy="58743"/>
            </a:xfrm>
            <a:custGeom>
              <a:avLst/>
              <a:gdLst/>
              <a:ahLst/>
              <a:cxnLst/>
              <a:rect l="l" t="t" r="r" b="b"/>
              <a:pathLst>
                <a:path w="2305" h="1719" extrusionOk="0">
                  <a:moveTo>
                    <a:pt x="1" y="0"/>
                  </a:moveTo>
                  <a:lnTo>
                    <a:pt x="1" y="566"/>
                  </a:lnTo>
                  <a:lnTo>
                    <a:pt x="20" y="684"/>
                  </a:lnTo>
                  <a:lnTo>
                    <a:pt x="4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5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70" y="1718"/>
                  </a:lnTo>
                  <a:lnTo>
                    <a:pt x="1387" y="1699"/>
                  </a:lnTo>
                  <a:lnTo>
                    <a:pt x="1601" y="1621"/>
                  </a:lnTo>
                  <a:lnTo>
                    <a:pt x="1797" y="1523"/>
                  </a:lnTo>
                  <a:lnTo>
                    <a:pt x="1972" y="1386"/>
                  </a:lnTo>
                  <a:lnTo>
                    <a:pt x="2109" y="1211"/>
                  </a:lnTo>
                  <a:lnTo>
                    <a:pt x="2207" y="1015"/>
                  </a:lnTo>
                  <a:lnTo>
                    <a:pt x="2285" y="801"/>
                  </a:lnTo>
                  <a:lnTo>
                    <a:pt x="2285" y="684"/>
                  </a:lnTo>
                  <a:lnTo>
                    <a:pt x="2304" y="566"/>
                  </a:lnTo>
                  <a:lnTo>
                    <a:pt x="230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58"/>
            <p:cNvSpPr/>
            <p:nvPr/>
          </p:nvSpPr>
          <p:spPr>
            <a:xfrm>
              <a:off x="6382501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78" y="1015"/>
                  </a:lnTo>
                  <a:lnTo>
                    <a:pt x="195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684" y="1621"/>
                  </a:lnTo>
                  <a:lnTo>
                    <a:pt x="898" y="1699"/>
                  </a:lnTo>
                  <a:lnTo>
                    <a:pt x="1015" y="1718"/>
                  </a:lnTo>
                  <a:lnTo>
                    <a:pt x="1250" y="1718"/>
                  </a:lnTo>
                  <a:lnTo>
                    <a:pt x="1367" y="1699"/>
                  </a:lnTo>
                  <a:lnTo>
                    <a:pt x="1582" y="1621"/>
                  </a:lnTo>
                  <a:lnTo>
                    <a:pt x="1777" y="1523"/>
                  </a:lnTo>
                  <a:lnTo>
                    <a:pt x="1952" y="1386"/>
                  </a:lnTo>
                  <a:lnTo>
                    <a:pt x="2089" y="1211"/>
                  </a:lnTo>
                  <a:lnTo>
                    <a:pt x="2187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58"/>
            <p:cNvSpPr/>
            <p:nvPr/>
          </p:nvSpPr>
          <p:spPr>
            <a:xfrm>
              <a:off x="6460549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67" y="1699"/>
                  </a:lnTo>
                  <a:lnTo>
                    <a:pt x="1582" y="1621"/>
                  </a:lnTo>
                  <a:lnTo>
                    <a:pt x="1777" y="1523"/>
                  </a:lnTo>
                  <a:lnTo>
                    <a:pt x="1953" y="1386"/>
                  </a:lnTo>
                  <a:lnTo>
                    <a:pt x="208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58"/>
            <p:cNvSpPr/>
            <p:nvPr/>
          </p:nvSpPr>
          <p:spPr>
            <a:xfrm>
              <a:off x="6538598" y="2061726"/>
              <a:ext cx="78084" cy="58743"/>
            </a:xfrm>
            <a:custGeom>
              <a:avLst/>
              <a:gdLst/>
              <a:ahLst/>
              <a:cxnLst/>
              <a:rect l="l" t="t" r="r" b="b"/>
              <a:pathLst>
                <a:path w="228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0" y="684"/>
                  </a:lnTo>
                  <a:lnTo>
                    <a:pt x="2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3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86" y="1699"/>
                  </a:lnTo>
                  <a:lnTo>
                    <a:pt x="1601" y="1621"/>
                  </a:lnTo>
                  <a:lnTo>
                    <a:pt x="1796" y="1523"/>
                  </a:lnTo>
                  <a:lnTo>
                    <a:pt x="1953" y="1386"/>
                  </a:lnTo>
                  <a:lnTo>
                    <a:pt x="208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4" y="684"/>
                  </a:lnTo>
                  <a:lnTo>
                    <a:pt x="2284" y="566"/>
                  </a:lnTo>
                  <a:lnTo>
                    <a:pt x="2284" y="0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58"/>
            <p:cNvSpPr/>
            <p:nvPr/>
          </p:nvSpPr>
          <p:spPr>
            <a:xfrm>
              <a:off x="6616646" y="2061726"/>
              <a:ext cx="78768" cy="58743"/>
            </a:xfrm>
            <a:custGeom>
              <a:avLst/>
              <a:gdLst/>
              <a:ahLst/>
              <a:cxnLst/>
              <a:rect l="l" t="t" r="r" b="b"/>
              <a:pathLst>
                <a:path w="2305" h="1719" extrusionOk="0">
                  <a:moveTo>
                    <a:pt x="0" y="0"/>
                  </a:moveTo>
                  <a:lnTo>
                    <a:pt x="0" y="566"/>
                  </a:lnTo>
                  <a:lnTo>
                    <a:pt x="20" y="684"/>
                  </a:lnTo>
                  <a:lnTo>
                    <a:pt x="40" y="801"/>
                  </a:lnTo>
                  <a:lnTo>
                    <a:pt x="98" y="1015"/>
                  </a:lnTo>
                  <a:lnTo>
                    <a:pt x="196" y="1211"/>
                  </a:lnTo>
                  <a:lnTo>
                    <a:pt x="352" y="1386"/>
                  </a:lnTo>
                  <a:lnTo>
                    <a:pt x="508" y="1523"/>
                  </a:lnTo>
                  <a:lnTo>
                    <a:pt x="703" y="1621"/>
                  </a:lnTo>
                  <a:lnTo>
                    <a:pt x="918" y="1699"/>
                  </a:lnTo>
                  <a:lnTo>
                    <a:pt x="1035" y="1718"/>
                  </a:lnTo>
                  <a:lnTo>
                    <a:pt x="1269" y="1718"/>
                  </a:lnTo>
                  <a:lnTo>
                    <a:pt x="1387" y="1699"/>
                  </a:lnTo>
                  <a:lnTo>
                    <a:pt x="1601" y="1621"/>
                  </a:lnTo>
                  <a:lnTo>
                    <a:pt x="1796" y="1523"/>
                  </a:lnTo>
                  <a:lnTo>
                    <a:pt x="1953" y="1386"/>
                  </a:lnTo>
                  <a:lnTo>
                    <a:pt x="2109" y="1211"/>
                  </a:lnTo>
                  <a:lnTo>
                    <a:pt x="2206" y="1015"/>
                  </a:lnTo>
                  <a:lnTo>
                    <a:pt x="2265" y="801"/>
                  </a:lnTo>
                  <a:lnTo>
                    <a:pt x="2285" y="684"/>
                  </a:lnTo>
                  <a:lnTo>
                    <a:pt x="2304" y="566"/>
                  </a:lnTo>
                  <a:lnTo>
                    <a:pt x="2304" y="0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58"/>
            <p:cNvSpPr/>
            <p:nvPr/>
          </p:nvSpPr>
          <p:spPr>
            <a:xfrm>
              <a:off x="6641318" y="2061726"/>
              <a:ext cx="54095" cy="58743"/>
            </a:xfrm>
            <a:custGeom>
              <a:avLst/>
              <a:gdLst/>
              <a:ahLst/>
              <a:cxnLst/>
              <a:rect l="l" t="t" r="r" b="b"/>
              <a:pathLst>
                <a:path w="1583" h="1719" extrusionOk="0">
                  <a:moveTo>
                    <a:pt x="723" y="0"/>
                  </a:moveTo>
                  <a:lnTo>
                    <a:pt x="723" y="566"/>
                  </a:lnTo>
                  <a:lnTo>
                    <a:pt x="704" y="762"/>
                  </a:lnTo>
                  <a:lnTo>
                    <a:pt x="665" y="918"/>
                  </a:lnTo>
                  <a:lnTo>
                    <a:pt x="606" y="1074"/>
                  </a:lnTo>
                  <a:lnTo>
                    <a:pt x="508" y="1230"/>
                  </a:lnTo>
                  <a:lnTo>
                    <a:pt x="411" y="1347"/>
                  </a:lnTo>
                  <a:lnTo>
                    <a:pt x="294" y="1464"/>
                  </a:lnTo>
                  <a:lnTo>
                    <a:pt x="157" y="1562"/>
                  </a:lnTo>
                  <a:lnTo>
                    <a:pt x="1" y="1640"/>
                  </a:lnTo>
                  <a:lnTo>
                    <a:pt x="216" y="1699"/>
                  </a:lnTo>
                  <a:lnTo>
                    <a:pt x="430" y="1718"/>
                  </a:lnTo>
                  <a:lnTo>
                    <a:pt x="547" y="1718"/>
                  </a:lnTo>
                  <a:lnTo>
                    <a:pt x="665" y="1699"/>
                  </a:lnTo>
                  <a:lnTo>
                    <a:pt x="879" y="1621"/>
                  </a:lnTo>
                  <a:lnTo>
                    <a:pt x="1074" y="1523"/>
                  </a:lnTo>
                  <a:lnTo>
                    <a:pt x="1231" y="1386"/>
                  </a:lnTo>
                  <a:lnTo>
                    <a:pt x="1387" y="1211"/>
                  </a:lnTo>
                  <a:lnTo>
                    <a:pt x="1484" y="1015"/>
                  </a:lnTo>
                  <a:lnTo>
                    <a:pt x="1543" y="801"/>
                  </a:lnTo>
                  <a:lnTo>
                    <a:pt x="1563" y="684"/>
                  </a:lnTo>
                  <a:lnTo>
                    <a:pt x="1582" y="566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rgbClr val="83CF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58"/>
            <p:cNvSpPr/>
            <p:nvPr/>
          </p:nvSpPr>
          <p:spPr>
            <a:xfrm>
              <a:off x="6303769" y="1990991"/>
              <a:ext cx="192152" cy="70771"/>
            </a:xfrm>
            <a:custGeom>
              <a:avLst/>
              <a:gdLst/>
              <a:ahLst/>
              <a:cxnLst/>
              <a:rect l="l" t="t" r="r" b="b"/>
              <a:pathLst>
                <a:path w="5623" h="2071" extrusionOk="0">
                  <a:moveTo>
                    <a:pt x="5545" y="1"/>
                  </a:moveTo>
                  <a:lnTo>
                    <a:pt x="5467" y="20"/>
                  </a:lnTo>
                  <a:lnTo>
                    <a:pt x="1" y="2070"/>
                  </a:lnTo>
                  <a:lnTo>
                    <a:pt x="2929" y="2070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58"/>
            <p:cNvSpPr/>
            <p:nvPr/>
          </p:nvSpPr>
          <p:spPr>
            <a:xfrm>
              <a:off x="6382501" y="1990991"/>
              <a:ext cx="116118" cy="70771"/>
            </a:xfrm>
            <a:custGeom>
              <a:avLst/>
              <a:gdLst/>
              <a:ahLst/>
              <a:cxnLst/>
              <a:rect l="l" t="t" r="r" b="b"/>
              <a:pathLst>
                <a:path w="3398" h="2071" extrusionOk="0">
                  <a:moveTo>
                    <a:pt x="3319" y="1"/>
                  </a:moveTo>
                  <a:lnTo>
                    <a:pt x="0" y="2070"/>
                  </a:lnTo>
                  <a:lnTo>
                    <a:pt x="2889" y="2070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58"/>
            <p:cNvSpPr/>
            <p:nvPr/>
          </p:nvSpPr>
          <p:spPr>
            <a:xfrm>
              <a:off x="6500564" y="1990991"/>
              <a:ext cx="116118" cy="70771"/>
            </a:xfrm>
            <a:custGeom>
              <a:avLst/>
              <a:gdLst/>
              <a:ahLst/>
              <a:cxnLst/>
              <a:rect l="l" t="t" r="r" b="b"/>
              <a:pathLst>
                <a:path w="3398" h="2071" extrusionOk="0">
                  <a:moveTo>
                    <a:pt x="1" y="1"/>
                  </a:moveTo>
                  <a:lnTo>
                    <a:pt x="469" y="2070"/>
                  </a:lnTo>
                  <a:lnTo>
                    <a:pt x="3397" y="207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9BE1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58"/>
            <p:cNvSpPr/>
            <p:nvPr/>
          </p:nvSpPr>
          <p:spPr>
            <a:xfrm>
              <a:off x="6256407" y="2333905"/>
              <a:ext cx="117451" cy="29388"/>
            </a:xfrm>
            <a:custGeom>
              <a:avLst/>
              <a:gdLst/>
              <a:ahLst/>
              <a:cxnLst/>
              <a:rect l="l" t="t" r="r" b="b"/>
              <a:pathLst>
                <a:path w="3437" h="860" extrusionOk="0">
                  <a:moveTo>
                    <a:pt x="352" y="0"/>
                  </a:moveTo>
                  <a:lnTo>
                    <a:pt x="274" y="39"/>
                  </a:lnTo>
                  <a:lnTo>
                    <a:pt x="196" y="78"/>
                  </a:lnTo>
                  <a:lnTo>
                    <a:pt x="137" y="117"/>
                  </a:lnTo>
                  <a:lnTo>
                    <a:pt x="79" y="195"/>
                  </a:lnTo>
                  <a:lnTo>
                    <a:pt x="40" y="254"/>
                  </a:lnTo>
                  <a:lnTo>
                    <a:pt x="20" y="332"/>
                  </a:lnTo>
                  <a:lnTo>
                    <a:pt x="1" y="430"/>
                  </a:lnTo>
                  <a:lnTo>
                    <a:pt x="20" y="508"/>
                  </a:lnTo>
                  <a:lnTo>
                    <a:pt x="40" y="586"/>
                  </a:lnTo>
                  <a:lnTo>
                    <a:pt x="79" y="664"/>
                  </a:lnTo>
                  <a:lnTo>
                    <a:pt x="137" y="723"/>
                  </a:lnTo>
                  <a:lnTo>
                    <a:pt x="196" y="781"/>
                  </a:lnTo>
                  <a:lnTo>
                    <a:pt x="274" y="820"/>
                  </a:lnTo>
                  <a:lnTo>
                    <a:pt x="352" y="840"/>
                  </a:lnTo>
                  <a:lnTo>
                    <a:pt x="430" y="859"/>
                  </a:lnTo>
                  <a:lnTo>
                    <a:pt x="3007" y="859"/>
                  </a:lnTo>
                  <a:lnTo>
                    <a:pt x="3105" y="840"/>
                  </a:lnTo>
                  <a:lnTo>
                    <a:pt x="3183" y="820"/>
                  </a:lnTo>
                  <a:lnTo>
                    <a:pt x="3261" y="781"/>
                  </a:lnTo>
                  <a:lnTo>
                    <a:pt x="3319" y="723"/>
                  </a:lnTo>
                  <a:lnTo>
                    <a:pt x="3358" y="664"/>
                  </a:lnTo>
                  <a:lnTo>
                    <a:pt x="3417" y="586"/>
                  </a:lnTo>
                  <a:lnTo>
                    <a:pt x="3436" y="508"/>
                  </a:lnTo>
                  <a:lnTo>
                    <a:pt x="3436" y="430"/>
                  </a:lnTo>
                  <a:lnTo>
                    <a:pt x="3436" y="332"/>
                  </a:lnTo>
                  <a:lnTo>
                    <a:pt x="3417" y="254"/>
                  </a:lnTo>
                  <a:lnTo>
                    <a:pt x="3358" y="195"/>
                  </a:lnTo>
                  <a:lnTo>
                    <a:pt x="3319" y="117"/>
                  </a:lnTo>
                  <a:lnTo>
                    <a:pt x="3261" y="78"/>
                  </a:lnTo>
                  <a:lnTo>
                    <a:pt x="3183" y="39"/>
                  </a:lnTo>
                  <a:lnTo>
                    <a:pt x="3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58"/>
            <p:cNvSpPr/>
            <p:nvPr/>
          </p:nvSpPr>
          <p:spPr>
            <a:xfrm>
              <a:off x="6329808" y="2333905"/>
              <a:ext cx="44048" cy="29388"/>
            </a:xfrm>
            <a:custGeom>
              <a:avLst/>
              <a:gdLst/>
              <a:ahLst/>
              <a:cxnLst/>
              <a:rect l="l" t="t" r="r" b="b"/>
              <a:pathLst>
                <a:path w="1289" h="860" extrusionOk="0">
                  <a:moveTo>
                    <a:pt x="98" y="0"/>
                  </a:moveTo>
                  <a:lnTo>
                    <a:pt x="176" y="39"/>
                  </a:lnTo>
                  <a:lnTo>
                    <a:pt x="254" y="78"/>
                  </a:lnTo>
                  <a:lnTo>
                    <a:pt x="312" y="117"/>
                  </a:lnTo>
                  <a:lnTo>
                    <a:pt x="371" y="195"/>
                  </a:lnTo>
                  <a:lnTo>
                    <a:pt x="410" y="254"/>
                  </a:lnTo>
                  <a:lnTo>
                    <a:pt x="429" y="332"/>
                  </a:lnTo>
                  <a:lnTo>
                    <a:pt x="429" y="430"/>
                  </a:lnTo>
                  <a:lnTo>
                    <a:pt x="429" y="508"/>
                  </a:lnTo>
                  <a:lnTo>
                    <a:pt x="410" y="586"/>
                  </a:lnTo>
                  <a:lnTo>
                    <a:pt x="371" y="664"/>
                  </a:lnTo>
                  <a:lnTo>
                    <a:pt x="312" y="723"/>
                  </a:lnTo>
                  <a:lnTo>
                    <a:pt x="254" y="781"/>
                  </a:lnTo>
                  <a:lnTo>
                    <a:pt x="176" y="820"/>
                  </a:lnTo>
                  <a:lnTo>
                    <a:pt x="98" y="840"/>
                  </a:lnTo>
                  <a:lnTo>
                    <a:pt x="0" y="859"/>
                  </a:lnTo>
                  <a:lnTo>
                    <a:pt x="859" y="859"/>
                  </a:lnTo>
                  <a:lnTo>
                    <a:pt x="957" y="840"/>
                  </a:lnTo>
                  <a:lnTo>
                    <a:pt x="1035" y="820"/>
                  </a:lnTo>
                  <a:lnTo>
                    <a:pt x="1113" y="781"/>
                  </a:lnTo>
                  <a:lnTo>
                    <a:pt x="1171" y="723"/>
                  </a:lnTo>
                  <a:lnTo>
                    <a:pt x="1210" y="664"/>
                  </a:lnTo>
                  <a:lnTo>
                    <a:pt x="1269" y="586"/>
                  </a:lnTo>
                  <a:lnTo>
                    <a:pt x="1288" y="508"/>
                  </a:lnTo>
                  <a:lnTo>
                    <a:pt x="1288" y="430"/>
                  </a:lnTo>
                  <a:lnTo>
                    <a:pt x="1288" y="332"/>
                  </a:lnTo>
                  <a:lnTo>
                    <a:pt x="1269" y="254"/>
                  </a:lnTo>
                  <a:lnTo>
                    <a:pt x="1210" y="195"/>
                  </a:lnTo>
                  <a:lnTo>
                    <a:pt x="1171" y="117"/>
                  </a:lnTo>
                  <a:lnTo>
                    <a:pt x="1113" y="78"/>
                  </a:lnTo>
                  <a:lnTo>
                    <a:pt x="1035" y="39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58"/>
            <p:cNvSpPr/>
            <p:nvPr/>
          </p:nvSpPr>
          <p:spPr>
            <a:xfrm>
              <a:off x="6625326" y="2333905"/>
              <a:ext cx="117451" cy="29388"/>
            </a:xfrm>
            <a:custGeom>
              <a:avLst/>
              <a:gdLst/>
              <a:ahLst/>
              <a:cxnLst/>
              <a:rect l="l" t="t" r="r" b="b"/>
              <a:pathLst>
                <a:path w="3437" h="860" extrusionOk="0">
                  <a:moveTo>
                    <a:pt x="332" y="0"/>
                  </a:moveTo>
                  <a:lnTo>
                    <a:pt x="254" y="39"/>
                  </a:lnTo>
                  <a:lnTo>
                    <a:pt x="195" y="78"/>
                  </a:lnTo>
                  <a:lnTo>
                    <a:pt x="117" y="117"/>
                  </a:lnTo>
                  <a:lnTo>
                    <a:pt x="78" y="195"/>
                  </a:lnTo>
                  <a:lnTo>
                    <a:pt x="39" y="254"/>
                  </a:lnTo>
                  <a:lnTo>
                    <a:pt x="0" y="332"/>
                  </a:lnTo>
                  <a:lnTo>
                    <a:pt x="0" y="430"/>
                  </a:lnTo>
                  <a:lnTo>
                    <a:pt x="0" y="508"/>
                  </a:lnTo>
                  <a:lnTo>
                    <a:pt x="39" y="586"/>
                  </a:lnTo>
                  <a:lnTo>
                    <a:pt x="78" y="664"/>
                  </a:lnTo>
                  <a:lnTo>
                    <a:pt x="117" y="723"/>
                  </a:lnTo>
                  <a:lnTo>
                    <a:pt x="195" y="781"/>
                  </a:lnTo>
                  <a:lnTo>
                    <a:pt x="254" y="820"/>
                  </a:lnTo>
                  <a:lnTo>
                    <a:pt x="332" y="840"/>
                  </a:lnTo>
                  <a:lnTo>
                    <a:pt x="430" y="859"/>
                  </a:lnTo>
                  <a:lnTo>
                    <a:pt x="3007" y="859"/>
                  </a:lnTo>
                  <a:lnTo>
                    <a:pt x="3085" y="840"/>
                  </a:lnTo>
                  <a:lnTo>
                    <a:pt x="3163" y="820"/>
                  </a:lnTo>
                  <a:lnTo>
                    <a:pt x="3241" y="781"/>
                  </a:lnTo>
                  <a:lnTo>
                    <a:pt x="3299" y="723"/>
                  </a:lnTo>
                  <a:lnTo>
                    <a:pt x="3358" y="664"/>
                  </a:lnTo>
                  <a:lnTo>
                    <a:pt x="3397" y="586"/>
                  </a:lnTo>
                  <a:lnTo>
                    <a:pt x="3417" y="508"/>
                  </a:lnTo>
                  <a:lnTo>
                    <a:pt x="3436" y="430"/>
                  </a:lnTo>
                  <a:lnTo>
                    <a:pt x="3417" y="332"/>
                  </a:lnTo>
                  <a:lnTo>
                    <a:pt x="3397" y="254"/>
                  </a:lnTo>
                  <a:lnTo>
                    <a:pt x="3358" y="195"/>
                  </a:lnTo>
                  <a:lnTo>
                    <a:pt x="3299" y="117"/>
                  </a:lnTo>
                  <a:lnTo>
                    <a:pt x="3241" y="78"/>
                  </a:lnTo>
                  <a:lnTo>
                    <a:pt x="3163" y="39"/>
                  </a:lnTo>
                  <a:lnTo>
                    <a:pt x="30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58"/>
            <p:cNvSpPr/>
            <p:nvPr/>
          </p:nvSpPr>
          <p:spPr>
            <a:xfrm>
              <a:off x="6698692" y="2333905"/>
              <a:ext cx="44083" cy="29388"/>
            </a:xfrm>
            <a:custGeom>
              <a:avLst/>
              <a:gdLst/>
              <a:ahLst/>
              <a:cxnLst/>
              <a:rect l="l" t="t" r="r" b="b"/>
              <a:pathLst>
                <a:path w="1290" h="860" extrusionOk="0">
                  <a:moveTo>
                    <a:pt x="79" y="0"/>
                  </a:moveTo>
                  <a:lnTo>
                    <a:pt x="157" y="39"/>
                  </a:lnTo>
                  <a:lnTo>
                    <a:pt x="235" y="78"/>
                  </a:lnTo>
                  <a:lnTo>
                    <a:pt x="294" y="117"/>
                  </a:lnTo>
                  <a:lnTo>
                    <a:pt x="352" y="195"/>
                  </a:lnTo>
                  <a:lnTo>
                    <a:pt x="391" y="254"/>
                  </a:lnTo>
                  <a:lnTo>
                    <a:pt x="411" y="332"/>
                  </a:lnTo>
                  <a:lnTo>
                    <a:pt x="430" y="430"/>
                  </a:lnTo>
                  <a:lnTo>
                    <a:pt x="411" y="508"/>
                  </a:lnTo>
                  <a:lnTo>
                    <a:pt x="391" y="586"/>
                  </a:lnTo>
                  <a:lnTo>
                    <a:pt x="352" y="664"/>
                  </a:lnTo>
                  <a:lnTo>
                    <a:pt x="294" y="723"/>
                  </a:lnTo>
                  <a:lnTo>
                    <a:pt x="235" y="781"/>
                  </a:lnTo>
                  <a:lnTo>
                    <a:pt x="157" y="820"/>
                  </a:lnTo>
                  <a:lnTo>
                    <a:pt x="79" y="840"/>
                  </a:lnTo>
                  <a:lnTo>
                    <a:pt x="1" y="859"/>
                  </a:lnTo>
                  <a:lnTo>
                    <a:pt x="860" y="859"/>
                  </a:lnTo>
                  <a:lnTo>
                    <a:pt x="938" y="840"/>
                  </a:lnTo>
                  <a:lnTo>
                    <a:pt x="1016" y="820"/>
                  </a:lnTo>
                  <a:lnTo>
                    <a:pt x="1094" y="781"/>
                  </a:lnTo>
                  <a:lnTo>
                    <a:pt x="1152" y="723"/>
                  </a:lnTo>
                  <a:lnTo>
                    <a:pt x="1211" y="664"/>
                  </a:lnTo>
                  <a:lnTo>
                    <a:pt x="1250" y="586"/>
                  </a:lnTo>
                  <a:lnTo>
                    <a:pt x="1270" y="508"/>
                  </a:lnTo>
                  <a:lnTo>
                    <a:pt x="1289" y="430"/>
                  </a:lnTo>
                  <a:lnTo>
                    <a:pt x="1270" y="332"/>
                  </a:lnTo>
                  <a:lnTo>
                    <a:pt x="1250" y="254"/>
                  </a:lnTo>
                  <a:lnTo>
                    <a:pt x="1211" y="195"/>
                  </a:lnTo>
                  <a:lnTo>
                    <a:pt x="1152" y="117"/>
                  </a:lnTo>
                  <a:lnTo>
                    <a:pt x="1094" y="78"/>
                  </a:lnTo>
                  <a:lnTo>
                    <a:pt x="1016" y="39"/>
                  </a:lnTo>
                  <a:lnTo>
                    <a:pt x="938" y="0"/>
                  </a:lnTo>
                  <a:close/>
                </a:path>
              </a:pathLst>
            </a:custGeom>
            <a:solidFill>
              <a:srgbClr val="C2A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58"/>
            <p:cNvSpPr/>
            <p:nvPr/>
          </p:nvSpPr>
          <p:spPr>
            <a:xfrm>
              <a:off x="6460549" y="1990991"/>
              <a:ext cx="78084" cy="70771"/>
            </a:xfrm>
            <a:custGeom>
              <a:avLst/>
              <a:gdLst/>
              <a:ahLst/>
              <a:cxnLst/>
              <a:rect l="l" t="t" r="r" b="b"/>
              <a:pathLst>
                <a:path w="2285" h="2071" extrusionOk="0">
                  <a:moveTo>
                    <a:pt x="1113" y="1"/>
                  </a:moveTo>
                  <a:lnTo>
                    <a:pt x="0" y="2070"/>
                  </a:lnTo>
                  <a:lnTo>
                    <a:pt x="2284" y="2070"/>
                  </a:lnTo>
                  <a:lnTo>
                    <a:pt x="1172" y="1"/>
                  </a:lnTo>
                  <a:close/>
                </a:path>
              </a:pathLst>
            </a:custGeom>
            <a:solidFill>
              <a:srgbClr val="FF5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3093246" y="1975692"/>
            <a:ext cx="333875" cy="2176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ight Arrow 110"/>
          <p:cNvSpPr/>
          <p:nvPr/>
        </p:nvSpPr>
        <p:spPr>
          <a:xfrm>
            <a:off x="6148292" y="1951987"/>
            <a:ext cx="333875" cy="21768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44975" y="2466882"/>
            <a:ext cx="3061073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Thường xuyên vệ sinh, dọn dẹp, thanh lọc nhà cửa sạch sẽ, thoáng mát; trồng nhiều cây xanh.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565876" y="2461713"/>
            <a:ext cx="272282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Sử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hỗ</a:t>
            </a:r>
            <a:r>
              <a:rPr lang="en-US" sz="2000" dirty="0"/>
              <a:t> </a:t>
            </a:r>
            <a:r>
              <a:rPr lang="en-US" sz="2000" dirty="0" err="1"/>
              <a:t>trợ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sạch</a:t>
            </a:r>
            <a:r>
              <a:rPr lang="en-US" sz="2000" dirty="0"/>
              <a:t> da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470166" y="2511132"/>
            <a:ext cx="217819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/>
              <a:t>Có ý thức bảo vệ môi trường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79698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2" grpId="0" animBg="1"/>
      <p:bldP spid="4594" grpId="0" animBg="1"/>
      <p:bldP spid="4595" grpId="0" animBg="1"/>
      <p:bldP spid="17" grpId="0" animBg="1"/>
      <p:bldP spid="111" grpId="0" animBg="1"/>
      <p:bldP spid="2" grpId="0" animBg="1"/>
      <p:bldP spid="6" grpId="0"/>
      <p:bldP spid="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3" name="Google Shape;3983;p52"/>
          <p:cNvGrpSpPr/>
          <p:nvPr/>
        </p:nvGrpSpPr>
        <p:grpSpPr>
          <a:xfrm>
            <a:off x="7507807" y="3258334"/>
            <a:ext cx="1612721" cy="1191278"/>
            <a:chOff x="1942875" y="4263875"/>
            <a:chExt cx="856600" cy="632750"/>
          </a:xfrm>
        </p:grpSpPr>
        <p:sp>
          <p:nvSpPr>
            <p:cNvPr id="3984" name="Google Shape;3984;p52"/>
            <p:cNvSpPr/>
            <p:nvPr/>
          </p:nvSpPr>
          <p:spPr>
            <a:xfrm>
              <a:off x="2344375" y="4332125"/>
              <a:ext cx="59800" cy="59225"/>
            </a:xfrm>
            <a:custGeom>
              <a:avLst/>
              <a:gdLst/>
              <a:ahLst/>
              <a:cxnLst/>
              <a:rect l="l" t="t" r="r" b="b"/>
              <a:pathLst>
                <a:path w="2392" h="2369" fill="none" extrusionOk="0">
                  <a:moveTo>
                    <a:pt x="1196" y="2369"/>
                  </a:moveTo>
                  <a:lnTo>
                    <a:pt x="1196" y="2369"/>
                  </a:lnTo>
                  <a:lnTo>
                    <a:pt x="948" y="2346"/>
                  </a:lnTo>
                  <a:lnTo>
                    <a:pt x="745" y="2278"/>
                  </a:lnTo>
                  <a:lnTo>
                    <a:pt x="542" y="2166"/>
                  </a:lnTo>
                  <a:lnTo>
                    <a:pt x="361" y="2030"/>
                  </a:lnTo>
                  <a:lnTo>
                    <a:pt x="203" y="1850"/>
                  </a:lnTo>
                  <a:lnTo>
                    <a:pt x="113" y="1647"/>
                  </a:lnTo>
                  <a:lnTo>
                    <a:pt x="23" y="1421"/>
                  </a:lnTo>
                  <a:lnTo>
                    <a:pt x="0" y="1173"/>
                  </a:lnTo>
                  <a:lnTo>
                    <a:pt x="0" y="1173"/>
                  </a:lnTo>
                  <a:lnTo>
                    <a:pt x="23" y="948"/>
                  </a:lnTo>
                  <a:lnTo>
                    <a:pt x="113" y="722"/>
                  </a:lnTo>
                  <a:lnTo>
                    <a:pt x="203" y="519"/>
                  </a:lnTo>
                  <a:lnTo>
                    <a:pt x="361" y="339"/>
                  </a:lnTo>
                  <a:lnTo>
                    <a:pt x="542" y="203"/>
                  </a:lnTo>
                  <a:lnTo>
                    <a:pt x="745" y="91"/>
                  </a:lnTo>
                  <a:lnTo>
                    <a:pt x="948" y="23"/>
                  </a:lnTo>
                  <a:lnTo>
                    <a:pt x="1196" y="0"/>
                  </a:lnTo>
                  <a:lnTo>
                    <a:pt x="1196" y="0"/>
                  </a:lnTo>
                  <a:lnTo>
                    <a:pt x="1444" y="23"/>
                  </a:lnTo>
                  <a:lnTo>
                    <a:pt x="1669" y="91"/>
                  </a:lnTo>
                  <a:lnTo>
                    <a:pt x="1873" y="203"/>
                  </a:lnTo>
                  <a:lnTo>
                    <a:pt x="2030" y="339"/>
                  </a:lnTo>
                  <a:lnTo>
                    <a:pt x="2188" y="519"/>
                  </a:lnTo>
                  <a:lnTo>
                    <a:pt x="2301" y="722"/>
                  </a:lnTo>
                  <a:lnTo>
                    <a:pt x="2369" y="948"/>
                  </a:lnTo>
                  <a:lnTo>
                    <a:pt x="2391" y="1173"/>
                  </a:lnTo>
                  <a:lnTo>
                    <a:pt x="2391" y="1173"/>
                  </a:lnTo>
                  <a:lnTo>
                    <a:pt x="2369" y="1421"/>
                  </a:lnTo>
                  <a:lnTo>
                    <a:pt x="2301" y="1647"/>
                  </a:lnTo>
                  <a:lnTo>
                    <a:pt x="2188" y="1850"/>
                  </a:lnTo>
                  <a:lnTo>
                    <a:pt x="2030" y="2030"/>
                  </a:lnTo>
                  <a:lnTo>
                    <a:pt x="1873" y="2166"/>
                  </a:lnTo>
                  <a:lnTo>
                    <a:pt x="1669" y="2278"/>
                  </a:lnTo>
                  <a:lnTo>
                    <a:pt x="1444" y="2346"/>
                  </a:lnTo>
                  <a:lnTo>
                    <a:pt x="1196" y="23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52"/>
            <p:cNvSpPr/>
            <p:nvPr/>
          </p:nvSpPr>
          <p:spPr>
            <a:xfrm>
              <a:off x="2300950" y="4289825"/>
              <a:ext cx="146650" cy="131425"/>
            </a:xfrm>
            <a:custGeom>
              <a:avLst/>
              <a:gdLst/>
              <a:ahLst/>
              <a:cxnLst/>
              <a:rect l="l" t="t" r="r" b="b"/>
              <a:pathLst>
                <a:path w="5866" h="5257" fill="none" extrusionOk="0">
                  <a:moveTo>
                    <a:pt x="2933" y="1"/>
                  </a:moveTo>
                  <a:lnTo>
                    <a:pt x="2933" y="1"/>
                  </a:lnTo>
                  <a:lnTo>
                    <a:pt x="2640" y="1"/>
                  </a:lnTo>
                  <a:lnTo>
                    <a:pt x="2346" y="46"/>
                  </a:lnTo>
                  <a:lnTo>
                    <a:pt x="2053" y="136"/>
                  </a:lnTo>
                  <a:lnTo>
                    <a:pt x="1782" y="226"/>
                  </a:lnTo>
                  <a:lnTo>
                    <a:pt x="1534" y="339"/>
                  </a:lnTo>
                  <a:lnTo>
                    <a:pt x="1286" y="497"/>
                  </a:lnTo>
                  <a:lnTo>
                    <a:pt x="1061" y="655"/>
                  </a:lnTo>
                  <a:lnTo>
                    <a:pt x="858" y="858"/>
                  </a:lnTo>
                  <a:lnTo>
                    <a:pt x="677" y="1061"/>
                  </a:lnTo>
                  <a:lnTo>
                    <a:pt x="497" y="1286"/>
                  </a:lnTo>
                  <a:lnTo>
                    <a:pt x="361" y="1534"/>
                  </a:lnTo>
                  <a:lnTo>
                    <a:pt x="226" y="1783"/>
                  </a:lnTo>
                  <a:lnTo>
                    <a:pt x="136" y="2053"/>
                  </a:lnTo>
                  <a:lnTo>
                    <a:pt x="68" y="2346"/>
                  </a:lnTo>
                  <a:lnTo>
                    <a:pt x="23" y="2640"/>
                  </a:lnTo>
                  <a:lnTo>
                    <a:pt x="0" y="2933"/>
                  </a:lnTo>
                  <a:lnTo>
                    <a:pt x="0" y="2933"/>
                  </a:lnTo>
                  <a:lnTo>
                    <a:pt x="23" y="3136"/>
                  </a:lnTo>
                  <a:lnTo>
                    <a:pt x="46" y="3384"/>
                  </a:lnTo>
                  <a:lnTo>
                    <a:pt x="113" y="3655"/>
                  </a:lnTo>
                  <a:lnTo>
                    <a:pt x="203" y="3948"/>
                  </a:lnTo>
                  <a:lnTo>
                    <a:pt x="5211" y="5256"/>
                  </a:lnTo>
                  <a:lnTo>
                    <a:pt x="5211" y="5256"/>
                  </a:lnTo>
                  <a:lnTo>
                    <a:pt x="5482" y="4557"/>
                  </a:lnTo>
                  <a:lnTo>
                    <a:pt x="5685" y="3925"/>
                  </a:lnTo>
                  <a:lnTo>
                    <a:pt x="5752" y="3632"/>
                  </a:lnTo>
                  <a:lnTo>
                    <a:pt x="5820" y="3361"/>
                  </a:lnTo>
                  <a:lnTo>
                    <a:pt x="5865" y="3136"/>
                  </a:lnTo>
                  <a:lnTo>
                    <a:pt x="5865" y="2933"/>
                  </a:lnTo>
                  <a:lnTo>
                    <a:pt x="5865" y="2933"/>
                  </a:lnTo>
                  <a:lnTo>
                    <a:pt x="5865" y="2640"/>
                  </a:lnTo>
                  <a:lnTo>
                    <a:pt x="5820" y="2346"/>
                  </a:lnTo>
                  <a:lnTo>
                    <a:pt x="5730" y="2053"/>
                  </a:lnTo>
                  <a:lnTo>
                    <a:pt x="5640" y="1783"/>
                  </a:lnTo>
                  <a:lnTo>
                    <a:pt x="5527" y="1534"/>
                  </a:lnTo>
                  <a:lnTo>
                    <a:pt x="5369" y="1286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55"/>
                  </a:lnTo>
                  <a:lnTo>
                    <a:pt x="4579" y="497"/>
                  </a:lnTo>
                  <a:lnTo>
                    <a:pt x="4331" y="339"/>
                  </a:lnTo>
                  <a:lnTo>
                    <a:pt x="4083" y="226"/>
                  </a:lnTo>
                  <a:lnTo>
                    <a:pt x="3813" y="136"/>
                  </a:lnTo>
                  <a:lnTo>
                    <a:pt x="3519" y="46"/>
                  </a:lnTo>
                  <a:lnTo>
                    <a:pt x="3226" y="1"/>
                  </a:lnTo>
                  <a:lnTo>
                    <a:pt x="29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extrusionOk="0">
                  <a:moveTo>
                    <a:pt x="27226" y="0"/>
                  </a:moveTo>
                  <a:lnTo>
                    <a:pt x="20752" y="6068"/>
                  </a:lnTo>
                  <a:lnTo>
                    <a:pt x="10805" y="3474"/>
                  </a:lnTo>
                  <a:lnTo>
                    <a:pt x="0" y="6790"/>
                  </a:lnTo>
                  <a:lnTo>
                    <a:pt x="6203" y="24767"/>
                  </a:lnTo>
                  <a:lnTo>
                    <a:pt x="17143" y="20955"/>
                  </a:lnTo>
                  <a:lnTo>
                    <a:pt x="27812" y="22940"/>
                  </a:lnTo>
                  <a:lnTo>
                    <a:pt x="34263" y="15226"/>
                  </a:lnTo>
                  <a:lnTo>
                    <a:pt x="272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552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52"/>
            <p:cNvSpPr/>
            <p:nvPr/>
          </p:nvSpPr>
          <p:spPr>
            <a:xfrm>
              <a:off x="1942875" y="4277425"/>
              <a:ext cx="856600" cy="619200"/>
            </a:xfrm>
            <a:custGeom>
              <a:avLst/>
              <a:gdLst/>
              <a:ahLst/>
              <a:cxnLst/>
              <a:rect l="l" t="t" r="r" b="b"/>
              <a:pathLst>
                <a:path w="34264" h="24768" fill="none" extrusionOk="0">
                  <a:moveTo>
                    <a:pt x="0" y="6790"/>
                  </a:moveTo>
                  <a:lnTo>
                    <a:pt x="10805" y="3474"/>
                  </a:lnTo>
                  <a:lnTo>
                    <a:pt x="20752" y="6068"/>
                  </a:lnTo>
                  <a:lnTo>
                    <a:pt x="27226" y="0"/>
                  </a:lnTo>
                  <a:lnTo>
                    <a:pt x="34263" y="15226"/>
                  </a:lnTo>
                  <a:lnTo>
                    <a:pt x="27812" y="22940"/>
                  </a:lnTo>
                  <a:lnTo>
                    <a:pt x="17143" y="20955"/>
                  </a:lnTo>
                  <a:lnTo>
                    <a:pt x="6203" y="24767"/>
                  </a:lnTo>
                  <a:lnTo>
                    <a:pt x="0" y="67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extrusionOk="0">
                  <a:moveTo>
                    <a:pt x="25602" y="0"/>
                  </a:moveTo>
                  <a:lnTo>
                    <a:pt x="19738" y="5504"/>
                  </a:lnTo>
                  <a:lnTo>
                    <a:pt x="9542" y="2820"/>
                  </a:lnTo>
                  <a:lnTo>
                    <a:pt x="1" y="5752"/>
                  </a:lnTo>
                  <a:lnTo>
                    <a:pt x="5550" y="21812"/>
                  </a:lnTo>
                  <a:lnTo>
                    <a:pt x="15768" y="18226"/>
                  </a:lnTo>
                  <a:lnTo>
                    <a:pt x="26121" y="20143"/>
                  </a:lnTo>
                  <a:lnTo>
                    <a:pt x="31805" y="13376"/>
                  </a:lnTo>
                  <a:lnTo>
                    <a:pt x="25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52"/>
            <p:cNvSpPr/>
            <p:nvPr/>
          </p:nvSpPr>
          <p:spPr>
            <a:xfrm>
              <a:off x="1975000" y="4319725"/>
              <a:ext cx="795150" cy="545325"/>
            </a:xfrm>
            <a:custGeom>
              <a:avLst/>
              <a:gdLst/>
              <a:ahLst/>
              <a:cxnLst/>
              <a:rect l="l" t="t" r="r" b="b"/>
              <a:pathLst>
                <a:path w="31806" h="21813" fill="none" extrusionOk="0">
                  <a:moveTo>
                    <a:pt x="1" y="5752"/>
                  </a:moveTo>
                  <a:lnTo>
                    <a:pt x="9542" y="2820"/>
                  </a:lnTo>
                  <a:lnTo>
                    <a:pt x="19738" y="5504"/>
                  </a:lnTo>
                  <a:lnTo>
                    <a:pt x="25602" y="0"/>
                  </a:lnTo>
                  <a:lnTo>
                    <a:pt x="31805" y="13376"/>
                  </a:lnTo>
                  <a:lnTo>
                    <a:pt x="26121" y="20143"/>
                  </a:lnTo>
                  <a:lnTo>
                    <a:pt x="15768" y="18226"/>
                  </a:lnTo>
                  <a:lnTo>
                    <a:pt x="5550" y="21812"/>
                  </a:lnTo>
                  <a:lnTo>
                    <a:pt x="1" y="575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2504" y="971"/>
                  </a:moveTo>
                  <a:lnTo>
                    <a:pt x="2504" y="971"/>
                  </a:lnTo>
                  <a:lnTo>
                    <a:pt x="2797" y="768"/>
                  </a:lnTo>
                  <a:lnTo>
                    <a:pt x="3000" y="632"/>
                  </a:lnTo>
                  <a:lnTo>
                    <a:pt x="3068" y="565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1354" y="1399"/>
                  </a:lnTo>
                  <a:lnTo>
                    <a:pt x="2008" y="1580"/>
                  </a:lnTo>
                  <a:lnTo>
                    <a:pt x="2414" y="1354"/>
                  </a:lnTo>
                  <a:lnTo>
                    <a:pt x="3000" y="1783"/>
                  </a:lnTo>
                  <a:lnTo>
                    <a:pt x="3316" y="1602"/>
                  </a:lnTo>
                  <a:lnTo>
                    <a:pt x="2504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extrusionOk="0">
                  <a:moveTo>
                    <a:pt x="4286" y="0"/>
                  </a:move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52"/>
            <p:cNvSpPr/>
            <p:nvPr/>
          </p:nvSpPr>
          <p:spPr>
            <a:xfrm>
              <a:off x="2263175" y="4491150"/>
              <a:ext cx="218250" cy="222775"/>
            </a:xfrm>
            <a:custGeom>
              <a:avLst/>
              <a:gdLst/>
              <a:ahLst/>
              <a:cxnLst/>
              <a:rect l="l" t="t" r="r" b="b"/>
              <a:pathLst>
                <a:path w="8730" h="8911" fill="none" extrusionOk="0">
                  <a:moveTo>
                    <a:pt x="6203" y="3880"/>
                  </a:moveTo>
                  <a:lnTo>
                    <a:pt x="6203" y="3880"/>
                  </a:lnTo>
                  <a:lnTo>
                    <a:pt x="7015" y="4128"/>
                  </a:lnTo>
                  <a:lnTo>
                    <a:pt x="7602" y="4421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7827" y="5008"/>
                  </a:lnTo>
                  <a:lnTo>
                    <a:pt x="8684" y="5301"/>
                  </a:lnTo>
                  <a:lnTo>
                    <a:pt x="8730" y="4985"/>
                  </a:lnTo>
                  <a:lnTo>
                    <a:pt x="8730" y="4963"/>
                  </a:lnTo>
                  <a:lnTo>
                    <a:pt x="8730" y="4963"/>
                  </a:lnTo>
                  <a:lnTo>
                    <a:pt x="8075" y="4737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8256" y="3542"/>
                  </a:lnTo>
                  <a:lnTo>
                    <a:pt x="7760" y="3203"/>
                  </a:lnTo>
                  <a:lnTo>
                    <a:pt x="7760" y="3203"/>
                  </a:lnTo>
                  <a:lnTo>
                    <a:pt x="7624" y="3090"/>
                  </a:lnTo>
                  <a:lnTo>
                    <a:pt x="7511" y="2978"/>
                  </a:lnTo>
                  <a:lnTo>
                    <a:pt x="7444" y="2842"/>
                  </a:lnTo>
                  <a:lnTo>
                    <a:pt x="7421" y="2707"/>
                  </a:lnTo>
                  <a:lnTo>
                    <a:pt x="7421" y="2572"/>
                  </a:lnTo>
                  <a:lnTo>
                    <a:pt x="7466" y="2436"/>
                  </a:lnTo>
                  <a:lnTo>
                    <a:pt x="7557" y="2324"/>
                  </a:lnTo>
                  <a:lnTo>
                    <a:pt x="7669" y="2211"/>
                  </a:lnTo>
                  <a:lnTo>
                    <a:pt x="8008" y="1963"/>
                  </a:lnTo>
                  <a:lnTo>
                    <a:pt x="7985" y="1963"/>
                  </a:lnTo>
                  <a:lnTo>
                    <a:pt x="7985" y="1963"/>
                  </a:lnTo>
                  <a:lnTo>
                    <a:pt x="7218" y="1196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7534" y="609"/>
                  </a:lnTo>
                  <a:lnTo>
                    <a:pt x="6902" y="23"/>
                  </a:lnTo>
                  <a:lnTo>
                    <a:pt x="4511" y="0"/>
                  </a:lnTo>
                  <a:lnTo>
                    <a:pt x="4511" y="0"/>
                  </a:lnTo>
                  <a:lnTo>
                    <a:pt x="4286" y="0"/>
                  </a:lnTo>
                  <a:lnTo>
                    <a:pt x="4105" y="45"/>
                  </a:lnTo>
                  <a:lnTo>
                    <a:pt x="3925" y="90"/>
                  </a:lnTo>
                  <a:lnTo>
                    <a:pt x="3767" y="181"/>
                  </a:lnTo>
                  <a:lnTo>
                    <a:pt x="2865" y="812"/>
                  </a:lnTo>
                  <a:lnTo>
                    <a:pt x="2865" y="812"/>
                  </a:lnTo>
                  <a:lnTo>
                    <a:pt x="2662" y="925"/>
                  </a:lnTo>
                  <a:lnTo>
                    <a:pt x="2459" y="993"/>
                  </a:lnTo>
                  <a:lnTo>
                    <a:pt x="970" y="1286"/>
                  </a:lnTo>
                  <a:lnTo>
                    <a:pt x="970" y="1286"/>
                  </a:lnTo>
                  <a:lnTo>
                    <a:pt x="790" y="1354"/>
                  </a:lnTo>
                  <a:lnTo>
                    <a:pt x="609" y="1444"/>
                  </a:lnTo>
                  <a:lnTo>
                    <a:pt x="474" y="1557"/>
                  </a:lnTo>
                  <a:lnTo>
                    <a:pt x="361" y="1692"/>
                  </a:lnTo>
                  <a:lnTo>
                    <a:pt x="68" y="2233"/>
                  </a:lnTo>
                  <a:lnTo>
                    <a:pt x="68" y="2233"/>
                  </a:lnTo>
                  <a:lnTo>
                    <a:pt x="23" y="2324"/>
                  </a:lnTo>
                  <a:lnTo>
                    <a:pt x="0" y="2414"/>
                  </a:lnTo>
                  <a:lnTo>
                    <a:pt x="0" y="2527"/>
                  </a:lnTo>
                  <a:lnTo>
                    <a:pt x="0" y="2617"/>
                  </a:lnTo>
                  <a:lnTo>
                    <a:pt x="45" y="2707"/>
                  </a:lnTo>
                  <a:lnTo>
                    <a:pt x="90" y="2797"/>
                  </a:lnTo>
                  <a:lnTo>
                    <a:pt x="158" y="2887"/>
                  </a:lnTo>
                  <a:lnTo>
                    <a:pt x="248" y="2955"/>
                  </a:lnTo>
                  <a:lnTo>
                    <a:pt x="722" y="3384"/>
                  </a:lnTo>
                  <a:lnTo>
                    <a:pt x="722" y="3384"/>
                  </a:lnTo>
                  <a:lnTo>
                    <a:pt x="902" y="3519"/>
                  </a:lnTo>
                  <a:lnTo>
                    <a:pt x="1692" y="3948"/>
                  </a:lnTo>
                  <a:lnTo>
                    <a:pt x="2504" y="3609"/>
                  </a:lnTo>
                  <a:lnTo>
                    <a:pt x="2684" y="4128"/>
                  </a:lnTo>
                  <a:lnTo>
                    <a:pt x="2481" y="4805"/>
                  </a:lnTo>
                  <a:lnTo>
                    <a:pt x="1557" y="4489"/>
                  </a:lnTo>
                  <a:lnTo>
                    <a:pt x="790" y="4940"/>
                  </a:lnTo>
                  <a:lnTo>
                    <a:pt x="790" y="4940"/>
                  </a:lnTo>
                  <a:lnTo>
                    <a:pt x="654" y="5008"/>
                  </a:lnTo>
                  <a:lnTo>
                    <a:pt x="90" y="5481"/>
                  </a:lnTo>
                  <a:lnTo>
                    <a:pt x="542" y="6361"/>
                  </a:lnTo>
                  <a:lnTo>
                    <a:pt x="542" y="6361"/>
                  </a:lnTo>
                  <a:lnTo>
                    <a:pt x="654" y="6519"/>
                  </a:lnTo>
                  <a:lnTo>
                    <a:pt x="790" y="6632"/>
                  </a:lnTo>
                  <a:lnTo>
                    <a:pt x="970" y="6745"/>
                  </a:lnTo>
                  <a:lnTo>
                    <a:pt x="1173" y="6835"/>
                  </a:lnTo>
                  <a:lnTo>
                    <a:pt x="1354" y="6903"/>
                  </a:lnTo>
                  <a:lnTo>
                    <a:pt x="1354" y="6903"/>
                  </a:lnTo>
                  <a:lnTo>
                    <a:pt x="1557" y="6948"/>
                  </a:lnTo>
                  <a:lnTo>
                    <a:pt x="1782" y="6970"/>
                  </a:lnTo>
                  <a:lnTo>
                    <a:pt x="1985" y="6970"/>
                  </a:lnTo>
                  <a:lnTo>
                    <a:pt x="2188" y="6948"/>
                  </a:lnTo>
                  <a:lnTo>
                    <a:pt x="2459" y="6903"/>
                  </a:lnTo>
                  <a:lnTo>
                    <a:pt x="2459" y="6903"/>
                  </a:lnTo>
                  <a:lnTo>
                    <a:pt x="2662" y="6880"/>
                  </a:lnTo>
                  <a:lnTo>
                    <a:pt x="2865" y="6880"/>
                  </a:lnTo>
                  <a:lnTo>
                    <a:pt x="3068" y="6903"/>
                  </a:lnTo>
                  <a:lnTo>
                    <a:pt x="3271" y="6948"/>
                  </a:lnTo>
                  <a:lnTo>
                    <a:pt x="3451" y="7015"/>
                  </a:lnTo>
                  <a:lnTo>
                    <a:pt x="3609" y="7106"/>
                  </a:lnTo>
                  <a:lnTo>
                    <a:pt x="3745" y="7218"/>
                  </a:lnTo>
                  <a:lnTo>
                    <a:pt x="3857" y="7354"/>
                  </a:lnTo>
                  <a:lnTo>
                    <a:pt x="4376" y="8053"/>
                  </a:lnTo>
                  <a:lnTo>
                    <a:pt x="4376" y="8053"/>
                  </a:lnTo>
                  <a:lnTo>
                    <a:pt x="4466" y="8166"/>
                  </a:lnTo>
                  <a:lnTo>
                    <a:pt x="4579" y="8256"/>
                  </a:lnTo>
                  <a:lnTo>
                    <a:pt x="5459" y="8910"/>
                  </a:lnTo>
                  <a:lnTo>
                    <a:pt x="6045" y="8842"/>
                  </a:lnTo>
                  <a:lnTo>
                    <a:pt x="6068" y="6903"/>
                  </a:lnTo>
                  <a:lnTo>
                    <a:pt x="6068" y="6903"/>
                  </a:lnTo>
                  <a:lnTo>
                    <a:pt x="6045" y="6767"/>
                  </a:lnTo>
                  <a:lnTo>
                    <a:pt x="6023" y="6654"/>
                  </a:lnTo>
                  <a:lnTo>
                    <a:pt x="5955" y="6542"/>
                  </a:lnTo>
                  <a:lnTo>
                    <a:pt x="5865" y="6451"/>
                  </a:lnTo>
                  <a:lnTo>
                    <a:pt x="4963" y="5549"/>
                  </a:lnTo>
                  <a:lnTo>
                    <a:pt x="5369" y="5143"/>
                  </a:lnTo>
                  <a:lnTo>
                    <a:pt x="4602" y="4715"/>
                  </a:lnTo>
                  <a:lnTo>
                    <a:pt x="5617" y="3722"/>
                  </a:lnTo>
                  <a:lnTo>
                    <a:pt x="6203" y="38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52"/>
            <p:cNvSpPr/>
            <p:nvPr/>
          </p:nvSpPr>
          <p:spPr>
            <a:xfrm>
              <a:off x="2053400" y="4517075"/>
              <a:ext cx="225575" cy="217700"/>
            </a:xfrm>
            <a:custGeom>
              <a:avLst/>
              <a:gdLst/>
              <a:ahLst/>
              <a:cxnLst/>
              <a:rect l="l" t="t" r="r" b="b"/>
              <a:pathLst>
                <a:path w="9023" h="8708" extrusionOk="0">
                  <a:moveTo>
                    <a:pt x="3316" y="1"/>
                  </a:moveTo>
                  <a:lnTo>
                    <a:pt x="2955" y="520"/>
                  </a:lnTo>
                  <a:lnTo>
                    <a:pt x="2887" y="610"/>
                  </a:lnTo>
                  <a:lnTo>
                    <a:pt x="3000" y="700"/>
                  </a:lnTo>
                  <a:lnTo>
                    <a:pt x="3203" y="813"/>
                  </a:lnTo>
                  <a:lnTo>
                    <a:pt x="3519" y="1038"/>
                  </a:lnTo>
                  <a:lnTo>
                    <a:pt x="3654" y="1399"/>
                  </a:lnTo>
                  <a:lnTo>
                    <a:pt x="2730" y="1647"/>
                  </a:lnTo>
                  <a:lnTo>
                    <a:pt x="1850" y="1467"/>
                  </a:lnTo>
                  <a:lnTo>
                    <a:pt x="1692" y="1444"/>
                  </a:lnTo>
                  <a:lnTo>
                    <a:pt x="1376" y="1444"/>
                  </a:lnTo>
                  <a:lnTo>
                    <a:pt x="1218" y="1467"/>
                  </a:lnTo>
                  <a:lnTo>
                    <a:pt x="1083" y="1512"/>
                  </a:lnTo>
                  <a:lnTo>
                    <a:pt x="948" y="1557"/>
                  </a:lnTo>
                  <a:lnTo>
                    <a:pt x="835" y="1625"/>
                  </a:lnTo>
                  <a:lnTo>
                    <a:pt x="722" y="1693"/>
                  </a:lnTo>
                  <a:lnTo>
                    <a:pt x="0" y="2369"/>
                  </a:lnTo>
                  <a:lnTo>
                    <a:pt x="519" y="2550"/>
                  </a:lnTo>
                  <a:lnTo>
                    <a:pt x="1579" y="2031"/>
                  </a:lnTo>
                  <a:lnTo>
                    <a:pt x="2188" y="2369"/>
                  </a:lnTo>
                  <a:lnTo>
                    <a:pt x="2233" y="3226"/>
                  </a:lnTo>
                  <a:lnTo>
                    <a:pt x="2256" y="3339"/>
                  </a:lnTo>
                  <a:lnTo>
                    <a:pt x="2301" y="3429"/>
                  </a:lnTo>
                  <a:lnTo>
                    <a:pt x="2369" y="3520"/>
                  </a:lnTo>
                  <a:lnTo>
                    <a:pt x="2436" y="3632"/>
                  </a:lnTo>
                  <a:lnTo>
                    <a:pt x="2527" y="3700"/>
                  </a:lnTo>
                  <a:lnTo>
                    <a:pt x="2639" y="3790"/>
                  </a:lnTo>
                  <a:lnTo>
                    <a:pt x="2775" y="3858"/>
                  </a:lnTo>
                  <a:lnTo>
                    <a:pt x="2910" y="3903"/>
                  </a:lnTo>
                  <a:lnTo>
                    <a:pt x="3000" y="3948"/>
                  </a:lnTo>
                  <a:lnTo>
                    <a:pt x="3248" y="4061"/>
                  </a:lnTo>
                  <a:lnTo>
                    <a:pt x="3361" y="4129"/>
                  </a:lnTo>
                  <a:lnTo>
                    <a:pt x="3451" y="4196"/>
                  </a:lnTo>
                  <a:lnTo>
                    <a:pt x="3542" y="4287"/>
                  </a:lnTo>
                  <a:lnTo>
                    <a:pt x="3609" y="4377"/>
                  </a:lnTo>
                  <a:lnTo>
                    <a:pt x="3654" y="4467"/>
                  </a:lnTo>
                  <a:lnTo>
                    <a:pt x="3677" y="4557"/>
                  </a:lnTo>
                  <a:lnTo>
                    <a:pt x="3767" y="4963"/>
                  </a:lnTo>
                  <a:lnTo>
                    <a:pt x="3790" y="5076"/>
                  </a:lnTo>
                  <a:lnTo>
                    <a:pt x="3857" y="5189"/>
                  </a:lnTo>
                  <a:lnTo>
                    <a:pt x="3948" y="5302"/>
                  </a:lnTo>
                  <a:lnTo>
                    <a:pt x="4060" y="5392"/>
                  </a:lnTo>
                  <a:lnTo>
                    <a:pt x="4692" y="5843"/>
                  </a:lnTo>
                  <a:lnTo>
                    <a:pt x="4918" y="6475"/>
                  </a:lnTo>
                  <a:lnTo>
                    <a:pt x="5978" y="6655"/>
                  </a:lnTo>
                  <a:lnTo>
                    <a:pt x="6339" y="7647"/>
                  </a:lnTo>
                  <a:lnTo>
                    <a:pt x="6384" y="7738"/>
                  </a:lnTo>
                  <a:lnTo>
                    <a:pt x="6429" y="7805"/>
                  </a:lnTo>
                  <a:lnTo>
                    <a:pt x="6587" y="7963"/>
                  </a:lnTo>
                  <a:lnTo>
                    <a:pt x="6790" y="8099"/>
                  </a:lnTo>
                  <a:lnTo>
                    <a:pt x="7038" y="8211"/>
                  </a:lnTo>
                  <a:lnTo>
                    <a:pt x="8684" y="8708"/>
                  </a:lnTo>
                  <a:lnTo>
                    <a:pt x="9023" y="8482"/>
                  </a:lnTo>
                  <a:lnTo>
                    <a:pt x="8391" y="8053"/>
                  </a:lnTo>
                  <a:lnTo>
                    <a:pt x="8166" y="7354"/>
                  </a:lnTo>
                  <a:lnTo>
                    <a:pt x="8143" y="7264"/>
                  </a:lnTo>
                  <a:lnTo>
                    <a:pt x="8143" y="7196"/>
                  </a:lnTo>
                  <a:lnTo>
                    <a:pt x="8143" y="7106"/>
                  </a:lnTo>
                  <a:lnTo>
                    <a:pt x="8166" y="7016"/>
                  </a:lnTo>
                  <a:lnTo>
                    <a:pt x="8211" y="6948"/>
                  </a:lnTo>
                  <a:lnTo>
                    <a:pt x="8256" y="6881"/>
                  </a:lnTo>
                  <a:lnTo>
                    <a:pt x="8414" y="6745"/>
                  </a:lnTo>
                  <a:lnTo>
                    <a:pt x="8572" y="6632"/>
                  </a:lnTo>
                  <a:lnTo>
                    <a:pt x="8662" y="6542"/>
                  </a:lnTo>
                  <a:lnTo>
                    <a:pt x="8752" y="6452"/>
                  </a:lnTo>
                  <a:lnTo>
                    <a:pt x="8797" y="6339"/>
                  </a:lnTo>
                  <a:lnTo>
                    <a:pt x="8820" y="6226"/>
                  </a:lnTo>
                  <a:lnTo>
                    <a:pt x="8820" y="6114"/>
                  </a:lnTo>
                  <a:lnTo>
                    <a:pt x="8797" y="6001"/>
                  </a:lnTo>
                  <a:lnTo>
                    <a:pt x="8752" y="5888"/>
                  </a:lnTo>
                  <a:lnTo>
                    <a:pt x="8662" y="5775"/>
                  </a:lnTo>
                  <a:lnTo>
                    <a:pt x="8504" y="5640"/>
                  </a:lnTo>
                  <a:lnTo>
                    <a:pt x="8301" y="5505"/>
                  </a:lnTo>
                  <a:lnTo>
                    <a:pt x="8075" y="5437"/>
                  </a:lnTo>
                  <a:lnTo>
                    <a:pt x="7827" y="5369"/>
                  </a:lnTo>
                  <a:lnTo>
                    <a:pt x="5617" y="5099"/>
                  </a:lnTo>
                  <a:lnTo>
                    <a:pt x="5188" y="5437"/>
                  </a:lnTo>
                  <a:lnTo>
                    <a:pt x="4557" y="5099"/>
                  </a:lnTo>
                  <a:lnTo>
                    <a:pt x="4624" y="4557"/>
                  </a:lnTo>
                  <a:lnTo>
                    <a:pt x="5369" y="4467"/>
                  </a:lnTo>
                  <a:lnTo>
                    <a:pt x="5572" y="4399"/>
                  </a:lnTo>
                  <a:lnTo>
                    <a:pt x="5752" y="4332"/>
                  </a:lnTo>
                  <a:lnTo>
                    <a:pt x="5887" y="4241"/>
                  </a:lnTo>
                  <a:lnTo>
                    <a:pt x="6023" y="4106"/>
                  </a:lnTo>
                  <a:lnTo>
                    <a:pt x="6587" y="3339"/>
                  </a:lnTo>
                  <a:lnTo>
                    <a:pt x="7376" y="3339"/>
                  </a:lnTo>
                  <a:lnTo>
                    <a:pt x="7963" y="3001"/>
                  </a:lnTo>
                  <a:lnTo>
                    <a:pt x="7850" y="2866"/>
                  </a:lnTo>
                  <a:lnTo>
                    <a:pt x="7489" y="2392"/>
                  </a:lnTo>
                  <a:lnTo>
                    <a:pt x="6745" y="2166"/>
                  </a:lnTo>
                  <a:lnTo>
                    <a:pt x="6925" y="1715"/>
                  </a:lnTo>
                  <a:lnTo>
                    <a:pt x="6722" y="1467"/>
                  </a:lnTo>
                  <a:lnTo>
                    <a:pt x="5730" y="1422"/>
                  </a:lnTo>
                  <a:lnTo>
                    <a:pt x="5481" y="2031"/>
                  </a:lnTo>
                  <a:lnTo>
                    <a:pt x="4511" y="1535"/>
                  </a:lnTo>
                  <a:lnTo>
                    <a:pt x="4376" y="1377"/>
                  </a:lnTo>
                  <a:lnTo>
                    <a:pt x="4331" y="1287"/>
                  </a:lnTo>
                  <a:lnTo>
                    <a:pt x="4782" y="948"/>
                  </a:lnTo>
                  <a:lnTo>
                    <a:pt x="5842" y="587"/>
                  </a:lnTo>
                  <a:lnTo>
                    <a:pt x="6857" y="993"/>
                  </a:lnTo>
                  <a:lnTo>
                    <a:pt x="7173" y="723"/>
                  </a:lnTo>
                  <a:lnTo>
                    <a:pt x="6812" y="384"/>
                  </a:lnTo>
                  <a:lnTo>
                    <a:pt x="6496" y="91"/>
                  </a:lnTo>
                  <a:lnTo>
                    <a:pt x="33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2008" y="971"/>
                  </a:move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52"/>
            <p:cNvSpPr/>
            <p:nvPr/>
          </p:nvSpPr>
          <p:spPr>
            <a:xfrm>
              <a:off x="2212975" y="4364275"/>
              <a:ext cx="425225" cy="486675"/>
            </a:xfrm>
            <a:custGeom>
              <a:avLst/>
              <a:gdLst/>
              <a:ahLst/>
              <a:cxnLst/>
              <a:rect l="l" t="t" r="r" b="b"/>
              <a:pathLst>
                <a:path w="17009" h="19467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  <a:close/>
                  <a:moveTo>
                    <a:pt x="6249" y="16444"/>
                  </a:moveTo>
                  <a:lnTo>
                    <a:pt x="6001" y="16556"/>
                  </a:lnTo>
                  <a:lnTo>
                    <a:pt x="6339" y="17481"/>
                  </a:lnTo>
                  <a:lnTo>
                    <a:pt x="17008" y="19466"/>
                  </a:lnTo>
                  <a:lnTo>
                    <a:pt x="16535" y="18361"/>
                  </a:lnTo>
                  <a:lnTo>
                    <a:pt x="6249" y="16444"/>
                  </a:lnTo>
                  <a:close/>
                </a:path>
              </a:pathLst>
            </a:custGeom>
            <a:solidFill>
              <a:srgbClr val="F2E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52"/>
            <p:cNvSpPr/>
            <p:nvPr/>
          </p:nvSpPr>
          <p:spPr>
            <a:xfrm>
              <a:off x="2362975" y="4775350"/>
              <a:ext cx="275225" cy="75600"/>
            </a:xfrm>
            <a:custGeom>
              <a:avLst/>
              <a:gdLst/>
              <a:ahLst/>
              <a:cxnLst/>
              <a:rect l="l" t="t" r="r" b="b"/>
              <a:pathLst>
                <a:path w="11009" h="3024" fill="none" extrusionOk="0">
                  <a:moveTo>
                    <a:pt x="249" y="1"/>
                  </a:moveTo>
                  <a:lnTo>
                    <a:pt x="1" y="113"/>
                  </a:lnTo>
                  <a:lnTo>
                    <a:pt x="339" y="1038"/>
                  </a:lnTo>
                  <a:lnTo>
                    <a:pt x="11008" y="3023"/>
                  </a:lnTo>
                  <a:lnTo>
                    <a:pt x="10535" y="1918"/>
                  </a:lnTo>
                  <a:lnTo>
                    <a:pt x="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52"/>
            <p:cNvSpPr/>
            <p:nvPr/>
          </p:nvSpPr>
          <p:spPr>
            <a:xfrm>
              <a:off x="2212975" y="4364275"/>
              <a:ext cx="258875" cy="93050"/>
            </a:xfrm>
            <a:custGeom>
              <a:avLst/>
              <a:gdLst/>
              <a:ahLst/>
              <a:cxnLst/>
              <a:rect l="l" t="t" r="r" b="b"/>
              <a:pathLst>
                <a:path w="10355" h="3722" fill="none" extrusionOk="0">
                  <a:moveTo>
                    <a:pt x="1" y="0"/>
                  </a:moveTo>
                  <a:lnTo>
                    <a:pt x="407" y="1150"/>
                  </a:lnTo>
                  <a:lnTo>
                    <a:pt x="10219" y="3722"/>
                  </a:lnTo>
                  <a:lnTo>
                    <a:pt x="10354" y="3586"/>
                  </a:lnTo>
                  <a:lnTo>
                    <a:pt x="9948" y="2594"/>
                  </a:lnTo>
                  <a:lnTo>
                    <a:pt x="8730" y="2278"/>
                  </a:lnTo>
                  <a:lnTo>
                    <a:pt x="3722" y="97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extrusionOk="0">
                  <a:moveTo>
                    <a:pt x="4106" y="7534"/>
                  </a:moveTo>
                  <a:lnTo>
                    <a:pt x="3294" y="7873"/>
                  </a:lnTo>
                  <a:lnTo>
                    <a:pt x="2753" y="7579"/>
                  </a:lnTo>
                  <a:lnTo>
                    <a:pt x="3068" y="8459"/>
                  </a:lnTo>
                  <a:lnTo>
                    <a:pt x="3159" y="8414"/>
                  </a:lnTo>
                  <a:lnTo>
                    <a:pt x="4083" y="8730"/>
                  </a:lnTo>
                  <a:lnTo>
                    <a:pt x="4286" y="8053"/>
                  </a:lnTo>
                  <a:lnTo>
                    <a:pt x="4106" y="7534"/>
                  </a:lnTo>
                  <a:close/>
                  <a:moveTo>
                    <a:pt x="10715" y="10264"/>
                  </a:moveTo>
                  <a:lnTo>
                    <a:pt x="11076" y="10512"/>
                  </a:lnTo>
                  <a:lnTo>
                    <a:pt x="11437" y="10805"/>
                  </a:lnTo>
                  <a:lnTo>
                    <a:pt x="11437" y="10828"/>
                  </a:lnTo>
                  <a:lnTo>
                    <a:pt x="11369" y="10895"/>
                  </a:lnTo>
                  <a:lnTo>
                    <a:pt x="11189" y="11031"/>
                  </a:lnTo>
                  <a:lnTo>
                    <a:pt x="10873" y="11234"/>
                  </a:lnTo>
                  <a:lnTo>
                    <a:pt x="11685" y="11865"/>
                  </a:lnTo>
                  <a:lnTo>
                    <a:pt x="11369" y="12046"/>
                  </a:lnTo>
                  <a:lnTo>
                    <a:pt x="10783" y="11617"/>
                  </a:lnTo>
                  <a:lnTo>
                    <a:pt x="10377" y="11843"/>
                  </a:lnTo>
                  <a:lnTo>
                    <a:pt x="9723" y="11662"/>
                  </a:lnTo>
                  <a:lnTo>
                    <a:pt x="9204" y="11888"/>
                  </a:lnTo>
                  <a:lnTo>
                    <a:pt x="9001" y="11978"/>
                  </a:lnTo>
                  <a:lnTo>
                    <a:pt x="8369" y="11572"/>
                  </a:lnTo>
                  <a:lnTo>
                    <a:pt x="8662" y="10940"/>
                  </a:lnTo>
                  <a:lnTo>
                    <a:pt x="9610" y="10647"/>
                  </a:lnTo>
                  <a:lnTo>
                    <a:pt x="10061" y="10782"/>
                  </a:lnTo>
                  <a:lnTo>
                    <a:pt x="10061" y="10331"/>
                  </a:lnTo>
                  <a:lnTo>
                    <a:pt x="10715" y="10264"/>
                  </a:lnTo>
                  <a:close/>
                  <a:moveTo>
                    <a:pt x="1" y="0"/>
                  </a:move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52"/>
            <p:cNvSpPr/>
            <p:nvPr/>
          </p:nvSpPr>
          <p:spPr>
            <a:xfrm>
              <a:off x="2291925" y="4581375"/>
              <a:ext cx="38375" cy="29900"/>
            </a:xfrm>
            <a:custGeom>
              <a:avLst/>
              <a:gdLst/>
              <a:ahLst/>
              <a:cxnLst/>
              <a:rect l="l" t="t" r="r" b="b"/>
              <a:pathLst>
                <a:path w="1535" h="1196" fill="none" extrusionOk="0">
                  <a:moveTo>
                    <a:pt x="1354" y="0"/>
                  </a:moveTo>
                  <a:lnTo>
                    <a:pt x="542" y="339"/>
                  </a:lnTo>
                  <a:lnTo>
                    <a:pt x="1" y="45"/>
                  </a:lnTo>
                  <a:lnTo>
                    <a:pt x="316" y="925"/>
                  </a:lnTo>
                  <a:lnTo>
                    <a:pt x="407" y="880"/>
                  </a:lnTo>
                  <a:lnTo>
                    <a:pt x="1331" y="1196"/>
                  </a:lnTo>
                  <a:lnTo>
                    <a:pt x="1534" y="519"/>
                  </a:lnTo>
                  <a:lnTo>
                    <a:pt x="13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52"/>
            <p:cNvSpPr/>
            <p:nvPr/>
          </p:nvSpPr>
          <p:spPr>
            <a:xfrm>
              <a:off x="2432350" y="4649600"/>
              <a:ext cx="82900" cy="44575"/>
            </a:xfrm>
            <a:custGeom>
              <a:avLst/>
              <a:gdLst/>
              <a:ahLst/>
              <a:cxnLst/>
              <a:rect l="l" t="t" r="r" b="b"/>
              <a:pathLst>
                <a:path w="3316" h="1783" fill="none" extrusionOk="0">
                  <a:moveTo>
                    <a:pt x="1692" y="519"/>
                  </a:move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65"/>
                  </a:lnTo>
                  <a:lnTo>
                    <a:pt x="3000" y="632"/>
                  </a:lnTo>
                  <a:lnTo>
                    <a:pt x="2820" y="768"/>
                  </a:lnTo>
                  <a:lnTo>
                    <a:pt x="2504" y="971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316" y="1602"/>
                  </a:lnTo>
                  <a:lnTo>
                    <a:pt x="3000" y="1783"/>
                  </a:lnTo>
                  <a:lnTo>
                    <a:pt x="2414" y="1354"/>
                  </a:lnTo>
                  <a:lnTo>
                    <a:pt x="2008" y="1580"/>
                  </a:lnTo>
                  <a:lnTo>
                    <a:pt x="1354" y="1399"/>
                  </a:lnTo>
                  <a:lnTo>
                    <a:pt x="835" y="1625"/>
                  </a:lnTo>
                  <a:lnTo>
                    <a:pt x="835" y="1625"/>
                  </a:lnTo>
                  <a:lnTo>
                    <a:pt x="632" y="1715"/>
                  </a:lnTo>
                  <a:lnTo>
                    <a:pt x="0" y="1309"/>
                  </a:lnTo>
                  <a:lnTo>
                    <a:pt x="293" y="677"/>
                  </a:lnTo>
                  <a:lnTo>
                    <a:pt x="1241" y="384"/>
                  </a:lnTo>
                  <a:lnTo>
                    <a:pt x="1692" y="5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52"/>
            <p:cNvSpPr/>
            <p:nvPr/>
          </p:nvSpPr>
          <p:spPr>
            <a:xfrm>
              <a:off x="2223125" y="4393025"/>
              <a:ext cx="403225" cy="430275"/>
            </a:xfrm>
            <a:custGeom>
              <a:avLst/>
              <a:gdLst/>
              <a:ahLst/>
              <a:cxnLst/>
              <a:rect l="l" t="t" r="r" b="b"/>
              <a:pathLst>
                <a:path w="16129" h="17211" fill="none" extrusionOk="0">
                  <a:moveTo>
                    <a:pt x="1" y="0"/>
                  </a:moveTo>
                  <a:lnTo>
                    <a:pt x="2008" y="5549"/>
                  </a:lnTo>
                  <a:lnTo>
                    <a:pt x="2008" y="5549"/>
                  </a:lnTo>
                  <a:lnTo>
                    <a:pt x="2121" y="5437"/>
                  </a:lnTo>
                  <a:lnTo>
                    <a:pt x="2256" y="5346"/>
                  </a:lnTo>
                  <a:lnTo>
                    <a:pt x="2414" y="5279"/>
                  </a:lnTo>
                  <a:lnTo>
                    <a:pt x="2572" y="5211"/>
                  </a:lnTo>
                  <a:lnTo>
                    <a:pt x="4061" y="4918"/>
                  </a:lnTo>
                  <a:lnTo>
                    <a:pt x="4061" y="4918"/>
                  </a:lnTo>
                  <a:lnTo>
                    <a:pt x="4264" y="4850"/>
                  </a:lnTo>
                  <a:lnTo>
                    <a:pt x="4467" y="4737"/>
                  </a:lnTo>
                  <a:lnTo>
                    <a:pt x="5369" y="4106"/>
                  </a:lnTo>
                  <a:lnTo>
                    <a:pt x="5369" y="4106"/>
                  </a:lnTo>
                  <a:lnTo>
                    <a:pt x="5527" y="4038"/>
                  </a:lnTo>
                  <a:lnTo>
                    <a:pt x="5685" y="3970"/>
                  </a:lnTo>
                  <a:lnTo>
                    <a:pt x="5888" y="3925"/>
                  </a:lnTo>
                  <a:lnTo>
                    <a:pt x="6091" y="3925"/>
                  </a:lnTo>
                  <a:lnTo>
                    <a:pt x="6091" y="3925"/>
                  </a:lnTo>
                  <a:lnTo>
                    <a:pt x="6113" y="3925"/>
                  </a:lnTo>
                  <a:lnTo>
                    <a:pt x="8504" y="3948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9136" y="4534"/>
                  </a:lnTo>
                  <a:lnTo>
                    <a:pt x="8820" y="5121"/>
                  </a:lnTo>
                  <a:lnTo>
                    <a:pt x="9587" y="5888"/>
                  </a:lnTo>
                  <a:lnTo>
                    <a:pt x="9587" y="5888"/>
                  </a:lnTo>
                  <a:lnTo>
                    <a:pt x="9610" y="5888"/>
                  </a:lnTo>
                  <a:lnTo>
                    <a:pt x="9271" y="6136"/>
                  </a:lnTo>
                  <a:lnTo>
                    <a:pt x="9271" y="6136"/>
                  </a:lnTo>
                  <a:lnTo>
                    <a:pt x="9159" y="6249"/>
                  </a:lnTo>
                  <a:lnTo>
                    <a:pt x="9068" y="6361"/>
                  </a:lnTo>
                  <a:lnTo>
                    <a:pt x="9023" y="6497"/>
                  </a:lnTo>
                  <a:lnTo>
                    <a:pt x="9023" y="6632"/>
                  </a:lnTo>
                  <a:lnTo>
                    <a:pt x="9046" y="6767"/>
                  </a:lnTo>
                  <a:lnTo>
                    <a:pt x="9113" y="6903"/>
                  </a:lnTo>
                  <a:lnTo>
                    <a:pt x="9226" y="7015"/>
                  </a:lnTo>
                  <a:lnTo>
                    <a:pt x="9362" y="7128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858" y="7467"/>
                  </a:lnTo>
                  <a:lnTo>
                    <a:pt x="9677" y="8662"/>
                  </a:lnTo>
                  <a:lnTo>
                    <a:pt x="10332" y="8888"/>
                  </a:lnTo>
                  <a:lnTo>
                    <a:pt x="10332" y="8888"/>
                  </a:lnTo>
                  <a:lnTo>
                    <a:pt x="10332" y="8910"/>
                  </a:lnTo>
                  <a:lnTo>
                    <a:pt x="10286" y="9226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429" y="8933"/>
                  </a:lnTo>
                  <a:lnTo>
                    <a:pt x="9204" y="8346"/>
                  </a:lnTo>
                  <a:lnTo>
                    <a:pt x="8617" y="8053"/>
                  </a:lnTo>
                  <a:lnTo>
                    <a:pt x="7805" y="7805"/>
                  </a:lnTo>
                  <a:lnTo>
                    <a:pt x="7805" y="7805"/>
                  </a:lnTo>
                  <a:lnTo>
                    <a:pt x="7219" y="7647"/>
                  </a:lnTo>
                  <a:lnTo>
                    <a:pt x="6204" y="8640"/>
                  </a:lnTo>
                  <a:lnTo>
                    <a:pt x="6971" y="9068"/>
                  </a:lnTo>
                  <a:lnTo>
                    <a:pt x="6565" y="9474"/>
                  </a:lnTo>
                  <a:lnTo>
                    <a:pt x="7467" y="10376"/>
                  </a:lnTo>
                  <a:lnTo>
                    <a:pt x="7467" y="10376"/>
                  </a:lnTo>
                  <a:lnTo>
                    <a:pt x="7557" y="10467"/>
                  </a:lnTo>
                  <a:lnTo>
                    <a:pt x="7625" y="10579"/>
                  </a:lnTo>
                  <a:lnTo>
                    <a:pt x="7647" y="10692"/>
                  </a:lnTo>
                  <a:lnTo>
                    <a:pt x="7670" y="10828"/>
                  </a:lnTo>
                  <a:lnTo>
                    <a:pt x="7647" y="12767"/>
                  </a:lnTo>
                  <a:lnTo>
                    <a:pt x="7061" y="12835"/>
                  </a:lnTo>
                  <a:lnTo>
                    <a:pt x="6181" y="12181"/>
                  </a:lnTo>
                  <a:lnTo>
                    <a:pt x="6181" y="12181"/>
                  </a:lnTo>
                  <a:lnTo>
                    <a:pt x="6068" y="12091"/>
                  </a:lnTo>
                  <a:lnTo>
                    <a:pt x="5978" y="11978"/>
                  </a:lnTo>
                  <a:lnTo>
                    <a:pt x="5459" y="11279"/>
                  </a:lnTo>
                  <a:lnTo>
                    <a:pt x="5459" y="11279"/>
                  </a:lnTo>
                  <a:lnTo>
                    <a:pt x="5369" y="11166"/>
                  </a:lnTo>
                  <a:lnTo>
                    <a:pt x="5279" y="11076"/>
                  </a:lnTo>
                  <a:lnTo>
                    <a:pt x="5144" y="10985"/>
                  </a:lnTo>
                  <a:lnTo>
                    <a:pt x="5008" y="10918"/>
                  </a:lnTo>
                  <a:lnTo>
                    <a:pt x="4850" y="10873"/>
                  </a:lnTo>
                  <a:lnTo>
                    <a:pt x="4692" y="10828"/>
                  </a:lnTo>
                  <a:lnTo>
                    <a:pt x="4535" y="10805"/>
                  </a:lnTo>
                  <a:lnTo>
                    <a:pt x="4354" y="10782"/>
                  </a:lnTo>
                  <a:lnTo>
                    <a:pt x="4354" y="10782"/>
                  </a:lnTo>
                  <a:lnTo>
                    <a:pt x="4196" y="10805"/>
                  </a:lnTo>
                  <a:lnTo>
                    <a:pt x="4061" y="10828"/>
                  </a:lnTo>
                  <a:lnTo>
                    <a:pt x="3948" y="10850"/>
                  </a:lnTo>
                  <a:lnTo>
                    <a:pt x="5595" y="15406"/>
                  </a:lnTo>
                  <a:lnTo>
                    <a:pt x="5843" y="15294"/>
                  </a:lnTo>
                  <a:lnTo>
                    <a:pt x="16129" y="17211"/>
                  </a:lnTo>
                  <a:lnTo>
                    <a:pt x="9948" y="2436"/>
                  </a:lnTo>
                  <a:lnTo>
                    <a:pt x="9813" y="257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52"/>
            <p:cNvSpPr/>
            <p:nvPr/>
          </p:nvSpPr>
          <p:spPr>
            <a:xfrm>
              <a:off x="2432350" y="4659200"/>
              <a:ext cx="31025" cy="33275"/>
            </a:xfrm>
            <a:custGeom>
              <a:avLst/>
              <a:gdLst/>
              <a:ahLst/>
              <a:cxnLst/>
              <a:rect l="l" t="t" r="r" b="b"/>
              <a:pathLst>
                <a:path w="1241" h="1331" extrusionOk="0">
                  <a:moveTo>
                    <a:pt x="1241" y="0"/>
                  </a:moveTo>
                  <a:lnTo>
                    <a:pt x="496" y="226"/>
                  </a:lnTo>
                  <a:lnTo>
                    <a:pt x="498" y="230"/>
                  </a:lnTo>
                  <a:lnTo>
                    <a:pt x="498" y="230"/>
                  </a:lnTo>
                  <a:lnTo>
                    <a:pt x="1241" y="0"/>
                  </a:lnTo>
                  <a:close/>
                  <a:moveTo>
                    <a:pt x="498" y="230"/>
                  </a:moveTo>
                  <a:lnTo>
                    <a:pt x="293" y="293"/>
                  </a:lnTo>
                  <a:lnTo>
                    <a:pt x="0" y="925"/>
                  </a:lnTo>
                  <a:lnTo>
                    <a:pt x="632" y="1331"/>
                  </a:lnTo>
                  <a:lnTo>
                    <a:pt x="835" y="1241"/>
                  </a:lnTo>
                  <a:lnTo>
                    <a:pt x="498" y="23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52"/>
            <p:cNvSpPr/>
            <p:nvPr/>
          </p:nvSpPr>
          <p:spPr>
            <a:xfrm>
              <a:off x="2494925" y="4673850"/>
              <a:ext cx="20325" cy="15825"/>
            </a:xfrm>
            <a:custGeom>
              <a:avLst/>
              <a:gdLst/>
              <a:ahLst/>
              <a:cxnLst/>
              <a:rect l="l" t="t" r="r" b="b"/>
              <a:pathLst>
                <a:path w="813" h="63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813" y="632"/>
                  </a:lnTo>
                  <a:lnTo>
                    <a:pt x="813" y="63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52"/>
            <p:cNvSpPr/>
            <p:nvPr/>
          </p:nvSpPr>
          <p:spPr>
            <a:xfrm>
              <a:off x="2432350" y="4649600"/>
              <a:ext cx="76700" cy="42875"/>
            </a:xfrm>
            <a:custGeom>
              <a:avLst/>
              <a:gdLst/>
              <a:ahLst/>
              <a:cxnLst/>
              <a:rect l="l" t="t" r="r" b="b"/>
              <a:pathLst>
                <a:path w="3068" h="1715" fill="none" extrusionOk="0">
                  <a:moveTo>
                    <a:pt x="2346" y="1"/>
                  </a:moveTo>
                  <a:lnTo>
                    <a:pt x="1692" y="68"/>
                  </a:lnTo>
                  <a:lnTo>
                    <a:pt x="1692" y="519"/>
                  </a:lnTo>
                  <a:lnTo>
                    <a:pt x="1241" y="384"/>
                  </a:lnTo>
                  <a:lnTo>
                    <a:pt x="293" y="677"/>
                  </a:lnTo>
                  <a:lnTo>
                    <a:pt x="0" y="1309"/>
                  </a:lnTo>
                  <a:lnTo>
                    <a:pt x="632" y="1715"/>
                  </a:lnTo>
                  <a:lnTo>
                    <a:pt x="835" y="1625"/>
                  </a:lnTo>
                  <a:lnTo>
                    <a:pt x="496" y="610"/>
                  </a:lnTo>
                  <a:lnTo>
                    <a:pt x="1241" y="384"/>
                  </a:lnTo>
                  <a:lnTo>
                    <a:pt x="1692" y="519"/>
                  </a:lnTo>
                  <a:lnTo>
                    <a:pt x="1692" y="68"/>
                  </a:lnTo>
                  <a:lnTo>
                    <a:pt x="2346" y="1"/>
                  </a:lnTo>
                  <a:lnTo>
                    <a:pt x="2346" y="1"/>
                  </a:lnTo>
                  <a:lnTo>
                    <a:pt x="2707" y="249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3068" y="542"/>
                  </a:lnTo>
                  <a:lnTo>
                    <a:pt x="2707" y="249"/>
                  </a:lnTo>
                  <a:lnTo>
                    <a:pt x="23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extrusionOk="0">
                  <a:moveTo>
                    <a:pt x="3880" y="0"/>
                  </a:move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close/>
                </a:path>
              </a:pathLst>
            </a:custGeom>
            <a:solidFill>
              <a:srgbClr val="000000">
                <a:alpha val="172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52"/>
            <p:cNvSpPr/>
            <p:nvPr/>
          </p:nvSpPr>
          <p:spPr>
            <a:xfrm>
              <a:off x="2273325" y="4491150"/>
              <a:ext cx="208100" cy="222775"/>
            </a:xfrm>
            <a:custGeom>
              <a:avLst/>
              <a:gdLst/>
              <a:ahLst/>
              <a:cxnLst/>
              <a:rect l="l" t="t" r="r" b="b"/>
              <a:pathLst>
                <a:path w="8324" h="8911" fill="none" extrusionOk="0">
                  <a:moveTo>
                    <a:pt x="4083" y="0"/>
                  </a:moveTo>
                  <a:lnTo>
                    <a:pt x="4083" y="0"/>
                  </a:lnTo>
                  <a:lnTo>
                    <a:pt x="3880" y="0"/>
                  </a:lnTo>
                  <a:lnTo>
                    <a:pt x="3677" y="45"/>
                  </a:lnTo>
                  <a:lnTo>
                    <a:pt x="3519" y="113"/>
                  </a:lnTo>
                  <a:lnTo>
                    <a:pt x="3361" y="181"/>
                  </a:lnTo>
                  <a:lnTo>
                    <a:pt x="2459" y="812"/>
                  </a:lnTo>
                  <a:lnTo>
                    <a:pt x="2459" y="812"/>
                  </a:lnTo>
                  <a:lnTo>
                    <a:pt x="2256" y="925"/>
                  </a:lnTo>
                  <a:lnTo>
                    <a:pt x="2053" y="993"/>
                  </a:lnTo>
                  <a:lnTo>
                    <a:pt x="564" y="1286"/>
                  </a:lnTo>
                  <a:lnTo>
                    <a:pt x="564" y="1286"/>
                  </a:lnTo>
                  <a:lnTo>
                    <a:pt x="406" y="1354"/>
                  </a:lnTo>
                  <a:lnTo>
                    <a:pt x="248" y="1421"/>
                  </a:lnTo>
                  <a:lnTo>
                    <a:pt x="113" y="1512"/>
                  </a:lnTo>
                  <a:lnTo>
                    <a:pt x="0" y="1624"/>
                  </a:lnTo>
                  <a:lnTo>
                    <a:pt x="745" y="3654"/>
                  </a:lnTo>
                  <a:lnTo>
                    <a:pt x="1286" y="3948"/>
                  </a:lnTo>
                  <a:lnTo>
                    <a:pt x="2098" y="3609"/>
                  </a:lnTo>
                  <a:lnTo>
                    <a:pt x="2278" y="4128"/>
                  </a:lnTo>
                  <a:lnTo>
                    <a:pt x="2075" y="4805"/>
                  </a:lnTo>
                  <a:lnTo>
                    <a:pt x="1151" y="4489"/>
                  </a:lnTo>
                  <a:lnTo>
                    <a:pt x="1060" y="4534"/>
                  </a:lnTo>
                  <a:lnTo>
                    <a:pt x="1940" y="6925"/>
                  </a:lnTo>
                  <a:lnTo>
                    <a:pt x="2053" y="6903"/>
                  </a:lnTo>
                  <a:lnTo>
                    <a:pt x="2053" y="6903"/>
                  </a:lnTo>
                  <a:lnTo>
                    <a:pt x="2188" y="6880"/>
                  </a:lnTo>
                  <a:lnTo>
                    <a:pt x="2346" y="6857"/>
                  </a:lnTo>
                  <a:lnTo>
                    <a:pt x="2346" y="6857"/>
                  </a:lnTo>
                  <a:lnTo>
                    <a:pt x="2527" y="6880"/>
                  </a:lnTo>
                  <a:lnTo>
                    <a:pt x="2684" y="6903"/>
                  </a:lnTo>
                  <a:lnTo>
                    <a:pt x="2842" y="6948"/>
                  </a:lnTo>
                  <a:lnTo>
                    <a:pt x="3000" y="6993"/>
                  </a:lnTo>
                  <a:lnTo>
                    <a:pt x="3136" y="7060"/>
                  </a:lnTo>
                  <a:lnTo>
                    <a:pt x="3271" y="7151"/>
                  </a:lnTo>
                  <a:lnTo>
                    <a:pt x="3361" y="7241"/>
                  </a:lnTo>
                  <a:lnTo>
                    <a:pt x="3451" y="7354"/>
                  </a:lnTo>
                  <a:lnTo>
                    <a:pt x="3970" y="8053"/>
                  </a:lnTo>
                  <a:lnTo>
                    <a:pt x="3970" y="8053"/>
                  </a:lnTo>
                  <a:lnTo>
                    <a:pt x="4060" y="8166"/>
                  </a:lnTo>
                  <a:lnTo>
                    <a:pt x="4173" y="8256"/>
                  </a:lnTo>
                  <a:lnTo>
                    <a:pt x="5053" y="8910"/>
                  </a:lnTo>
                  <a:lnTo>
                    <a:pt x="5639" y="8842"/>
                  </a:lnTo>
                  <a:lnTo>
                    <a:pt x="5662" y="6903"/>
                  </a:lnTo>
                  <a:lnTo>
                    <a:pt x="5662" y="6903"/>
                  </a:lnTo>
                  <a:lnTo>
                    <a:pt x="5639" y="6767"/>
                  </a:lnTo>
                  <a:lnTo>
                    <a:pt x="5617" y="6654"/>
                  </a:lnTo>
                  <a:lnTo>
                    <a:pt x="5549" y="6542"/>
                  </a:lnTo>
                  <a:lnTo>
                    <a:pt x="5459" y="6451"/>
                  </a:lnTo>
                  <a:lnTo>
                    <a:pt x="4557" y="5549"/>
                  </a:lnTo>
                  <a:lnTo>
                    <a:pt x="4963" y="5143"/>
                  </a:lnTo>
                  <a:lnTo>
                    <a:pt x="4196" y="4715"/>
                  </a:lnTo>
                  <a:lnTo>
                    <a:pt x="5211" y="3722"/>
                  </a:lnTo>
                  <a:lnTo>
                    <a:pt x="5797" y="3880"/>
                  </a:lnTo>
                  <a:lnTo>
                    <a:pt x="5797" y="3880"/>
                  </a:lnTo>
                  <a:lnTo>
                    <a:pt x="6609" y="4128"/>
                  </a:lnTo>
                  <a:lnTo>
                    <a:pt x="7196" y="4421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7421" y="5008"/>
                  </a:lnTo>
                  <a:lnTo>
                    <a:pt x="8278" y="5301"/>
                  </a:lnTo>
                  <a:lnTo>
                    <a:pt x="8324" y="4985"/>
                  </a:lnTo>
                  <a:lnTo>
                    <a:pt x="8324" y="4963"/>
                  </a:lnTo>
                  <a:lnTo>
                    <a:pt x="8324" y="4963"/>
                  </a:lnTo>
                  <a:lnTo>
                    <a:pt x="7669" y="4737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850" y="3542"/>
                  </a:lnTo>
                  <a:lnTo>
                    <a:pt x="7354" y="3203"/>
                  </a:lnTo>
                  <a:lnTo>
                    <a:pt x="7354" y="3203"/>
                  </a:lnTo>
                  <a:lnTo>
                    <a:pt x="7218" y="3090"/>
                  </a:lnTo>
                  <a:lnTo>
                    <a:pt x="7105" y="2978"/>
                  </a:lnTo>
                  <a:lnTo>
                    <a:pt x="7038" y="2842"/>
                  </a:lnTo>
                  <a:lnTo>
                    <a:pt x="7015" y="2707"/>
                  </a:lnTo>
                  <a:lnTo>
                    <a:pt x="7015" y="2572"/>
                  </a:lnTo>
                  <a:lnTo>
                    <a:pt x="7060" y="2436"/>
                  </a:lnTo>
                  <a:lnTo>
                    <a:pt x="7151" y="2324"/>
                  </a:lnTo>
                  <a:lnTo>
                    <a:pt x="7263" y="2211"/>
                  </a:lnTo>
                  <a:lnTo>
                    <a:pt x="7602" y="1963"/>
                  </a:lnTo>
                  <a:lnTo>
                    <a:pt x="7579" y="1963"/>
                  </a:lnTo>
                  <a:lnTo>
                    <a:pt x="7579" y="1963"/>
                  </a:lnTo>
                  <a:lnTo>
                    <a:pt x="6812" y="1196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7128" y="609"/>
                  </a:lnTo>
                  <a:lnTo>
                    <a:pt x="6496" y="23"/>
                  </a:lnTo>
                  <a:lnTo>
                    <a:pt x="4105" y="0"/>
                  </a:lnTo>
                  <a:lnTo>
                    <a:pt x="4105" y="0"/>
                  </a:lnTo>
                  <a:lnTo>
                    <a:pt x="40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52"/>
            <p:cNvSpPr/>
            <p:nvPr/>
          </p:nvSpPr>
          <p:spPr>
            <a:xfrm>
              <a:off x="2444750" y="4649600"/>
              <a:ext cx="70500" cy="44575"/>
            </a:xfrm>
            <a:custGeom>
              <a:avLst/>
              <a:gdLst/>
              <a:ahLst/>
              <a:cxnLst/>
              <a:rect l="l" t="t" r="r" b="b"/>
              <a:pathLst>
                <a:path w="2820" h="1783" fill="none" extrusionOk="0">
                  <a:moveTo>
                    <a:pt x="1850" y="1"/>
                  </a:moveTo>
                  <a:lnTo>
                    <a:pt x="1196" y="68"/>
                  </a:lnTo>
                  <a:lnTo>
                    <a:pt x="1196" y="519"/>
                  </a:lnTo>
                  <a:lnTo>
                    <a:pt x="745" y="384"/>
                  </a:lnTo>
                  <a:lnTo>
                    <a:pt x="0" y="610"/>
                  </a:lnTo>
                  <a:lnTo>
                    <a:pt x="339" y="1625"/>
                  </a:lnTo>
                  <a:lnTo>
                    <a:pt x="339" y="1625"/>
                  </a:lnTo>
                  <a:lnTo>
                    <a:pt x="858" y="1399"/>
                  </a:lnTo>
                  <a:lnTo>
                    <a:pt x="1512" y="1580"/>
                  </a:lnTo>
                  <a:lnTo>
                    <a:pt x="1918" y="1354"/>
                  </a:lnTo>
                  <a:lnTo>
                    <a:pt x="2504" y="1783"/>
                  </a:lnTo>
                  <a:lnTo>
                    <a:pt x="2820" y="1602"/>
                  </a:lnTo>
                  <a:lnTo>
                    <a:pt x="2820" y="1602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008" y="971"/>
                  </a:lnTo>
                  <a:lnTo>
                    <a:pt x="2324" y="768"/>
                  </a:lnTo>
                  <a:lnTo>
                    <a:pt x="2504" y="632"/>
                  </a:lnTo>
                  <a:lnTo>
                    <a:pt x="2572" y="565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572" y="542"/>
                  </a:lnTo>
                  <a:lnTo>
                    <a:pt x="2211" y="249"/>
                  </a:lnTo>
                  <a:lnTo>
                    <a:pt x="18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52"/>
            <p:cNvSpPr/>
            <p:nvPr/>
          </p:nvSpPr>
          <p:spPr>
            <a:xfrm>
              <a:off x="2522000" y="4418400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1" y="3519"/>
                  </a:lnTo>
                  <a:lnTo>
                    <a:pt x="4128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52"/>
            <p:cNvSpPr/>
            <p:nvPr/>
          </p:nvSpPr>
          <p:spPr>
            <a:xfrm>
              <a:off x="2554700" y="4498475"/>
              <a:ext cx="104925" cy="88550"/>
            </a:xfrm>
            <a:custGeom>
              <a:avLst/>
              <a:gdLst/>
              <a:ahLst/>
              <a:cxnLst/>
              <a:rect l="l" t="t" r="r" b="b"/>
              <a:pathLst>
                <a:path w="4197" h="3542" extrusionOk="0">
                  <a:moveTo>
                    <a:pt x="3971" y="0"/>
                  </a:moveTo>
                  <a:lnTo>
                    <a:pt x="3903" y="46"/>
                  </a:lnTo>
                  <a:lnTo>
                    <a:pt x="46" y="3249"/>
                  </a:lnTo>
                  <a:lnTo>
                    <a:pt x="1" y="3294"/>
                  </a:lnTo>
                  <a:lnTo>
                    <a:pt x="1" y="3361"/>
                  </a:lnTo>
                  <a:lnTo>
                    <a:pt x="1" y="3429"/>
                  </a:lnTo>
                  <a:lnTo>
                    <a:pt x="23" y="3497"/>
                  </a:lnTo>
                  <a:lnTo>
                    <a:pt x="91" y="3542"/>
                  </a:lnTo>
                  <a:lnTo>
                    <a:pt x="226" y="3542"/>
                  </a:lnTo>
                  <a:lnTo>
                    <a:pt x="272" y="3519"/>
                  </a:lnTo>
                  <a:lnTo>
                    <a:pt x="4129" y="316"/>
                  </a:lnTo>
                  <a:lnTo>
                    <a:pt x="4174" y="249"/>
                  </a:lnTo>
                  <a:lnTo>
                    <a:pt x="4196" y="181"/>
                  </a:lnTo>
                  <a:lnTo>
                    <a:pt x="4196" y="113"/>
                  </a:lnTo>
                  <a:lnTo>
                    <a:pt x="4151" y="68"/>
                  </a:lnTo>
                  <a:lnTo>
                    <a:pt x="4106" y="23"/>
                  </a:lnTo>
                  <a:lnTo>
                    <a:pt x="40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52"/>
            <p:cNvSpPr/>
            <p:nvPr/>
          </p:nvSpPr>
          <p:spPr>
            <a:xfrm>
              <a:off x="2590225" y="4573475"/>
              <a:ext cx="105475" cy="89125"/>
            </a:xfrm>
            <a:custGeom>
              <a:avLst/>
              <a:gdLst/>
              <a:ahLst/>
              <a:cxnLst/>
              <a:rect l="l" t="t" r="r" b="b"/>
              <a:pathLst>
                <a:path w="4219" h="3565" extrusionOk="0">
                  <a:moveTo>
                    <a:pt x="3993" y="0"/>
                  </a:moveTo>
                  <a:lnTo>
                    <a:pt x="3926" y="46"/>
                  </a:lnTo>
                  <a:lnTo>
                    <a:pt x="69" y="3249"/>
                  </a:lnTo>
                  <a:lnTo>
                    <a:pt x="23" y="3294"/>
                  </a:lnTo>
                  <a:lnTo>
                    <a:pt x="1" y="3361"/>
                  </a:lnTo>
                  <a:lnTo>
                    <a:pt x="23" y="3429"/>
                  </a:lnTo>
                  <a:lnTo>
                    <a:pt x="46" y="3497"/>
                  </a:lnTo>
                  <a:lnTo>
                    <a:pt x="114" y="3542"/>
                  </a:lnTo>
                  <a:lnTo>
                    <a:pt x="181" y="3564"/>
                  </a:lnTo>
                  <a:lnTo>
                    <a:pt x="249" y="3542"/>
                  </a:lnTo>
                  <a:lnTo>
                    <a:pt x="294" y="3519"/>
                  </a:lnTo>
                  <a:lnTo>
                    <a:pt x="4151" y="316"/>
                  </a:lnTo>
                  <a:lnTo>
                    <a:pt x="4196" y="271"/>
                  </a:lnTo>
                  <a:lnTo>
                    <a:pt x="4219" y="203"/>
                  </a:lnTo>
                  <a:lnTo>
                    <a:pt x="4219" y="136"/>
                  </a:lnTo>
                  <a:lnTo>
                    <a:pt x="4174" y="68"/>
                  </a:lnTo>
                  <a:lnTo>
                    <a:pt x="4129" y="23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52"/>
            <p:cNvSpPr/>
            <p:nvPr/>
          </p:nvSpPr>
          <p:spPr>
            <a:xfrm>
              <a:off x="2275000" y="4263875"/>
              <a:ext cx="146650" cy="252675"/>
            </a:xfrm>
            <a:custGeom>
              <a:avLst/>
              <a:gdLst/>
              <a:ahLst/>
              <a:cxnLst/>
              <a:rect l="l" t="t" r="r" b="b"/>
              <a:pathLst>
                <a:path w="5866" h="10107" extrusionOk="0">
                  <a:moveTo>
                    <a:pt x="2933" y="1693"/>
                  </a:moveTo>
                  <a:lnTo>
                    <a:pt x="3181" y="1715"/>
                  </a:lnTo>
                  <a:lnTo>
                    <a:pt x="3407" y="1783"/>
                  </a:lnTo>
                  <a:lnTo>
                    <a:pt x="3610" y="1896"/>
                  </a:lnTo>
                  <a:lnTo>
                    <a:pt x="3790" y="2031"/>
                  </a:lnTo>
                  <a:lnTo>
                    <a:pt x="3926" y="2211"/>
                  </a:lnTo>
                  <a:lnTo>
                    <a:pt x="4038" y="2414"/>
                  </a:lnTo>
                  <a:lnTo>
                    <a:pt x="4106" y="2640"/>
                  </a:lnTo>
                  <a:lnTo>
                    <a:pt x="4129" y="2888"/>
                  </a:lnTo>
                  <a:lnTo>
                    <a:pt x="4106" y="3114"/>
                  </a:lnTo>
                  <a:lnTo>
                    <a:pt x="4038" y="3339"/>
                  </a:lnTo>
                  <a:lnTo>
                    <a:pt x="3926" y="3542"/>
                  </a:lnTo>
                  <a:lnTo>
                    <a:pt x="3790" y="3723"/>
                  </a:lnTo>
                  <a:lnTo>
                    <a:pt x="3610" y="3858"/>
                  </a:lnTo>
                  <a:lnTo>
                    <a:pt x="3407" y="3971"/>
                  </a:lnTo>
                  <a:lnTo>
                    <a:pt x="3181" y="4039"/>
                  </a:lnTo>
                  <a:lnTo>
                    <a:pt x="2933" y="4061"/>
                  </a:lnTo>
                  <a:lnTo>
                    <a:pt x="2708" y="4039"/>
                  </a:lnTo>
                  <a:lnTo>
                    <a:pt x="2482" y="3971"/>
                  </a:lnTo>
                  <a:lnTo>
                    <a:pt x="2279" y="3858"/>
                  </a:lnTo>
                  <a:lnTo>
                    <a:pt x="2099" y="3723"/>
                  </a:lnTo>
                  <a:lnTo>
                    <a:pt x="1963" y="3542"/>
                  </a:lnTo>
                  <a:lnTo>
                    <a:pt x="1851" y="3339"/>
                  </a:lnTo>
                  <a:lnTo>
                    <a:pt x="1783" y="3114"/>
                  </a:lnTo>
                  <a:lnTo>
                    <a:pt x="1760" y="2888"/>
                  </a:lnTo>
                  <a:lnTo>
                    <a:pt x="1783" y="2640"/>
                  </a:lnTo>
                  <a:lnTo>
                    <a:pt x="1851" y="2414"/>
                  </a:lnTo>
                  <a:lnTo>
                    <a:pt x="1963" y="2211"/>
                  </a:lnTo>
                  <a:lnTo>
                    <a:pt x="2099" y="2031"/>
                  </a:lnTo>
                  <a:lnTo>
                    <a:pt x="2279" y="1896"/>
                  </a:lnTo>
                  <a:lnTo>
                    <a:pt x="2482" y="1783"/>
                  </a:lnTo>
                  <a:lnTo>
                    <a:pt x="2708" y="1715"/>
                  </a:lnTo>
                  <a:lnTo>
                    <a:pt x="2933" y="1693"/>
                  </a:lnTo>
                  <a:close/>
                  <a:moveTo>
                    <a:pt x="2933" y="1"/>
                  </a:moveTo>
                  <a:lnTo>
                    <a:pt x="2640" y="24"/>
                  </a:lnTo>
                  <a:lnTo>
                    <a:pt x="2347" y="69"/>
                  </a:lnTo>
                  <a:lnTo>
                    <a:pt x="2076" y="136"/>
                  </a:lnTo>
                  <a:lnTo>
                    <a:pt x="1805" y="227"/>
                  </a:lnTo>
                  <a:lnTo>
                    <a:pt x="1535" y="362"/>
                  </a:lnTo>
                  <a:lnTo>
                    <a:pt x="1287" y="497"/>
                  </a:lnTo>
                  <a:lnTo>
                    <a:pt x="1061" y="678"/>
                  </a:lnTo>
                  <a:lnTo>
                    <a:pt x="858" y="858"/>
                  </a:lnTo>
                  <a:lnTo>
                    <a:pt x="678" y="1061"/>
                  </a:lnTo>
                  <a:lnTo>
                    <a:pt x="497" y="1287"/>
                  </a:lnTo>
                  <a:lnTo>
                    <a:pt x="362" y="1535"/>
                  </a:lnTo>
                  <a:lnTo>
                    <a:pt x="226" y="1783"/>
                  </a:lnTo>
                  <a:lnTo>
                    <a:pt x="136" y="2054"/>
                  </a:lnTo>
                  <a:lnTo>
                    <a:pt x="69" y="2347"/>
                  </a:lnTo>
                  <a:lnTo>
                    <a:pt x="23" y="2640"/>
                  </a:lnTo>
                  <a:lnTo>
                    <a:pt x="1" y="2933"/>
                  </a:lnTo>
                  <a:lnTo>
                    <a:pt x="1" y="3091"/>
                  </a:lnTo>
                  <a:lnTo>
                    <a:pt x="46" y="3272"/>
                  </a:lnTo>
                  <a:lnTo>
                    <a:pt x="136" y="3700"/>
                  </a:lnTo>
                  <a:lnTo>
                    <a:pt x="272" y="4196"/>
                  </a:lnTo>
                  <a:lnTo>
                    <a:pt x="452" y="4738"/>
                  </a:lnTo>
                  <a:lnTo>
                    <a:pt x="678" y="5324"/>
                  </a:lnTo>
                  <a:lnTo>
                    <a:pt x="926" y="5911"/>
                  </a:lnTo>
                  <a:lnTo>
                    <a:pt x="1467" y="7129"/>
                  </a:lnTo>
                  <a:lnTo>
                    <a:pt x="2008" y="8257"/>
                  </a:lnTo>
                  <a:lnTo>
                    <a:pt x="2482" y="9204"/>
                  </a:lnTo>
                  <a:lnTo>
                    <a:pt x="2933" y="10106"/>
                  </a:lnTo>
                  <a:lnTo>
                    <a:pt x="3407" y="9204"/>
                  </a:lnTo>
                  <a:lnTo>
                    <a:pt x="3858" y="8257"/>
                  </a:lnTo>
                  <a:lnTo>
                    <a:pt x="4399" y="7129"/>
                  </a:lnTo>
                  <a:lnTo>
                    <a:pt x="4941" y="5911"/>
                  </a:lnTo>
                  <a:lnTo>
                    <a:pt x="5189" y="5324"/>
                  </a:lnTo>
                  <a:lnTo>
                    <a:pt x="5414" y="4738"/>
                  </a:lnTo>
                  <a:lnTo>
                    <a:pt x="5595" y="4196"/>
                  </a:lnTo>
                  <a:lnTo>
                    <a:pt x="5753" y="3700"/>
                  </a:lnTo>
                  <a:lnTo>
                    <a:pt x="5843" y="3272"/>
                  </a:lnTo>
                  <a:lnTo>
                    <a:pt x="5866" y="3091"/>
                  </a:lnTo>
                  <a:lnTo>
                    <a:pt x="5866" y="2933"/>
                  </a:lnTo>
                  <a:lnTo>
                    <a:pt x="5866" y="2640"/>
                  </a:lnTo>
                  <a:lnTo>
                    <a:pt x="5820" y="2347"/>
                  </a:lnTo>
                  <a:lnTo>
                    <a:pt x="5753" y="2054"/>
                  </a:lnTo>
                  <a:lnTo>
                    <a:pt x="5640" y="1783"/>
                  </a:lnTo>
                  <a:lnTo>
                    <a:pt x="5527" y="1535"/>
                  </a:lnTo>
                  <a:lnTo>
                    <a:pt x="5369" y="1287"/>
                  </a:lnTo>
                  <a:lnTo>
                    <a:pt x="5211" y="1061"/>
                  </a:lnTo>
                  <a:lnTo>
                    <a:pt x="5008" y="858"/>
                  </a:lnTo>
                  <a:lnTo>
                    <a:pt x="4805" y="678"/>
                  </a:lnTo>
                  <a:lnTo>
                    <a:pt x="4580" y="497"/>
                  </a:lnTo>
                  <a:lnTo>
                    <a:pt x="4332" y="362"/>
                  </a:lnTo>
                  <a:lnTo>
                    <a:pt x="4084" y="227"/>
                  </a:lnTo>
                  <a:lnTo>
                    <a:pt x="3813" y="136"/>
                  </a:lnTo>
                  <a:lnTo>
                    <a:pt x="3520" y="69"/>
                  </a:lnTo>
                  <a:lnTo>
                    <a:pt x="3249" y="24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15" name="Google Shape;4015;p52"/>
          <p:cNvGrpSpPr/>
          <p:nvPr/>
        </p:nvGrpSpPr>
        <p:grpSpPr>
          <a:xfrm>
            <a:off x="8158274" y="1821297"/>
            <a:ext cx="754593" cy="1003232"/>
            <a:chOff x="7062788" y="3483325"/>
            <a:chExt cx="558875" cy="743025"/>
          </a:xfrm>
        </p:grpSpPr>
        <p:sp>
          <p:nvSpPr>
            <p:cNvPr id="4016" name="Google Shape;4016;p52"/>
            <p:cNvSpPr/>
            <p:nvPr/>
          </p:nvSpPr>
          <p:spPr>
            <a:xfrm>
              <a:off x="7463513" y="3546675"/>
              <a:ext cx="121800" cy="121800"/>
            </a:xfrm>
            <a:custGeom>
              <a:avLst/>
              <a:gdLst/>
              <a:ahLst/>
              <a:cxnLst/>
              <a:rect l="l" t="t" r="r" b="b"/>
              <a:pathLst>
                <a:path w="4872" h="4872" fill="none" extrusionOk="0">
                  <a:moveTo>
                    <a:pt x="2436" y="4872"/>
                  </a:moveTo>
                  <a:lnTo>
                    <a:pt x="2436" y="4872"/>
                  </a:lnTo>
                  <a:lnTo>
                    <a:pt x="2181" y="4852"/>
                  </a:lnTo>
                  <a:lnTo>
                    <a:pt x="1945" y="4813"/>
                  </a:lnTo>
                  <a:lnTo>
                    <a:pt x="1709" y="4754"/>
                  </a:lnTo>
                  <a:lnTo>
                    <a:pt x="1454" y="4656"/>
                  </a:lnTo>
                  <a:lnTo>
                    <a:pt x="1454" y="4656"/>
                  </a:lnTo>
                  <a:lnTo>
                    <a:pt x="1238" y="4558"/>
                  </a:lnTo>
                  <a:lnTo>
                    <a:pt x="1022" y="4420"/>
                  </a:lnTo>
                  <a:lnTo>
                    <a:pt x="845" y="4263"/>
                  </a:lnTo>
                  <a:lnTo>
                    <a:pt x="668" y="4106"/>
                  </a:lnTo>
                  <a:lnTo>
                    <a:pt x="511" y="3929"/>
                  </a:lnTo>
                  <a:lnTo>
                    <a:pt x="373" y="3733"/>
                  </a:lnTo>
                  <a:lnTo>
                    <a:pt x="256" y="3536"/>
                  </a:lnTo>
                  <a:lnTo>
                    <a:pt x="177" y="3320"/>
                  </a:lnTo>
                  <a:lnTo>
                    <a:pt x="98" y="3104"/>
                  </a:lnTo>
                  <a:lnTo>
                    <a:pt x="40" y="2868"/>
                  </a:lnTo>
                  <a:lnTo>
                    <a:pt x="0" y="2633"/>
                  </a:lnTo>
                  <a:lnTo>
                    <a:pt x="0" y="2397"/>
                  </a:lnTo>
                  <a:lnTo>
                    <a:pt x="20" y="2161"/>
                  </a:lnTo>
                  <a:lnTo>
                    <a:pt x="59" y="1926"/>
                  </a:lnTo>
                  <a:lnTo>
                    <a:pt x="118" y="1690"/>
                  </a:lnTo>
                  <a:lnTo>
                    <a:pt x="197" y="1454"/>
                  </a:lnTo>
                  <a:lnTo>
                    <a:pt x="197" y="1454"/>
                  </a:lnTo>
                  <a:lnTo>
                    <a:pt x="275" y="1297"/>
                  </a:lnTo>
                  <a:lnTo>
                    <a:pt x="373" y="1120"/>
                  </a:lnTo>
                  <a:lnTo>
                    <a:pt x="472" y="983"/>
                  </a:lnTo>
                  <a:lnTo>
                    <a:pt x="590" y="845"/>
                  </a:lnTo>
                  <a:lnTo>
                    <a:pt x="707" y="708"/>
                  </a:lnTo>
                  <a:lnTo>
                    <a:pt x="845" y="590"/>
                  </a:lnTo>
                  <a:lnTo>
                    <a:pt x="982" y="472"/>
                  </a:lnTo>
                  <a:lnTo>
                    <a:pt x="1120" y="374"/>
                  </a:lnTo>
                  <a:lnTo>
                    <a:pt x="1277" y="295"/>
                  </a:lnTo>
                  <a:lnTo>
                    <a:pt x="1434" y="217"/>
                  </a:lnTo>
                  <a:lnTo>
                    <a:pt x="1591" y="158"/>
                  </a:lnTo>
                  <a:lnTo>
                    <a:pt x="1748" y="99"/>
                  </a:lnTo>
                  <a:lnTo>
                    <a:pt x="1925" y="60"/>
                  </a:lnTo>
                  <a:lnTo>
                    <a:pt x="2082" y="20"/>
                  </a:lnTo>
                  <a:lnTo>
                    <a:pt x="2259" y="1"/>
                  </a:lnTo>
                  <a:lnTo>
                    <a:pt x="2436" y="1"/>
                  </a:lnTo>
                  <a:lnTo>
                    <a:pt x="2436" y="1"/>
                  </a:lnTo>
                  <a:lnTo>
                    <a:pt x="2691" y="1"/>
                  </a:lnTo>
                  <a:lnTo>
                    <a:pt x="2927" y="40"/>
                  </a:lnTo>
                  <a:lnTo>
                    <a:pt x="3163" y="99"/>
                  </a:lnTo>
                  <a:lnTo>
                    <a:pt x="3418" y="197"/>
                  </a:lnTo>
                  <a:lnTo>
                    <a:pt x="3418" y="197"/>
                  </a:lnTo>
                  <a:lnTo>
                    <a:pt x="3634" y="315"/>
                  </a:lnTo>
                  <a:lnTo>
                    <a:pt x="3850" y="433"/>
                  </a:lnTo>
                  <a:lnTo>
                    <a:pt x="4027" y="590"/>
                  </a:lnTo>
                  <a:lnTo>
                    <a:pt x="4204" y="747"/>
                  </a:lnTo>
                  <a:lnTo>
                    <a:pt x="4361" y="924"/>
                  </a:lnTo>
                  <a:lnTo>
                    <a:pt x="4498" y="1120"/>
                  </a:lnTo>
                  <a:lnTo>
                    <a:pt x="4616" y="1336"/>
                  </a:lnTo>
                  <a:lnTo>
                    <a:pt x="4695" y="1552"/>
                  </a:lnTo>
                  <a:lnTo>
                    <a:pt x="4773" y="1768"/>
                  </a:lnTo>
                  <a:lnTo>
                    <a:pt x="4832" y="1985"/>
                  </a:lnTo>
                  <a:lnTo>
                    <a:pt x="4872" y="2220"/>
                  </a:lnTo>
                  <a:lnTo>
                    <a:pt x="4872" y="2456"/>
                  </a:lnTo>
                  <a:lnTo>
                    <a:pt x="4852" y="2692"/>
                  </a:lnTo>
                  <a:lnTo>
                    <a:pt x="4813" y="2947"/>
                  </a:lnTo>
                  <a:lnTo>
                    <a:pt x="4754" y="3183"/>
                  </a:lnTo>
                  <a:lnTo>
                    <a:pt x="4675" y="3399"/>
                  </a:lnTo>
                  <a:lnTo>
                    <a:pt x="4675" y="3399"/>
                  </a:lnTo>
                  <a:lnTo>
                    <a:pt x="4597" y="3576"/>
                  </a:lnTo>
                  <a:lnTo>
                    <a:pt x="4498" y="3733"/>
                  </a:lnTo>
                  <a:lnTo>
                    <a:pt x="4400" y="3890"/>
                  </a:lnTo>
                  <a:lnTo>
                    <a:pt x="4282" y="4027"/>
                  </a:lnTo>
                  <a:lnTo>
                    <a:pt x="4165" y="4145"/>
                  </a:lnTo>
                  <a:lnTo>
                    <a:pt x="4027" y="4263"/>
                  </a:lnTo>
                  <a:lnTo>
                    <a:pt x="3890" y="4381"/>
                  </a:lnTo>
                  <a:lnTo>
                    <a:pt x="3752" y="4479"/>
                  </a:lnTo>
                  <a:lnTo>
                    <a:pt x="3595" y="4577"/>
                  </a:lnTo>
                  <a:lnTo>
                    <a:pt x="3457" y="4656"/>
                  </a:lnTo>
                  <a:lnTo>
                    <a:pt x="3281" y="4715"/>
                  </a:lnTo>
                  <a:lnTo>
                    <a:pt x="3123" y="4774"/>
                  </a:lnTo>
                  <a:lnTo>
                    <a:pt x="2947" y="4813"/>
                  </a:lnTo>
                  <a:lnTo>
                    <a:pt x="2790" y="4833"/>
                  </a:lnTo>
                  <a:lnTo>
                    <a:pt x="2613" y="4852"/>
                  </a:lnTo>
                  <a:lnTo>
                    <a:pt x="2436" y="48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2"/>
            <p:cNvSpPr/>
            <p:nvPr/>
          </p:nvSpPr>
          <p:spPr>
            <a:xfrm>
              <a:off x="7420788" y="3639000"/>
              <a:ext cx="81050" cy="71725"/>
            </a:xfrm>
            <a:custGeom>
              <a:avLst/>
              <a:gdLst/>
              <a:ahLst/>
              <a:cxnLst/>
              <a:rect l="l" t="t" r="r" b="b"/>
              <a:pathLst>
                <a:path w="3242" h="2869" extrusionOk="0">
                  <a:moveTo>
                    <a:pt x="786" y="0"/>
                  </a:moveTo>
                  <a:lnTo>
                    <a:pt x="0" y="1808"/>
                  </a:lnTo>
                  <a:lnTo>
                    <a:pt x="2456" y="2868"/>
                  </a:lnTo>
                  <a:lnTo>
                    <a:pt x="3241" y="10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2"/>
            <p:cNvSpPr/>
            <p:nvPr/>
          </p:nvSpPr>
          <p:spPr>
            <a:xfrm>
              <a:off x="7400163" y="3483325"/>
              <a:ext cx="198400" cy="198425"/>
            </a:xfrm>
            <a:custGeom>
              <a:avLst/>
              <a:gdLst/>
              <a:ahLst/>
              <a:cxnLst/>
              <a:rect l="l" t="t" r="r" b="b"/>
              <a:pathLst>
                <a:path w="7936" h="7937" extrusionOk="0">
                  <a:moveTo>
                    <a:pt x="4007" y="1533"/>
                  </a:moveTo>
                  <a:lnTo>
                    <a:pt x="4243" y="1552"/>
                  </a:lnTo>
                  <a:lnTo>
                    <a:pt x="4479" y="1592"/>
                  </a:lnTo>
                  <a:lnTo>
                    <a:pt x="4715" y="1651"/>
                  </a:lnTo>
                  <a:lnTo>
                    <a:pt x="4950" y="1729"/>
                  </a:lnTo>
                  <a:lnTo>
                    <a:pt x="5166" y="1847"/>
                  </a:lnTo>
                  <a:lnTo>
                    <a:pt x="5382" y="1985"/>
                  </a:lnTo>
                  <a:lnTo>
                    <a:pt x="5559" y="2122"/>
                  </a:lnTo>
                  <a:lnTo>
                    <a:pt x="5736" y="2299"/>
                  </a:lnTo>
                  <a:lnTo>
                    <a:pt x="5893" y="2476"/>
                  </a:lnTo>
                  <a:lnTo>
                    <a:pt x="6031" y="2652"/>
                  </a:lnTo>
                  <a:lnTo>
                    <a:pt x="6149" y="2869"/>
                  </a:lnTo>
                  <a:lnTo>
                    <a:pt x="6247" y="3085"/>
                  </a:lnTo>
                  <a:lnTo>
                    <a:pt x="6306" y="3301"/>
                  </a:lnTo>
                  <a:lnTo>
                    <a:pt x="6365" y="3536"/>
                  </a:lnTo>
                  <a:lnTo>
                    <a:pt x="6404" y="3752"/>
                  </a:lnTo>
                  <a:lnTo>
                    <a:pt x="6404" y="3988"/>
                  </a:lnTo>
                  <a:lnTo>
                    <a:pt x="6384" y="4244"/>
                  </a:lnTo>
                  <a:lnTo>
                    <a:pt x="6365" y="4479"/>
                  </a:lnTo>
                  <a:lnTo>
                    <a:pt x="6286" y="4715"/>
                  </a:lnTo>
                  <a:lnTo>
                    <a:pt x="6207" y="4951"/>
                  </a:lnTo>
                  <a:lnTo>
                    <a:pt x="6090" y="5167"/>
                  </a:lnTo>
                  <a:lnTo>
                    <a:pt x="5972" y="5363"/>
                  </a:lnTo>
                  <a:lnTo>
                    <a:pt x="5815" y="5560"/>
                  </a:lnTo>
                  <a:lnTo>
                    <a:pt x="5657" y="5736"/>
                  </a:lnTo>
                  <a:lnTo>
                    <a:pt x="5461" y="5894"/>
                  </a:lnTo>
                  <a:lnTo>
                    <a:pt x="5284" y="6031"/>
                  </a:lnTo>
                  <a:lnTo>
                    <a:pt x="5068" y="6129"/>
                  </a:lnTo>
                  <a:lnTo>
                    <a:pt x="4852" y="6227"/>
                  </a:lnTo>
                  <a:lnTo>
                    <a:pt x="4636" y="6306"/>
                  </a:lnTo>
                  <a:lnTo>
                    <a:pt x="4420" y="6365"/>
                  </a:lnTo>
                  <a:lnTo>
                    <a:pt x="4184" y="6385"/>
                  </a:lnTo>
                  <a:lnTo>
                    <a:pt x="3949" y="6404"/>
                  </a:lnTo>
                  <a:lnTo>
                    <a:pt x="3713" y="6385"/>
                  </a:lnTo>
                  <a:lnTo>
                    <a:pt x="3457" y="6345"/>
                  </a:lnTo>
                  <a:lnTo>
                    <a:pt x="3222" y="6286"/>
                  </a:lnTo>
                  <a:lnTo>
                    <a:pt x="3006" y="6208"/>
                  </a:lnTo>
                  <a:lnTo>
                    <a:pt x="2770" y="6090"/>
                  </a:lnTo>
                  <a:lnTo>
                    <a:pt x="2574" y="5952"/>
                  </a:lnTo>
                  <a:lnTo>
                    <a:pt x="2377" y="5815"/>
                  </a:lnTo>
                  <a:lnTo>
                    <a:pt x="2200" y="5638"/>
                  </a:lnTo>
                  <a:lnTo>
                    <a:pt x="2043" y="5461"/>
                  </a:lnTo>
                  <a:lnTo>
                    <a:pt x="1906" y="5265"/>
                  </a:lnTo>
                  <a:lnTo>
                    <a:pt x="1807" y="5069"/>
                  </a:lnTo>
                  <a:lnTo>
                    <a:pt x="1709" y="4852"/>
                  </a:lnTo>
                  <a:lnTo>
                    <a:pt x="1631" y="4636"/>
                  </a:lnTo>
                  <a:lnTo>
                    <a:pt x="1572" y="4401"/>
                  </a:lnTo>
                  <a:lnTo>
                    <a:pt x="1552" y="4165"/>
                  </a:lnTo>
                  <a:lnTo>
                    <a:pt x="1532" y="3929"/>
                  </a:lnTo>
                  <a:lnTo>
                    <a:pt x="1552" y="3694"/>
                  </a:lnTo>
                  <a:lnTo>
                    <a:pt x="1591" y="3458"/>
                  </a:lnTo>
                  <a:lnTo>
                    <a:pt x="1650" y="3222"/>
                  </a:lnTo>
                  <a:lnTo>
                    <a:pt x="1749" y="2986"/>
                  </a:lnTo>
                  <a:lnTo>
                    <a:pt x="1847" y="2770"/>
                  </a:lnTo>
                  <a:lnTo>
                    <a:pt x="1984" y="2554"/>
                  </a:lnTo>
                  <a:lnTo>
                    <a:pt x="2122" y="2377"/>
                  </a:lnTo>
                  <a:lnTo>
                    <a:pt x="2299" y="2201"/>
                  </a:lnTo>
                  <a:lnTo>
                    <a:pt x="2475" y="2044"/>
                  </a:lnTo>
                  <a:lnTo>
                    <a:pt x="2672" y="1906"/>
                  </a:lnTo>
                  <a:lnTo>
                    <a:pt x="2868" y="1788"/>
                  </a:lnTo>
                  <a:lnTo>
                    <a:pt x="3084" y="1690"/>
                  </a:lnTo>
                  <a:lnTo>
                    <a:pt x="3300" y="1631"/>
                  </a:lnTo>
                  <a:lnTo>
                    <a:pt x="3536" y="1572"/>
                  </a:lnTo>
                  <a:lnTo>
                    <a:pt x="3772" y="1533"/>
                  </a:lnTo>
                  <a:close/>
                  <a:moveTo>
                    <a:pt x="4027" y="1"/>
                  </a:moveTo>
                  <a:lnTo>
                    <a:pt x="3634" y="20"/>
                  </a:lnTo>
                  <a:lnTo>
                    <a:pt x="3261" y="60"/>
                  </a:lnTo>
                  <a:lnTo>
                    <a:pt x="2888" y="158"/>
                  </a:lnTo>
                  <a:lnTo>
                    <a:pt x="2534" y="276"/>
                  </a:lnTo>
                  <a:lnTo>
                    <a:pt x="2181" y="433"/>
                  </a:lnTo>
                  <a:lnTo>
                    <a:pt x="1847" y="629"/>
                  </a:lnTo>
                  <a:lnTo>
                    <a:pt x="1532" y="845"/>
                  </a:lnTo>
                  <a:lnTo>
                    <a:pt x="1238" y="1081"/>
                  </a:lnTo>
                  <a:lnTo>
                    <a:pt x="982" y="1376"/>
                  </a:lnTo>
                  <a:lnTo>
                    <a:pt x="727" y="1670"/>
                  </a:lnTo>
                  <a:lnTo>
                    <a:pt x="511" y="2024"/>
                  </a:lnTo>
                  <a:lnTo>
                    <a:pt x="334" y="2377"/>
                  </a:lnTo>
                  <a:lnTo>
                    <a:pt x="197" y="2751"/>
                  </a:lnTo>
                  <a:lnTo>
                    <a:pt x="99" y="3144"/>
                  </a:lnTo>
                  <a:lnTo>
                    <a:pt x="40" y="3536"/>
                  </a:lnTo>
                  <a:lnTo>
                    <a:pt x="0" y="3910"/>
                  </a:lnTo>
                  <a:lnTo>
                    <a:pt x="20" y="4302"/>
                  </a:lnTo>
                  <a:lnTo>
                    <a:pt x="79" y="4676"/>
                  </a:lnTo>
                  <a:lnTo>
                    <a:pt x="157" y="5049"/>
                  </a:lnTo>
                  <a:lnTo>
                    <a:pt x="275" y="5402"/>
                  </a:lnTo>
                  <a:lnTo>
                    <a:pt x="432" y="5756"/>
                  </a:lnTo>
                  <a:lnTo>
                    <a:pt x="629" y="6090"/>
                  </a:lnTo>
                  <a:lnTo>
                    <a:pt x="845" y="6404"/>
                  </a:lnTo>
                  <a:lnTo>
                    <a:pt x="1100" y="6699"/>
                  </a:lnTo>
                  <a:lnTo>
                    <a:pt x="1375" y="6974"/>
                  </a:lnTo>
                  <a:lnTo>
                    <a:pt x="1690" y="7210"/>
                  </a:lnTo>
                  <a:lnTo>
                    <a:pt x="2024" y="7426"/>
                  </a:lnTo>
                  <a:lnTo>
                    <a:pt x="2377" y="7602"/>
                  </a:lnTo>
                  <a:lnTo>
                    <a:pt x="2770" y="7740"/>
                  </a:lnTo>
                  <a:lnTo>
                    <a:pt x="3143" y="7838"/>
                  </a:lnTo>
                  <a:lnTo>
                    <a:pt x="3536" y="7917"/>
                  </a:lnTo>
                  <a:lnTo>
                    <a:pt x="3929" y="7936"/>
                  </a:lnTo>
                  <a:lnTo>
                    <a:pt x="4302" y="7917"/>
                  </a:lnTo>
                  <a:lnTo>
                    <a:pt x="4675" y="7858"/>
                  </a:lnTo>
                  <a:lnTo>
                    <a:pt x="5049" y="7779"/>
                  </a:lnTo>
                  <a:lnTo>
                    <a:pt x="5422" y="7661"/>
                  </a:lnTo>
                  <a:lnTo>
                    <a:pt x="5756" y="7504"/>
                  </a:lnTo>
                  <a:lnTo>
                    <a:pt x="6090" y="7308"/>
                  </a:lnTo>
                  <a:lnTo>
                    <a:pt x="6404" y="7092"/>
                  </a:lnTo>
                  <a:lnTo>
                    <a:pt x="6699" y="6836"/>
                  </a:lnTo>
                  <a:lnTo>
                    <a:pt x="6974" y="6561"/>
                  </a:lnTo>
                  <a:lnTo>
                    <a:pt x="7209" y="6247"/>
                  </a:lnTo>
                  <a:lnTo>
                    <a:pt x="7425" y="5913"/>
                  </a:lnTo>
                  <a:lnTo>
                    <a:pt x="7602" y="5560"/>
                  </a:lnTo>
                  <a:lnTo>
                    <a:pt x="7740" y="5167"/>
                  </a:lnTo>
                  <a:lnTo>
                    <a:pt x="7857" y="4794"/>
                  </a:lnTo>
                  <a:lnTo>
                    <a:pt x="7916" y="4401"/>
                  </a:lnTo>
                  <a:lnTo>
                    <a:pt x="7936" y="4008"/>
                  </a:lnTo>
                  <a:lnTo>
                    <a:pt x="7916" y="3635"/>
                  </a:lnTo>
                  <a:lnTo>
                    <a:pt x="7877" y="3261"/>
                  </a:lnTo>
                  <a:lnTo>
                    <a:pt x="7779" y="2888"/>
                  </a:lnTo>
                  <a:lnTo>
                    <a:pt x="7661" y="2515"/>
                  </a:lnTo>
                  <a:lnTo>
                    <a:pt x="7504" y="2181"/>
                  </a:lnTo>
                  <a:lnTo>
                    <a:pt x="7327" y="1847"/>
                  </a:lnTo>
                  <a:lnTo>
                    <a:pt x="7091" y="1533"/>
                  </a:lnTo>
                  <a:lnTo>
                    <a:pt x="6856" y="1238"/>
                  </a:lnTo>
                  <a:lnTo>
                    <a:pt x="6561" y="963"/>
                  </a:lnTo>
                  <a:lnTo>
                    <a:pt x="6266" y="727"/>
                  </a:lnTo>
                  <a:lnTo>
                    <a:pt x="5932" y="511"/>
                  </a:lnTo>
                  <a:lnTo>
                    <a:pt x="5559" y="335"/>
                  </a:lnTo>
                  <a:lnTo>
                    <a:pt x="5186" y="197"/>
                  </a:lnTo>
                  <a:lnTo>
                    <a:pt x="4793" y="79"/>
                  </a:lnTo>
                  <a:lnTo>
                    <a:pt x="4400" y="20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2"/>
            <p:cNvSpPr/>
            <p:nvPr/>
          </p:nvSpPr>
          <p:spPr>
            <a:xfrm>
              <a:off x="7062788" y="3667475"/>
              <a:ext cx="558875" cy="558875"/>
            </a:xfrm>
            <a:custGeom>
              <a:avLst/>
              <a:gdLst/>
              <a:ahLst/>
              <a:cxnLst/>
              <a:rect l="l" t="t" r="r" b="b"/>
              <a:pathLst>
                <a:path w="22355" h="22355" extrusionOk="0">
                  <a:moveTo>
                    <a:pt x="10785" y="1"/>
                  </a:moveTo>
                  <a:lnTo>
                    <a:pt x="10235" y="40"/>
                  </a:lnTo>
                  <a:lnTo>
                    <a:pt x="9704" y="99"/>
                  </a:lnTo>
                  <a:lnTo>
                    <a:pt x="9174" y="178"/>
                  </a:lnTo>
                  <a:lnTo>
                    <a:pt x="8644" y="295"/>
                  </a:lnTo>
                  <a:lnTo>
                    <a:pt x="8113" y="413"/>
                  </a:lnTo>
                  <a:lnTo>
                    <a:pt x="7602" y="590"/>
                  </a:lnTo>
                  <a:lnTo>
                    <a:pt x="7111" y="767"/>
                  </a:lnTo>
                  <a:lnTo>
                    <a:pt x="6601" y="983"/>
                  </a:lnTo>
                  <a:lnTo>
                    <a:pt x="6129" y="1199"/>
                  </a:lnTo>
                  <a:lnTo>
                    <a:pt x="5658" y="1454"/>
                  </a:lnTo>
                  <a:lnTo>
                    <a:pt x="5186" y="1729"/>
                  </a:lnTo>
                  <a:lnTo>
                    <a:pt x="4735" y="2044"/>
                  </a:lnTo>
                  <a:lnTo>
                    <a:pt x="4303" y="2358"/>
                  </a:lnTo>
                  <a:lnTo>
                    <a:pt x="3890" y="2692"/>
                  </a:lnTo>
                  <a:lnTo>
                    <a:pt x="3478" y="3065"/>
                  </a:lnTo>
                  <a:lnTo>
                    <a:pt x="3104" y="3438"/>
                  </a:lnTo>
                  <a:lnTo>
                    <a:pt x="2731" y="3851"/>
                  </a:lnTo>
                  <a:lnTo>
                    <a:pt x="2378" y="4283"/>
                  </a:lnTo>
                  <a:lnTo>
                    <a:pt x="2044" y="4715"/>
                  </a:lnTo>
                  <a:lnTo>
                    <a:pt x="1729" y="5186"/>
                  </a:lnTo>
                  <a:lnTo>
                    <a:pt x="1454" y="5678"/>
                  </a:lnTo>
                  <a:lnTo>
                    <a:pt x="1179" y="6169"/>
                  </a:lnTo>
                  <a:lnTo>
                    <a:pt x="944" y="6699"/>
                  </a:lnTo>
                  <a:lnTo>
                    <a:pt x="728" y="7229"/>
                  </a:lnTo>
                  <a:lnTo>
                    <a:pt x="531" y="7760"/>
                  </a:lnTo>
                  <a:lnTo>
                    <a:pt x="374" y="8310"/>
                  </a:lnTo>
                  <a:lnTo>
                    <a:pt x="236" y="8860"/>
                  </a:lnTo>
                  <a:lnTo>
                    <a:pt x="138" y="9390"/>
                  </a:lnTo>
                  <a:lnTo>
                    <a:pt x="60" y="9940"/>
                  </a:lnTo>
                  <a:lnTo>
                    <a:pt x="20" y="10490"/>
                  </a:lnTo>
                  <a:lnTo>
                    <a:pt x="1" y="11040"/>
                  </a:lnTo>
                  <a:lnTo>
                    <a:pt x="1" y="11570"/>
                  </a:lnTo>
                  <a:lnTo>
                    <a:pt x="40" y="12120"/>
                  </a:lnTo>
                  <a:lnTo>
                    <a:pt x="99" y="12651"/>
                  </a:lnTo>
                  <a:lnTo>
                    <a:pt x="178" y="13181"/>
                  </a:lnTo>
                  <a:lnTo>
                    <a:pt x="295" y="13711"/>
                  </a:lnTo>
                  <a:lnTo>
                    <a:pt x="433" y="14242"/>
                  </a:lnTo>
                  <a:lnTo>
                    <a:pt x="590" y="14753"/>
                  </a:lnTo>
                  <a:lnTo>
                    <a:pt x="767" y="15244"/>
                  </a:lnTo>
                  <a:lnTo>
                    <a:pt x="983" y="15754"/>
                  </a:lnTo>
                  <a:lnTo>
                    <a:pt x="1219" y="16226"/>
                  </a:lnTo>
                  <a:lnTo>
                    <a:pt x="1454" y="16697"/>
                  </a:lnTo>
                  <a:lnTo>
                    <a:pt x="1749" y="17169"/>
                  </a:lnTo>
                  <a:lnTo>
                    <a:pt x="2044" y="17620"/>
                  </a:lnTo>
                  <a:lnTo>
                    <a:pt x="2358" y="18053"/>
                  </a:lnTo>
                  <a:lnTo>
                    <a:pt x="2711" y="18465"/>
                  </a:lnTo>
                  <a:lnTo>
                    <a:pt x="3065" y="18878"/>
                  </a:lnTo>
                  <a:lnTo>
                    <a:pt x="3458" y="19251"/>
                  </a:lnTo>
                  <a:lnTo>
                    <a:pt x="3851" y="19624"/>
                  </a:lnTo>
                  <a:lnTo>
                    <a:pt x="4283" y="19978"/>
                  </a:lnTo>
                  <a:lnTo>
                    <a:pt x="4735" y="20311"/>
                  </a:lnTo>
                  <a:lnTo>
                    <a:pt x="5186" y="20626"/>
                  </a:lnTo>
                  <a:lnTo>
                    <a:pt x="5678" y="20901"/>
                  </a:lnTo>
                  <a:lnTo>
                    <a:pt x="6188" y="21176"/>
                  </a:lnTo>
                  <a:lnTo>
                    <a:pt x="6699" y="21411"/>
                  </a:lnTo>
                  <a:lnTo>
                    <a:pt x="7229" y="21628"/>
                  </a:lnTo>
                  <a:lnTo>
                    <a:pt x="7779" y="21824"/>
                  </a:lnTo>
                  <a:lnTo>
                    <a:pt x="8310" y="21981"/>
                  </a:lnTo>
                  <a:lnTo>
                    <a:pt x="8860" y="22119"/>
                  </a:lnTo>
                  <a:lnTo>
                    <a:pt x="9410" y="22217"/>
                  </a:lnTo>
                  <a:lnTo>
                    <a:pt x="9940" y="22295"/>
                  </a:lnTo>
                  <a:lnTo>
                    <a:pt x="10490" y="22335"/>
                  </a:lnTo>
                  <a:lnTo>
                    <a:pt x="11040" y="22354"/>
                  </a:lnTo>
                  <a:lnTo>
                    <a:pt x="11590" y="22354"/>
                  </a:lnTo>
                  <a:lnTo>
                    <a:pt x="12120" y="22315"/>
                  </a:lnTo>
                  <a:lnTo>
                    <a:pt x="12670" y="22256"/>
                  </a:lnTo>
                  <a:lnTo>
                    <a:pt x="13201" y="22178"/>
                  </a:lnTo>
                  <a:lnTo>
                    <a:pt x="13711" y="22060"/>
                  </a:lnTo>
                  <a:lnTo>
                    <a:pt x="14242" y="21922"/>
                  </a:lnTo>
                  <a:lnTo>
                    <a:pt x="14752" y="21765"/>
                  </a:lnTo>
                  <a:lnTo>
                    <a:pt x="15263" y="21588"/>
                  </a:lnTo>
                  <a:lnTo>
                    <a:pt x="15754" y="21372"/>
                  </a:lnTo>
                  <a:lnTo>
                    <a:pt x="16226" y="21136"/>
                  </a:lnTo>
                  <a:lnTo>
                    <a:pt x="16717" y="20901"/>
                  </a:lnTo>
                  <a:lnTo>
                    <a:pt x="17169" y="20606"/>
                  </a:lnTo>
                  <a:lnTo>
                    <a:pt x="17620" y="20311"/>
                  </a:lnTo>
                  <a:lnTo>
                    <a:pt x="18052" y="19997"/>
                  </a:lnTo>
                  <a:lnTo>
                    <a:pt x="18465" y="19644"/>
                  </a:lnTo>
                  <a:lnTo>
                    <a:pt x="18877" y="19290"/>
                  </a:lnTo>
                  <a:lnTo>
                    <a:pt x="19270" y="18897"/>
                  </a:lnTo>
                  <a:lnTo>
                    <a:pt x="19624" y="18504"/>
                  </a:lnTo>
                  <a:lnTo>
                    <a:pt x="19977" y="18072"/>
                  </a:lnTo>
                  <a:lnTo>
                    <a:pt x="20311" y="17620"/>
                  </a:lnTo>
                  <a:lnTo>
                    <a:pt x="20626" y="17169"/>
                  </a:lnTo>
                  <a:lnTo>
                    <a:pt x="20920" y="16678"/>
                  </a:lnTo>
                  <a:lnTo>
                    <a:pt x="21176" y="16167"/>
                  </a:lnTo>
                  <a:lnTo>
                    <a:pt x="21431" y="15656"/>
                  </a:lnTo>
                  <a:lnTo>
                    <a:pt x="21647" y="15126"/>
                  </a:lnTo>
                  <a:lnTo>
                    <a:pt x="21824" y="14576"/>
                  </a:lnTo>
                  <a:lnTo>
                    <a:pt x="21981" y="14045"/>
                  </a:lnTo>
                  <a:lnTo>
                    <a:pt x="22119" y="13495"/>
                  </a:lnTo>
                  <a:lnTo>
                    <a:pt x="22217" y="12945"/>
                  </a:lnTo>
                  <a:lnTo>
                    <a:pt x="22295" y="12415"/>
                  </a:lnTo>
                  <a:lnTo>
                    <a:pt x="22335" y="11865"/>
                  </a:lnTo>
                  <a:lnTo>
                    <a:pt x="22354" y="11315"/>
                  </a:lnTo>
                  <a:lnTo>
                    <a:pt x="22354" y="10765"/>
                  </a:lnTo>
                  <a:lnTo>
                    <a:pt x="22315" y="10235"/>
                  </a:lnTo>
                  <a:lnTo>
                    <a:pt x="22256" y="9685"/>
                  </a:lnTo>
                  <a:lnTo>
                    <a:pt x="22177" y="9154"/>
                  </a:lnTo>
                  <a:lnTo>
                    <a:pt x="22060" y="8644"/>
                  </a:lnTo>
                  <a:lnTo>
                    <a:pt x="21942" y="8113"/>
                  </a:lnTo>
                  <a:lnTo>
                    <a:pt x="21765" y="7603"/>
                  </a:lnTo>
                  <a:lnTo>
                    <a:pt x="21588" y="7092"/>
                  </a:lnTo>
                  <a:lnTo>
                    <a:pt x="21372" y="6601"/>
                  </a:lnTo>
                  <a:lnTo>
                    <a:pt x="21156" y="6110"/>
                  </a:lnTo>
                  <a:lnTo>
                    <a:pt x="20901" y="5638"/>
                  </a:lnTo>
                  <a:lnTo>
                    <a:pt x="20626" y="5186"/>
                  </a:lnTo>
                  <a:lnTo>
                    <a:pt x="20311" y="4735"/>
                  </a:lnTo>
                  <a:lnTo>
                    <a:pt x="19997" y="4303"/>
                  </a:lnTo>
                  <a:lnTo>
                    <a:pt x="19663" y="3890"/>
                  </a:lnTo>
                  <a:lnTo>
                    <a:pt x="19290" y="3478"/>
                  </a:lnTo>
                  <a:lnTo>
                    <a:pt x="18917" y="3085"/>
                  </a:lnTo>
                  <a:lnTo>
                    <a:pt x="18504" y="2731"/>
                  </a:lnTo>
                  <a:lnTo>
                    <a:pt x="18072" y="2378"/>
                  </a:lnTo>
                  <a:lnTo>
                    <a:pt x="17640" y="2044"/>
                  </a:lnTo>
                  <a:lnTo>
                    <a:pt x="17169" y="1729"/>
                  </a:lnTo>
                  <a:lnTo>
                    <a:pt x="16677" y="1435"/>
                  </a:lnTo>
                  <a:lnTo>
                    <a:pt x="16186" y="1179"/>
                  </a:lnTo>
                  <a:lnTo>
                    <a:pt x="15656" y="924"/>
                  </a:lnTo>
                  <a:lnTo>
                    <a:pt x="15126" y="708"/>
                  </a:lnTo>
                  <a:lnTo>
                    <a:pt x="14595" y="531"/>
                  </a:lnTo>
                  <a:lnTo>
                    <a:pt x="14045" y="374"/>
                  </a:lnTo>
                  <a:lnTo>
                    <a:pt x="13495" y="236"/>
                  </a:lnTo>
                  <a:lnTo>
                    <a:pt x="12965" y="138"/>
                  </a:lnTo>
                  <a:lnTo>
                    <a:pt x="12415" y="60"/>
                  </a:lnTo>
                  <a:lnTo>
                    <a:pt x="11865" y="20"/>
                  </a:lnTo>
                  <a:lnTo>
                    <a:pt x="1131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dist="57150" dir="54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9AB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2"/>
            <p:cNvSpPr/>
            <p:nvPr/>
          </p:nvSpPr>
          <p:spPr>
            <a:xfrm>
              <a:off x="7062788" y="3946900"/>
              <a:ext cx="95300" cy="210200"/>
            </a:xfrm>
            <a:custGeom>
              <a:avLst/>
              <a:gdLst/>
              <a:ahLst/>
              <a:cxnLst/>
              <a:rect l="l" t="t" r="r" b="b"/>
              <a:pathLst>
                <a:path w="3812" h="840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590"/>
                  </a:lnTo>
                  <a:lnTo>
                    <a:pt x="60" y="1179"/>
                  </a:lnTo>
                  <a:lnTo>
                    <a:pt x="138" y="1768"/>
                  </a:lnTo>
                  <a:lnTo>
                    <a:pt x="256" y="2358"/>
                  </a:lnTo>
                  <a:lnTo>
                    <a:pt x="394" y="2927"/>
                  </a:lnTo>
                  <a:lnTo>
                    <a:pt x="570" y="3497"/>
                  </a:lnTo>
                  <a:lnTo>
                    <a:pt x="767" y="4047"/>
                  </a:lnTo>
                  <a:lnTo>
                    <a:pt x="1003" y="4597"/>
                  </a:lnTo>
                  <a:lnTo>
                    <a:pt x="1258" y="5127"/>
                  </a:lnTo>
                  <a:lnTo>
                    <a:pt x="1533" y="5658"/>
                  </a:lnTo>
                  <a:lnTo>
                    <a:pt x="1847" y="6149"/>
                  </a:lnTo>
                  <a:lnTo>
                    <a:pt x="2181" y="6640"/>
                  </a:lnTo>
                  <a:lnTo>
                    <a:pt x="2554" y="7111"/>
                  </a:lnTo>
                  <a:lnTo>
                    <a:pt x="2947" y="7563"/>
                  </a:lnTo>
                  <a:lnTo>
                    <a:pt x="3360" y="7995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811" y="8408"/>
                  </a:lnTo>
                  <a:lnTo>
                    <a:pt x="3360" y="7995"/>
                  </a:lnTo>
                  <a:lnTo>
                    <a:pt x="2947" y="7563"/>
                  </a:lnTo>
                  <a:lnTo>
                    <a:pt x="2554" y="7111"/>
                  </a:lnTo>
                  <a:lnTo>
                    <a:pt x="2181" y="6640"/>
                  </a:lnTo>
                  <a:lnTo>
                    <a:pt x="1847" y="6149"/>
                  </a:lnTo>
                  <a:lnTo>
                    <a:pt x="1533" y="5658"/>
                  </a:lnTo>
                  <a:lnTo>
                    <a:pt x="1258" y="5127"/>
                  </a:lnTo>
                  <a:lnTo>
                    <a:pt x="1003" y="4597"/>
                  </a:lnTo>
                  <a:lnTo>
                    <a:pt x="767" y="4047"/>
                  </a:lnTo>
                  <a:lnTo>
                    <a:pt x="570" y="3497"/>
                  </a:lnTo>
                  <a:lnTo>
                    <a:pt x="394" y="2927"/>
                  </a:lnTo>
                  <a:lnTo>
                    <a:pt x="256" y="2358"/>
                  </a:lnTo>
                  <a:lnTo>
                    <a:pt x="138" y="1768"/>
                  </a:lnTo>
                  <a:lnTo>
                    <a:pt x="60" y="1179"/>
                  </a:lnTo>
                  <a:lnTo>
                    <a:pt x="20" y="59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2"/>
            <p:cNvSpPr/>
            <p:nvPr/>
          </p:nvSpPr>
          <p:spPr>
            <a:xfrm>
              <a:off x="7236138" y="4205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2"/>
            <p:cNvSpPr/>
            <p:nvPr/>
          </p:nvSpPr>
          <p:spPr>
            <a:xfrm>
              <a:off x="7230738" y="4203250"/>
              <a:ext cx="4925" cy="1975"/>
            </a:xfrm>
            <a:custGeom>
              <a:avLst/>
              <a:gdLst/>
              <a:ahLst/>
              <a:cxnLst/>
              <a:rect l="l" t="t" r="r" b="b"/>
              <a:pathLst>
                <a:path w="197" h="7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7" y="79"/>
                  </a:lnTo>
                  <a:lnTo>
                    <a:pt x="197" y="7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2"/>
            <p:cNvSpPr/>
            <p:nvPr/>
          </p:nvSpPr>
          <p:spPr>
            <a:xfrm>
              <a:off x="7158063" y="4157075"/>
              <a:ext cx="72200" cy="45700"/>
            </a:xfrm>
            <a:custGeom>
              <a:avLst/>
              <a:gdLst/>
              <a:ahLst/>
              <a:cxnLst/>
              <a:rect l="l" t="t" r="r" b="b"/>
              <a:pathLst>
                <a:path w="2888" h="182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15" y="276"/>
                  </a:lnTo>
                  <a:lnTo>
                    <a:pt x="649" y="531"/>
                  </a:lnTo>
                  <a:lnTo>
                    <a:pt x="1002" y="786"/>
                  </a:lnTo>
                  <a:lnTo>
                    <a:pt x="1356" y="1022"/>
                  </a:lnTo>
                  <a:lnTo>
                    <a:pt x="1729" y="1238"/>
                  </a:lnTo>
                  <a:lnTo>
                    <a:pt x="2102" y="1454"/>
                  </a:lnTo>
                  <a:lnTo>
                    <a:pt x="2495" y="1651"/>
                  </a:lnTo>
                  <a:lnTo>
                    <a:pt x="2888" y="1827"/>
                  </a:lnTo>
                  <a:lnTo>
                    <a:pt x="2888" y="1827"/>
                  </a:lnTo>
                  <a:lnTo>
                    <a:pt x="2495" y="1651"/>
                  </a:lnTo>
                  <a:lnTo>
                    <a:pt x="2102" y="1454"/>
                  </a:lnTo>
                  <a:lnTo>
                    <a:pt x="1729" y="1238"/>
                  </a:lnTo>
                  <a:lnTo>
                    <a:pt x="1356" y="1022"/>
                  </a:lnTo>
                  <a:lnTo>
                    <a:pt x="1002" y="786"/>
                  </a:lnTo>
                  <a:lnTo>
                    <a:pt x="649" y="531"/>
                  </a:lnTo>
                  <a:lnTo>
                    <a:pt x="315" y="27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2"/>
            <p:cNvSpPr/>
            <p:nvPr/>
          </p:nvSpPr>
          <p:spPr>
            <a:xfrm>
              <a:off x="7113363" y="3712175"/>
              <a:ext cx="458700" cy="458675"/>
            </a:xfrm>
            <a:custGeom>
              <a:avLst/>
              <a:gdLst/>
              <a:ahLst/>
              <a:cxnLst/>
              <a:rect l="l" t="t" r="r" b="b"/>
              <a:pathLst>
                <a:path w="18348" h="18347" extrusionOk="0">
                  <a:moveTo>
                    <a:pt x="9037" y="0"/>
                  </a:moveTo>
                  <a:lnTo>
                    <a:pt x="8624" y="20"/>
                  </a:lnTo>
                  <a:lnTo>
                    <a:pt x="8212" y="59"/>
                  </a:lnTo>
                  <a:lnTo>
                    <a:pt x="7799" y="98"/>
                  </a:lnTo>
                  <a:lnTo>
                    <a:pt x="7406" y="177"/>
                  </a:lnTo>
                  <a:lnTo>
                    <a:pt x="6994" y="256"/>
                  </a:lnTo>
                  <a:lnTo>
                    <a:pt x="6601" y="373"/>
                  </a:lnTo>
                  <a:lnTo>
                    <a:pt x="6208" y="491"/>
                  </a:lnTo>
                  <a:lnTo>
                    <a:pt x="5835" y="629"/>
                  </a:lnTo>
                  <a:lnTo>
                    <a:pt x="5442" y="786"/>
                  </a:lnTo>
                  <a:lnTo>
                    <a:pt x="5088" y="963"/>
                  </a:lnTo>
                  <a:lnTo>
                    <a:pt x="4715" y="1159"/>
                  </a:lnTo>
                  <a:lnTo>
                    <a:pt x="4362" y="1375"/>
                  </a:lnTo>
                  <a:lnTo>
                    <a:pt x="4008" y="1591"/>
                  </a:lnTo>
                  <a:lnTo>
                    <a:pt x="3674" y="1827"/>
                  </a:lnTo>
                  <a:lnTo>
                    <a:pt x="3360" y="2082"/>
                  </a:lnTo>
                  <a:lnTo>
                    <a:pt x="3046" y="2357"/>
                  </a:lnTo>
                  <a:lnTo>
                    <a:pt x="2731" y="2632"/>
                  </a:lnTo>
                  <a:lnTo>
                    <a:pt x="2456" y="2927"/>
                  </a:lnTo>
                  <a:lnTo>
                    <a:pt x="2162" y="3241"/>
                  </a:lnTo>
                  <a:lnTo>
                    <a:pt x="1906" y="3575"/>
                  </a:lnTo>
                  <a:lnTo>
                    <a:pt x="1651" y="3909"/>
                  </a:lnTo>
                  <a:lnTo>
                    <a:pt x="1415" y="4282"/>
                  </a:lnTo>
                  <a:lnTo>
                    <a:pt x="1199" y="4636"/>
                  </a:lnTo>
                  <a:lnTo>
                    <a:pt x="983" y="5029"/>
                  </a:lnTo>
                  <a:lnTo>
                    <a:pt x="3831" y="6266"/>
                  </a:lnTo>
                  <a:lnTo>
                    <a:pt x="3399" y="7229"/>
                  </a:lnTo>
                  <a:lnTo>
                    <a:pt x="571" y="5991"/>
                  </a:lnTo>
                  <a:lnTo>
                    <a:pt x="433" y="6404"/>
                  </a:lnTo>
                  <a:lnTo>
                    <a:pt x="315" y="6816"/>
                  </a:lnTo>
                  <a:lnTo>
                    <a:pt x="217" y="7229"/>
                  </a:lnTo>
                  <a:lnTo>
                    <a:pt x="119" y="7641"/>
                  </a:lnTo>
                  <a:lnTo>
                    <a:pt x="60" y="8054"/>
                  </a:lnTo>
                  <a:lnTo>
                    <a:pt x="21" y="8486"/>
                  </a:lnTo>
                  <a:lnTo>
                    <a:pt x="1" y="8898"/>
                  </a:lnTo>
                  <a:lnTo>
                    <a:pt x="1" y="9311"/>
                  </a:lnTo>
                  <a:lnTo>
                    <a:pt x="21" y="9723"/>
                  </a:lnTo>
                  <a:lnTo>
                    <a:pt x="40" y="10136"/>
                  </a:lnTo>
                  <a:lnTo>
                    <a:pt x="99" y="10548"/>
                  </a:lnTo>
                  <a:lnTo>
                    <a:pt x="178" y="10941"/>
                  </a:lnTo>
                  <a:lnTo>
                    <a:pt x="256" y="11354"/>
                  </a:lnTo>
                  <a:lnTo>
                    <a:pt x="374" y="11747"/>
                  </a:lnTo>
                  <a:lnTo>
                    <a:pt x="492" y="12140"/>
                  </a:lnTo>
                  <a:lnTo>
                    <a:pt x="630" y="12513"/>
                  </a:lnTo>
                  <a:lnTo>
                    <a:pt x="787" y="12906"/>
                  </a:lnTo>
                  <a:lnTo>
                    <a:pt x="963" y="13259"/>
                  </a:lnTo>
                  <a:lnTo>
                    <a:pt x="1160" y="13632"/>
                  </a:lnTo>
                  <a:lnTo>
                    <a:pt x="1356" y="13986"/>
                  </a:lnTo>
                  <a:lnTo>
                    <a:pt x="1592" y="14340"/>
                  </a:lnTo>
                  <a:lnTo>
                    <a:pt x="1828" y="14673"/>
                  </a:lnTo>
                  <a:lnTo>
                    <a:pt x="2083" y="14988"/>
                  </a:lnTo>
                  <a:lnTo>
                    <a:pt x="2338" y="15302"/>
                  </a:lnTo>
                  <a:lnTo>
                    <a:pt x="2633" y="15616"/>
                  </a:lnTo>
                  <a:lnTo>
                    <a:pt x="2928" y="15891"/>
                  </a:lnTo>
                  <a:lnTo>
                    <a:pt x="3242" y="16186"/>
                  </a:lnTo>
                  <a:lnTo>
                    <a:pt x="3576" y="16441"/>
                  </a:lnTo>
                  <a:lnTo>
                    <a:pt x="3910" y="16697"/>
                  </a:lnTo>
                  <a:lnTo>
                    <a:pt x="4263" y="16932"/>
                  </a:lnTo>
                  <a:lnTo>
                    <a:pt x="4637" y="17148"/>
                  </a:lnTo>
                  <a:lnTo>
                    <a:pt x="5029" y="17345"/>
                  </a:lnTo>
                  <a:lnTo>
                    <a:pt x="6267" y="14516"/>
                  </a:lnTo>
                  <a:lnTo>
                    <a:pt x="7229" y="14948"/>
                  </a:lnTo>
                  <a:lnTo>
                    <a:pt x="5992" y="17777"/>
                  </a:lnTo>
                  <a:lnTo>
                    <a:pt x="6404" y="17915"/>
                  </a:lnTo>
                  <a:lnTo>
                    <a:pt x="6817" y="18032"/>
                  </a:lnTo>
                  <a:lnTo>
                    <a:pt x="7229" y="18131"/>
                  </a:lnTo>
                  <a:lnTo>
                    <a:pt x="7642" y="18229"/>
                  </a:lnTo>
                  <a:lnTo>
                    <a:pt x="8054" y="18288"/>
                  </a:lnTo>
                  <a:lnTo>
                    <a:pt x="8467" y="18327"/>
                  </a:lnTo>
                  <a:lnTo>
                    <a:pt x="8899" y="18347"/>
                  </a:lnTo>
                  <a:lnTo>
                    <a:pt x="9312" y="18347"/>
                  </a:lnTo>
                  <a:lnTo>
                    <a:pt x="9724" y="18327"/>
                  </a:lnTo>
                  <a:lnTo>
                    <a:pt x="10137" y="18307"/>
                  </a:lnTo>
                  <a:lnTo>
                    <a:pt x="10529" y="18248"/>
                  </a:lnTo>
                  <a:lnTo>
                    <a:pt x="10942" y="18170"/>
                  </a:lnTo>
                  <a:lnTo>
                    <a:pt x="11335" y="18091"/>
                  </a:lnTo>
                  <a:lnTo>
                    <a:pt x="11747" y="17973"/>
                  </a:lnTo>
                  <a:lnTo>
                    <a:pt x="12140" y="17856"/>
                  </a:lnTo>
                  <a:lnTo>
                    <a:pt x="12513" y="17718"/>
                  </a:lnTo>
                  <a:lnTo>
                    <a:pt x="12887" y="17561"/>
                  </a:lnTo>
                  <a:lnTo>
                    <a:pt x="13260" y="17384"/>
                  </a:lnTo>
                  <a:lnTo>
                    <a:pt x="13633" y="17188"/>
                  </a:lnTo>
                  <a:lnTo>
                    <a:pt x="13987" y="16991"/>
                  </a:lnTo>
                  <a:lnTo>
                    <a:pt x="14321" y="16756"/>
                  </a:lnTo>
                  <a:lnTo>
                    <a:pt x="14654" y="16520"/>
                  </a:lnTo>
                  <a:lnTo>
                    <a:pt x="14988" y="16265"/>
                  </a:lnTo>
                  <a:lnTo>
                    <a:pt x="15303" y="16009"/>
                  </a:lnTo>
                  <a:lnTo>
                    <a:pt x="15597" y="15715"/>
                  </a:lnTo>
                  <a:lnTo>
                    <a:pt x="15892" y="15420"/>
                  </a:lnTo>
                  <a:lnTo>
                    <a:pt x="16167" y="15106"/>
                  </a:lnTo>
                  <a:lnTo>
                    <a:pt x="16442" y="14772"/>
                  </a:lnTo>
                  <a:lnTo>
                    <a:pt x="16697" y="14438"/>
                  </a:lnTo>
                  <a:lnTo>
                    <a:pt x="16933" y="14084"/>
                  </a:lnTo>
                  <a:lnTo>
                    <a:pt x="17149" y="13711"/>
                  </a:lnTo>
                  <a:lnTo>
                    <a:pt x="17346" y="13318"/>
                  </a:lnTo>
                  <a:lnTo>
                    <a:pt x="14517" y="12081"/>
                  </a:lnTo>
                  <a:lnTo>
                    <a:pt x="14949" y="11118"/>
                  </a:lnTo>
                  <a:lnTo>
                    <a:pt x="17778" y="12356"/>
                  </a:lnTo>
                  <a:lnTo>
                    <a:pt x="17915" y="11943"/>
                  </a:lnTo>
                  <a:lnTo>
                    <a:pt x="18033" y="11531"/>
                  </a:lnTo>
                  <a:lnTo>
                    <a:pt x="18131" y="11118"/>
                  </a:lnTo>
                  <a:lnTo>
                    <a:pt x="18210" y="10706"/>
                  </a:lnTo>
                  <a:lnTo>
                    <a:pt x="18269" y="10293"/>
                  </a:lnTo>
                  <a:lnTo>
                    <a:pt x="18328" y="9881"/>
                  </a:lnTo>
                  <a:lnTo>
                    <a:pt x="18347" y="9448"/>
                  </a:lnTo>
                  <a:lnTo>
                    <a:pt x="18347" y="9036"/>
                  </a:lnTo>
                  <a:lnTo>
                    <a:pt x="18328" y="8623"/>
                  </a:lnTo>
                  <a:lnTo>
                    <a:pt x="18288" y="8211"/>
                  </a:lnTo>
                  <a:lnTo>
                    <a:pt x="18249" y="7798"/>
                  </a:lnTo>
                  <a:lnTo>
                    <a:pt x="18171" y="7406"/>
                  </a:lnTo>
                  <a:lnTo>
                    <a:pt x="18072" y="6993"/>
                  </a:lnTo>
                  <a:lnTo>
                    <a:pt x="17974" y="6600"/>
                  </a:lnTo>
                  <a:lnTo>
                    <a:pt x="17856" y="6207"/>
                  </a:lnTo>
                  <a:lnTo>
                    <a:pt x="17719" y="5834"/>
                  </a:lnTo>
                  <a:lnTo>
                    <a:pt x="17562" y="5461"/>
                  </a:lnTo>
                  <a:lnTo>
                    <a:pt x="17385" y="5088"/>
                  </a:lnTo>
                  <a:lnTo>
                    <a:pt x="17188" y="4715"/>
                  </a:lnTo>
                  <a:lnTo>
                    <a:pt x="16972" y="4361"/>
                  </a:lnTo>
                  <a:lnTo>
                    <a:pt x="16756" y="4027"/>
                  </a:lnTo>
                  <a:lnTo>
                    <a:pt x="16521" y="3693"/>
                  </a:lnTo>
                  <a:lnTo>
                    <a:pt x="16265" y="3359"/>
                  </a:lnTo>
                  <a:lnTo>
                    <a:pt x="15990" y="3045"/>
                  </a:lnTo>
                  <a:lnTo>
                    <a:pt x="15715" y="2750"/>
                  </a:lnTo>
                  <a:lnTo>
                    <a:pt x="15421" y="2456"/>
                  </a:lnTo>
                  <a:lnTo>
                    <a:pt x="15106" y="2181"/>
                  </a:lnTo>
                  <a:lnTo>
                    <a:pt x="14772" y="1906"/>
                  </a:lnTo>
                  <a:lnTo>
                    <a:pt x="14438" y="1650"/>
                  </a:lnTo>
                  <a:lnTo>
                    <a:pt x="14065" y="1415"/>
                  </a:lnTo>
                  <a:lnTo>
                    <a:pt x="13712" y="1198"/>
                  </a:lnTo>
                  <a:lnTo>
                    <a:pt x="13319" y="1002"/>
                  </a:lnTo>
                  <a:lnTo>
                    <a:pt x="12081" y="3831"/>
                  </a:lnTo>
                  <a:lnTo>
                    <a:pt x="11119" y="3398"/>
                  </a:lnTo>
                  <a:lnTo>
                    <a:pt x="12356" y="570"/>
                  </a:lnTo>
                  <a:lnTo>
                    <a:pt x="11944" y="432"/>
                  </a:lnTo>
                  <a:lnTo>
                    <a:pt x="11531" y="315"/>
                  </a:lnTo>
                  <a:lnTo>
                    <a:pt x="11119" y="216"/>
                  </a:lnTo>
                  <a:lnTo>
                    <a:pt x="10706" y="138"/>
                  </a:lnTo>
                  <a:lnTo>
                    <a:pt x="10294" y="79"/>
                  </a:lnTo>
                  <a:lnTo>
                    <a:pt x="9862" y="20"/>
                  </a:lnTo>
                  <a:lnTo>
                    <a:pt x="94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2"/>
            <p:cNvSpPr/>
            <p:nvPr/>
          </p:nvSpPr>
          <p:spPr>
            <a:xfrm>
              <a:off x="7476263" y="399012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33" y="0"/>
                  </a:moveTo>
                  <a:lnTo>
                    <a:pt x="1" y="963"/>
                  </a:lnTo>
                  <a:lnTo>
                    <a:pt x="2830" y="2200"/>
                  </a:lnTo>
                  <a:lnTo>
                    <a:pt x="3065" y="1729"/>
                  </a:lnTo>
                  <a:lnTo>
                    <a:pt x="3262" y="123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2"/>
            <p:cNvSpPr/>
            <p:nvPr/>
          </p:nvSpPr>
          <p:spPr>
            <a:xfrm>
              <a:off x="7127613" y="3837875"/>
              <a:ext cx="81550" cy="55025"/>
            </a:xfrm>
            <a:custGeom>
              <a:avLst/>
              <a:gdLst/>
              <a:ahLst/>
              <a:cxnLst/>
              <a:rect l="l" t="t" r="r" b="b"/>
              <a:pathLst>
                <a:path w="3262" h="2201" extrusionOk="0">
                  <a:moveTo>
                    <a:pt x="413" y="1"/>
                  </a:moveTo>
                  <a:lnTo>
                    <a:pt x="197" y="472"/>
                  </a:lnTo>
                  <a:lnTo>
                    <a:pt x="1" y="963"/>
                  </a:lnTo>
                  <a:lnTo>
                    <a:pt x="2829" y="2201"/>
                  </a:lnTo>
                  <a:lnTo>
                    <a:pt x="3261" y="1238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2"/>
            <p:cNvSpPr/>
            <p:nvPr/>
          </p:nvSpPr>
          <p:spPr>
            <a:xfrm>
              <a:off x="7239088" y="4075075"/>
              <a:ext cx="55025" cy="81525"/>
            </a:xfrm>
            <a:custGeom>
              <a:avLst/>
              <a:gdLst/>
              <a:ahLst/>
              <a:cxnLst/>
              <a:rect l="l" t="t" r="r" b="b"/>
              <a:pathLst>
                <a:path w="2201" h="3261" extrusionOk="0">
                  <a:moveTo>
                    <a:pt x="1238" y="0"/>
                  </a:moveTo>
                  <a:lnTo>
                    <a:pt x="0" y="2829"/>
                  </a:lnTo>
                  <a:lnTo>
                    <a:pt x="472" y="3065"/>
                  </a:lnTo>
                  <a:lnTo>
                    <a:pt x="963" y="3261"/>
                  </a:lnTo>
                  <a:lnTo>
                    <a:pt x="2200" y="432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2"/>
            <p:cNvSpPr/>
            <p:nvPr/>
          </p:nvSpPr>
          <p:spPr>
            <a:xfrm>
              <a:off x="7391313" y="3726400"/>
              <a:ext cx="55025" cy="81550"/>
            </a:xfrm>
            <a:custGeom>
              <a:avLst/>
              <a:gdLst/>
              <a:ahLst/>
              <a:cxnLst/>
              <a:rect l="l" t="t" r="r" b="b"/>
              <a:pathLst>
                <a:path w="2201" h="3262" extrusionOk="0">
                  <a:moveTo>
                    <a:pt x="1238" y="1"/>
                  </a:moveTo>
                  <a:lnTo>
                    <a:pt x="1" y="2829"/>
                  </a:lnTo>
                  <a:lnTo>
                    <a:pt x="963" y="3262"/>
                  </a:lnTo>
                  <a:lnTo>
                    <a:pt x="2201" y="433"/>
                  </a:lnTo>
                  <a:lnTo>
                    <a:pt x="1729" y="197"/>
                  </a:lnTo>
                  <a:lnTo>
                    <a:pt x="12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2"/>
            <p:cNvSpPr/>
            <p:nvPr/>
          </p:nvSpPr>
          <p:spPr>
            <a:xfrm>
              <a:off x="7186538" y="3907125"/>
              <a:ext cx="182225" cy="104625"/>
            </a:xfrm>
            <a:custGeom>
              <a:avLst/>
              <a:gdLst/>
              <a:ahLst/>
              <a:cxnLst/>
              <a:rect l="l" t="t" r="r" b="b"/>
              <a:pathLst>
                <a:path w="7289" h="4185" extrusionOk="0">
                  <a:moveTo>
                    <a:pt x="6031" y="0"/>
                  </a:moveTo>
                  <a:lnTo>
                    <a:pt x="1" y="4184"/>
                  </a:lnTo>
                  <a:lnTo>
                    <a:pt x="7288" y="3340"/>
                  </a:lnTo>
                  <a:lnTo>
                    <a:pt x="60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2"/>
            <p:cNvSpPr/>
            <p:nvPr/>
          </p:nvSpPr>
          <p:spPr>
            <a:xfrm>
              <a:off x="7336813" y="3886500"/>
              <a:ext cx="181725" cy="104625"/>
            </a:xfrm>
            <a:custGeom>
              <a:avLst/>
              <a:gdLst/>
              <a:ahLst/>
              <a:cxnLst/>
              <a:rect l="l" t="t" r="r" b="b"/>
              <a:pathLst>
                <a:path w="7269" h="4185" extrusionOk="0">
                  <a:moveTo>
                    <a:pt x="7268" y="0"/>
                  </a:moveTo>
                  <a:lnTo>
                    <a:pt x="0" y="845"/>
                  </a:lnTo>
                  <a:lnTo>
                    <a:pt x="1238" y="4184"/>
                  </a:lnTo>
                  <a:lnTo>
                    <a:pt x="72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2"/>
            <p:cNvSpPr/>
            <p:nvPr/>
          </p:nvSpPr>
          <p:spPr>
            <a:xfrm>
              <a:off x="7312738" y="3915475"/>
              <a:ext cx="69775" cy="70250"/>
            </a:xfrm>
            <a:custGeom>
              <a:avLst/>
              <a:gdLst/>
              <a:ahLst/>
              <a:cxnLst/>
              <a:rect l="l" t="t" r="r" b="b"/>
              <a:pathLst>
                <a:path w="2791" h="2810" extrusionOk="0">
                  <a:moveTo>
                    <a:pt x="1278" y="0"/>
                  </a:moveTo>
                  <a:lnTo>
                    <a:pt x="1140" y="20"/>
                  </a:lnTo>
                  <a:lnTo>
                    <a:pt x="1022" y="59"/>
                  </a:lnTo>
                  <a:lnTo>
                    <a:pt x="885" y="99"/>
                  </a:lnTo>
                  <a:lnTo>
                    <a:pt x="767" y="158"/>
                  </a:lnTo>
                  <a:lnTo>
                    <a:pt x="649" y="216"/>
                  </a:lnTo>
                  <a:lnTo>
                    <a:pt x="531" y="295"/>
                  </a:lnTo>
                  <a:lnTo>
                    <a:pt x="433" y="393"/>
                  </a:lnTo>
                  <a:lnTo>
                    <a:pt x="335" y="491"/>
                  </a:lnTo>
                  <a:lnTo>
                    <a:pt x="256" y="590"/>
                  </a:lnTo>
                  <a:lnTo>
                    <a:pt x="178" y="708"/>
                  </a:lnTo>
                  <a:lnTo>
                    <a:pt x="119" y="845"/>
                  </a:lnTo>
                  <a:lnTo>
                    <a:pt x="60" y="983"/>
                  </a:lnTo>
                  <a:lnTo>
                    <a:pt x="21" y="1120"/>
                  </a:lnTo>
                  <a:lnTo>
                    <a:pt x="1" y="1238"/>
                  </a:lnTo>
                  <a:lnTo>
                    <a:pt x="1" y="1375"/>
                  </a:lnTo>
                  <a:lnTo>
                    <a:pt x="1" y="1513"/>
                  </a:lnTo>
                  <a:lnTo>
                    <a:pt x="21" y="1650"/>
                  </a:lnTo>
                  <a:lnTo>
                    <a:pt x="40" y="1788"/>
                  </a:lnTo>
                  <a:lnTo>
                    <a:pt x="99" y="1906"/>
                  </a:lnTo>
                  <a:lnTo>
                    <a:pt x="138" y="2043"/>
                  </a:lnTo>
                  <a:lnTo>
                    <a:pt x="217" y="2161"/>
                  </a:lnTo>
                  <a:lnTo>
                    <a:pt x="296" y="2259"/>
                  </a:lnTo>
                  <a:lnTo>
                    <a:pt x="374" y="2358"/>
                  </a:lnTo>
                  <a:lnTo>
                    <a:pt x="472" y="2456"/>
                  </a:lnTo>
                  <a:lnTo>
                    <a:pt x="590" y="2554"/>
                  </a:lnTo>
                  <a:lnTo>
                    <a:pt x="708" y="2613"/>
                  </a:lnTo>
                  <a:lnTo>
                    <a:pt x="826" y="2691"/>
                  </a:lnTo>
                  <a:lnTo>
                    <a:pt x="963" y="2731"/>
                  </a:lnTo>
                  <a:lnTo>
                    <a:pt x="1101" y="2770"/>
                  </a:lnTo>
                  <a:lnTo>
                    <a:pt x="1238" y="2790"/>
                  </a:lnTo>
                  <a:lnTo>
                    <a:pt x="1376" y="2809"/>
                  </a:lnTo>
                  <a:lnTo>
                    <a:pt x="1513" y="2790"/>
                  </a:lnTo>
                  <a:lnTo>
                    <a:pt x="1651" y="2790"/>
                  </a:lnTo>
                  <a:lnTo>
                    <a:pt x="1788" y="2750"/>
                  </a:lnTo>
                  <a:lnTo>
                    <a:pt x="1906" y="2711"/>
                  </a:lnTo>
                  <a:lnTo>
                    <a:pt x="2024" y="2652"/>
                  </a:lnTo>
                  <a:lnTo>
                    <a:pt x="2142" y="2593"/>
                  </a:lnTo>
                  <a:lnTo>
                    <a:pt x="2260" y="2515"/>
                  </a:lnTo>
                  <a:lnTo>
                    <a:pt x="2358" y="2416"/>
                  </a:lnTo>
                  <a:lnTo>
                    <a:pt x="2456" y="2318"/>
                  </a:lnTo>
                  <a:lnTo>
                    <a:pt x="2535" y="2220"/>
                  </a:lnTo>
                  <a:lnTo>
                    <a:pt x="2613" y="2083"/>
                  </a:lnTo>
                  <a:lnTo>
                    <a:pt x="2672" y="1965"/>
                  </a:lnTo>
                  <a:lnTo>
                    <a:pt x="2731" y="1827"/>
                  </a:lnTo>
                  <a:lnTo>
                    <a:pt x="2771" y="1690"/>
                  </a:lnTo>
                  <a:lnTo>
                    <a:pt x="2790" y="1552"/>
                  </a:lnTo>
                  <a:lnTo>
                    <a:pt x="2790" y="1415"/>
                  </a:lnTo>
                  <a:lnTo>
                    <a:pt x="2790" y="1277"/>
                  </a:lnTo>
                  <a:lnTo>
                    <a:pt x="2771" y="1140"/>
                  </a:lnTo>
                  <a:lnTo>
                    <a:pt x="2751" y="1022"/>
                  </a:lnTo>
                  <a:lnTo>
                    <a:pt x="2712" y="884"/>
                  </a:lnTo>
                  <a:lnTo>
                    <a:pt x="2653" y="766"/>
                  </a:lnTo>
                  <a:lnTo>
                    <a:pt x="2574" y="649"/>
                  </a:lnTo>
                  <a:lnTo>
                    <a:pt x="2496" y="531"/>
                  </a:lnTo>
                  <a:lnTo>
                    <a:pt x="2417" y="433"/>
                  </a:lnTo>
                  <a:lnTo>
                    <a:pt x="2319" y="334"/>
                  </a:lnTo>
                  <a:lnTo>
                    <a:pt x="2201" y="256"/>
                  </a:lnTo>
                  <a:lnTo>
                    <a:pt x="2083" y="177"/>
                  </a:lnTo>
                  <a:lnTo>
                    <a:pt x="1965" y="118"/>
                  </a:lnTo>
                  <a:lnTo>
                    <a:pt x="1828" y="59"/>
                  </a:lnTo>
                  <a:lnTo>
                    <a:pt x="1690" y="40"/>
                  </a:lnTo>
                  <a:lnTo>
                    <a:pt x="1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46" name="Google Shape;4046;p52"/>
          <p:cNvGrpSpPr/>
          <p:nvPr/>
        </p:nvGrpSpPr>
        <p:grpSpPr>
          <a:xfrm>
            <a:off x="68175" y="1312700"/>
            <a:ext cx="790736" cy="869130"/>
            <a:chOff x="7709325" y="2753025"/>
            <a:chExt cx="790736" cy="869130"/>
          </a:xfrm>
        </p:grpSpPr>
        <p:sp>
          <p:nvSpPr>
            <p:cNvPr id="4047" name="Google Shape;4047;p52"/>
            <p:cNvSpPr/>
            <p:nvPr/>
          </p:nvSpPr>
          <p:spPr>
            <a:xfrm>
              <a:off x="7848894" y="3275867"/>
              <a:ext cx="401401" cy="223115"/>
            </a:xfrm>
            <a:custGeom>
              <a:avLst/>
              <a:gdLst/>
              <a:ahLst/>
              <a:cxnLst/>
              <a:rect l="l" t="t" r="r" b="b"/>
              <a:pathLst>
                <a:path w="10512" h="5843" fill="none" extrusionOk="0">
                  <a:moveTo>
                    <a:pt x="9812" y="5843"/>
                  </a:moveTo>
                  <a:lnTo>
                    <a:pt x="0" y="1602"/>
                  </a:lnTo>
                  <a:lnTo>
                    <a:pt x="699" y="0"/>
                  </a:lnTo>
                  <a:lnTo>
                    <a:pt x="10511" y="4241"/>
                  </a:lnTo>
                  <a:lnTo>
                    <a:pt x="9812" y="58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52"/>
            <p:cNvSpPr/>
            <p:nvPr/>
          </p:nvSpPr>
          <p:spPr>
            <a:xfrm>
              <a:off x="7748962" y="2792662"/>
              <a:ext cx="751099" cy="829493"/>
            </a:xfrm>
            <a:custGeom>
              <a:avLst/>
              <a:gdLst/>
              <a:ahLst/>
              <a:cxnLst/>
              <a:rect l="l" t="t" r="r" b="b"/>
              <a:pathLst>
                <a:path w="19670" h="21723" fill="none" extrusionOk="0">
                  <a:moveTo>
                    <a:pt x="7128" y="0"/>
                  </a:moveTo>
                  <a:lnTo>
                    <a:pt x="1" y="16512"/>
                  </a:lnTo>
                  <a:lnTo>
                    <a:pt x="316" y="16647"/>
                  </a:lnTo>
                  <a:lnTo>
                    <a:pt x="316" y="16647"/>
                  </a:lnTo>
                  <a:lnTo>
                    <a:pt x="3271" y="17933"/>
                  </a:lnTo>
                  <a:lnTo>
                    <a:pt x="11820" y="21609"/>
                  </a:lnTo>
                  <a:lnTo>
                    <a:pt x="11820" y="21609"/>
                  </a:lnTo>
                  <a:lnTo>
                    <a:pt x="12068" y="21700"/>
                  </a:lnTo>
                  <a:lnTo>
                    <a:pt x="12294" y="21722"/>
                  </a:lnTo>
                  <a:lnTo>
                    <a:pt x="12294" y="21722"/>
                  </a:lnTo>
                  <a:lnTo>
                    <a:pt x="12474" y="21700"/>
                  </a:lnTo>
                  <a:lnTo>
                    <a:pt x="12632" y="21677"/>
                  </a:lnTo>
                  <a:lnTo>
                    <a:pt x="12790" y="21609"/>
                  </a:lnTo>
                  <a:lnTo>
                    <a:pt x="12948" y="21519"/>
                  </a:lnTo>
                  <a:lnTo>
                    <a:pt x="13083" y="21429"/>
                  </a:lnTo>
                  <a:lnTo>
                    <a:pt x="13196" y="21294"/>
                  </a:lnTo>
                  <a:lnTo>
                    <a:pt x="13309" y="21158"/>
                  </a:lnTo>
                  <a:lnTo>
                    <a:pt x="13399" y="21000"/>
                  </a:lnTo>
                  <a:lnTo>
                    <a:pt x="19579" y="6677"/>
                  </a:lnTo>
                  <a:lnTo>
                    <a:pt x="19579" y="6677"/>
                  </a:lnTo>
                  <a:lnTo>
                    <a:pt x="19647" y="6451"/>
                  </a:lnTo>
                  <a:lnTo>
                    <a:pt x="19670" y="6226"/>
                  </a:lnTo>
                  <a:lnTo>
                    <a:pt x="19647" y="6000"/>
                  </a:lnTo>
                  <a:lnTo>
                    <a:pt x="19602" y="5775"/>
                  </a:lnTo>
                  <a:lnTo>
                    <a:pt x="19489" y="5572"/>
                  </a:lnTo>
                  <a:lnTo>
                    <a:pt x="19354" y="5391"/>
                  </a:lnTo>
                  <a:lnTo>
                    <a:pt x="19173" y="5233"/>
                  </a:lnTo>
                  <a:lnTo>
                    <a:pt x="18948" y="5121"/>
                  </a:lnTo>
                  <a:lnTo>
                    <a:pt x="7805" y="293"/>
                  </a:lnTo>
                  <a:lnTo>
                    <a:pt x="71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52"/>
            <p:cNvSpPr/>
            <p:nvPr/>
          </p:nvSpPr>
          <p:spPr>
            <a:xfrm>
              <a:off x="7722270" y="2759058"/>
              <a:ext cx="737314" cy="829493"/>
            </a:xfrm>
            <a:custGeom>
              <a:avLst/>
              <a:gdLst/>
              <a:ahLst/>
              <a:cxnLst/>
              <a:rect l="l" t="t" r="r" b="b"/>
              <a:pathLst>
                <a:path w="19309" h="21723" extrusionOk="0">
                  <a:moveTo>
                    <a:pt x="7128" y="0"/>
                  </a:moveTo>
                  <a:lnTo>
                    <a:pt x="0" y="16489"/>
                  </a:lnTo>
                  <a:lnTo>
                    <a:pt x="12045" y="21700"/>
                  </a:lnTo>
                  <a:lnTo>
                    <a:pt x="12136" y="21722"/>
                  </a:lnTo>
                  <a:lnTo>
                    <a:pt x="12203" y="21700"/>
                  </a:lnTo>
                  <a:lnTo>
                    <a:pt x="12294" y="21655"/>
                  </a:lnTo>
                  <a:lnTo>
                    <a:pt x="12339" y="21587"/>
                  </a:lnTo>
                  <a:lnTo>
                    <a:pt x="19286" y="5504"/>
                  </a:lnTo>
                  <a:lnTo>
                    <a:pt x="19309" y="5414"/>
                  </a:lnTo>
                  <a:lnTo>
                    <a:pt x="19286" y="5324"/>
                  </a:lnTo>
                  <a:lnTo>
                    <a:pt x="19241" y="5256"/>
                  </a:lnTo>
                  <a:lnTo>
                    <a:pt x="19173" y="5188"/>
                  </a:lnTo>
                  <a:lnTo>
                    <a:pt x="71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100000" algn="bl" rotWithShape="0">
                <a:schemeClr val="accent5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52"/>
            <p:cNvSpPr/>
            <p:nvPr/>
          </p:nvSpPr>
          <p:spPr>
            <a:xfrm>
              <a:off x="7709325" y="2753025"/>
              <a:ext cx="737352" cy="830371"/>
            </a:xfrm>
            <a:custGeom>
              <a:avLst/>
              <a:gdLst/>
              <a:ahLst/>
              <a:cxnLst/>
              <a:rect l="l" t="t" r="r" b="b"/>
              <a:pathLst>
                <a:path w="19310" h="21746" extrusionOk="0">
                  <a:moveTo>
                    <a:pt x="7129" y="1"/>
                  </a:moveTo>
                  <a:lnTo>
                    <a:pt x="1" y="16512"/>
                  </a:lnTo>
                  <a:lnTo>
                    <a:pt x="12046" y="21723"/>
                  </a:lnTo>
                  <a:lnTo>
                    <a:pt x="12136" y="21745"/>
                  </a:lnTo>
                  <a:lnTo>
                    <a:pt x="12226" y="21723"/>
                  </a:lnTo>
                  <a:lnTo>
                    <a:pt x="12294" y="21677"/>
                  </a:lnTo>
                  <a:lnTo>
                    <a:pt x="12339" y="21587"/>
                  </a:lnTo>
                  <a:lnTo>
                    <a:pt x="19309" y="5504"/>
                  </a:lnTo>
                  <a:lnTo>
                    <a:pt x="19309" y="5437"/>
                  </a:lnTo>
                  <a:lnTo>
                    <a:pt x="19309" y="5346"/>
                  </a:lnTo>
                  <a:lnTo>
                    <a:pt x="19264" y="5279"/>
                  </a:lnTo>
                  <a:lnTo>
                    <a:pt x="19174" y="5211"/>
                  </a:lnTo>
                  <a:lnTo>
                    <a:pt x="712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52"/>
            <p:cNvSpPr/>
            <p:nvPr/>
          </p:nvSpPr>
          <p:spPr>
            <a:xfrm>
              <a:off x="7811925" y="3232300"/>
              <a:ext cx="56907" cy="59495"/>
            </a:xfrm>
            <a:custGeom>
              <a:avLst/>
              <a:gdLst/>
              <a:ahLst/>
              <a:cxnLst/>
              <a:rect l="l" t="t" r="r" b="b"/>
              <a:pathLst>
                <a:path w="1712" h="1790" extrusionOk="0">
                  <a:moveTo>
                    <a:pt x="879" y="288"/>
                  </a:moveTo>
                  <a:lnTo>
                    <a:pt x="1166" y="412"/>
                  </a:lnTo>
                  <a:cubicBezTo>
                    <a:pt x="1273" y="458"/>
                    <a:pt x="1343" y="521"/>
                    <a:pt x="1377" y="602"/>
                  </a:cubicBezTo>
                  <a:cubicBezTo>
                    <a:pt x="1412" y="682"/>
                    <a:pt x="1407" y="772"/>
                    <a:pt x="1363" y="874"/>
                  </a:cubicBezTo>
                  <a:cubicBezTo>
                    <a:pt x="1319" y="975"/>
                    <a:pt x="1256" y="1041"/>
                    <a:pt x="1174" y="1071"/>
                  </a:cubicBezTo>
                  <a:cubicBezTo>
                    <a:pt x="1142" y="1083"/>
                    <a:pt x="1108" y="1089"/>
                    <a:pt x="1072" y="1089"/>
                  </a:cubicBezTo>
                  <a:cubicBezTo>
                    <a:pt x="1016" y="1089"/>
                    <a:pt x="956" y="1075"/>
                    <a:pt x="892" y="1047"/>
                  </a:cubicBezTo>
                  <a:lnTo>
                    <a:pt x="604" y="923"/>
                  </a:lnTo>
                  <a:lnTo>
                    <a:pt x="879" y="288"/>
                  </a:lnTo>
                  <a:close/>
                  <a:moveTo>
                    <a:pt x="732" y="1"/>
                  </a:moveTo>
                  <a:lnTo>
                    <a:pt x="0" y="1691"/>
                  </a:lnTo>
                  <a:lnTo>
                    <a:pt x="229" y="1790"/>
                  </a:lnTo>
                  <a:lnTo>
                    <a:pt x="523" y="1111"/>
                  </a:lnTo>
                  <a:lnTo>
                    <a:pt x="810" y="1235"/>
                  </a:lnTo>
                  <a:cubicBezTo>
                    <a:pt x="934" y="1289"/>
                    <a:pt x="1046" y="1316"/>
                    <a:pt x="1146" y="1316"/>
                  </a:cubicBezTo>
                  <a:cubicBezTo>
                    <a:pt x="1199" y="1316"/>
                    <a:pt x="1249" y="1308"/>
                    <a:pt x="1295" y="1293"/>
                  </a:cubicBezTo>
                  <a:cubicBezTo>
                    <a:pt x="1429" y="1250"/>
                    <a:pt x="1532" y="1145"/>
                    <a:pt x="1604" y="978"/>
                  </a:cubicBezTo>
                  <a:cubicBezTo>
                    <a:pt x="1676" y="813"/>
                    <a:pt x="1682" y="666"/>
                    <a:pt x="1622" y="539"/>
                  </a:cubicBezTo>
                  <a:cubicBezTo>
                    <a:pt x="1562" y="411"/>
                    <a:pt x="1437" y="306"/>
                    <a:pt x="1248" y="224"/>
                  </a:cubicBezTo>
                  <a:lnTo>
                    <a:pt x="7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52"/>
            <p:cNvSpPr/>
            <p:nvPr/>
          </p:nvSpPr>
          <p:spPr>
            <a:xfrm>
              <a:off x="7839447" y="3253573"/>
              <a:ext cx="270640" cy="148771"/>
            </a:xfrm>
            <a:custGeom>
              <a:avLst/>
              <a:gdLst/>
              <a:ahLst/>
              <a:cxnLst/>
              <a:rect l="l" t="t" r="r" b="b"/>
              <a:pathLst>
                <a:path w="8142" h="4476" extrusionOk="0">
                  <a:moveTo>
                    <a:pt x="1409" y="282"/>
                  </a:moveTo>
                  <a:lnTo>
                    <a:pt x="1356" y="1258"/>
                  </a:lnTo>
                  <a:lnTo>
                    <a:pt x="734" y="989"/>
                  </a:lnTo>
                  <a:lnTo>
                    <a:pt x="1409" y="282"/>
                  </a:lnTo>
                  <a:close/>
                  <a:moveTo>
                    <a:pt x="1377" y="1"/>
                  </a:moveTo>
                  <a:lnTo>
                    <a:pt x="0" y="1412"/>
                  </a:lnTo>
                  <a:lnTo>
                    <a:pt x="241" y="1516"/>
                  </a:lnTo>
                  <a:lnTo>
                    <a:pt x="583" y="1149"/>
                  </a:lnTo>
                  <a:lnTo>
                    <a:pt x="1345" y="1479"/>
                  </a:lnTo>
                  <a:lnTo>
                    <a:pt x="1311" y="1979"/>
                  </a:lnTo>
                  <a:lnTo>
                    <a:pt x="1549" y="2082"/>
                  </a:lnTo>
                  <a:lnTo>
                    <a:pt x="1636" y="113"/>
                  </a:lnTo>
                  <a:lnTo>
                    <a:pt x="1377" y="1"/>
                  </a:lnTo>
                  <a:close/>
                  <a:moveTo>
                    <a:pt x="2718" y="612"/>
                  </a:moveTo>
                  <a:cubicBezTo>
                    <a:pt x="2666" y="612"/>
                    <a:pt x="2615" y="619"/>
                    <a:pt x="2568" y="633"/>
                  </a:cubicBezTo>
                  <a:cubicBezTo>
                    <a:pt x="2425" y="673"/>
                    <a:pt x="2321" y="768"/>
                    <a:pt x="2257" y="918"/>
                  </a:cubicBezTo>
                  <a:cubicBezTo>
                    <a:pt x="2201" y="1047"/>
                    <a:pt x="2195" y="1164"/>
                    <a:pt x="2240" y="1269"/>
                  </a:cubicBezTo>
                  <a:cubicBezTo>
                    <a:pt x="2285" y="1375"/>
                    <a:pt x="2386" y="1481"/>
                    <a:pt x="2541" y="1589"/>
                  </a:cubicBezTo>
                  <a:lnTo>
                    <a:pt x="2669" y="1677"/>
                  </a:lnTo>
                  <a:cubicBezTo>
                    <a:pt x="2775" y="1750"/>
                    <a:pt x="2843" y="1822"/>
                    <a:pt x="2874" y="1890"/>
                  </a:cubicBezTo>
                  <a:cubicBezTo>
                    <a:pt x="2905" y="1959"/>
                    <a:pt x="2902" y="2035"/>
                    <a:pt x="2866" y="2118"/>
                  </a:cubicBezTo>
                  <a:cubicBezTo>
                    <a:pt x="2825" y="2213"/>
                    <a:pt x="2758" y="2271"/>
                    <a:pt x="2665" y="2292"/>
                  </a:cubicBezTo>
                  <a:cubicBezTo>
                    <a:pt x="2640" y="2297"/>
                    <a:pt x="2614" y="2300"/>
                    <a:pt x="2586" y="2300"/>
                  </a:cubicBezTo>
                  <a:cubicBezTo>
                    <a:pt x="2510" y="2300"/>
                    <a:pt x="2425" y="2279"/>
                    <a:pt x="2329" y="2238"/>
                  </a:cubicBezTo>
                  <a:cubicBezTo>
                    <a:pt x="2243" y="2201"/>
                    <a:pt x="2161" y="2150"/>
                    <a:pt x="2084" y="2085"/>
                  </a:cubicBezTo>
                  <a:cubicBezTo>
                    <a:pt x="2006" y="2020"/>
                    <a:pt x="1932" y="1941"/>
                    <a:pt x="1862" y="1849"/>
                  </a:cubicBezTo>
                  <a:lnTo>
                    <a:pt x="1760" y="2084"/>
                  </a:lnTo>
                  <a:cubicBezTo>
                    <a:pt x="1841" y="2162"/>
                    <a:pt x="1923" y="2229"/>
                    <a:pt x="2005" y="2286"/>
                  </a:cubicBezTo>
                  <a:cubicBezTo>
                    <a:pt x="2088" y="2343"/>
                    <a:pt x="2169" y="2389"/>
                    <a:pt x="2249" y="2424"/>
                  </a:cubicBezTo>
                  <a:cubicBezTo>
                    <a:pt x="2400" y="2489"/>
                    <a:pt x="2534" y="2522"/>
                    <a:pt x="2652" y="2522"/>
                  </a:cubicBezTo>
                  <a:cubicBezTo>
                    <a:pt x="2700" y="2522"/>
                    <a:pt x="2745" y="2516"/>
                    <a:pt x="2787" y="2506"/>
                  </a:cubicBezTo>
                  <a:cubicBezTo>
                    <a:pt x="2933" y="2469"/>
                    <a:pt x="3042" y="2368"/>
                    <a:pt x="3112" y="2205"/>
                  </a:cubicBezTo>
                  <a:cubicBezTo>
                    <a:pt x="3172" y="2067"/>
                    <a:pt x="3179" y="1940"/>
                    <a:pt x="3133" y="1823"/>
                  </a:cubicBezTo>
                  <a:cubicBezTo>
                    <a:pt x="3087" y="1706"/>
                    <a:pt x="2986" y="1594"/>
                    <a:pt x="2830" y="1488"/>
                  </a:cubicBezTo>
                  <a:lnTo>
                    <a:pt x="2704" y="1400"/>
                  </a:lnTo>
                  <a:cubicBezTo>
                    <a:pt x="2589" y="1322"/>
                    <a:pt x="2517" y="1255"/>
                    <a:pt x="2489" y="1197"/>
                  </a:cubicBezTo>
                  <a:cubicBezTo>
                    <a:pt x="2460" y="1140"/>
                    <a:pt x="2462" y="1074"/>
                    <a:pt x="2494" y="999"/>
                  </a:cubicBezTo>
                  <a:cubicBezTo>
                    <a:pt x="2533" y="910"/>
                    <a:pt x="2596" y="856"/>
                    <a:pt x="2685" y="837"/>
                  </a:cubicBezTo>
                  <a:cubicBezTo>
                    <a:pt x="2708" y="832"/>
                    <a:pt x="2732" y="829"/>
                    <a:pt x="2758" y="829"/>
                  </a:cubicBezTo>
                  <a:cubicBezTo>
                    <a:pt x="2830" y="829"/>
                    <a:pt x="2912" y="849"/>
                    <a:pt x="3004" y="889"/>
                  </a:cubicBezTo>
                  <a:cubicBezTo>
                    <a:pt x="3076" y="920"/>
                    <a:pt x="3146" y="962"/>
                    <a:pt x="3214" y="1016"/>
                  </a:cubicBezTo>
                  <a:cubicBezTo>
                    <a:pt x="3282" y="1070"/>
                    <a:pt x="3351" y="1136"/>
                    <a:pt x="3420" y="1215"/>
                  </a:cubicBezTo>
                  <a:lnTo>
                    <a:pt x="3516" y="992"/>
                  </a:lnTo>
                  <a:cubicBezTo>
                    <a:pt x="3443" y="926"/>
                    <a:pt x="3368" y="868"/>
                    <a:pt x="3292" y="818"/>
                  </a:cubicBezTo>
                  <a:cubicBezTo>
                    <a:pt x="3216" y="768"/>
                    <a:pt x="3138" y="726"/>
                    <a:pt x="3059" y="692"/>
                  </a:cubicBezTo>
                  <a:cubicBezTo>
                    <a:pt x="2936" y="639"/>
                    <a:pt x="2822" y="612"/>
                    <a:pt x="2718" y="612"/>
                  </a:cubicBezTo>
                  <a:close/>
                  <a:moveTo>
                    <a:pt x="5617" y="2058"/>
                  </a:moveTo>
                  <a:lnTo>
                    <a:pt x="5904" y="2183"/>
                  </a:lnTo>
                  <a:cubicBezTo>
                    <a:pt x="6011" y="2229"/>
                    <a:pt x="6081" y="2292"/>
                    <a:pt x="6115" y="2372"/>
                  </a:cubicBezTo>
                  <a:cubicBezTo>
                    <a:pt x="6149" y="2452"/>
                    <a:pt x="6145" y="2543"/>
                    <a:pt x="6101" y="2644"/>
                  </a:cubicBezTo>
                  <a:cubicBezTo>
                    <a:pt x="6057" y="2746"/>
                    <a:pt x="5994" y="2812"/>
                    <a:pt x="5912" y="2842"/>
                  </a:cubicBezTo>
                  <a:cubicBezTo>
                    <a:pt x="5880" y="2854"/>
                    <a:pt x="5845" y="2860"/>
                    <a:pt x="5809" y="2860"/>
                  </a:cubicBezTo>
                  <a:cubicBezTo>
                    <a:pt x="5754" y="2860"/>
                    <a:pt x="5694" y="2846"/>
                    <a:pt x="5629" y="2818"/>
                  </a:cubicBezTo>
                  <a:lnTo>
                    <a:pt x="5342" y="2693"/>
                  </a:lnTo>
                  <a:lnTo>
                    <a:pt x="5617" y="2058"/>
                  </a:lnTo>
                  <a:close/>
                  <a:moveTo>
                    <a:pt x="4190" y="1249"/>
                  </a:moveTo>
                  <a:cubicBezTo>
                    <a:pt x="4137" y="1249"/>
                    <a:pt x="4087" y="1256"/>
                    <a:pt x="4039" y="1269"/>
                  </a:cubicBezTo>
                  <a:cubicBezTo>
                    <a:pt x="3896" y="1310"/>
                    <a:pt x="3793" y="1405"/>
                    <a:pt x="3728" y="1554"/>
                  </a:cubicBezTo>
                  <a:cubicBezTo>
                    <a:pt x="3672" y="1683"/>
                    <a:pt x="3667" y="1800"/>
                    <a:pt x="3711" y="1906"/>
                  </a:cubicBezTo>
                  <a:cubicBezTo>
                    <a:pt x="3756" y="2011"/>
                    <a:pt x="3857" y="2118"/>
                    <a:pt x="4013" y="2226"/>
                  </a:cubicBezTo>
                  <a:lnTo>
                    <a:pt x="4140" y="2313"/>
                  </a:lnTo>
                  <a:cubicBezTo>
                    <a:pt x="4246" y="2387"/>
                    <a:pt x="4315" y="2458"/>
                    <a:pt x="4345" y="2527"/>
                  </a:cubicBezTo>
                  <a:cubicBezTo>
                    <a:pt x="4376" y="2596"/>
                    <a:pt x="4373" y="2672"/>
                    <a:pt x="4337" y="2755"/>
                  </a:cubicBezTo>
                  <a:cubicBezTo>
                    <a:pt x="4296" y="2850"/>
                    <a:pt x="4229" y="2908"/>
                    <a:pt x="4136" y="2928"/>
                  </a:cubicBezTo>
                  <a:cubicBezTo>
                    <a:pt x="4111" y="2934"/>
                    <a:pt x="4085" y="2937"/>
                    <a:pt x="4057" y="2937"/>
                  </a:cubicBezTo>
                  <a:cubicBezTo>
                    <a:pt x="3982" y="2937"/>
                    <a:pt x="3896" y="2916"/>
                    <a:pt x="3800" y="2874"/>
                  </a:cubicBezTo>
                  <a:cubicBezTo>
                    <a:pt x="3714" y="2837"/>
                    <a:pt x="3633" y="2786"/>
                    <a:pt x="3555" y="2721"/>
                  </a:cubicBezTo>
                  <a:cubicBezTo>
                    <a:pt x="3477" y="2656"/>
                    <a:pt x="3403" y="2578"/>
                    <a:pt x="3333" y="2485"/>
                  </a:cubicBezTo>
                  <a:lnTo>
                    <a:pt x="3231" y="2721"/>
                  </a:lnTo>
                  <a:cubicBezTo>
                    <a:pt x="3312" y="2798"/>
                    <a:pt x="3394" y="2865"/>
                    <a:pt x="3477" y="2923"/>
                  </a:cubicBezTo>
                  <a:cubicBezTo>
                    <a:pt x="3559" y="2980"/>
                    <a:pt x="3640" y="3026"/>
                    <a:pt x="3720" y="3060"/>
                  </a:cubicBezTo>
                  <a:cubicBezTo>
                    <a:pt x="3871" y="3126"/>
                    <a:pt x="4006" y="3158"/>
                    <a:pt x="4123" y="3158"/>
                  </a:cubicBezTo>
                  <a:cubicBezTo>
                    <a:pt x="4171" y="3158"/>
                    <a:pt x="4216" y="3153"/>
                    <a:pt x="4258" y="3142"/>
                  </a:cubicBezTo>
                  <a:cubicBezTo>
                    <a:pt x="4404" y="3105"/>
                    <a:pt x="4513" y="3005"/>
                    <a:pt x="4584" y="2841"/>
                  </a:cubicBezTo>
                  <a:cubicBezTo>
                    <a:pt x="4643" y="2704"/>
                    <a:pt x="4650" y="2577"/>
                    <a:pt x="4604" y="2460"/>
                  </a:cubicBezTo>
                  <a:cubicBezTo>
                    <a:pt x="4559" y="2343"/>
                    <a:pt x="4457" y="2231"/>
                    <a:pt x="4301" y="2125"/>
                  </a:cubicBezTo>
                  <a:lnTo>
                    <a:pt x="4175" y="2037"/>
                  </a:lnTo>
                  <a:cubicBezTo>
                    <a:pt x="4060" y="1959"/>
                    <a:pt x="3988" y="1891"/>
                    <a:pt x="3960" y="1834"/>
                  </a:cubicBezTo>
                  <a:cubicBezTo>
                    <a:pt x="3931" y="1776"/>
                    <a:pt x="3933" y="1710"/>
                    <a:pt x="3966" y="1636"/>
                  </a:cubicBezTo>
                  <a:cubicBezTo>
                    <a:pt x="4004" y="1546"/>
                    <a:pt x="4068" y="1492"/>
                    <a:pt x="4156" y="1473"/>
                  </a:cubicBezTo>
                  <a:cubicBezTo>
                    <a:pt x="4179" y="1468"/>
                    <a:pt x="4204" y="1466"/>
                    <a:pt x="4229" y="1466"/>
                  </a:cubicBezTo>
                  <a:cubicBezTo>
                    <a:pt x="4301" y="1466"/>
                    <a:pt x="4384" y="1486"/>
                    <a:pt x="4476" y="1526"/>
                  </a:cubicBezTo>
                  <a:cubicBezTo>
                    <a:pt x="4547" y="1557"/>
                    <a:pt x="4617" y="1599"/>
                    <a:pt x="4685" y="1653"/>
                  </a:cubicBezTo>
                  <a:cubicBezTo>
                    <a:pt x="4753" y="1706"/>
                    <a:pt x="4822" y="1773"/>
                    <a:pt x="4891" y="1852"/>
                  </a:cubicBezTo>
                  <a:lnTo>
                    <a:pt x="4987" y="1629"/>
                  </a:lnTo>
                  <a:cubicBezTo>
                    <a:pt x="4914" y="1563"/>
                    <a:pt x="4839" y="1505"/>
                    <a:pt x="4763" y="1455"/>
                  </a:cubicBezTo>
                  <a:cubicBezTo>
                    <a:pt x="4687" y="1405"/>
                    <a:pt x="4609" y="1363"/>
                    <a:pt x="4530" y="1329"/>
                  </a:cubicBezTo>
                  <a:cubicBezTo>
                    <a:pt x="4407" y="1275"/>
                    <a:pt x="4294" y="1249"/>
                    <a:pt x="4190" y="1249"/>
                  </a:cubicBezTo>
                  <a:close/>
                  <a:moveTo>
                    <a:pt x="5469" y="1771"/>
                  </a:moveTo>
                  <a:lnTo>
                    <a:pt x="4738" y="3462"/>
                  </a:lnTo>
                  <a:lnTo>
                    <a:pt x="4967" y="3561"/>
                  </a:lnTo>
                  <a:lnTo>
                    <a:pt x="5260" y="2881"/>
                  </a:lnTo>
                  <a:lnTo>
                    <a:pt x="5548" y="3006"/>
                  </a:lnTo>
                  <a:cubicBezTo>
                    <a:pt x="5672" y="3059"/>
                    <a:pt x="5784" y="3086"/>
                    <a:pt x="5884" y="3086"/>
                  </a:cubicBezTo>
                  <a:cubicBezTo>
                    <a:pt x="5937" y="3086"/>
                    <a:pt x="5987" y="3079"/>
                    <a:pt x="6033" y="3064"/>
                  </a:cubicBezTo>
                  <a:cubicBezTo>
                    <a:pt x="6167" y="3020"/>
                    <a:pt x="6270" y="2915"/>
                    <a:pt x="6342" y="2749"/>
                  </a:cubicBezTo>
                  <a:cubicBezTo>
                    <a:pt x="6414" y="2583"/>
                    <a:pt x="6419" y="2437"/>
                    <a:pt x="6359" y="2309"/>
                  </a:cubicBezTo>
                  <a:cubicBezTo>
                    <a:pt x="6300" y="2182"/>
                    <a:pt x="6175" y="2077"/>
                    <a:pt x="5985" y="1995"/>
                  </a:cubicBezTo>
                  <a:lnTo>
                    <a:pt x="5469" y="1771"/>
                  </a:lnTo>
                  <a:close/>
                  <a:moveTo>
                    <a:pt x="7257" y="2778"/>
                  </a:moveTo>
                  <a:cubicBezTo>
                    <a:pt x="7332" y="2778"/>
                    <a:pt x="7408" y="2795"/>
                    <a:pt x="7486" y="2828"/>
                  </a:cubicBezTo>
                  <a:cubicBezTo>
                    <a:pt x="7652" y="2900"/>
                    <a:pt x="7757" y="3019"/>
                    <a:pt x="7800" y="3185"/>
                  </a:cubicBezTo>
                  <a:cubicBezTo>
                    <a:pt x="7843" y="3350"/>
                    <a:pt x="7819" y="3540"/>
                    <a:pt x="7727" y="3754"/>
                  </a:cubicBezTo>
                  <a:cubicBezTo>
                    <a:pt x="7634" y="3966"/>
                    <a:pt x="7513" y="4114"/>
                    <a:pt x="7363" y="4196"/>
                  </a:cubicBezTo>
                  <a:cubicBezTo>
                    <a:pt x="7282" y="4239"/>
                    <a:pt x="7200" y="4261"/>
                    <a:pt x="7116" y="4261"/>
                  </a:cubicBezTo>
                  <a:cubicBezTo>
                    <a:pt x="7041" y="4261"/>
                    <a:pt x="6965" y="4244"/>
                    <a:pt x="6888" y="4211"/>
                  </a:cubicBezTo>
                  <a:cubicBezTo>
                    <a:pt x="6722" y="4139"/>
                    <a:pt x="6617" y="4020"/>
                    <a:pt x="6572" y="3854"/>
                  </a:cubicBezTo>
                  <a:cubicBezTo>
                    <a:pt x="6528" y="3688"/>
                    <a:pt x="6552" y="3498"/>
                    <a:pt x="6644" y="3285"/>
                  </a:cubicBezTo>
                  <a:cubicBezTo>
                    <a:pt x="6737" y="3072"/>
                    <a:pt x="6859" y="2924"/>
                    <a:pt x="7010" y="2843"/>
                  </a:cubicBezTo>
                  <a:cubicBezTo>
                    <a:pt x="7090" y="2799"/>
                    <a:pt x="7173" y="2778"/>
                    <a:pt x="7257" y="2778"/>
                  </a:cubicBezTo>
                  <a:close/>
                  <a:moveTo>
                    <a:pt x="7210" y="2563"/>
                  </a:moveTo>
                  <a:cubicBezTo>
                    <a:pt x="7101" y="2563"/>
                    <a:pt x="6996" y="2587"/>
                    <a:pt x="6893" y="2634"/>
                  </a:cubicBezTo>
                  <a:cubicBezTo>
                    <a:pt x="6682" y="2732"/>
                    <a:pt x="6519" y="2914"/>
                    <a:pt x="6403" y="3181"/>
                  </a:cubicBezTo>
                  <a:cubicBezTo>
                    <a:pt x="6288" y="3448"/>
                    <a:pt x="6267" y="3692"/>
                    <a:pt x="6340" y="3912"/>
                  </a:cubicBezTo>
                  <a:cubicBezTo>
                    <a:pt x="6414" y="4132"/>
                    <a:pt x="6570" y="4293"/>
                    <a:pt x="6807" y="4396"/>
                  </a:cubicBezTo>
                  <a:cubicBezTo>
                    <a:pt x="6929" y="4449"/>
                    <a:pt x="7047" y="4475"/>
                    <a:pt x="7162" y="4475"/>
                  </a:cubicBezTo>
                  <a:cubicBezTo>
                    <a:pt x="7270" y="4475"/>
                    <a:pt x="7376" y="4451"/>
                    <a:pt x="7479" y="4404"/>
                  </a:cubicBezTo>
                  <a:cubicBezTo>
                    <a:pt x="7689" y="4306"/>
                    <a:pt x="7852" y="4124"/>
                    <a:pt x="7968" y="3858"/>
                  </a:cubicBezTo>
                  <a:cubicBezTo>
                    <a:pt x="8083" y="3591"/>
                    <a:pt x="8105" y="3347"/>
                    <a:pt x="8031" y="3127"/>
                  </a:cubicBezTo>
                  <a:cubicBezTo>
                    <a:pt x="7958" y="2907"/>
                    <a:pt x="7803" y="2745"/>
                    <a:pt x="7566" y="2643"/>
                  </a:cubicBezTo>
                  <a:cubicBezTo>
                    <a:pt x="7444" y="2590"/>
                    <a:pt x="7325" y="2563"/>
                    <a:pt x="7210" y="25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52"/>
            <p:cNvSpPr/>
            <p:nvPr/>
          </p:nvSpPr>
          <p:spPr>
            <a:xfrm>
              <a:off x="8104277" y="3359695"/>
              <a:ext cx="57140" cy="75150"/>
            </a:xfrm>
            <a:custGeom>
              <a:avLst/>
              <a:gdLst/>
              <a:ahLst/>
              <a:cxnLst/>
              <a:rect l="l" t="t" r="r" b="b"/>
              <a:pathLst>
                <a:path w="1719" h="2261" extrusionOk="0">
                  <a:moveTo>
                    <a:pt x="879" y="287"/>
                  </a:moveTo>
                  <a:lnTo>
                    <a:pt x="1167" y="412"/>
                  </a:lnTo>
                  <a:cubicBezTo>
                    <a:pt x="1277" y="460"/>
                    <a:pt x="1349" y="521"/>
                    <a:pt x="1384" y="595"/>
                  </a:cubicBezTo>
                  <a:cubicBezTo>
                    <a:pt x="1418" y="670"/>
                    <a:pt x="1414" y="756"/>
                    <a:pt x="1371" y="855"/>
                  </a:cubicBezTo>
                  <a:cubicBezTo>
                    <a:pt x="1329" y="954"/>
                    <a:pt x="1268" y="1017"/>
                    <a:pt x="1190" y="1043"/>
                  </a:cubicBezTo>
                  <a:cubicBezTo>
                    <a:pt x="1162" y="1053"/>
                    <a:pt x="1132" y="1058"/>
                    <a:pt x="1100" y="1058"/>
                  </a:cubicBezTo>
                  <a:cubicBezTo>
                    <a:pt x="1042" y="1058"/>
                    <a:pt x="978" y="1042"/>
                    <a:pt x="907" y="1012"/>
                  </a:cubicBezTo>
                  <a:lnTo>
                    <a:pt x="620" y="887"/>
                  </a:lnTo>
                  <a:lnTo>
                    <a:pt x="879" y="287"/>
                  </a:lnTo>
                  <a:close/>
                  <a:moveTo>
                    <a:pt x="732" y="0"/>
                  </a:moveTo>
                  <a:lnTo>
                    <a:pt x="1" y="1691"/>
                  </a:lnTo>
                  <a:lnTo>
                    <a:pt x="229" y="1790"/>
                  </a:lnTo>
                  <a:lnTo>
                    <a:pt x="538" y="1075"/>
                  </a:lnTo>
                  <a:lnTo>
                    <a:pt x="787" y="1183"/>
                  </a:lnTo>
                  <a:cubicBezTo>
                    <a:pt x="878" y="1222"/>
                    <a:pt x="941" y="1272"/>
                    <a:pt x="978" y="1331"/>
                  </a:cubicBezTo>
                  <a:cubicBezTo>
                    <a:pt x="1014" y="1391"/>
                    <a:pt x="1036" y="1490"/>
                    <a:pt x="1043" y="1627"/>
                  </a:cubicBezTo>
                  <a:lnTo>
                    <a:pt x="1071" y="2154"/>
                  </a:lnTo>
                  <a:lnTo>
                    <a:pt x="1317" y="2260"/>
                  </a:lnTo>
                  <a:lnTo>
                    <a:pt x="1285" y="1698"/>
                  </a:lnTo>
                  <a:cubicBezTo>
                    <a:pt x="1279" y="1583"/>
                    <a:pt x="1265" y="1488"/>
                    <a:pt x="1242" y="1413"/>
                  </a:cubicBezTo>
                  <a:cubicBezTo>
                    <a:pt x="1219" y="1339"/>
                    <a:pt x="1187" y="1283"/>
                    <a:pt x="1145" y="1245"/>
                  </a:cubicBezTo>
                  <a:lnTo>
                    <a:pt x="1145" y="1245"/>
                  </a:lnTo>
                  <a:cubicBezTo>
                    <a:pt x="1168" y="1248"/>
                    <a:pt x="1191" y="1250"/>
                    <a:pt x="1213" y="1250"/>
                  </a:cubicBezTo>
                  <a:cubicBezTo>
                    <a:pt x="1291" y="1250"/>
                    <a:pt x="1361" y="1230"/>
                    <a:pt x="1424" y="1192"/>
                  </a:cubicBezTo>
                  <a:cubicBezTo>
                    <a:pt x="1504" y="1144"/>
                    <a:pt x="1567" y="1066"/>
                    <a:pt x="1613" y="960"/>
                  </a:cubicBezTo>
                  <a:cubicBezTo>
                    <a:pt x="1683" y="797"/>
                    <a:pt x="1688" y="654"/>
                    <a:pt x="1628" y="532"/>
                  </a:cubicBezTo>
                  <a:cubicBezTo>
                    <a:pt x="1568" y="410"/>
                    <a:pt x="1441" y="307"/>
                    <a:pt x="1248" y="224"/>
                  </a:cubicBezTo>
                  <a:lnTo>
                    <a:pt x="7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52"/>
            <p:cNvSpPr/>
            <p:nvPr/>
          </p:nvSpPr>
          <p:spPr>
            <a:xfrm>
              <a:off x="8161406" y="3378697"/>
              <a:ext cx="51921" cy="68137"/>
            </a:xfrm>
            <a:custGeom>
              <a:avLst/>
              <a:gdLst/>
              <a:ahLst/>
              <a:cxnLst/>
              <a:rect l="l" t="t" r="r" b="b"/>
              <a:pathLst>
                <a:path w="1562" h="2050" extrusionOk="0">
                  <a:moveTo>
                    <a:pt x="132" y="0"/>
                  </a:moveTo>
                  <a:lnTo>
                    <a:pt x="48" y="192"/>
                  </a:lnTo>
                  <a:lnTo>
                    <a:pt x="648" y="452"/>
                  </a:lnTo>
                  <a:lnTo>
                    <a:pt x="0" y="1950"/>
                  </a:lnTo>
                  <a:lnTo>
                    <a:pt x="230" y="2049"/>
                  </a:lnTo>
                  <a:lnTo>
                    <a:pt x="878" y="552"/>
                  </a:lnTo>
                  <a:lnTo>
                    <a:pt x="1478" y="811"/>
                  </a:lnTo>
                  <a:lnTo>
                    <a:pt x="1562" y="619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52"/>
            <p:cNvSpPr/>
            <p:nvPr/>
          </p:nvSpPr>
          <p:spPr>
            <a:xfrm>
              <a:off x="8017713" y="3082073"/>
              <a:ext cx="84427" cy="93897"/>
            </a:xfrm>
            <a:custGeom>
              <a:avLst/>
              <a:gdLst/>
              <a:ahLst/>
              <a:cxnLst/>
              <a:rect l="l" t="t" r="r" b="b"/>
              <a:pathLst>
                <a:path w="2211" h="2459" extrusionOk="0">
                  <a:moveTo>
                    <a:pt x="541" y="0"/>
                  </a:moveTo>
                  <a:lnTo>
                    <a:pt x="361" y="429"/>
                  </a:lnTo>
                  <a:lnTo>
                    <a:pt x="226" y="835"/>
                  </a:lnTo>
                  <a:lnTo>
                    <a:pt x="113" y="1263"/>
                  </a:lnTo>
                  <a:lnTo>
                    <a:pt x="0" y="1692"/>
                  </a:lnTo>
                  <a:lnTo>
                    <a:pt x="722" y="2098"/>
                  </a:lnTo>
                  <a:lnTo>
                    <a:pt x="1466" y="2459"/>
                  </a:lnTo>
                  <a:lnTo>
                    <a:pt x="2211" y="722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52"/>
            <p:cNvSpPr/>
            <p:nvPr/>
          </p:nvSpPr>
          <p:spPr>
            <a:xfrm>
              <a:off x="8009083" y="3163906"/>
              <a:ext cx="57736" cy="57736"/>
            </a:xfrm>
            <a:custGeom>
              <a:avLst/>
              <a:gdLst/>
              <a:ahLst/>
              <a:cxnLst/>
              <a:rect l="l" t="t" r="r" b="b"/>
              <a:pathLst>
                <a:path w="1512" h="1512" extrusionOk="0">
                  <a:moveTo>
                    <a:pt x="136" y="0"/>
                  </a:moveTo>
                  <a:lnTo>
                    <a:pt x="91" y="271"/>
                  </a:lnTo>
                  <a:lnTo>
                    <a:pt x="23" y="519"/>
                  </a:lnTo>
                  <a:lnTo>
                    <a:pt x="1" y="519"/>
                  </a:lnTo>
                  <a:lnTo>
                    <a:pt x="249" y="812"/>
                  </a:lnTo>
                  <a:lnTo>
                    <a:pt x="519" y="1083"/>
                  </a:lnTo>
                  <a:lnTo>
                    <a:pt x="835" y="1308"/>
                  </a:lnTo>
                  <a:lnTo>
                    <a:pt x="1173" y="1511"/>
                  </a:lnTo>
                  <a:lnTo>
                    <a:pt x="1512" y="722"/>
                  </a:lnTo>
                  <a:lnTo>
                    <a:pt x="813" y="384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52"/>
            <p:cNvSpPr/>
            <p:nvPr/>
          </p:nvSpPr>
          <p:spPr>
            <a:xfrm>
              <a:off x="8088318" y="3116517"/>
              <a:ext cx="88780" cy="86184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768" y="0"/>
                  </a:moveTo>
                  <a:lnTo>
                    <a:pt x="1" y="1737"/>
                  </a:lnTo>
                  <a:lnTo>
                    <a:pt x="745" y="2008"/>
                  </a:lnTo>
                  <a:lnTo>
                    <a:pt x="1489" y="2256"/>
                  </a:lnTo>
                  <a:lnTo>
                    <a:pt x="1941" y="1489"/>
                  </a:lnTo>
                  <a:lnTo>
                    <a:pt x="2144" y="1083"/>
                  </a:lnTo>
                  <a:lnTo>
                    <a:pt x="2324" y="67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52"/>
            <p:cNvSpPr/>
            <p:nvPr/>
          </p:nvSpPr>
          <p:spPr>
            <a:xfrm>
              <a:off x="8198561" y="3082073"/>
              <a:ext cx="44829" cy="67206"/>
            </a:xfrm>
            <a:custGeom>
              <a:avLst/>
              <a:gdLst/>
              <a:ahLst/>
              <a:cxnLst/>
              <a:rect l="l" t="t" r="r" b="b"/>
              <a:pathLst>
                <a:path w="1174" h="1760" extrusionOk="0">
                  <a:moveTo>
                    <a:pt x="520" y="0"/>
                  </a:moveTo>
                  <a:lnTo>
                    <a:pt x="272" y="677"/>
                  </a:lnTo>
                  <a:lnTo>
                    <a:pt x="1" y="1354"/>
                  </a:lnTo>
                  <a:lnTo>
                    <a:pt x="971" y="1760"/>
                  </a:lnTo>
                  <a:lnTo>
                    <a:pt x="1061" y="1444"/>
                  </a:lnTo>
                  <a:lnTo>
                    <a:pt x="1129" y="1105"/>
                  </a:lnTo>
                  <a:lnTo>
                    <a:pt x="1174" y="767"/>
                  </a:lnTo>
                  <a:lnTo>
                    <a:pt x="1174" y="451"/>
                  </a:lnTo>
                  <a:lnTo>
                    <a:pt x="836" y="22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52"/>
            <p:cNvSpPr/>
            <p:nvPr/>
          </p:nvSpPr>
          <p:spPr>
            <a:xfrm>
              <a:off x="8082285" y="2975267"/>
              <a:ext cx="74995" cy="45669"/>
            </a:xfrm>
            <a:custGeom>
              <a:avLst/>
              <a:gdLst/>
              <a:ahLst/>
              <a:cxnLst/>
              <a:rect l="l" t="t" r="r" b="b"/>
              <a:pathLst>
                <a:path w="1964" h="1196" extrusionOk="0">
                  <a:moveTo>
                    <a:pt x="813" y="0"/>
                  </a:moveTo>
                  <a:lnTo>
                    <a:pt x="452" y="23"/>
                  </a:lnTo>
                  <a:lnTo>
                    <a:pt x="204" y="339"/>
                  </a:lnTo>
                  <a:lnTo>
                    <a:pt x="1" y="677"/>
                  </a:lnTo>
                  <a:lnTo>
                    <a:pt x="384" y="790"/>
                  </a:lnTo>
                  <a:lnTo>
                    <a:pt x="768" y="902"/>
                  </a:lnTo>
                  <a:lnTo>
                    <a:pt x="1535" y="1196"/>
                  </a:lnTo>
                  <a:lnTo>
                    <a:pt x="1963" y="203"/>
                  </a:lnTo>
                  <a:lnTo>
                    <a:pt x="1580" y="90"/>
                  </a:lnTo>
                  <a:lnTo>
                    <a:pt x="1196" y="23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52"/>
            <p:cNvSpPr/>
            <p:nvPr/>
          </p:nvSpPr>
          <p:spPr>
            <a:xfrm>
              <a:off x="8123640" y="3042436"/>
              <a:ext cx="80150" cy="84465"/>
            </a:xfrm>
            <a:custGeom>
              <a:avLst/>
              <a:gdLst/>
              <a:ahLst/>
              <a:cxnLst/>
              <a:rect l="l" t="t" r="r" b="b"/>
              <a:pathLst>
                <a:path w="2099" h="2212" extrusionOk="0">
                  <a:moveTo>
                    <a:pt x="677" y="1"/>
                  </a:moveTo>
                  <a:lnTo>
                    <a:pt x="1" y="1534"/>
                  </a:lnTo>
                  <a:lnTo>
                    <a:pt x="1580" y="2211"/>
                  </a:lnTo>
                  <a:lnTo>
                    <a:pt x="1850" y="1512"/>
                  </a:lnTo>
                  <a:lnTo>
                    <a:pt x="2098" y="768"/>
                  </a:lnTo>
                  <a:lnTo>
                    <a:pt x="1760" y="564"/>
                  </a:lnTo>
                  <a:lnTo>
                    <a:pt x="1399" y="361"/>
                  </a:lnTo>
                  <a:lnTo>
                    <a:pt x="1038" y="181"/>
                  </a:lnTo>
                  <a:lnTo>
                    <a:pt x="6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52"/>
            <p:cNvSpPr/>
            <p:nvPr/>
          </p:nvSpPr>
          <p:spPr>
            <a:xfrm>
              <a:off x="8044405" y="3015744"/>
              <a:ext cx="89620" cy="79272"/>
            </a:xfrm>
            <a:custGeom>
              <a:avLst/>
              <a:gdLst/>
              <a:ahLst/>
              <a:cxnLst/>
              <a:rect l="l" t="t" r="r" b="b"/>
              <a:pathLst>
                <a:path w="2347" h="2076" extrusionOk="0">
                  <a:moveTo>
                    <a:pt x="722" y="0"/>
                  </a:moveTo>
                  <a:lnTo>
                    <a:pt x="339" y="654"/>
                  </a:lnTo>
                  <a:lnTo>
                    <a:pt x="0" y="1331"/>
                  </a:lnTo>
                  <a:lnTo>
                    <a:pt x="1692" y="2076"/>
                  </a:lnTo>
                  <a:lnTo>
                    <a:pt x="2346" y="519"/>
                  </a:lnTo>
                  <a:lnTo>
                    <a:pt x="1940" y="384"/>
                  </a:lnTo>
                  <a:lnTo>
                    <a:pt x="1557" y="226"/>
                  </a:lnTo>
                  <a:lnTo>
                    <a:pt x="1128" y="113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52"/>
            <p:cNvSpPr/>
            <p:nvPr/>
          </p:nvSpPr>
          <p:spPr>
            <a:xfrm>
              <a:off x="8069378" y="3197471"/>
              <a:ext cx="67206" cy="37956"/>
            </a:xfrm>
            <a:custGeom>
              <a:avLst/>
              <a:gdLst/>
              <a:ahLst/>
              <a:cxnLst/>
              <a:rect l="l" t="t" r="r" b="b"/>
              <a:pathLst>
                <a:path w="1760" h="994" extrusionOk="0">
                  <a:moveTo>
                    <a:pt x="339" y="1"/>
                  </a:moveTo>
                  <a:lnTo>
                    <a:pt x="0" y="813"/>
                  </a:lnTo>
                  <a:lnTo>
                    <a:pt x="361" y="903"/>
                  </a:lnTo>
                  <a:lnTo>
                    <a:pt x="745" y="971"/>
                  </a:lnTo>
                  <a:lnTo>
                    <a:pt x="1128" y="993"/>
                  </a:lnTo>
                  <a:lnTo>
                    <a:pt x="1489" y="993"/>
                  </a:lnTo>
                  <a:lnTo>
                    <a:pt x="1489" y="971"/>
                  </a:lnTo>
                  <a:lnTo>
                    <a:pt x="1760" y="520"/>
                  </a:lnTo>
                  <a:lnTo>
                    <a:pt x="1038" y="294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52"/>
            <p:cNvSpPr/>
            <p:nvPr/>
          </p:nvSpPr>
          <p:spPr>
            <a:xfrm>
              <a:off x="8147773" y="3221605"/>
              <a:ext cx="17260" cy="9508"/>
            </a:xfrm>
            <a:custGeom>
              <a:avLst/>
              <a:gdLst/>
              <a:ahLst/>
              <a:cxnLst/>
              <a:rect l="l" t="t" r="r" b="b"/>
              <a:pathLst>
                <a:path w="452" h="249" extrusionOk="0">
                  <a:moveTo>
                    <a:pt x="135" y="0"/>
                  </a:moveTo>
                  <a:lnTo>
                    <a:pt x="0" y="248"/>
                  </a:lnTo>
                  <a:lnTo>
                    <a:pt x="226" y="181"/>
                  </a:lnTo>
                  <a:lnTo>
                    <a:pt x="451" y="9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52"/>
            <p:cNvSpPr/>
            <p:nvPr/>
          </p:nvSpPr>
          <p:spPr>
            <a:xfrm>
              <a:off x="7990143" y="3149242"/>
              <a:ext cx="9508" cy="15541"/>
            </a:xfrm>
            <a:custGeom>
              <a:avLst/>
              <a:gdLst/>
              <a:ahLst/>
              <a:cxnLst/>
              <a:rect l="l" t="t" r="r" b="b"/>
              <a:pathLst>
                <a:path w="249" h="407" extrusionOk="0">
                  <a:moveTo>
                    <a:pt x="0" y="1"/>
                  </a:moveTo>
                  <a:lnTo>
                    <a:pt x="91" y="204"/>
                  </a:lnTo>
                  <a:lnTo>
                    <a:pt x="181" y="407"/>
                  </a:lnTo>
                  <a:lnTo>
                    <a:pt x="248" y="1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52"/>
            <p:cNvSpPr/>
            <p:nvPr/>
          </p:nvSpPr>
          <p:spPr>
            <a:xfrm>
              <a:off x="7982391" y="3061376"/>
              <a:ext cx="40514" cy="76714"/>
            </a:xfrm>
            <a:custGeom>
              <a:avLst/>
              <a:gdLst/>
              <a:ahLst/>
              <a:cxnLst/>
              <a:rect l="l" t="t" r="r" b="b"/>
              <a:pathLst>
                <a:path w="1061" h="2009" extrusionOk="0">
                  <a:moveTo>
                    <a:pt x="203" y="1"/>
                  </a:moveTo>
                  <a:lnTo>
                    <a:pt x="91" y="429"/>
                  </a:lnTo>
                  <a:lnTo>
                    <a:pt x="23" y="858"/>
                  </a:lnTo>
                  <a:lnTo>
                    <a:pt x="0" y="1264"/>
                  </a:lnTo>
                  <a:lnTo>
                    <a:pt x="45" y="1693"/>
                  </a:lnTo>
                  <a:lnTo>
                    <a:pt x="542" y="2008"/>
                  </a:lnTo>
                  <a:lnTo>
                    <a:pt x="654" y="1580"/>
                  </a:lnTo>
                  <a:lnTo>
                    <a:pt x="767" y="1174"/>
                  </a:lnTo>
                  <a:lnTo>
                    <a:pt x="903" y="768"/>
                  </a:lnTo>
                  <a:lnTo>
                    <a:pt x="1060" y="362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52"/>
            <p:cNvSpPr/>
            <p:nvPr/>
          </p:nvSpPr>
          <p:spPr>
            <a:xfrm>
              <a:off x="8162399" y="3148402"/>
              <a:ext cx="66366" cy="65487"/>
            </a:xfrm>
            <a:custGeom>
              <a:avLst/>
              <a:gdLst/>
              <a:ahLst/>
              <a:cxnLst/>
              <a:rect l="l" t="t" r="r" b="b"/>
              <a:pathLst>
                <a:path w="1738" h="1715" extrusionOk="0">
                  <a:moveTo>
                    <a:pt x="790" y="0"/>
                  </a:moveTo>
                  <a:lnTo>
                    <a:pt x="407" y="790"/>
                  </a:lnTo>
                  <a:lnTo>
                    <a:pt x="1" y="1534"/>
                  </a:lnTo>
                  <a:lnTo>
                    <a:pt x="632" y="1714"/>
                  </a:lnTo>
                  <a:lnTo>
                    <a:pt x="790" y="1579"/>
                  </a:lnTo>
                  <a:lnTo>
                    <a:pt x="971" y="1444"/>
                  </a:lnTo>
                  <a:lnTo>
                    <a:pt x="1106" y="1308"/>
                  </a:lnTo>
                  <a:lnTo>
                    <a:pt x="1264" y="1150"/>
                  </a:lnTo>
                  <a:lnTo>
                    <a:pt x="1399" y="970"/>
                  </a:lnTo>
                  <a:lnTo>
                    <a:pt x="1534" y="812"/>
                  </a:lnTo>
                  <a:lnTo>
                    <a:pt x="1647" y="609"/>
                  </a:lnTo>
                  <a:lnTo>
                    <a:pt x="1737" y="429"/>
                  </a:lnTo>
                  <a:lnTo>
                    <a:pt x="79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52"/>
            <p:cNvSpPr/>
            <p:nvPr/>
          </p:nvSpPr>
          <p:spPr>
            <a:xfrm>
              <a:off x="7997016" y="3006274"/>
              <a:ext cx="57774" cy="54299"/>
            </a:xfrm>
            <a:custGeom>
              <a:avLst/>
              <a:gdLst/>
              <a:ahLst/>
              <a:cxnLst/>
              <a:rect l="l" t="t" r="r" b="b"/>
              <a:pathLst>
                <a:path w="1513" h="1422" extrusionOk="0">
                  <a:moveTo>
                    <a:pt x="813" y="0"/>
                  </a:moveTo>
                  <a:lnTo>
                    <a:pt x="587" y="226"/>
                  </a:lnTo>
                  <a:lnTo>
                    <a:pt x="362" y="474"/>
                  </a:lnTo>
                  <a:lnTo>
                    <a:pt x="181" y="745"/>
                  </a:lnTo>
                  <a:lnTo>
                    <a:pt x="1" y="1060"/>
                  </a:lnTo>
                  <a:lnTo>
                    <a:pt x="835" y="1421"/>
                  </a:lnTo>
                  <a:lnTo>
                    <a:pt x="1151" y="767"/>
                  </a:lnTo>
                  <a:lnTo>
                    <a:pt x="1512" y="158"/>
                  </a:lnTo>
                  <a:lnTo>
                    <a:pt x="1174" y="68"/>
                  </a:lnTo>
                  <a:lnTo>
                    <a:pt x="8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52"/>
            <p:cNvSpPr/>
            <p:nvPr/>
          </p:nvSpPr>
          <p:spPr>
            <a:xfrm>
              <a:off x="8155525" y="2989052"/>
              <a:ext cx="61172" cy="66327"/>
            </a:xfrm>
            <a:custGeom>
              <a:avLst/>
              <a:gdLst/>
              <a:ahLst/>
              <a:cxnLst/>
              <a:rect l="l" t="t" r="r" b="b"/>
              <a:pathLst>
                <a:path w="1602" h="1737" extrusionOk="0">
                  <a:moveTo>
                    <a:pt x="429" y="0"/>
                  </a:moveTo>
                  <a:lnTo>
                    <a:pt x="0" y="993"/>
                  </a:lnTo>
                  <a:lnTo>
                    <a:pt x="699" y="1353"/>
                  </a:lnTo>
                  <a:lnTo>
                    <a:pt x="1399" y="1737"/>
                  </a:lnTo>
                  <a:lnTo>
                    <a:pt x="1489" y="1353"/>
                  </a:lnTo>
                  <a:lnTo>
                    <a:pt x="1602" y="970"/>
                  </a:lnTo>
                  <a:lnTo>
                    <a:pt x="1354" y="699"/>
                  </a:lnTo>
                  <a:lnTo>
                    <a:pt x="1083" y="429"/>
                  </a:lnTo>
                  <a:lnTo>
                    <a:pt x="767" y="20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52"/>
            <p:cNvSpPr/>
            <p:nvPr/>
          </p:nvSpPr>
          <p:spPr>
            <a:xfrm>
              <a:off x="8046123" y="2980422"/>
              <a:ext cx="30166" cy="17260"/>
            </a:xfrm>
            <a:custGeom>
              <a:avLst/>
              <a:gdLst/>
              <a:ahLst/>
              <a:cxnLst/>
              <a:rect l="l" t="t" r="r" b="b"/>
              <a:pathLst>
                <a:path w="790" h="452" extrusionOk="0">
                  <a:moveTo>
                    <a:pt x="790" y="1"/>
                  </a:moveTo>
                  <a:lnTo>
                    <a:pt x="384" y="158"/>
                  </a:lnTo>
                  <a:lnTo>
                    <a:pt x="203" y="249"/>
                  </a:lnTo>
                  <a:lnTo>
                    <a:pt x="0" y="339"/>
                  </a:lnTo>
                  <a:lnTo>
                    <a:pt x="474" y="452"/>
                  </a:lnTo>
                  <a:lnTo>
                    <a:pt x="7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52"/>
            <p:cNvSpPr/>
            <p:nvPr/>
          </p:nvSpPr>
          <p:spPr>
            <a:xfrm>
              <a:off x="8222694" y="3045033"/>
              <a:ext cx="18138" cy="31884"/>
            </a:xfrm>
            <a:custGeom>
              <a:avLst/>
              <a:gdLst/>
              <a:ahLst/>
              <a:cxnLst/>
              <a:rect l="l" t="t" r="r" b="b"/>
              <a:pathLst>
                <a:path w="475" h="835" extrusionOk="0">
                  <a:moveTo>
                    <a:pt x="158" y="0"/>
                  </a:moveTo>
                  <a:lnTo>
                    <a:pt x="1" y="519"/>
                  </a:lnTo>
                  <a:lnTo>
                    <a:pt x="474" y="835"/>
                  </a:lnTo>
                  <a:lnTo>
                    <a:pt x="474" y="835"/>
                  </a:lnTo>
                  <a:lnTo>
                    <a:pt x="407" y="632"/>
                  </a:lnTo>
                  <a:lnTo>
                    <a:pt x="339" y="406"/>
                  </a:lnTo>
                  <a:lnTo>
                    <a:pt x="249" y="203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3845">
            <a:off x="379842" y="3461387"/>
            <a:ext cx="841321" cy="957155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C7F2F0C-3C13-056A-A2C3-9F3443A61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949523"/>
              </p:ext>
            </p:extLst>
          </p:nvPr>
        </p:nvGraphicFramePr>
        <p:xfrm>
          <a:off x="1525381" y="3099538"/>
          <a:ext cx="6096000" cy="1483360"/>
        </p:xfrm>
        <a:graphic>
          <a:graphicData uri="http://schemas.openxmlformats.org/drawingml/2006/table">
            <a:tbl>
              <a:tblPr firstRow="1" bandRow="1">
                <a:tableStyleId>{0D6D83CC-5E0E-441F-B480-A1733E2362CD}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/>
                        <a:t>Khối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baseline="0" dirty="0" err="1"/>
                        <a:t>lượng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baseline="0" dirty="0" err="1"/>
                        <a:t>đến</a:t>
                      </a:r>
                      <a:r>
                        <a:rPr lang="en-US" sz="1800" b="0" baseline="0" dirty="0"/>
                        <a:t> 250 g</a:t>
                      </a:r>
                      <a:endParaRPr lang="en-US" sz="1800" b="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err="1"/>
                        <a:t>Mức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baseline="0" dirty="0" err="1"/>
                        <a:t>cước</a:t>
                      </a:r>
                      <a:r>
                        <a:rPr lang="en-US" sz="1800" b="0" baseline="0" dirty="0"/>
                        <a:t> (</a:t>
                      </a:r>
                      <a:r>
                        <a:rPr lang="en-US" sz="1800" b="0" baseline="0" dirty="0" err="1"/>
                        <a:t>đồng</a:t>
                      </a:r>
                      <a:r>
                        <a:rPr lang="en-US" sz="1800" b="0" baseline="0" dirty="0"/>
                        <a:t>)</a:t>
                      </a:r>
                      <a:endParaRPr lang="en-US" sz="1800" b="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err="1"/>
                        <a:t>Đến</a:t>
                      </a:r>
                      <a:r>
                        <a:rPr lang="en-US" sz="1800" b="0" baseline="0" dirty="0"/>
                        <a:t> 20 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4 000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err="1"/>
                        <a:t>Trên</a:t>
                      </a:r>
                      <a:r>
                        <a:rPr lang="en-US" sz="1800" b="0" baseline="0" dirty="0"/>
                        <a:t> 20 </a:t>
                      </a:r>
                      <a:r>
                        <a:rPr lang="en-US" sz="1800" b="0" baseline="0" dirty="0" err="1"/>
                        <a:t>đến</a:t>
                      </a:r>
                      <a:r>
                        <a:rPr lang="en-US" sz="1800" b="0" baseline="0" dirty="0"/>
                        <a:t> 100 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6 000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 err="1"/>
                        <a:t>Trên</a:t>
                      </a:r>
                      <a:r>
                        <a:rPr lang="en-US" sz="1800" b="0" baseline="0" dirty="0"/>
                        <a:t> 100 </a:t>
                      </a:r>
                      <a:r>
                        <a:rPr lang="en-US" sz="1800" b="0" baseline="0" dirty="0" err="1"/>
                        <a:t>đến</a:t>
                      </a:r>
                      <a:r>
                        <a:rPr lang="en-US" sz="1800" b="0" baseline="0" dirty="0"/>
                        <a:t> 250 g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8 000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A0C0921-74EF-8B15-39BE-F702A55B092E}"/>
              </a:ext>
            </a:extLst>
          </p:cNvPr>
          <p:cNvSpPr txBox="1"/>
          <p:nvPr/>
        </p:nvSpPr>
        <p:spPr>
          <a:xfrm>
            <a:off x="800502" y="992433"/>
            <a:ext cx="7550107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3 (SGK – tr.38) </a:t>
            </a:r>
            <a:r>
              <a:rPr lang="en-US" sz="2000" dirty="0"/>
              <a:t>Theo </a:t>
            </a:r>
            <a:r>
              <a:rPr lang="en-US" sz="2000" dirty="0" err="1"/>
              <a:t>quyết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2019/QĐ-BĐVN </a:t>
            </a:r>
            <a:r>
              <a:rPr lang="en-US" sz="2000" dirty="0" err="1"/>
              <a:t>ngày</a:t>
            </a:r>
            <a:r>
              <a:rPr lang="en-US" sz="2000" dirty="0"/>
              <a:t> 01/11/2018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ty </a:t>
            </a:r>
            <a:r>
              <a:rPr lang="en-US" sz="2000" dirty="0" err="1"/>
              <a:t>Bưu</a:t>
            </a:r>
            <a:r>
              <a:rPr lang="en-US" sz="2000" dirty="0"/>
              <a:t> </a:t>
            </a:r>
            <a:r>
              <a:rPr lang="en-US" sz="2000" dirty="0" err="1"/>
              <a:t>điện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Nam,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cước</a:t>
            </a:r>
            <a:r>
              <a:rPr lang="en-US" sz="2000" dirty="0"/>
              <a:t> </a:t>
            </a:r>
            <a:r>
              <a:rPr lang="en-US" sz="2000" dirty="0" err="1"/>
              <a:t>dịch</a:t>
            </a:r>
            <a:r>
              <a:rPr lang="en-US" sz="2000" dirty="0"/>
              <a:t> </a:t>
            </a:r>
            <a:r>
              <a:rPr lang="en-US" sz="2000" dirty="0" err="1"/>
              <a:t>vụ</a:t>
            </a:r>
            <a:r>
              <a:rPr lang="en-US" sz="2000" dirty="0"/>
              <a:t> </a:t>
            </a:r>
            <a:r>
              <a:rPr lang="en-US" sz="2000" dirty="0" err="1"/>
              <a:t>Bưu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</a:t>
            </a:r>
            <a:r>
              <a:rPr lang="en-US" sz="2000" dirty="0" err="1"/>
              <a:t>phổ</a:t>
            </a:r>
            <a:r>
              <a:rPr lang="en-US" sz="2000" dirty="0"/>
              <a:t> </a:t>
            </a:r>
            <a:r>
              <a:rPr lang="en-US" sz="2000" dirty="0" err="1"/>
              <a:t>cập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dịch</a:t>
            </a:r>
            <a:r>
              <a:rPr lang="en-US" sz="2000" dirty="0"/>
              <a:t> </a:t>
            </a:r>
            <a:r>
              <a:rPr lang="en-US" sz="2000" dirty="0" err="1"/>
              <a:t>vụ</a:t>
            </a:r>
            <a:r>
              <a:rPr lang="en-US" sz="2000" dirty="0"/>
              <a:t> </a:t>
            </a:r>
            <a:r>
              <a:rPr lang="en-US" sz="2000" dirty="0" err="1"/>
              <a:t>thư</a:t>
            </a:r>
            <a:r>
              <a:rPr lang="en-US" sz="2000" dirty="0"/>
              <a:t> </a:t>
            </a:r>
            <a:r>
              <a:rPr lang="en-US" sz="2000" dirty="0" err="1"/>
              <a:t>cơ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bưu</a:t>
            </a:r>
            <a:r>
              <a:rPr lang="en-US" sz="2000" dirty="0"/>
              <a:t> </a:t>
            </a:r>
            <a:r>
              <a:rPr lang="en-US" sz="2000" dirty="0" err="1"/>
              <a:t>thiếp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250 g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350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p41"/>
          <p:cNvSpPr/>
          <p:nvPr/>
        </p:nvSpPr>
        <p:spPr>
          <a:xfrm>
            <a:off x="4099389" y="467650"/>
            <a:ext cx="934948" cy="600900"/>
          </a:xfrm>
          <a:prstGeom prst="roundRect">
            <a:avLst>
              <a:gd name="adj" fmla="val 20977"/>
            </a:avLst>
          </a:prstGeom>
          <a:solidFill>
            <a:srgbClr val="00B050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0" name="Google Shape;3520;p41"/>
          <p:cNvSpPr txBox="1">
            <a:spLocks noGrp="1"/>
          </p:cNvSpPr>
          <p:nvPr>
            <p:ph type="title"/>
          </p:nvPr>
        </p:nvSpPr>
        <p:spPr>
          <a:xfrm>
            <a:off x="4066040" y="539500"/>
            <a:ext cx="1001644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lt1"/>
                </a:solidFill>
                <a:latin typeface="+mn-lt"/>
              </a:rPr>
              <a:t>HĐ2</a:t>
            </a:r>
            <a:endParaRPr sz="2400" b="1" dirty="0">
              <a:solidFill>
                <a:schemeClr val="lt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16193" y="1351212"/>
                <a:ext cx="7501339" cy="2805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Để </a:t>
                </a:r>
                <a:r>
                  <a:rPr lang="en-US" sz="2000" dirty="0" err="1"/>
                  <a:t>xây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dựng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doanh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loại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sản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phẩm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doanh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nghiệp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toán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nhuận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đồng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sau</a:t>
                </a:r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=−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200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92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sản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phẩm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loại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ra.</a:t>
                </a:r>
                <a:endParaRPr lang="en-US" sz="2000" dirty="0"/>
              </a:p>
              <a:p>
                <a:pPr marL="342900" indent="-3429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342900" indent="-342900" algn="just">
                  <a:lnSpc>
                    <a:spcPct val="150000"/>
                  </a:lnSpc>
                  <a:buAutoNum type="alphaLcParenR"/>
                </a:pP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bao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giá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trị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ứng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93" y="1351212"/>
                <a:ext cx="7501339" cy="2805320"/>
              </a:xfrm>
              <a:prstGeom prst="rect">
                <a:avLst/>
              </a:prstGeom>
              <a:blipFill>
                <a:blip r:embed="rId3"/>
                <a:stretch>
                  <a:fillRect l="-894" r="-1789" b="-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8" grpId="0" animBg="1"/>
      <p:bldP spid="352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C742354-C979-2C83-5997-0A601D416545}"/>
                  </a:ext>
                </a:extLst>
              </p:cNvPr>
              <p:cNvSpPr txBox="1"/>
              <p:nvPr/>
            </p:nvSpPr>
            <p:spPr>
              <a:xfrm>
                <a:off x="1832372" y="938257"/>
                <a:ext cx="5479256" cy="3266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tiền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dịch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vụ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bản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trả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đồng</a:t>
                </a:r>
                <a:r>
                  <a:rPr lang="en-US" sz="2000" dirty="0"/>
                  <a:t>)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hàm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lượng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cơ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bản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hay 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? </a:t>
                </a:r>
                <a:r>
                  <a:rPr lang="en-US" sz="2000" dirty="0" err="1"/>
                  <a:t>Nếu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đúng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hãy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định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những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tiền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gửi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lượng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150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en-US" sz="2000" dirty="0"/>
                  <a:t> (</a:t>
                </a:r>
                <a:r>
                  <a:rPr lang="en-US" sz="2000" dirty="0" err="1"/>
                  <a:t>không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phụ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thuế</a:t>
                </a:r>
                <a:r>
                  <a:rPr lang="en-US" sz="2000" dirty="0"/>
                  <a:t> VAT).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9C742354-C979-2C83-5997-0A601D416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2372" y="938257"/>
                <a:ext cx="5479256" cy="3266985"/>
              </a:xfrm>
              <a:prstGeom prst="rect">
                <a:avLst/>
              </a:prstGeom>
              <a:blipFill>
                <a:blip r:embed="rId3"/>
                <a:stretch>
                  <a:fillRect l="-1225" r="-1225" b="-2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64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Callout 53"/>
          <p:cNvSpPr/>
          <p:nvPr/>
        </p:nvSpPr>
        <p:spPr>
          <a:xfrm flipH="1">
            <a:off x="4104525" y="964485"/>
            <a:ext cx="934948" cy="636997"/>
          </a:xfrm>
          <a:prstGeom prst="wedgeEllipseCallout">
            <a:avLst/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455719" y="1853612"/>
                <a:ext cx="6232561" cy="2665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800" dirty="0"/>
                  <a:t>a)</a:t>
                </a:r>
                <a:r>
                  <a:rPr lang="en-US" sz="1800" dirty="0"/>
                  <a:t> </a:t>
                </a:r>
                <a:r>
                  <a:rPr lang="vi-VN" sz="1800" dirty="0"/>
                  <a:t>Số tiền dịch vụ thư cơ bản phải trả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1800" dirty="0"/>
                  <a:t> (đồng) có là hàm số của khối lượng thư cơ bản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180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vi-VN" sz="1800" i="0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vi-VN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18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1800" dirty="0"/>
                  <a:t>Các công thức tính </a:t>
                </a:r>
                <a14:m>
                  <m:oMath xmlns:m="http://schemas.openxmlformats.org/officeDocument/2006/math">
                    <m:r>
                      <a:rPr lang="vi-VN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1800" dirty="0"/>
                  <a:t>:</a:t>
                </a:r>
                <a:endParaRPr lang="en-US" sz="1800" dirty="0"/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4 000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≤20</m:t>
                              </m:r>
                            </m:e>
                            <m:e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6 000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20&lt;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≤100</m:t>
                              </m:r>
                            </m:e>
                            <m:e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8 000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ế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100&lt;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0" smtClean="0">
                                  <a:latin typeface="Cambria Math" panose="02040503050406030204" pitchFamily="18" charset="0"/>
                                </a:rPr>
                                <m:t> ≤250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1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719" y="1853612"/>
                <a:ext cx="6232561" cy="2665281"/>
              </a:xfrm>
              <a:prstGeom prst="rect">
                <a:avLst/>
              </a:prstGeom>
              <a:blipFill>
                <a:blip r:embed="rId3"/>
                <a:stretch>
                  <a:fillRect l="-881" r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92495" y="1160062"/>
                <a:ext cx="6185042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b) Số tiền phải trả khi bạn Dương gửi thư có khối lượng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150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000" i="0" dirty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vi-VN" sz="2000" dirty="0"/>
                  <a:t>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150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200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vi-VN" sz="2000" dirty="0"/>
                  <a:t> (đồng)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Số tiền phải trả khi bạn Dương gửi thư có khối lượng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000" i="0" dirty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r>
                  <a:rPr lang="vi-VN" sz="2000" dirty="0"/>
                  <a:t> là: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 .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200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600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000" dirty="0"/>
                  <a:t>(đồng)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495" y="1160062"/>
                <a:ext cx="6185042" cy="2862322"/>
              </a:xfrm>
              <a:prstGeom prst="rect">
                <a:avLst/>
              </a:prstGeom>
              <a:blipFill>
                <a:blip r:embed="rId3"/>
                <a:stretch>
                  <a:fillRect l="-985" r="-985" b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65" y="1117378"/>
            <a:ext cx="280440" cy="530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3232">
            <a:off x="222745" y="4230357"/>
            <a:ext cx="636019" cy="72358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0B5E58B3-6AE9-F2EB-3044-5EA2A5776058}"/>
              </a:ext>
            </a:extLst>
          </p:cNvPr>
          <p:cNvSpPr txBox="1"/>
          <p:nvPr/>
        </p:nvSpPr>
        <p:spPr>
          <a:xfrm>
            <a:off x="1160859" y="742950"/>
            <a:ext cx="7275910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Bài</a:t>
            </a:r>
            <a:r>
              <a:rPr lang="en-US" sz="2000" b="1" dirty="0"/>
              <a:t> 8 (SGK – tr.38)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muốn</a:t>
            </a:r>
            <a:r>
              <a:rPr lang="en-US" sz="2000" dirty="0"/>
              <a:t> </a:t>
            </a:r>
            <a:r>
              <a:rPr lang="en-US" sz="2000" dirty="0" err="1"/>
              <a:t>thuê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xe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chuyến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đoạn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di </a:t>
            </a:r>
            <a:r>
              <a:rPr lang="en-US" sz="2000" dirty="0" err="1"/>
              <a:t>chuyển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khoảng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550 km </a:t>
            </a:r>
            <a:r>
              <a:rPr lang="en-US" sz="2000" dirty="0" err="1"/>
              <a:t>đến</a:t>
            </a:r>
            <a:r>
              <a:rPr lang="en-US" sz="2000" dirty="0"/>
              <a:t> 600 km,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ty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cận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tham</a:t>
            </a:r>
            <a:r>
              <a:rPr lang="en-US" sz="2000" dirty="0"/>
              <a:t> </a:t>
            </a:r>
            <a:r>
              <a:rPr lang="en-US" sz="2000" dirty="0" err="1"/>
              <a:t>khảo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Công</a:t>
            </a:r>
            <a:r>
              <a:rPr lang="en-US" sz="2000" dirty="0"/>
              <a:t> ty 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khởi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3,75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cộng</a:t>
            </a:r>
            <a:r>
              <a:rPr lang="en-US" sz="2000" dirty="0"/>
              <a:t> </a:t>
            </a:r>
            <a:r>
              <a:rPr lang="en-US" sz="2000" dirty="0" err="1"/>
              <a:t>thêm</a:t>
            </a:r>
            <a:r>
              <a:rPr lang="en-US" sz="2000" dirty="0"/>
              <a:t> 5 000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ki-</a:t>
            </a:r>
            <a:r>
              <a:rPr lang="en-US" sz="2000" dirty="0" err="1"/>
              <a:t>lô</a:t>
            </a:r>
            <a:r>
              <a:rPr lang="en-US" sz="2000" dirty="0"/>
              <a:t>-</a:t>
            </a:r>
            <a:r>
              <a:rPr lang="en-US" sz="2000" dirty="0" err="1"/>
              <a:t>mét</a:t>
            </a:r>
            <a:r>
              <a:rPr lang="en-US" sz="2000" dirty="0"/>
              <a:t> </a:t>
            </a:r>
            <a:r>
              <a:rPr lang="en-US" sz="2000" dirty="0" err="1"/>
              <a:t>chạy</a:t>
            </a:r>
            <a:r>
              <a:rPr lang="en-US" sz="2000" dirty="0"/>
              <a:t> </a:t>
            </a:r>
            <a:r>
              <a:rPr lang="en-US" sz="2000" dirty="0" err="1"/>
              <a:t>xe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Công</a:t>
            </a:r>
            <a:r>
              <a:rPr lang="en-US" sz="2000" dirty="0"/>
              <a:t> ty B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giá</a:t>
            </a:r>
            <a:r>
              <a:rPr lang="en-US" sz="2000" dirty="0"/>
              <a:t> </a:t>
            </a:r>
            <a:r>
              <a:rPr lang="en-US" sz="2000" dirty="0" err="1"/>
              <a:t>khởi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2,5 </a:t>
            </a:r>
            <a:r>
              <a:rPr lang="en-US" sz="2000" dirty="0" err="1"/>
              <a:t>triệu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cộng</a:t>
            </a:r>
            <a:r>
              <a:rPr lang="en-US" sz="2000" dirty="0"/>
              <a:t> </a:t>
            </a:r>
            <a:r>
              <a:rPr lang="en-US" sz="2000" dirty="0" err="1"/>
              <a:t>thêm</a:t>
            </a:r>
            <a:r>
              <a:rPr lang="en-US" sz="2000" dirty="0"/>
              <a:t> 7 500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ki-</a:t>
            </a:r>
            <a:r>
              <a:rPr lang="en-US" sz="2000" dirty="0" err="1"/>
              <a:t>lô</a:t>
            </a:r>
            <a:r>
              <a:rPr lang="en-US" sz="2000" dirty="0"/>
              <a:t>-</a:t>
            </a:r>
            <a:r>
              <a:rPr lang="en-US" sz="2000" dirty="0" err="1"/>
              <a:t>mét</a:t>
            </a:r>
            <a:r>
              <a:rPr lang="en-US" sz="2000" dirty="0"/>
              <a:t> </a:t>
            </a:r>
            <a:r>
              <a:rPr lang="en-US" sz="2000" dirty="0" err="1"/>
              <a:t>chạy</a:t>
            </a:r>
            <a:r>
              <a:rPr lang="en-US" sz="2000" dirty="0"/>
              <a:t> </a:t>
            </a:r>
            <a:r>
              <a:rPr lang="en-US" sz="2000" dirty="0" err="1"/>
              <a:t>xe</a:t>
            </a:r>
            <a:r>
              <a:rPr lang="en-US" sz="2000" dirty="0"/>
              <a:t>.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ty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chi </a:t>
            </a:r>
            <a:r>
              <a:rPr lang="en-US" sz="2000" dirty="0" err="1"/>
              <a:t>phí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thấp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24041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53">
            <a:extLst>
              <a:ext uri="{FF2B5EF4-FFF2-40B4-BE49-F238E27FC236}">
                <a16:creationId xmlns:a16="http://schemas.microsoft.com/office/drawing/2014/main" id="{410E6469-9D38-762C-DE50-D94F44569984}"/>
              </a:ext>
            </a:extLst>
          </p:cNvPr>
          <p:cNvSpPr/>
          <p:nvPr/>
        </p:nvSpPr>
        <p:spPr>
          <a:xfrm flipH="1">
            <a:off x="4104526" y="743029"/>
            <a:ext cx="934948" cy="636997"/>
          </a:xfrm>
          <a:prstGeom prst="wedgeEllipseCallout">
            <a:avLst/>
          </a:prstGeom>
          <a:solidFill>
            <a:srgbClr val="FFC515"/>
          </a:solidFill>
          <a:ln>
            <a:solidFill>
              <a:srgbClr val="FFC515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Giải</a:t>
            </a:r>
            <a:endParaRPr lang="en-US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45C4730-5D5D-A26F-2AE6-EF5B1339A837}"/>
                  </a:ext>
                </a:extLst>
              </p:cNvPr>
              <p:cNvSpPr txBox="1"/>
              <p:nvPr/>
            </p:nvSpPr>
            <p:spPr>
              <a:xfrm>
                <a:off x="1457325" y="1851632"/>
                <a:ext cx="6229349" cy="2548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ki-lô-mét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chạy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xe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chi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phí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trả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chuyến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ℕ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550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≤600)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=3750+5</m:t>
                    </m:r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2500+7,5</m:t>
                    </m:r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nghìn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45C4730-5D5D-A26F-2AE6-EF5B1339A8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325" y="1851632"/>
                <a:ext cx="6229349" cy="2548839"/>
              </a:xfrm>
              <a:prstGeom prst="rect">
                <a:avLst/>
              </a:prstGeom>
              <a:blipFill>
                <a:blip r:embed="rId3"/>
                <a:stretch>
                  <a:fillRect l="-1076" r="-1076" b="-3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5CD9777-7C8A-F1D9-9A1B-6B5B0FBDB095}"/>
                  </a:ext>
                </a:extLst>
              </p:cNvPr>
              <p:cNvSpPr txBox="1"/>
              <p:nvPr/>
            </p:nvSpPr>
            <p:spPr>
              <a:xfrm>
                <a:off x="1363563" y="901273"/>
                <a:ext cx="6416874" cy="38825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 : </a:t>
                </a:r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=3750+5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−2500−7,5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=1250−2,5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550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≤600⇒−2,5.550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≥−2,5.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fr-FR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−2,5.600</m:t>
                    </m:r>
                  </m:oMath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1250−2,5.550</m:t>
                      </m:r>
                      <m:r>
                        <a:rPr lang="fr-FR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1250−2,5.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1250−2,5.600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−125</m:t>
                      </m:r>
                      <m:r>
                        <a:rPr lang="fr-FR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1250−2,5.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fr-FR" sz="20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fr-FR" sz="20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−250</m:t>
                      </m:r>
                    </m:oMath>
                  </m:oMathPara>
                </a14:m>
                <a:endParaRPr lang="en-US" sz="2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20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1250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2,5.</m:t>
                    </m:r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fr-FR" sz="20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0 </m:t>
                    </m:r>
                  </m:oMath>
                </a14:m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hay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fr-FR" sz="2000" dirty="0">
                  <a:solidFill>
                    <a:srgbClr val="000000"/>
                  </a:solidFill>
                  <a:effectLst/>
                  <a:latin typeface="+mj-lt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Vậy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lớp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đó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nên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chọn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công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ty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A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để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chi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phí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là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thấp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 </a:t>
                </a:r>
                <a:r>
                  <a:rPr lang="fr-FR" sz="2000" dirty="0" err="1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nhất</a:t>
                </a:r>
                <a:r>
                  <a:rPr lang="fr-FR" sz="2000" dirty="0">
                    <a:solidFill>
                      <a:srgbClr val="000000"/>
                    </a:solidFill>
                    <a:effectLst/>
                    <a:latin typeface="+mj-lt"/>
                    <a:ea typeface="Calibri" panose="020F0502020204030204" pitchFamily="34" charset="0"/>
                  </a:rPr>
                  <a:t>.</a:t>
                </a: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A5CD9777-7C8A-F1D9-9A1B-6B5B0FBDB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563" y="901273"/>
                <a:ext cx="6416874" cy="3882538"/>
              </a:xfrm>
              <a:prstGeom prst="rect">
                <a:avLst/>
              </a:prstGeom>
              <a:blipFill>
                <a:blip r:embed="rId3"/>
                <a:stretch>
                  <a:fillRect l="-1046" b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30226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4" name="Google Shape;9174;p72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6" name="Google Shape;9176;p72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lt1"/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179" name="Google Shape;9179;p72"/>
          <p:cNvSpPr/>
          <p:nvPr/>
        </p:nvSpPr>
        <p:spPr>
          <a:xfrm>
            <a:off x="-23600" y="-156875"/>
            <a:ext cx="6010275" cy="505450"/>
          </a:xfrm>
          <a:custGeom>
            <a:avLst/>
            <a:gdLst/>
            <a:ahLst/>
            <a:cxnLst/>
            <a:rect l="l" t="t" r="r" b="b"/>
            <a:pathLst>
              <a:path w="240411" h="20218" extrusionOk="0">
                <a:moveTo>
                  <a:pt x="0" y="4572"/>
                </a:moveTo>
                <a:cubicBezTo>
                  <a:pt x="32116" y="22924"/>
                  <a:pt x="73558" y="16911"/>
                  <a:pt x="110490" y="14859"/>
                </a:cubicBezTo>
                <a:cubicBezTo>
                  <a:pt x="131225" y="13707"/>
                  <a:pt x="151953" y="22105"/>
                  <a:pt x="172593" y="19812"/>
                </a:cubicBezTo>
                <a:cubicBezTo>
                  <a:pt x="184554" y="18483"/>
                  <a:pt x="196692" y="17996"/>
                  <a:pt x="208407" y="15240"/>
                </a:cubicBezTo>
                <a:cubicBezTo>
                  <a:pt x="219909" y="12534"/>
                  <a:pt x="229843" y="5284"/>
                  <a:pt x="240411" y="0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" name="Oval Callout 4"/>
          <p:cNvSpPr/>
          <p:nvPr/>
        </p:nvSpPr>
        <p:spPr>
          <a:xfrm>
            <a:off x="1726058" y="1571947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74023" y="1639020"/>
            <a:ext cx="3914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Ghi nhớ kiến thức trong tiết học</a:t>
            </a:r>
            <a:endParaRPr lang="en-US" sz="2000" dirty="0"/>
          </a:p>
        </p:txBody>
      </p:sp>
      <p:sp>
        <p:nvSpPr>
          <p:cNvPr id="13" name="Oval Callout 12"/>
          <p:cNvSpPr/>
          <p:nvPr/>
        </p:nvSpPr>
        <p:spPr>
          <a:xfrm>
            <a:off x="1726058" y="2517063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99709" y="2558124"/>
            <a:ext cx="40446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1726057" y="3462179"/>
            <a:ext cx="739739" cy="534256"/>
          </a:xfrm>
          <a:prstGeom prst="wedgeEllipseCallout">
            <a:avLst>
              <a:gd name="adj1" fmla="val 40278"/>
              <a:gd name="adj2" fmla="val 49038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99709" y="3349163"/>
            <a:ext cx="516557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2000" dirty="0"/>
              <a:t>Chuẩn bị bài mới “</a:t>
            </a:r>
            <a:r>
              <a:rPr lang="pt-BR" sz="2000" b="1" dirty="0"/>
              <a:t>Bài 2: Hàm số bậc hai. Đồ thị hàm số bậc hai và ứng dụng</a:t>
            </a:r>
            <a:r>
              <a:rPr lang="pt-BR" sz="2000" dirty="0"/>
              <a:t>”.</a:t>
            </a:r>
            <a:endParaRPr lang="en-US" sz="20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74" grpId="0" animBg="1"/>
      <p:bldP spid="9176" grpId="0"/>
      <p:bldP spid="5" grpId="0" animBg="1"/>
      <p:bldP spid="6" grpId="0"/>
      <p:bldP spid="13" grpId="0" animBg="1"/>
      <p:bldP spid="7" grpId="0"/>
      <p:bldP spid="15" grpId="0" animBg="1"/>
      <p:bldP spid="8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1672" y="1448656"/>
            <a:ext cx="604120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</a:rPr>
              <a:t>HẸN GẶP LẠI CÁC EM TRONG TIẾT HỌC SAU!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" name="Google Shape;3603;p43"/>
          <p:cNvSpPr/>
          <p:nvPr/>
        </p:nvSpPr>
        <p:spPr>
          <a:xfrm>
            <a:off x="3843336" y="751453"/>
            <a:ext cx="1457325" cy="600900"/>
          </a:xfrm>
          <a:prstGeom prst="roundRect">
            <a:avLst>
              <a:gd name="adj" fmla="val 20977"/>
            </a:avLst>
          </a:prstGeom>
          <a:solidFill>
            <a:srgbClr val="FFC515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5" name="Google Shape;3605;p43"/>
          <p:cNvSpPr txBox="1">
            <a:spLocks noGrp="1"/>
          </p:cNvSpPr>
          <p:nvPr>
            <p:ph type="title" idx="6"/>
          </p:nvPr>
        </p:nvSpPr>
        <p:spPr>
          <a:xfrm>
            <a:off x="4078320" y="823303"/>
            <a:ext cx="987355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tx1"/>
                </a:solidFill>
                <a:latin typeface="+mn-lt"/>
              </a:rPr>
              <a:t>Giải</a:t>
            </a:r>
            <a:endParaRPr sz="2400" b="1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996997" y="1690940"/>
                <a:ext cx="7150005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a)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=100 </m:t>
                    </m:r>
                  </m:oMath>
                </a14:m>
                <a:endParaRPr lang="vi-VN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=−200. 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+92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000.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000=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−1 200 000</m:t>
                    </m:r>
                  </m:oMath>
                </a14:m>
                <a:endParaRPr lang="vi-VN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endParaRPr lang="vi-VN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=− 200. 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200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+92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000.200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000=</m:t>
                    </m:r>
                    <m:r>
                      <a:rPr lang="vi-VN" sz="2000" i="1" dirty="0">
                        <a:latin typeface="Cambria Math" panose="02040503050406030204" pitchFamily="18" charset="0"/>
                      </a:rPr>
                      <m:t>2 000 000</m:t>
                    </m:r>
                  </m:oMath>
                </a14:m>
                <a:endParaRPr lang="vi-VN" sz="20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/>
                  <a:t>b) Với mỗi giá trị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000" dirty="0"/>
                  <a:t> có duy nhất 1 giá trị tương ứng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97" y="1690940"/>
                <a:ext cx="7150005" cy="2400657"/>
              </a:xfrm>
              <a:prstGeom prst="rect">
                <a:avLst/>
              </a:prstGeom>
              <a:blipFill>
                <a:blip r:embed="rId3"/>
                <a:stretch>
                  <a:fillRect l="-939" b="-1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4" name="Google Shape;3664;p44"/>
          <p:cNvSpPr/>
          <p:nvPr/>
        </p:nvSpPr>
        <p:spPr>
          <a:xfrm>
            <a:off x="1831950" y="467650"/>
            <a:ext cx="5480100" cy="6009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KẾT LUẬN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78787" y="1442758"/>
                <a:ext cx="7263829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rgbClr val="002060"/>
                    </a:solidFill>
                  </a:rPr>
                  <a:t>Cho tập hợp khác rỗng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ℝ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. Nếu với mỗi giá trị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 thuộc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 có một và chỉ một giá trị tương ứng 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 thuộc tập hợp số thực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ℝ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 thì ta có một </a:t>
                </a:r>
                <a:r>
                  <a:rPr lang="vi-VN" sz="2000" b="1" dirty="0">
                    <a:solidFill>
                      <a:srgbClr val="002060"/>
                    </a:solidFill>
                  </a:rPr>
                  <a:t>hàm số</a:t>
                </a:r>
                <a:r>
                  <a:rPr lang="vi-VN" sz="2000" dirty="0">
                    <a:solidFill>
                      <a:srgbClr val="002060"/>
                    </a:solidFill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rgbClr val="002060"/>
                    </a:solidFill>
                  </a:rPr>
                  <a:t>Ta gọi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 là </a:t>
                </a:r>
                <a:r>
                  <a:rPr lang="vi-VN" sz="2000" b="1" dirty="0">
                    <a:solidFill>
                      <a:srgbClr val="002060"/>
                    </a:solidFill>
                  </a:rPr>
                  <a:t>biến số</a:t>
                </a:r>
                <a:r>
                  <a:rPr lang="vi-VN" sz="2000" dirty="0">
                    <a:solidFill>
                      <a:srgbClr val="002060"/>
                    </a:solidFill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 là </a:t>
                </a:r>
                <a:r>
                  <a:rPr lang="vi-VN" sz="2000" b="1" dirty="0">
                    <a:solidFill>
                      <a:srgbClr val="002060"/>
                    </a:solidFill>
                  </a:rPr>
                  <a:t>hàm số </a:t>
                </a:r>
                <a:r>
                  <a:rPr lang="vi-VN" sz="2000" dirty="0">
                    <a:solidFill>
                      <a:srgbClr val="002060"/>
                    </a:solidFill>
                  </a:rPr>
                  <a:t>của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000" dirty="0">
                    <a:solidFill>
                      <a:srgbClr val="002060"/>
                    </a:solidFill>
                  </a:rPr>
                  <a:t>Tập hợp </a:t>
                </a:r>
                <a14:m>
                  <m:oMath xmlns:m="http://schemas.openxmlformats.org/officeDocument/2006/math">
                    <m:r>
                      <a:rPr lang="vi-VN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sz="2000" dirty="0">
                    <a:solidFill>
                      <a:srgbClr val="002060"/>
                    </a:solidFill>
                  </a:rPr>
                  <a:t> gọi là </a:t>
                </a:r>
                <a:r>
                  <a:rPr lang="vi-VN" sz="2000" b="1" dirty="0">
                    <a:solidFill>
                      <a:srgbClr val="002060"/>
                    </a:solidFill>
                  </a:rPr>
                  <a:t>tập xác định</a:t>
                </a:r>
                <a:r>
                  <a:rPr lang="vi-VN" sz="2000" dirty="0">
                    <a:solidFill>
                      <a:srgbClr val="002060"/>
                    </a:solidFill>
                  </a:rPr>
                  <a:t> của hàm số.</a:t>
                </a:r>
                <a:endParaRPr lang="en-US" sz="2000" dirty="0">
                  <a:solidFill>
                    <a:srgbClr val="002060"/>
                  </a:solidFill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000" dirty="0" err="1">
                    <a:solidFill>
                      <a:srgbClr val="002060"/>
                    </a:solidFill>
                  </a:rPr>
                  <a:t>Kí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hiệu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hàm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2060"/>
                    </a:solidFill>
                  </a:rPr>
                  <a:t>số</a:t>
                </a:r>
                <a:r>
                  <a:rPr lang="en-US" sz="20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.</a:t>
                </a:r>
                <a:endParaRPr lang="vi-VN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87" y="1442758"/>
                <a:ext cx="7263829" cy="2862322"/>
              </a:xfrm>
              <a:prstGeom prst="rect">
                <a:avLst/>
              </a:prstGeom>
              <a:blipFill>
                <a:blip r:embed="rId3"/>
                <a:stretch>
                  <a:fillRect l="-923" r="-755" b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4" grpId="0" animBg="1"/>
    </p:bldLst>
  </p:timing>
</p:sld>
</file>

<file path=ppt/theme/theme1.xml><?xml version="1.0" encoding="utf-8"?>
<a:theme xmlns:a="http://schemas.openxmlformats.org/drawingml/2006/main" name="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4995</Words>
  <Application>Microsoft Office PowerPoint</Application>
  <PresentationFormat>Trình chiếu Trên màn hình (16:9)</PresentationFormat>
  <Paragraphs>363</Paragraphs>
  <Slides>77</Slides>
  <Notes>77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11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77</vt:i4>
      </vt:variant>
    </vt:vector>
  </HeadingPairs>
  <TitlesOfParts>
    <vt:vector size="89" baseType="lpstr">
      <vt:lpstr>Hind</vt:lpstr>
      <vt:lpstr>Symbol</vt:lpstr>
      <vt:lpstr>Wingdings</vt:lpstr>
      <vt:lpstr>Times New Roman</vt:lpstr>
      <vt:lpstr>PT Sans</vt:lpstr>
      <vt:lpstr>Arial</vt:lpstr>
      <vt:lpstr>Nunito Light</vt:lpstr>
      <vt:lpstr>Cambria Math</vt:lpstr>
      <vt:lpstr>Bebas Neue</vt:lpstr>
      <vt:lpstr>Chewy</vt:lpstr>
      <vt:lpstr>Roboto Condensed Light</vt:lpstr>
      <vt:lpstr>Geography Subject for Elementary: Europe Continent by Slidesgo</vt:lpstr>
      <vt:lpstr>Bản trình bày PowerPoint</vt:lpstr>
      <vt:lpstr>Bản trình bày PowerPoint</vt:lpstr>
      <vt:lpstr>Bản trình bày PowerPoint</vt:lpstr>
      <vt:lpstr>I. HÀM SỐ</vt:lpstr>
      <vt:lpstr>Bản trình bày PowerPoint</vt:lpstr>
      <vt:lpstr>Bản trình bày PowerPoint</vt:lpstr>
      <vt:lpstr>HĐ2</vt:lpstr>
      <vt:lpstr>Giải</vt:lpstr>
      <vt:lpstr>KẾT LUẬN</vt:lpstr>
      <vt:lpstr>Ví dụ 1:</vt:lpstr>
      <vt:lpstr>Bản trình bày PowerPoint</vt:lpstr>
      <vt:lpstr>Luyện tập 1</vt:lpstr>
      <vt:lpstr>2. Cách cho hàm số</vt:lpstr>
      <vt:lpstr>Bản trình bày PowerPoint</vt:lpstr>
      <vt:lpstr>Bản trình bày PowerPoint</vt:lpstr>
      <vt:lpstr>Bản trình bày PowerPoint</vt:lpstr>
      <vt:lpstr>Luyện tập 2</vt:lpstr>
      <vt:lpstr>b) Hàm số cho bằng nhiều công thức  </vt:lpstr>
      <vt:lpstr>Luyện tập 3</vt:lpstr>
      <vt:lpstr>Bản trình bày PowerPoint</vt:lpstr>
      <vt:lpstr>Bản trình bày PowerPoint</vt:lpstr>
      <vt:lpstr>Giải</vt:lpstr>
      <vt:lpstr>II. ĐỒ THỊ CỦA HÀM SỐ</vt:lpstr>
      <vt:lpstr>Bản trình bày PowerPoint</vt:lpstr>
      <vt:lpstr>Bản trình bày PowerPoint</vt:lpstr>
      <vt:lpstr>Bản trình bày PowerPoint</vt:lpstr>
      <vt:lpstr>Bản trình bày PowerPoint</vt:lpstr>
      <vt:lpstr>Giải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Luyện tập 5</vt:lpstr>
      <vt:lpstr>Bản trình bày PowerPoint</vt:lpstr>
      <vt:lpstr>Ví dụ 7: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Ví dụ 8:</vt:lpstr>
      <vt:lpstr>Bản trình bày PowerPoint</vt:lpstr>
      <vt:lpstr>Bản trình bày PowerPoint</vt:lpstr>
      <vt:lpstr>Bản trình bày PowerPoint</vt:lpstr>
      <vt:lpstr>Bản trình bày PowerPoint</vt:lpstr>
      <vt:lpstr>Giải</vt:lpstr>
      <vt:lpstr>Bản trình bày PowerPoint</vt:lpstr>
      <vt:lpstr>Bản trình bày PowerPoint</vt:lpstr>
      <vt:lpstr>Bản trình bày PowerPoint</vt:lpstr>
      <vt:lpstr>Bản trình bày PowerPoint</vt:lpstr>
      <vt:lpstr>LUYỆN TẬP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c) Một số biện pháp bảo vệ bản thân trước bụi mịn</vt:lpstr>
      <vt:lpstr>c) Một số biện pháp bảo vệ bản thân trước bụi mịn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HƯỚNG DẪN VỀ NHÀ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 Subject for Elementary: Europe Continent</dc:title>
  <dc:creator>User</dc:creator>
  <cp:lastModifiedBy>Lê Thảo</cp:lastModifiedBy>
  <cp:revision>41</cp:revision>
  <dcterms:modified xsi:type="dcterms:W3CDTF">2022-10-14T01:59:30Z</dcterms:modified>
</cp:coreProperties>
</file>