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 id="2147483841" r:id="rId2"/>
  </p:sldMasterIdLst>
  <p:sldIdLst>
    <p:sldId id="622" r:id="rId3"/>
    <p:sldId id="651" r:id="rId4"/>
    <p:sldId id="256" r:id="rId5"/>
    <p:sldId id="623" r:id="rId6"/>
    <p:sldId id="588" r:id="rId7"/>
    <p:sldId id="652" r:id="rId8"/>
    <p:sldId id="647" r:id="rId9"/>
    <p:sldId id="659" r:id="rId10"/>
    <p:sldId id="653" r:id="rId11"/>
    <p:sldId id="654" r:id="rId12"/>
    <p:sldId id="660" r:id="rId13"/>
    <p:sldId id="618" r:id="rId14"/>
    <p:sldId id="655" r:id="rId15"/>
    <p:sldId id="656" r:id="rId16"/>
    <p:sldId id="658" r:id="rId17"/>
    <p:sldId id="629" r:id="rId18"/>
    <p:sldId id="657" r:id="rId19"/>
    <p:sldId id="334" r:id="rId20"/>
    <p:sldId id="661" r:id="rId21"/>
    <p:sldId id="662" r:id="rId22"/>
    <p:sldId id="663" r:id="rId23"/>
    <p:sldId id="664" r:id="rId24"/>
    <p:sldId id="616" r:id="rId25"/>
    <p:sldId id="549" r:id="rId26"/>
    <p:sldId id="487" r:id="rId27"/>
  </p:sldIdLst>
  <p:sldSz cx="12192000" cy="68580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FFB8"/>
    <a:srgbClr val="2FFF8D"/>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61" d="100"/>
          <a:sy n="61"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429000"/>
            <a:ext cx="10363200" cy="1828800"/>
          </a:xfrm>
          <a:noFill/>
        </p:spPr>
        <p:txBody>
          <a:bodyPr/>
          <a:lstStyle>
            <a:lvl1pPr algn="ctr">
              <a:defRPr b="1" baseline="0"/>
            </a:lvl1pPr>
          </a:lstStyle>
          <a:p>
            <a:r>
              <a:rPr lang="en-US"/>
              <a:t>Title of Presentation</a:t>
            </a:r>
          </a:p>
        </p:txBody>
      </p:sp>
      <p:sp>
        <p:nvSpPr>
          <p:cNvPr id="7" name="Content Placeholder 6"/>
          <p:cNvSpPr>
            <a:spLocks noGrp="1"/>
          </p:cNvSpPr>
          <p:nvPr>
            <p:ph sz="quarter" idx="10"/>
          </p:nvPr>
        </p:nvSpPr>
        <p:spPr>
          <a:xfrm>
            <a:off x="4876800" y="5257800"/>
            <a:ext cx="6553200" cy="914400"/>
          </a:xfrm>
        </p:spPr>
        <p:txBody>
          <a:bodyPr lIns="0" tIns="0" rIns="0" bIns="0">
            <a:normAutofit/>
          </a:bodyPr>
          <a:lstStyle>
            <a:lvl1pPr marL="0" indent="0" algn="r">
              <a:buFont typeface="Arial" panose="020B0604020202020204" pitchFamily="34" charset="0"/>
              <a:buNone/>
              <a:defRPr sz="3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904924" indent="-380985">
              <a:buFontTx/>
              <a:buBlip>
                <a:blip r:embed="rId2"/>
              </a:buBlip>
              <a:defRPr>
                <a:solidFill>
                  <a:schemeClr val="tx1"/>
                </a:solidFill>
              </a:defRPr>
            </a:lvl5pPr>
          </a:lstStyle>
          <a:p>
            <a:pPr lvl="0"/>
            <a:r>
              <a:rPr lang="en-US"/>
              <a:t>Edit Master text styles</a:t>
            </a:r>
          </a:p>
        </p:txBody>
      </p:sp>
      <p:sp>
        <p:nvSpPr>
          <p:cNvPr id="64" name="Freeform 31"/>
          <p:cNvSpPr>
            <a:spLocks noEditPoints="1"/>
          </p:cNvSpPr>
          <p:nvPr/>
        </p:nvSpPr>
        <p:spPr bwMode="auto">
          <a:xfrm>
            <a:off x="11125200" y="6172200"/>
            <a:ext cx="762000" cy="381000"/>
          </a:xfrm>
          <a:custGeom>
            <a:avLst/>
            <a:gdLst>
              <a:gd name="T0" fmla="*/ 954 w 8554"/>
              <a:gd name="T1" fmla="*/ 1920 h 3302"/>
              <a:gd name="T2" fmla="*/ 128 w 8554"/>
              <a:gd name="T3" fmla="*/ 3075 h 3302"/>
              <a:gd name="T4" fmla="*/ 2347 w 8554"/>
              <a:gd name="T5" fmla="*/ 3041 h 3302"/>
              <a:gd name="T6" fmla="*/ 4867 w 8554"/>
              <a:gd name="T7" fmla="*/ 2625 h 3302"/>
              <a:gd name="T8" fmla="*/ 6862 w 8554"/>
              <a:gd name="T9" fmla="*/ 2061 h 3302"/>
              <a:gd name="T10" fmla="*/ 6404 w 8554"/>
              <a:gd name="T11" fmla="*/ 1747 h 3302"/>
              <a:gd name="T12" fmla="*/ 5951 w 8554"/>
              <a:gd name="T13" fmla="*/ 2082 h 3302"/>
              <a:gd name="T14" fmla="*/ 5985 w 8554"/>
              <a:gd name="T15" fmla="*/ 1747 h 3302"/>
              <a:gd name="T16" fmla="*/ 5234 w 8554"/>
              <a:gd name="T17" fmla="*/ 2141 h 3302"/>
              <a:gd name="T18" fmla="*/ 4714 w 8554"/>
              <a:gd name="T19" fmla="*/ 2102 h 3302"/>
              <a:gd name="T20" fmla="*/ 4554 w 8554"/>
              <a:gd name="T21" fmla="*/ 1217 h 3302"/>
              <a:gd name="T22" fmla="*/ 4163 w 8554"/>
              <a:gd name="T23" fmla="*/ 1639 h 3302"/>
              <a:gd name="T24" fmla="*/ 3253 w 8554"/>
              <a:gd name="T25" fmla="*/ 1903 h 3302"/>
              <a:gd name="T26" fmla="*/ 4555 w 8554"/>
              <a:gd name="T27" fmla="*/ 563 h 3302"/>
              <a:gd name="T28" fmla="*/ 3720 w 8554"/>
              <a:gd name="T29" fmla="*/ 447 h 3302"/>
              <a:gd name="T30" fmla="*/ 4152 w 8554"/>
              <a:gd name="T31" fmla="*/ 754 h 3302"/>
              <a:gd name="T32" fmla="*/ 2942 w 8554"/>
              <a:gd name="T33" fmla="*/ 2266 h 3302"/>
              <a:gd name="T34" fmla="*/ 2778 w 8554"/>
              <a:gd name="T35" fmla="*/ 1703 h 3302"/>
              <a:gd name="T36" fmla="*/ 1788 w 8554"/>
              <a:gd name="T37" fmla="*/ 2679 h 3302"/>
              <a:gd name="T38" fmla="*/ 2152 w 8554"/>
              <a:gd name="T39" fmla="*/ 1773 h 3302"/>
              <a:gd name="T40" fmla="*/ 1258 w 8554"/>
              <a:gd name="T41" fmla="*/ 2663 h 3302"/>
              <a:gd name="T42" fmla="*/ 1322 w 8554"/>
              <a:gd name="T43" fmla="*/ 2219 h 3302"/>
              <a:gd name="T44" fmla="*/ 1796 w 8554"/>
              <a:gd name="T45" fmla="*/ 2031 h 3302"/>
              <a:gd name="T46" fmla="*/ 2603 w 8554"/>
              <a:gd name="T47" fmla="*/ 1663 h 3302"/>
              <a:gd name="T48" fmla="*/ 2574 w 8554"/>
              <a:gd name="T49" fmla="*/ 2492 h 3302"/>
              <a:gd name="T50" fmla="*/ 3519 w 8554"/>
              <a:gd name="T51" fmla="*/ 1230 h 3302"/>
              <a:gd name="T52" fmla="*/ 4261 w 8554"/>
              <a:gd name="T53" fmla="*/ 234 h 3302"/>
              <a:gd name="T54" fmla="*/ 4958 w 8554"/>
              <a:gd name="T55" fmla="*/ 114 h 3302"/>
              <a:gd name="T56" fmla="*/ 4346 w 8554"/>
              <a:gd name="T57" fmla="*/ 1214 h 3302"/>
              <a:gd name="T58" fmla="*/ 4582 w 8554"/>
              <a:gd name="T59" fmla="*/ 994 h 3302"/>
              <a:gd name="T60" fmla="*/ 5444 w 8554"/>
              <a:gd name="T61" fmla="*/ 57 h 3302"/>
              <a:gd name="T62" fmla="*/ 4799 w 8554"/>
              <a:gd name="T63" fmla="*/ 1112 h 3302"/>
              <a:gd name="T64" fmla="*/ 4408 w 8554"/>
              <a:gd name="T65" fmla="*/ 2247 h 3302"/>
              <a:gd name="T66" fmla="*/ 5235 w 8554"/>
              <a:gd name="T67" fmla="*/ 1759 h 3302"/>
              <a:gd name="T68" fmla="*/ 5775 w 8554"/>
              <a:gd name="T69" fmla="*/ 1491 h 3302"/>
              <a:gd name="T70" fmla="*/ 5682 w 8554"/>
              <a:gd name="T71" fmla="*/ 2040 h 3302"/>
              <a:gd name="T72" fmla="*/ 6415 w 8554"/>
              <a:gd name="T73" fmla="*/ 1458 h 3302"/>
              <a:gd name="T74" fmla="*/ 6472 w 8554"/>
              <a:gd name="T75" fmla="*/ 1937 h 3302"/>
              <a:gd name="T76" fmla="*/ 7492 w 8554"/>
              <a:gd name="T77" fmla="*/ 1223 h 3302"/>
              <a:gd name="T78" fmla="*/ 7535 w 8554"/>
              <a:gd name="T79" fmla="*/ 1320 h 3302"/>
              <a:gd name="T80" fmla="*/ 6246 w 8554"/>
              <a:gd name="T81" fmla="*/ 605 h 3302"/>
              <a:gd name="T82" fmla="*/ 7493 w 8554"/>
              <a:gd name="T83" fmla="*/ 325 h 3302"/>
              <a:gd name="T84" fmla="*/ 7340 w 8554"/>
              <a:gd name="T85" fmla="*/ 590 h 3302"/>
              <a:gd name="T86" fmla="*/ 6985 w 8554"/>
              <a:gd name="T87" fmla="*/ 2089 h 3302"/>
              <a:gd name="T88" fmla="*/ 8554 w 8554"/>
              <a:gd name="T89" fmla="*/ 1978 h 3302"/>
              <a:gd name="T90" fmla="*/ 6675 w 8554"/>
              <a:gd name="T91" fmla="*/ 2560 h 3302"/>
              <a:gd name="T92" fmla="*/ 5971 w 8554"/>
              <a:gd name="T93" fmla="*/ 2529 h 3302"/>
              <a:gd name="T94" fmla="*/ 3055 w 8554"/>
              <a:gd name="T95" fmla="*/ 3040 h 3302"/>
              <a:gd name="T96" fmla="*/ 883 w 8554"/>
              <a:gd name="T97" fmla="*/ 3296 h 3302"/>
              <a:gd name="T98" fmla="*/ 3583 w 8554"/>
              <a:gd name="T99" fmla="*/ 1685 h 3302"/>
              <a:gd name="T100" fmla="*/ 3850 w 8554"/>
              <a:gd name="T101" fmla="*/ 1901 h 3302"/>
              <a:gd name="T102" fmla="*/ 5380 w 8554"/>
              <a:gd name="T103" fmla="*/ 651 h 3302"/>
              <a:gd name="T104" fmla="*/ 5029 w 8554"/>
              <a:gd name="T105" fmla="*/ 642 h 3302"/>
              <a:gd name="T106" fmla="*/ 5944 w 8554"/>
              <a:gd name="T107" fmla="*/ 310 h 3302"/>
              <a:gd name="T108" fmla="*/ 7145 w 8554"/>
              <a:gd name="T109" fmla="*/ 1555 h 3302"/>
              <a:gd name="T110" fmla="*/ 5189 w 8554"/>
              <a:gd name="T111" fmla="*/ 1631 h 3302"/>
              <a:gd name="T112" fmla="*/ 5109 w 8554"/>
              <a:gd name="T113" fmla="*/ 1881 h 3302"/>
              <a:gd name="T114" fmla="*/ 5298 w 8554"/>
              <a:gd name="T115" fmla="*/ 2081 h 3302"/>
              <a:gd name="T116" fmla="*/ 6466 w 8554"/>
              <a:gd name="T117" fmla="*/ 2505 h 3302"/>
              <a:gd name="T118" fmla="*/ 6768 w 8554"/>
              <a:gd name="T119" fmla="*/ 2218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54" h="3302">
                <a:moveTo>
                  <a:pt x="0" y="2976"/>
                </a:moveTo>
                <a:cubicBezTo>
                  <a:pt x="4" y="2971"/>
                  <a:pt x="5" y="2964"/>
                  <a:pt x="5" y="2958"/>
                </a:cubicBezTo>
                <a:cubicBezTo>
                  <a:pt x="9" y="2932"/>
                  <a:pt x="15" y="2909"/>
                  <a:pt x="24" y="2885"/>
                </a:cubicBezTo>
                <a:cubicBezTo>
                  <a:pt x="39" y="2841"/>
                  <a:pt x="59" y="2801"/>
                  <a:pt x="83" y="2763"/>
                </a:cubicBezTo>
                <a:cubicBezTo>
                  <a:pt x="107" y="2725"/>
                  <a:pt x="135" y="2690"/>
                  <a:pt x="163" y="2655"/>
                </a:cubicBezTo>
                <a:cubicBezTo>
                  <a:pt x="176" y="2640"/>
                  <a:pt x="188" y="2625"/>
                  <a:pt x="200" y="2609"/>
                </a:cubicBezTo>
                <a:cubicBezTo>
                  <a:pt x="241" y="2561"/>
                  <a:pt x="284" y="2515"/>
                  <a:pt x="328" y="2470"/>
                </a:cubicBezTo>
                <a:cubicBezTo>
                  <a:pt x="389" y="2410"/>
                  <a:pt x="452" y="2352"/>
                  <a:pt x="516" y="2296"/>
                </a:cubicBezTo>
                <a:cubicBezTo>
                  <a:pt x="542" y="2274"/>
                  <a:pt x="567" y="2250"/>
                  <a:pt x="592" y="2228"/>
                </a:cubicBezTo>
                <a:cubicBezTo>
                  <a:pt x="659" y="2168"/>
                  <a:pt x="727" y="2110"/>
                  <a:pt x="795" y="2054"/>
                </a:cubicBezTo>
                <a:cubicBezTo>
                  <a:pt x="822" y="2032"/>
                  <a:pt x="848" y="2010"/>
                  <a:pt x="875" y="1987"/>
                </a:cubicBezTo>
                <a:cubicBezTo>
                  <a:pt x="901" y="1965"/>
                  <a:pt x="928" y="1944"/>
                  <a:pt x="954" y="1920"/>
                </a:cubicBezTo>
                <a:cubicBezTo>
                  <a:pt x="966" y="1908"/>
                  <a:pt x="983" y="1909"/>
                  <a:pt x="997" y="1920"/>
                </a:cubicBezTo>
                <a:cubicBezTo>
                  <a:pt x="1013" y="1933"/>
                  <a:pt x="1019" y="1951"/>
                  <a:pt x="1019" y="1973"/>
                </a:cubicBezTo>
                <a:cubicBezTo>
                  <a:pt x="1019" y="1986"/>
                  <a:pt x="1013" y="1997"/>
                  <a:pt x="1003" y="2004"/>
                </a:cubicBezTo>
                <a:cubicBezTo>
                  <a:pt x="975" y="2025"/>
                  <a:pt x="949" y="2049"/>
                  <a:pt x="923" y="2072"/>
                </a:cubicBezTo>
                <a:cubicBezTo>
                  <a:pt x="865" y="2120"/>
                  <a:pt x="808" y="2168"/>
                  <a:pt x="751" y="2217"/>
                </a:cubicBezTo>
                <a:cubicBezTo>
                  <a:pt x="710" y="2252"/>
                  <a:pt x="670" y="2288"/>
                  <a:pt x="630" y="2323"/>
                </a:cubicBezTo>
                <a:cubicBezTo>
                  <a:pt x="565" y="2380"/>
                  <a:pt x="501" y="2439"/>
                  <a:pt x="438" y="2498"/>
                </a:cubicBezTo>
                <a:cubicBezTo>
                  <a:pt x="414" y="2521"/>
                  <a:pt x="390" y="2545"/>
                  <a:pt x="366" y="2569"/>
                </a:cubicBezTo>
                <a:cubicBezTo>
                  <a:pt x="327" y="2609"/>
                  <a:pt x="288" y="2650"/>
                  <a:pt x="251" y="2693"/>
                </a:cubicBezTo>
                <a:cubicBezTo>
                  <a:pt x="204" y="2749"/>
                  <a:pt x="160" y="2808"/>
                  <a:pt x="124" y="2874"/>
                </a:cubicBezTo>
                <a:cubicBezTo>
                  <a:pt x="110" y="2898"/>
                  <a:pt x="102" y="2926"/>
                  <a:pt x="94" y="2953"/>
                </a:cubicBezTo>
                <a:cubicBezTo>
                  <a:pt x="81" y="3000"/>
                  <a:pt x="94" y="3045"/>
                  <a:pt x="128" y="3075"/>
                </a:cubicBezTo>
                <a:cubicBezTo>
                  <a:pt x="170" y="3113"/>
                  <a:pt x="217" y="3132"/>
                  <a:pt x="268" y="3146"/>
                </a:cubicBezTo>
                <a:cubicBezTo>
                  <a:pt x="352" y="3168"/>
                  <a:pt x="438" y="3180"/>
                  <a:pt x="525" y="3186"/>
                </a:cubicBezTo>
                <a:cubicBezTo>
                  <a:pt x="621" y="3193"/>
                  <a:pt x="717" y="3194"/>
                  <a:pt x="813" y="3191"/>
                </a:cubicBezTo>
                <a:cubicBezTo>
                  <a:pt x="870" y="3189"/>
                  <a:pt x="927" y="3189"/>
                  <a:pt x="984" y="3186"/>
                </a:cubicBezTo>
                <a:cubicBezTo>
                  <a:pt x="1057" y="3182"/>
                  <a:pt x="1129" y="3178"/>
                  <a:pt x="1202" y="3172"/>
                </a:cubicBezTo>
                <a:cubicBezTo>
                  <a:pt x="1266" y="3167"/>
                  <a:pt x="1331" y="3162"/>
                  <a:pt x="1395" y="3156"/>
                </a:cubicBezTo>
                <a:cubicBezTo>
                  <a:pt x="1462" y="3150"/>
                  <a:pt x="1528" y="3143"/>
                  <a:pt x="1594" y="3136"/>
                </a:cubicBezTo>
                <a:cubicBezTo>
                  <a:pt x="1654" y="3130"/>
                  <a:pt x="1714" y="3124"/>
                  <a:pt x="1773" y="3117"/>
                </a:cubicBezTo>
                <a:cubicBezTo>
                  <a:pt x="1827" y="3110"/>
                  <a:pt x="1880" y="3103"/>
                  <a:pt x="1933" y="3097"/>
                </a:cubicBezTo>
                <a:cubicBezTo>
                  <a:pt x="1973" y="3092"/>
                  <a:pt x="2012" y="3086"/>
                  <a:pt x="2052" y="3081"/>
                </a:cubicBezTo>
                <a:cubicBezTo>
                  <a:pt x="2092" y="3076"/>
                  <a:pt x="2133" y="3071"/>
                  <a:pt x="2174" y="3065"/>
                </a:cubicBezTo>
                <a:cubicBezTo>
                  <a:pt x="2232" y="3058"/>
                  <a:pt x="2289" y="3050"/>
                  <a:pt x="2347" y="3041"/>
                </a:cubicBezTo>
                <a:cubicBezTo>
                  <a:pt x="2421" y="3031"/>
                  <a:pt x="2494" y="3020"/>
                  <a:pt x="2567" y="3010"/>
                </a:cubicBezTo>
                <a:cubicBezTo>
                  <a:pt x="2634" y="3000"/>
                  <a:pt x="2700" y="2990"/>
                  <a:pt x="2767" y="2980"/>
                </a:cubicBezTo>
                <a:cubicBezTo>
                  <a:pt x="2842" y="2968"/>
                  <a:pt x="2916" y="2956"/>
                  <a:pt x="2991" y="2945"/>
                </a:cubicBezTo>
                <a:cubicBezTo>
                  <a:pt x="3056" y="2935"/>
                  <a:pt x="3120" y="2925"/>
                  <a:pt x="3184" y="2914"/>
                </a:cubicBezTo>
                <a:cubicBezTo>
                  <a:pt x="3261" y="2902"/>
                  <a:pt x="3338" y="2889"/>
                  <a:pt x="3414" y="2876"/>
                </a:cubicBezTo>
                <a:cubicBezTo>
                  <a:pt x="3490" y="2864"/>
                  <a:pt x="3565" y="2851"/>
                  <a:pt x="3640" y="2839"/>
                </a:cubicBezTo>
                <a:cubicBezTo>
                  <a:pt x="3716" y="2826"/>
                  <a:pt x="3792" y="2813"/>
                  <a:pt x="3868" y="2800"/>
                </a:cubicBezTo>
                <a:cubicBezTo>
                  <a:pt x="3930" y="2790"/>
                  <a:pt x="3992" y="2780"/>
                  <a:pt x="4054" y="2770"/>
                </a:cubicBezTo>
                <a:cubicBezTo>
                  <a:pt x="4120" y="2759"/>
                  <a:pt x="4186" y="2748"/>
                  <a:pt x="4251" y="2736"/>
                </a:cubicBezTo>
                <a:cubicBezTo>
                  <a:pt x="4316" y="2725"/>
                  <a:pt x="4381" y="2713"/>
                  <a:pt x="4446" y="2701"/>
                </a:cubicBezTo>
                <a:cubicBezTo>
                  <a:pt x="4510" y="2690"/>
                  <a:pt x="4574" y="2678"/>
                  <a:pt x="4639" y="2667"/>
                </a:cubicBezTo>
                <a:cubicBezTo>
                  <a:pt x="4715" y="2653"/>
                  <a:pt x="4791" y="2639"/>
                  <a:pt x="4867" y="2625"/>
                </a:cubicBezTo>
                <a:cubicBezTo>
                  <a:pt x="4942" y="2611"/>
                  <a:pt x="5017" y="2597"/>
                  <a:pt x="5091" y="2583"/>
                </a:cubicBezTo>
                <a:cubicBezTo>
                  <a:pt x="5159" y="2571"/>
                  <a:pt x="5227" y="2558"/>
                  <a:pt x="5295" y="2546"/>
                </a:cubicBezTo>
                <a:cubicBezTo>
                  <a:pt x="5392" y="2528"/>
                  <a:pt x="5489" y="2510"/>
                  <a:pt x="5586" y="2493"/>
                </a:cubicBezTo>
                <a:cubicBezTo>
                  <a:pt x="5661" y="2479"/>
                  <a:pt x="5737" y="2465"/>
                  <a:pt x="5812" y="2452"/>
                </a:cubicBezTo>
                <a:cubicBezTo>
                  <a:pt x="5888" y="2438"/>
                  <a:pt x="5963" y="2423"/>
                  <a:pt x="6038" y="2410"/>
                </a:cubicBezTo>
                <a:cubicBezTo>
                  <a:pt x="6115" y="2396"/>
                  <a:pt x="6192" y="2383"/>
                  <a:pt x="6268" y="2368"/>
                </a:cubicBezTo>
                <a:cubicBezTo>
                  <a:pt x="6331" y="2356"/>
                  <a:pt x="6394" y="2343"/>
                  <a:pt x="6457" y="2331"/>
                </a:cubicBezTo>
                <a:cubicBezTo>
                  <a:pt x="6477" y="2327"/>
                  <a:pt x="6496" y="2323"/>
                  <a:pt x="6515" y="2319"/>
                </a:cubicBezTo>
                <a:cubicBezTo>
                  <a:pt x="6530" y="2316"/>
                  <a:pt x="6544" y="2308"/>
                  <a:pt x="6555" y="2296"/>
                </a:cubicBezTo>
                <a:cubicBezTo>
                  <a:pt x="6601" y="2248"/>
                  <a:pt x="6651" y="2205"/>
                  <a:pt x="6704" y="2168"/>
                </a:cubicBezTo>
                <a:cubicBezTo>
                  <a:pt x="6741" y="2142"/>
                  <a:pt x="6780" y="2118"/>
                  <a:pt x="6821" y="2100"/>
                </a:cubicBezTo>
                <a:cubicBezTo>
                  <a:pt x="6839" y="2093"/>
                  <a:pt x="6852" y="2079"/>
                  <a:pt x="6862" y="2061"/>
                </a:cubicBezTo>
                <a:cubicBezTo>
                  <a:pt x="6881" y="2027"/>
                  <a:pt x="6900" y="1993"/>
                  <a:pt x="6919" y="1959"/>
                </a:cubicBezTo>
                <a:cubicBezTo>
                  <a:pt x="6923" y="1950"/>
                  <a:pt x="6930" y="1944"/>
                  <a:pt x="6933" y="1933"/>
                </a:cubicBezTo>
                <a:cubicBezTo>
                  <a:pt x="6925" y="1934"/>
                  <a:pt x="6920" y="1940"/>
                  <a:pt x="6915" y="1944"/>
                </a:cubicBezTo>
                <a:cubicBezTo>
                  <a:pt x="6892" y="1960"/>
                  <a:pt x="6868" y="1971"/>
                  <a:pt x="6841" y="1976"/>
                </a:cubicBezTo>
                <a:cubicBezTo>
                  <a:pt x="6796" y="1983"/>
                  <a:pt x="6752" y="1954"/>
                  <a:pt x="6732" y="1906"/>
                </a:cubicBezTo>
                <a:cubicBezTo>
                  <a:pt x="6721" y="1880"/>
                  <a:pt x="6715" y="1851"/>
                  <a:pt x="6713" y="1821"/>
                </a:cubicBezTo>
                <a:cubicBezTo>
                  <a:pt x="6712" y="1816"/>
                  <a:pt x="6712" y="1811"/>
                  <a:pt x="6712" y="1805"/>
                </a:cubicBezTo>
                <a:cubicBezTo>
                  <a:pt x="6707" y="1804"/>
                  <a:pt x="6705" y="1809"/>
                  <a:pt x="6703" y="1812"/>
                </a:cubicBezTo>
                <a:cubicBezTo>
                  <a:pt x="6677" y="1847"/>
                  <a:pt x="6649" y="1880"/>
                  <a:pt x="6621" y="1912"/>
                </a:cubicBezTo>
                <a:cubicBezTo>
                  <a:pt x="6583" y="1953"/>
                  <a:pt x="6541" y="1986"/>
                  <a:pt x="6493" y="2008"/>
                </a:cubicBezTo>
                <a:cubicBezTo>
                  <a:pt x="6447" y="2028"/>
                  <a:pt x="6387" y="2005"/>
                  <a:pt x="6375" y="1933"/>
                </a:cubicBezTo>
                <a:cubicBezTo>
                  <a:pt x="6364" y="1867"/>
                  <a:pt x="6373" y="1805"/>
                  <a:pt x="6404" y="1747"/>
                </a:cubicBezTo>
                <a:cubicBezTo>
                  <a:pt x="6433" y="1693"/>
                  <a:pt x="6468" y="1644"/>
                  <a:pt x="6502" y="1594"/>
                </a:cubicBezTo>
                <a:cubicBezTo>
                  <a:pt x="6527" y="1556"/>
                  <a:pt x="6554" y="1521"/>
                  <a:pt x="6577" y="1481"/>
                </a:cubicBezTo>
                <a:cubicBezTo>
                  <a:pt x="6584" y="1467"/>
                  <a:pt x="6591" y="1453"/>
                  <a:pt x="6594" y="1437"/>
                </a:cubicBezTo>
                <a:cubicBezTo>
                  <a:pt x="6597" y="1425"/>
                  <a:pt x="6594" y="1422"/>
                  <a:pt x="6584" y="1422"/>
                </a:cubicBezTo>
                <a:cubicBezTo>
                  <a:pt x="6564" y="1423"/>
                  <a:pt x="6546" y="1432"/>
                  <a:pt x="6529" y="1444"/>
                </a:cubicBezTo>
                <a:cubicBezTo>
                  <a:pt x="6504" y="1462"/>
                  <a:pt x="6482" y="1484"/>
                  <a:pt x="6461" y="1507"/>
                </a:cubicBezTo>
                <a:cubicBezTo>
                  <a:pt x="6430" y="1541"/>
                  <a:pt x="6401" y="1578"/>
                  <a:pt x="6373" y="1616"/>
                </a:cubicBezTo>
                <a:cubicBezTo>
                  <a:pt x="6336" y="1666"/>
                  <a:pt x="6300" y="1716"/>
                  <a:pt x="6266" y="1768"/>
                </a:cubicBezTo>
                <a:cubicBezTo>
                  <a:pt x="6243" y="1802"/>
                  <a:pt x="6220" y="1836"/>
                  <a:pt x="6198" y="1871"/>
                </a:cubicBezTo>
                <a:cubicBezTo>
                  <a:pt x="6165" y="1923"/>
                  <a:pt x="6132" y="1975"/>
                  <a:pt x="6099" y="2026"/>
                </a:cubicBezTo>
                <a:cubicBezTo>
                  <a:pt x="6080" y="2055"/>
                  <a:pt x="6055" y="2071"/>
                  <a:pt x="6023" y="2072"/>
                </a:cubicBezTo>
                <a:cubicBezTo>
                  <a:pt x="5999" y="2073"/>
                  <a:pt x="5975" y="2077"/>
                  <a:pt x="5951" y="2082"/>
                </a:cubicBezTo>
                <a:cubicBezTo>
                  <a:pt x="5940" y="2084"/>
                  <a:pt x="5940" y="2084"/>
                  <a:pt x="5937" y="2070"/>
                </a:cubicBezTo>
                <a:cubicBezTo>
                  <a:pt x="5931" y="2045"/>
                  <a:pt x="5933" y="2023"/>
                  <a:pt x="5949" y="2002"/>
                </a:cubicBezTo>
                <a:cubicBezTo>
                  <a:pt x="5963" y="1983"/>
                  <a:pt x="5973" y="1961"/>
                  <a:pt x="5986" y="1941"/>
                </a:cubicBezTo>
                <a:cubicBezTo>
                  <a:pt x="6005" y="1909"/>
                  <a:pt x="6023" y="1876"/>
                  <a:pt x="6042" y="1844"/>
                </a:cubicBezTo>
                <a:cubicBezTo>
                  <a:pt x="6079" y="1783"/>
                  <a:pt x="6115" y="1721"/>
                  <a:pt x="6152" y="1661"/>
                </a:cubicBezTo>
                <a:cubicBezTo>
                  <a:pt x="6176" y="1622"/>
                  <a:pt x="6200" y="1584"/>
                  <a:pt x="6221" y="1543"/>
                </a:cubicBezTo>
                <a:cubicBezTo>
                  <a:pt x="6230" y="1526"/>
                  <a:pt x="6239" y="1509"/>
                  <a:pt x="6247" y="1492"/>
                </a:cubicBezTo>
                <a:cubicBezTo>
                  <a:pt x="6250" y="1483"/>
                  <a:pt x="6254" y="1474"/>
                  <a:pt x="6255" y="1463"/>
                </a:cubicBezTo>
                <a:cubicBezTo>
                  <a:pt x="6240" y="1464"/>
                  <a:pt x="6228" y="1472"/>
                  <a:pt x="6216" y="1480"/>
                </a:cubicBezTo>
                <a:cubicBezTo>
                  <a:pt x="6205" y="1489"/>
                  <a:pt x="6194" y="1498"/>
                  <a:pt x="6184" y="1507"/>
                </a:cubicBezTo>
                <a:cubicBezTo>
                  <a:pt x="6152" y="1537"/>
                  <a:pt x="6122" y="1570"/>
                  <a:pt x="6094" y="1604"/>
                </a:cubicBezTo>
                <a:cubicBezTo>
                  <a:pt x="6056" y="1650"/>
                  <a:pt x="6020" y="1698"/>
                  <a:pt x="5985" y="1747"/>
                </a:cubicBezTo>
                <a:cubicBezTo>
                  <a:pt x="5963" y="1779"/>
                  <a:pt x="5940" y="1810"/>
                  <a:pt x="5918" y="1842"/>
                </a:cubicBezTo>
                <a:cubicBezTo>
                  <a:pt x="5872" y="1907"/>
                  <a:pt x="5825" y="1971"/>
                  <a:pt x="5777" y="2033"/>
                </a:cubicBezTo>
                <a:cubicBezTo>
                  <a:pt x="5750" y="2067"/>
                  <a:pt x="5723" y="2098"/>
                  <a:pt x="5690" y="2124"/>
                </a:cubicBezTo>
                <a:cubicBezTo>
                  <a:pt x="5673" y="2137"/>
                  <a:pt x="5654" y="2147"/>
                  <a:pt x="5633" y="2148"/>
                </a:cubicBezTo>
                <a:cubicBezTo>
                  <a:pt x="5604" y="2150"/>
                  <a:pt x="5582" y="2136"/>
                  <a:pt x="5566" y="2108"/>
                </a:cubicBezTo>
                <a:cubicBezTo>
                  <a:pt x="5553" y="2086"/>
                  <a:pt x="5548" y="2061"/>
                  <a:pt x="5547" y="2035"/>
                </a:cubicBezTo>
                <a:cubicBezTo>
                  <a:pt x="5546" y="2022"/>
                  <a:pt x="5546" y="2009"/>
                  <a:pt x="5546" y="1995"/>
                </a:cubicBezTo>
                <a:cubicBezTo>
                  <a:pt x="5542" y="1993"/>
                  <a:pt x="5541" y="1997"/>
                  <a:pt x="5539" y="2000"/>
                </a:cubicBezTo>
                <a:cubicBezTo>
                  <a:pt x="5515" y="2029"/>
                  <a:pt x="5491" y="2059"/>
                  <a:pt x="5466" y="2088"/>
                </a:cubicBezTo>
                <a:cubicBezTo>
                  <a:pt x="5437" y="2122"/>
                  <a:pt x="5404" y="2152"/>
                  <a:pt x="5368" y="2175"/>
                </a:cubicBezTo>
                <a:cubicBezTo>
                  <a:pt x="5354" y="2184"/>
                  <a:pt x="5339" y="2189"/>
                  <a:pt x="5324" y="2192"/>
                </a:cubicBezTo>
                <a:cubicBezTo>
                  <a:pt x="5283" y="2199"/>
                  <a:pt x="5254" y="2179"/>
                  <a:pt x="5234" y="2141"/>
                </a:cubicBezTo>
                <a:cubicBezTo>
                  <a:pt x="5220" y="2113"/>
                  <a:pt x="5213" y="2082"/>
                  <a:pt x="5212" y="2050"/>
                </a:cubicBezTo>
                <a:cubicBezTo>
                  <a:pt x="5211" y="2020"/>
                  <a:pt x="5210" y="1990"/>
                  <a:pt x="5213" y="1960"/>
                </a:cubicBezTo>
                <a:cubicBezTo>
                  <a:pt x="5209" y="1957"/>
                  <a:pt x="5206" y="1959"/>
                  <a:pt x="5203" y="1959"/>
                </a:cubicBezTo>
                <a:cubicBezTo>
                  <a:pt x="5188" y="1961"/>
                  <a:pt x="5173" y="1959"/>
                  <a:pt x="5159" y="1952"/>
                </a:cubicBezTo>
                <a:cubicBezTo>
                  <a:pt x="5152" y="1948"/>
                  <a:pt x="5148" y="1949"/>
                  <a:pt x="5144" y="1957"/>
                </a:cubicBezTo>
                <a:cubicBezTo>
                  <a:pt x="5141" y="1962"/>
                  <a:pt x="5137" y="1966"/>
                  <a:pt x="5134" y="1971"/>
                </a:cubicBezTo>
                <a:cubicBezTo>
                  <a:pt x="5107" y="2017"/>
                  <a:pt x="5077" y="2059"/>
                  <a:pt x="5044" y="2100"/>
                </a:cubicBezTo>
                <a:cubicBezTo>
                  <a:pt x="5014" y="2137"/>
                  <a:pt x="4982" y="2173"/>
                  <a:pt x="4945" y="2203"/>
                </a:cubicBezTo>
                <a:cubicBezTo>
                  <a:pt x="4920" y="2223"/>
                  <a:pt x="4894" y="2239"/>
                  <a:pt x="4865" y="2249"/>
                </a:cubicBezTo>
                <a:cubicBezTo>
                  <a:pt x="4801" y="2270"/>
                  <a:pt x="4749" y="2229"/>
                  <a:pt x="4734" y="2160"/>
                </a:cubicBezTo>
                <a:cubicBezTo>
                  <a:pt x="4730" y="2138"/>
                  <a:pt x="4728" y="2115"/>
                  <a:pt x="4727" y="2091"/>
                </a:cubicBezTo>
                <a:cubicBezTo>
                  <a:pt x="4721" y="2093"/>
                  <a:pt x="4717" y="2097"/>
                  <a:pt x="4714" y="2102"/>
                </a:cubicBezTo>
                <a:cubicBezTo>
                  <a:pt x="4690" y="2131"/>
                  <a:pt x="4664" y="2158"/>
                  <a:pt x="4638" y="2184"/>
                </a:cubicBezTo>
                <a:cubicBezTo>
                  <a:pt x="4578" y="2240"/>
                  <a:pt x="4514" y="2285"/>
                  <a:pt x="4441" y="2315"/>
                </a:cubicBezTo>
                <a:cubicBezTo>
                  <a:pt x="4415" y="2326"/>
                  <a:pt x="4388" y="2334"/>
                  <a:pt x="4360" y="2337"/>
                </a:cubicBezTo>
                <a:cubicBezTo>
                  <a:pt x="4308" y="2341"/>
                  <a:pt x="4269" y="2314"/>
                  <a:pt x="4238" y="2267"/>
                </a:cubicBezTo>
                <a:cubicBezTo>
                  <a:pt x="4212" y="2227"/>
                  <a:pt x="4202" y="2182"/>
                  <a:pt x="4201" y="2133"/>
                </a:cubicBezTo>
                <a:cubicBezTo>
                  <a:pt x="4199" y="2070"/>
                  <a:pt x="4209" y="2007"/>
                  <a:pt x="4225" y="1947"/>
                </a:cubicBezTo>
                <a:cubicBezTo>
                  <a:pt x="4235" y="1910"/>
                  <a:pt x="4246" y="1873"/>
                  <a:pt x="4259" y="1838"/>
                </a:cubicBezTo>
                <a:cubicBezTo>
                  <a:pt x="4275" y="1793"/>
                  <a:pt x="4292" y="1748"/>
                  <a:pt x="4311" y="1703"/>
                </a:cubicBezTo>
                <a:cubicBezTo>
                  <a:pt x="4339" y="1640"/>
                  <a:pt x="4369" y="1578"/>
                  <a:pt x="4399" y="1517"/>
                </a:cubicBezTo>
                <a:cubicBezTo>
                  <a:pt x="4421" y="1472"/>
                  <a:pt x="4444" y="1428"/>
                  <a:pt x="4467" y="1383"/>
                </a:cubicBezTo>
                <a:cubicBezTo>
                  <a:pt x="4490" y="1338"/>
                  <a:pt x="4514" y="1293"/>
                  <a:pt x="4538" y="1248"/>
                </a:cubicBezTo>
                <a:cubicBezTo>
                  <a:pt x="4543" y="1237"/>
                  <a:pt x="4551" y="1229"/>
                  <a:pt x="4554" y="1217"/>
                </a:cubicBezTo>
                <a:cubicBezTo>
                  <a:pt x="4551" y="1215"/>
                  <a:pt x="4549" y="1217"/>
                  <a:pt x="4546" y="1218"/>
                </a:cubicBezTo>
                <a:cubicBezTo>
                  <a:pt x="4526" y="1226"/>
                  <a:pt x="4505" y="1234"/>
                  <a:pt x="4485" y="1243"/>
                </a:cubicBezTo>
                <a:cubicBezTo>
                  <a:pt x="4468" y="1249"/>
                  <a:pt x="4457" y="1264"/>
                  <a:pt x="4452" y="1283"/>
                </a:cubicBezTo>
                <a:cubicBezTo>
                  <a:pt x="4442" y="1324"/>
                  <a:pt x="4424" y="1362"/>
                  <a:pt x="4413" y="1403"/>
                </a:cubicBezTo>
                <a:cubicBezTo>
                  <a:pt x="4405" y="1432"/>
                  <a:pt x="4386" y="1451"/>
                  <a:pt x="4358" y="1456"/>
                </a:cubicBezTo>
                <a:cubicBezTo>
                  <a:pt x="4327" y="1462"/>
                  <a:pt x="4296" y="1470"/>
                  <a:pt x="4262" y="1480"/>
                </a:cubicBezTo>
                <a:cubicBezTo>
                  <a:pt x="4294" y="1416"/>
                  <a:pt x="4330" y="1358"/>
                  <a:pt x="4360" y="1293"/>
                </a:cubicBezTo>
                <a:cubicBezTo>
                  <a:pt x="4341" y="1298"/>
                  <a:pt x="4325" y="1307"/>
                  <a:pt x="4309" y="1313"/>
                </a:cubicBezTo>
                <a:cubicBezTo>
                  <a:pt x="4299" y="1317"/>
                  <a:pt x="4294" y="1323"/>
                  <a:pt x="4290" y="1335"/>
                </a:cubicBezTo>
                <a:cubicBezTo>
                  <a:pt x="4271" y="1391"/>
                  <a:pt x="4249" y="1446"/>
                  <a:pt x="4225" y="1500"/>
                </a:cubicBezTo>
                <a:cubicBezTo>
                  <a:pt x="4224" y="1502"/>
                  <a:pt x="4223" y="1504"/>
                  <a:pt x="4223" y="1507"/>
                </a:cubicBezTo>
                <a:cubicBezTo>
                  <a:pt x="4205" y="1552"/>
                  <a:pt x="4184" y="1596"/>
                  <a:pt x="4163" y="1639"/>
                </a:cubicBezTo>
                <a:cubicBezTo>
                  <a:pt x="4130" y="1708"/>
                  <a:pt x="4094" y="1775"/>
                  <a:pt x="4056" y="1840"/>
                </a:cubicBezTo>
                <a:cubicBezTo>
                  <a:pt x="4036" y="1873"/>
                  <a:pt x="4015" y="1906"/>
                  <a:pt x="3993" y="1938"/>
                </a:cubicBezTo>
                <a:cubicBezTo>
                  <a:pt x="3947" y="2006"/>
                  <a:pt x="3899" y="2071"/>
                  <a:pt x="3847" y="2132"/>
                </a:cubicBezTo>
                <a:cubicBezTo>
                  <a:pt x="3814" y="2170"/>
                  <a:pt x="3781" y="2207"/>
                  <a:pt x="3745" y="2241"/>
                </a:cubicBezTo>
                <a:cubicBezTo>
                  <a:pt x="3671" y="2312"/>
                  <a:pt x="3592" y="2375"/>
                  <a:pt x="3505" y="2424"/>
                </a:cubicBezTo>
                <a:cubicBezTo>
                  <a:pt x="3441" y="2459"/>
                  <a:pt x="3374" y="2480"/>
                  <a:pt x="3303" y="2480"/>
                </a:cubicBezTo>
                <a:cubicBezTo>
                  <a:pt x="3271" y="2480"/>
                  <a:pt x="3241" y="2473"/>
                  <a:pt x="3212" y="2456"/>
                </a:cubicBezTo>
                <a:cubicBezTo>
                  <a:pt x="3195" y="2446"/>
                  <a:pt x="3179" y="2433"/>
                  <a:pt x="3166" y="2416"/>
                </a:cubicBezTo>
                <a:cubicBezTo>
                  <a:pt x="3135" y="2376"/>
                  <a:pt x="3119" y="2328"/>
                  <a:pt x="3116" y="2274"/>
                </a:cubicBezTo>
                <a:cubicBezTo>
                  <a:pt x="3114" y="2224"/>
                  <a:pt x="3119" y="2174"/>
                  <a:pt x="3133" y="2126"/>
                </a:cubicBezTo>
                <a:cubicBezTo>
                  <a:pt x="3152" y="2065"/>
                  <a:pt x="3179" y="2009"/>
                  <a:pt x="3214" y="1959"/>
                </a:cubicBezTo>
                <a:cubicBezTo>
                  <a:pt x="3227" y="1940"/>
                  <a:pt x="3240" y="1921"/>
                  <a:pt x="3253" y="1903"/>
                </a:cubicBezTo>
                <a:cubicBezTo>
                  <a:pt x="3282" y="1864"/>
                  <a:pt x="3312" y="1827"/>
                  <a:pt x="3345" y="1793"/>
                </a:cubicBezTo>
                <a:cubicBezTo>
                  <a:pt x="3413" y="1720"/>
                  <a:pt x="3487" y="1657"/>
                  <a:pt x="3566" y="1601"/>
                </a:cubicBezTo>
                <a:cubicBezTo>
                  <a:pt x="3617" y="1566"/>
                  <a:pt x="3668" y="1531"/>
                  <a:pt x="3720" y="1499"/>
                </a:cubicBezTo>
                <a:cubicBezTo>
                  <a:pt x="3806" y="1447"/>
                  <a:pt x="3894" y="1402"/>
                  <a:pt x="3983" y="1362"/>
                </a:cubicBezTo>
                <a:cubicBezTo>
                  <a:pt x="4033" y="1339"/>
                  <a:pt x="4083" y="1317"/>
                  <a:pt x="4133" y="1294"/>
                </a:cubicBezTo>
                <a:cubicBezTo>
                  <a:pt x="4149" y="1288"/>
                  <a:pt x="4160" y="1276"/>
                  <a:pt x="4168" y="1258"/>
                </a:cubicBezTo>
                <a:cubicBezTo>
                  <a:pt x="4195" y="1194"/>
                  <a:pt x="4227" y="1133"/>
                  <a:pt x="4258" y="1071"/>
                </a:cubicBezTo>
                <a:cubicBezTo>
                  <a:pt x="4280" y="1027"/>
                  <a:pt x="4303" y="985"/>
                  <a:pt x="4326" y="942"/>
                </a:cubicBezTo>
                <a:cubicBezTo>
                  <a:pt x="4350" y="900"/>
                  <a:pt x="4374" y="857"/>
                  <a:pt x="4398" y="816"/>
                </a:cubicBezTo>
                <a:cubicBezTo>
                  <a:pt x="4421" y="777"/>
                  <a:pt x="4444" y="738"/>
                  <a:pt x="4468" y="701"/>
                </a:cubicBezTo>
                <a:cubicBezTo>
                  <a:pt x="4495" y="660"/>
                  <a:pt x="4520" y="617"/>
                  <a:pt x="4549" y="577"/>
                </a:cubicBezTo>
                <a:cubicBezTo>
                  <a:pt x="4551" y="574"/>
                  <a:pt x="4554" y="571"/>
                  <a:pt x="4555" y="563"/>
                </a:cubicBezTo>
                <a:cubicBezTo>
                  <a:pt x="4545" y="569"/>
                  <a:pt x="4537" y="573"/>
                  <a:pt x="4529" y="578"/>
                </a:cubicBezTo>
                <a:cubicBezTo>
                  <a:pt x="4503" y="594"/>
                  <a:pt x="4476" y="605"/>
                  <a:pt x="4447" y="609"/>
                </a:cubicBezTo>
                <a:cubicBezTo>
                  <a:pt x="4410" y="614"/>
                  <a:pt x="4376" y="605"/>
                  <a:pt x="4345" y="581"/>
                </a:cubicBezTo>
                <a:cubicBezTo>
                  <a:pt x="4326" y="567"/>
                  <a:pt x="4310" y="550"/>
                  <a:pt x="4296" y="530"/>
                </a:cubicBezTo>
                <a:cubicBezTo>
                  <a:pt x="4280" y="508"/>
                  <a:pt x="4276" y="483"/>
                  <a:pt x="4277" y="455"/>
                </a:cubicBezTo>
                <a:cubicBezTo>
                  <a:pt x="4278" y="436"/>
                  <a:pt x="4281" y="417"/>
                  <a:pt x="4286" y="398"/>
                </a:cubicBezTo>
                <a:cubicBezTo>
                  <a:pt x="4289" y="384"/>
                  <a:pt x="4292" y="369"/>
                  <a:pt x="4292" y="354"/>
                </a:cubicBezTo>
                <a:cubicBezTo>
                  <a:pt x="4293" y="340"/>
                  <a:pt x="4288" y="331"/>
                  <a:pt x="4278" y="324"/>
                </a:cubicBezTo>
                <a:cubicBezTo>
                  <a:pt x="4264" y="314"/>
                  <a:pt x="4249" y="307"/>
                  <a:pt x="4233" y="302"/>
                </a:cubicBezTo>
                <a:cubicBezTo>
                  <a:pt x="4152" y="274"/>
                  <a:pt x="4071" y="272"/>
                  <a:pt x="3989" y="294"/>
                </a:cubicBezTo>
                <a:cubicBezTo>
                  <a:pt x="3924" y="312"/>
                  <a:pt x="3861" y="337"/>
                  <a:pt x="3803" y="376"/>
                </a:cubicBezTo>
                <a:cubicBezTo>
                  <a:pt x="3773" y="396"/>
                  <a:pt x="3745" y="420"/>
                  <a:pt x="3720" y="447"/>
                </a:cubicBezTo>
                <a:cubicBezTo>
                  <a:pt x="3691" y="479"/>
                  <a:pt x="3665" y="512"/>
                  <a:pt x="3645" y="552"/>
                </a:cubicBezTo>
                <a:cubicBezTo>
                  <a:pt x="3628" y="587"/>
                  <a:pt x="3616" y="623"/>
                  <a:pt x="3610" y="662"/>
                </a:cubicBezTo>
                <a:cubicBezTo>
                  <a:pt x="3607" y="688"/>
                  <a:pt x="3607" y="714"/>
                  <a:pt x="3614" y="739"/>
                </a:cubicBezTo>
                <a:cubicBezTo>
                  <a:pt x="3628" y="792"/>
                  <a:pt x="3659" y="827"/>
                  <a:pt x="3703" y="846"/>
                </a:cubicBezTo>
                <a:cubicBezTo>
                  <a:pt x="3753" y="867"/>
                  <a:pt x="3805" y="866"/>
                  <a:pt x="3856" y="852"/>
                </a:cubicBezTo>
                <a:cubicBezTo>
                  <a:pt x="3924" y="833"/>
                  <a:pt x="3986" y="798"/>
                  <a:pt x="4044" y="753"/>
                </a:cubicBezTo>
                <a:cubicBezTo>
                  <a:pt x="4099" y="709"/>
                  <a:pt x="4147" y="657"/>
                  <a:pt x="4189" y="597"/>
                </a:cubicBezTo>
                <a:cubicBezTo>
                  <a:pt x="4196" y="587"/>
                  <a:pt x="4204" y="578"/>
                  <a:pt x="4212" y="570"/>
                </a:cubicBezTo>
                <a:cubicBezTo>
                  <a:pt x="4225" y="556"/>
                  <a:pt x="4242" y="556"/>
                  <a:pt x="4254" y="569"/>
                </a:cubicBezTo>
                <a:cubicBezTo>
                  <a:pt x="4269" y="584"/>
                  <a:pt x="4272" y="605"/>
                  <a:pt x="4261" y="622"/>
                </a:cubicBezTo>
                <a:cubicBezTo>
                  <a:pt x="4242" y="654"/>
                  <a:pt x="4217" y="681"/>
                  <a:pt x="4193" y="708"/>
                </a:cubicBezTo>
                <a:cubicBezTo>
                  <a:pt x="4180" y="724"/>
                  <a:pt x="4166" y="739"/>
                  <a:pt x="4152" y="754"/>
                </a:cubicBezTo>
                <a:cubicBezTo>
                  <a:pt x="4088" y="821"/>
                  <a:pt x="4017" y="877"/>
                  <a:pt x="3944" y="930"/>
                </a:cubicBezTo>
                <a:cubicBezTo>
                  <a:pt x="3887" y="971"/>
                  <a:pt x="3830" y="1012"/>
                  <a:pt x="3777" y="1060"/>
                </a:cubicBezTo>
                <a:cubicBezTo>
                  <a:pt x="3741" y="1092"/>
                  <a:pt x="3707" y="1126"/>
                  <a:pt x="3674" y="1162"/>
                </a:cubicBezTo>
                <a:cubicBezTo>
                  <a:pt x="3637" y="1202"/>
                  <a:pt x="3602" y="1245"/>
                  <a:pt x="3569" y="1289"/>
                </a:cubicBezTo>
                <a:cubicBezTo>
                  <a:pt x="3532" y="1339"/>
                  <a:pt x="3496" y="1391"/>
                  <a:pt x="3463" y="1445"/>
                </a:cubicBezTo>
                <a:cubicBezTo>
                  <a:pt x="3425" y="1506"/>
                  <a:pt x="3389" y="1568"/>
                  <a:pt x="3356" y="1632"/>
                </a:cubicBezTo>
                <a:cubicBezTo>
                  <a:pt x="3333" y="1676"/>
                  <a:pt x="3311" y="1720"/>
                  <a:pt x="3287" y="1763"/>
                </a:cubicBezTo>
                <a:cubicBezTo>
                  <a:pt x="3264" y="1806"/>
                  <a:pt x="3241" y="1849"/>
                  <a:pt x="3216" y="1890"/>
                </a:cubicBezTo>
                <a:cubicBezTo>
                  <a:pt x="3194" y="1926"/>
                  <a:pt x="3171" y="1962"/>
                  <a:pt x="3147" y="1996"/>
                </a:cubicBezTo>
                <a:cubicBezTo>
                  <a:pt x="3122" y="2031"/>
                  <a:pt x="3096" y="2064"/>
                  <a:pt x="3069" y="2096"/>
                </a:cubicBezTo>
                <a:cubicBezTo>
                  <a:pt x="3054" y="2113"/>
                  <a:pt x="3042" y="2131"/>
                  <a:pt x="3028" y="2149"/>
                </a:cubicBezTo>
                <a:cubicBezTo>
                  <a:pt x="2999" y="2187"/>
                  <a:pt x="2971" y="2227"/>
                  <a:pt x="2942" y="2266"/>
                </a:cubicBezTo>
                <a:cubicBezTo>
                  <a:pt x="2906" y="2314"/>
                  <a:pt x="2870" y="2361"/>
                  <a:pt x="2831" y="2405"/>
                </a:cubicBezTo>
                <a:cubicBezTo>
                  <a:pt x="2804" y="2436"/>
                  <a:pt x="2776" y="2466"/>
                  <a:pt x="2747" y="2493"/>
                </a:cubicBezTo>
                <a:cubicBezTo>
                  <a:pt x="2711" y="2525"/>
                  <a:pt x="2672" y="2549"/>
                  <a:pt x="2630" y="2566"/>
                </a:cubicBezTo>
                <a:cubicBezTo>
                  <a:pt x="2573" y="2588"/>
                  <a:pt x="2525" y="2571"/>
                  <a:pt x="2489" y="2524"/>
                </a:cubicBezTo>
                <a:cubicBezTo>
                  <a:pt x="2455" y="2478"/>
                  <a:pt x="2445" y="2423"/>
                  <a:pt x="2450" y="2364"/>
                </a:cubicBezTo>
                <a:cubicBezTo>
                  <a:pt x="2452" y="2344"/>
                  <a:pt x="2456" y="2324"/>
                  <a:pt x="2460" y="2304"/>
                </a:cubicBezTo>
                <a:cubicBezTo>
                  <a:pt x="2469" y="2262"/>
                  <a:pt x="2483" y="2223"/>
                  <a:pt x="2503" y="2188"/>
                </a:cubicBezTo>
                <a:cubicBezTo>
                  <a:pt x="2538" y="2126"/>
                  <a:pt x="2574" y="2066"/>
                  <a:pt x="2617" y="2011"/>
                </a:cubicBezTo>
                <a:cubicBezTo>
                  <a:pt x="2629" y="1995"/>
                  <a:pt x="2640" y="1978"/>
                  <a:pt x="2652" y="1963"/>
                </a:cubicBezTo>
                <a:cubicBezTo>
                  <a:pt x="2690" y="1912"/>
                  <a:pt x="2729" y="1862"/>
                  <a:pt x="2758" y="1803"/>
                </a:cubicBezTo>
                <a:cubicBezTo>
                  <a:pt x="2767" y="1785"/>
                  <a:pt x="2775" y="1766"/>
                  <a:pt x="2780" y="1745"/>
                </a:cubicBezTo>
                <a:cubicBezTo>
                  <a:pt x="2783" y="1731"/>
                  <a:pt x="2783" y="1717"/>
                  <a:pt x="2778" y="1703"/>
                </a:cubicBezTo>
                <a:cubicBezTo>
                  <a:pt x="2774" y="1692"/>
                  <a:pt x="2767" y="1686"/>
                  <a:pt x="2756" y="1688"/>
                </a:cubicBezTo>
                <a:cubicBezTo>
                  <a:pt x="2741" y="1690"/>
                  <a:pt x="2728" y="1694"/>
                  <a:pt x="2714" y="1699"/>
                </a:cubicBezTo>
                <a:cubicBezTo>
                  <a:pt x="2689" y="1709"/>
                  <a:pt x="2665" y="1722"/>
                  <a:pt x="2643" y="1738"/>
                </a:cubicBezTo>
                <a:cubicBezTo>
                  <a:pt x="2597" y="1772"/>
                  <a:pt x="2555" y="1811"/>
                  <a:pt x="2516" y="1854"/>
                </a:cubicBezTo>
                <a:cubicBezTo>
                  <a:pt x="2465" y="1910"/>
                  <a:pt x="2419" y="1970"/>
                  <a:pt x="2375" y="2033"/>
                </a:cubicBezTo>
                <a:cubicBezTo>
                  <a:pt x="2352" y="2066"/>
                  <a:pt x="2330" y="2099"/>
                  <a:pt x="2308" y="2133"/>
                </a:cubicBezTo>
                <a:cubicBezTo>
                  <a:pt x="2283" y="2171"/>
                  <a:pt x="2259" y="2211"/>
                  <a:pt x="2235" y="2249"/>
                </a:cubicBezTo>
                <a:cubicBezTo>
                  <a:pt x="2199" y="2305"/>
                  <a:pt x="2163" y="2360"/>
                  <a:pt x="2128" y="2416"/>
                </a:cubicBezTo>
                <a:cubicBezTo>
                  <a:pt x="2105" y="2453"/>
                  <a:pt x="2082" y="2490"/>
                  <a:pt x="2060" y="2527"/>
                </a:cubicBezTo>
                <a:cubicBezTo>
                  <a:pt x="2040" y="2559"/>
                  <a:pt x="2022" y="2592"/>
                  <a:pt x="2003" y="2624"/>
                </a:cubicBezTo>
                <a:cubicBezTo>
                  <a:pt x="1995" y="2639"/>
                  <a:pt x="1984" y="2648"/>
                  <a:pt x="1969" y="2650"/>
                </a:cubicBezTo>
                <a:cubicBezTo>
                  <a:pt x="1909" y="2660"/>
                  <a:pt x="1849" y="2669"/>
                  <a:pt x="1788" y="2679"/>
                </a:cubicBezTo>
                <a:cubicBezTo>
                  <a:pt x="1787" y="2679"/>
                  <a:pt x="1786" y="2678"/>
                  <a:pt x="1784" y="2677"/>
                </a:cubicBezTo>
                <a:cubicBezTo>
                  <a:pt x="1787" y="2648"/>
                  <a:pt x="1790" y="2620"/>
                  <a:pt x="1808" y="2596"/>
                </a:cubicBezTo>
                <a:cubicBezTo>
                  <a:pt x="1822" y="2575"/>
                  <a:pt x="1834" y="2551"/>
                  <a:pt x="1847" y="2529"/>
                </a:cubicBezTo>
                <a:cubicBezTo>
                  <a:pt x="1866" y="2501"/>
                  <a:pt x="1882" y="2471"/>
                  <a:pt x="1900" y="2442"/>
                </a:cubicBezTo>
                <a:cubicBezTo>
                  <a:pt x="1938" y="2377"/>
                  <a:pt x="1978" y="2313"/>
                  <a:pt x="2015" y="2248"/>
                </a:cubicBezTo>
                <a:cubicBezTo>
                  <a:pt x="2037" y="2210"/>
                  <a:pt x="2060" y="2173"/>
                  <a:pt x="2082" y="2134"/>
                </a:cubicBezTo>
                <a:cubicBezTo>
                  <a:pt x="2108" y="2087"/>
                  <a:pt x="2137" y="2041"/>
                  <a:pt x="2162" y="1993"/>
                </a:cubicBezTo>
                <a:cubicBezTo>
                  <a:pt x="2185" y="1949"/>
                  <a:pt x="2209" y="1906"/>
                  <a:pt x="2225" y="1859"/>
                </a:cubicBezTo>
                <a:cubicBezTo>
                  <a:pt x="2232" y="1840"/>
                  <a:pt x="2239" y="1821"/>
                  <a:pt x="2243" y="1801"/>
                </a:cubicBezTo>
                <a:cubicBezTo>
                  <a:pt x="2245" y="1788"/>
                  <a:pt x="2245" y="1775"/>
                  <a:pt x="2242" y="1762"/>
                </a:cubicBezTo>
                <a:cubicBezTo>
                  <a:pt x="2237" y="1744"/>
                  <a:pt x="2226" y="1738"/>
                  <a:pt x="2210" y="1741"/>
                </a:cubicBezTo>
                <a:cubicBezTo>
                  <a:pt x="2189" y="1747"/>
                  <a:pt x="2170" y="1759"/>
                  <a:pt x="2152" y="1773"/>
                </a:cubicBezTo>
                <a:cubicBezTo>
                  <a:pt x="2126" y="1792"/>
                  <a:pt x="2103" y="1814"/>
                  <a:pt x="2080" y="1836"/>
                </a:cubicBezTo>
                <a:cubicBezTo>
                  <a:pt x="2023" y="1892"/>
                  <a:pt x="1970" y="1953"/>
                  <a:pt x="1920" y="2017"/>
                </a:cubicBezTo>
                <a:cubicBezTo>
                  <a:pt x="1884" y="2062"/>
                  <a:pt x="1849" y="2108"/>
                  <a:pt x="1815" y="2155"/>
                </a:cubicBezTo>
                <a:cubicBezTo>
                  <a:pt x="1779" y="2205"/>
                  <a:pt x="1744" y="2256"/>
                  <a:pt x="1710" y="2308"/>
                </a:cubicBezTo>
                <a:cubicBezTo>
                  <a:pt x="1674" y="2362"/>
                  <a:pt x="1638" y="2416"/>
                  <a:pt x="1603" y="2470"/>
                </a:cubicBezTo>
                <a:cubicBezTo>
                  <a:pt x="1569" y="2525"/>
                  <a:pt x="1534" y="2579"/>
                  <a:pt x="1499" y="2631"/>
                </a:cubicBezTo>
                <a:cubicBezTo>
                  <a:pt x="1483" y="2654"/>
                  <a:pt x="1470" y="2679"/>
                  <a:pt x="1453" y="2700"/>
                </a:cubicBezTo>
                <a:cubicBezTo>
                  <a:pt x="1438" y="2718"/>
                  <a:pt x="1420" y="2729"/>
                  <a:pt x="1399" y="2733"/>
                </a:cubicBezTo>
                <a:cubicBezTo>
                  <a:pt x="1335" y="2743"/>
                  <a:pt x="1271" y="2752"/>
                  <a:pt x="1207" y="2762"/>
                </a:cubicBezTo>
                <a:cubicBezTo>
                  <a:pt x="1206" y="2762"/>
                  <a:pt x="1205" y="2762"/>
                  <a:pt x="1203" y="2762"/>
                </a:cubicBezTo>
                <a:cubicBezTo>
                  <a:pt x="1202" y="2756"/>
                  <a:pt x="1206" y="2752"/>
                  <a:pt x="1209" y="2748"/>
                </a:cubicBezTo>
                <a:cubicBezTo>
                  <a:pt x="1227" y="2721"/>
                  <a:pt x="1243" y="2692"/>
                  <a:pt x="1258" y="2663"/>
                </a:cubicBezTo>
                <a:cubicBezTo>
                  <a:pt x="1287" y="2610"/>
                  <a:pt x="1318" y="2559"/>
                  <a:pt x="1348" y="2507"/>
                </a:cubicBezTo>
                <a:cubicBezTo>
                  <a:pt x="1370" y="2469"/>
                  <a:pt x="1393" y="2431"/>
                  <a:pt x="1416" y="2393"/>
                </a:cubicBezTo>
                <a:cubicBezTo>
                  <a:pt x="1452" y="2334"/>
                  <a:pt x="1488" y="2275"/>
                  <a:pt x="1523" y="2216"/>
                </a:cubicBezTo>
                <a:cubicBezTo>
                  <a:pt x="1546" y="2177"/>
                  <a:pt x="1569" y="2138"/>
                  <a:pt x="1592" y="2098"/>
                </a:cubicBezTo>
                <a:cubicBezTo>
                  <a:pt x="1619" y="2051"/>
                  <a:pt x="1645" y="2004"/>
                  <a:pt x="1671" y="1956"/>
                </a:cubicBezTo>
                <a:cubicBezTo>
                  <a:pt x="1688" y="1923"/>
                  <a:pt x="1699" y="1888"/>
                  <a:pt x="1707" y="1851"/>
                </a:cubicBezTo>
                <a:cubicBezTo>
                  <a:pt x="1709" y="1843"/>
                  <a:pt x="1709" y="1835"/>
                  <a:pt x="1709" y="1828"/>
                </a:cubicBezTo>
                <a:cubicBezTo>
                  <a:pt x="1709" y="1814"/>
                  <a:pt x="1706" y="1810"/>
                  <a:pt x="1694" y="1812"/>
                </a:cubicBezTo>
                <a:cubicBezTo>
                  <a:pt x="1678" y="1815"/>
                  <a:pt x="1664" y="1822"/>
                  <a:pt x="1650" y="1831"/>
                </a:cubicBezTo>
                <a:cubicBezTo>
                  <a:pt x="1627" y="1847"/>
                  <a:pt x="1607" y="1867"/>
                  <a:pt x="1586" y="1887"/>
                </a:cubicBezTo>
                <a:cubicBezTo>
                  <a:pt x="1543" y="1930"/>
                  <a:pt x="1503" y="1978"/>
                  <a:pt x="1465" y="2027"/>
                </a:cubicBezTo>
                <a:cubicBezTo>
                  <a:pt x="1417" y="2091"/>
                  <a:pt x="1368" y="2153"/>
                  <a:pt x="1322" y="2219"/>
                </a:cubicBezTo>
                <a:cubicBezTo>
                  <a:pt x="1300" y="2250"/>
                  <a:pt x="1276" y="2279"/>
                  <a:pt x="1256" y="2312"/>
                </a:cubicBezTo>
                <a:cubicBezTo>
                  <a:pt x="1244" y="2331"/>
                  <a:pt x="1224" y="2336"/>
                  <a:pt x="1208" y="2324"/>
                </a:cubicBezTo>
                <a:cubicBezTo>
                  <a:pt x="1193" y="2313"/>
                  <a:pt x="1187" y="2286"/>
                  <a:pt x="1196" y="2268"/>
                </a:cubicBezTo>
                <a:cubicBezTo>
                  <a:pt x="1198" y="2263"/>
                  <a:pt x="1201" y="2258"/>
                  <a:pt x="1205" y="2253"/>
                </a:cubicBezTo>
                <a:cubicBezTo>
                  <a:pt x="1228" y="2225"/>
                  <a:pt x="1248" y="2194"/>
                  <a:pt x="1270" y="2164"/>
                </a:cubicBezTo>
                <a:cubicBezTo>
                  <a:pt x="1318" y="2097"/>
                  <a:pt x="1366" y="2030"/>
                  <a:pt x="1416" y="1965"/>
                </a:cubicBezTo>
                <a:cubicBezTo>
                  <a:pt x="1460" y="1909"/>
                  <a:pt x="1507" y="1855"/>
                  <a:pt x="1556" y="1805"/>
                </a:cubicBezTo>
                <a:cubicBezTo>
                  <a:pt x="1592" y="1769"/>
                  <a:pt x="1631" y="1739"/>
                  <a:pt x="1679" y="1727"/>
                </a:cubicBezTo>
                <a:cubicBezTo>
                  <a:pt x="1713" y="1718"/>
                  <a:pt x="1744" y="1723"/>
                  <a:pt x="1772" y="1750"/>
                </a:cubicBezTo>
                <a:cubicBezTo>
                  <a:pt x="1785" y="1761"/>
                  <a:pt x="1793" y="1776"/>
                  <a:pt x="1800" y="1793"/>
                </a:cubicBezTo>
                <a:cubicBezTo>
                  <a:pt x="1818" y="1835"/>
                  <a:pt x="1822" y="1880"/>
                  <a:pt x="1819" y="1926"/>
                </a:cubicBezTo>
                <a:cubicBezTo>
                  <a:pt x="1817" y="1963"/>
                  <a:pt x="1807" y="1997"/>
                  <a:pt x="1796" y="2031"/>
                </a:cubicBezTo>
                <a:cubicBezTo>
                  <a:pt x="1794" y="2037"/>
                  <a:pt x="1792" y="2043"/>
                  <a:pt x="1792" y="2051"/>
                </a:cubicBezTo>
                <a:cubicBezTo>
                  <a:pt x="1799" y="2042"/>
                  <a:pt x="1807" y="2033"/>
                  <a:pt x="1814" y="2024"/>
                </a:cubicBezTo>
                <a:cubicBezTo>
                  <a:pt x="1842" y="1986"/>
                  <a:pt x="1872" y="1950"/>
                  <a:pt x="1902" y="1915"/>
                </a:cubicBezTo>
                <a:cubicBezTo>
                  <a:pt x="1948" y="1861"/>
                  <a:pt x="1995" y="1810"/>
                  <a:pt x="2045" y="1763"/>
                </a:cubicBezTo>
                <a:cubicBezTo>
                  <a:pt x="2083" y="1728"/>
                  <a:pt x="2123" y="1697"/>
                  <a:pt x="2168" y="1675"/>
                </a:cubicBezTo>
                <a:cubicBezTo>
                  <a:pt x="2199" y="1659"/>
                  <a:pt x="2232" y="1652"/>
                  <a:pt x="2266" y="1661"/>
                </a:cubicBezTo>
                <a:cubicBezTo>
                  <a:pt x="2314" y="1673"/>
                  <a:pt x="2344" y="1709"/>
                  <a:pt x="2356" y="1765"/>
                </a:cubicBezTo>
                <a:cubicBezTo>
                  <a:pt x="2363" y="1795"/>
                  <a:pt x="2361" y="1826"/>
                  <a:pt x="2358" y="1857"/>
                </a:cubicBezTo>
                <a:cubicBezTo>
                  <a:pt x="2356" y="1884"/>
                  <a:pt x="2350" y="1910"/>
                  <a:pt x="2343" y="1936"/>
                </a:cubicBezTo>
                <a:cubicBezTo>
                  <a:pt x="2348" y="1939"/>
                  <a:pt x="2349" y="1934"/>
                  <a:pt x="2351" y="1932"/>
                </a:cubicBezTo>
                <a:cubicBezTo>
                  <a:pt x="2375" y="1899"/>
                  <a:pt x="2401" y="1868"/>
                  <a:pt x="2427" y="1837"/>
                </a:cubicBezTo>
                <a:cubicBezTo>
                  <a:pt x="2482" y="1774"/>
                  <a:pt x="2539" y="1713"/>
                  <a:pt x="2603" y="1663"/>
                </a:cubicBezTo>
                <a:cubicBezTo>
                  <a:pt x="2642" y="1632"/>
                  <a:pt x="2684" y="1608"/>
                  <a:pt x="2732" y="1600"/>
                </a:cubicBezTo>
                <a:cubicBezTo>
                  <a:pt x="2764" y="1595"/>
                  <a:pt x="2794" y="1599"/>
                  <a:pt x="2823" y="1620"/>
                </a:cubicBezTo>
                <a:cubicBezTo>
                  <a:pt x="2844" y="1636"/>
                  <a:pt x="2857" y="1658"/>
                  <a:pt x="2865" y="1684"/>
                </a:cubicBezTo>
                <a:cubicBezTo>
                  <a:pt x="2880" y="1729"/>
                  <a:pt x="2879" y="1775"/>
                  <a:pt x="2876" y="1822"/>
                </a:cubicBezTo>
                <a:cubicBezTo>
                  <a:pt x="2871" y="1881"/>
                  <a:pt x="2853" y="1936"/>
                  <a:pt x="2829" y="1987"/>
                </a:cubicBezTo>
                <a:cubicBezTo>
                  <a:pt x="2807" y="2035"/>
                  <a:pt x="2780" y="2079"/>
                  <a:pt x="2752" y="2122"/>
                </a:cubicBezTo>
                <a:cubicBezTo>
                  <a:pt x="2738" y="2142"/>
                  <a:pt x="2725" y="2164"/>
                  <a:pt x="2711" y="2183"/>
                </a:cubicBezTo>
                <a:cubicBezTo>
                  <a:pt x="2680" y="2227"/>
                  <a:pt x="2650" y="2271"/>
                  <a:pt x="2618" y="2314"/>
                </a:cubicBezTo>
                <a:cubicBezTo>
                  <a:pt x="2600" y="2339"/>
                  <a:pt x="2582" y="2365"/>
                  <a:pt x="2564" y="2391"/>
                </a:cubicBezTo>
                <a:cubicBezTo>
                  <a:pt x="2556" y="2404"/>
                  <a:pt x="2550" y="2418"/>
                  <a:pt x="2545" y="2434"/>
                </a:cubicBezTo>
                <a:cubicBezTo>
                  <a:pt x="2539" y="2453"/>
                  <a:pt x="2544" y="2469"/>
                  <a:pt x="2554" y="2484"/>
                </a:cubicBezTo>
                <a:cubicBezTo>
                  <a:pt x="2559" y="2491"/>
                  <a:pt x="2567" y="2492"/>
                  <a:pt x="2574" y="2492"/>
                </a:cubicBezTo>
                <a:cubicBezTo>
                  <a:pt x="2606" y="2492"/>
                  <a:pt x="2635" y="2482"/>
                  <a:pt x="2663" y="2464"/>
                </a:cubicBezTo>
                <a:cubicBezTo>
                  <a:pt x="2691" y="2445"/>
                  <a:pt x="2717" y="2421"/>
                  <a:pt x="2741" y="2397"/>
                </a:cubicBezTo>
                <a:cubicBezTo>
                  <a:pt x="2782" y="2356"/>
                  <a:pt x="2818" y="2309"/>
                  <a:pt x="2853" y="2261"/>
                </a:cubicBezTo>
                <a:cubicBezTo>
                  <a:pt x="2880" y="2223"/>
                  <a:pt x="2906" y="2184"/>
                  <a:pt x="2936" y="2147"/>
                </a:cubicBezTo>
                <a:cubicBezTo>
                  <a:pt x="2947" y="2133"/>
                  <a:pt x="2956" y="2117"/>
                  <a:pt x="2967" y="2102"/>
                </a:cubicBezTo>
                <a:cubicBezTo>
                  <a:pt x="3000" y="2054"/>
                  <a:pt x="3040" y="2014"/>
                  <a:pt x="3074" y="1967"/>
                </a:cubicBezTo>
                <a:cubicBezTo>
                  <a:pt x="3086" y="1949"/>
                  <a:pt x="3099" y="1932"/>
                  <a:pt x="3110" y="1913"/>
                </a:cubicBezTo>
                <a:cubicBezTo>
                  <a:pt x="3128" y="1885"/>
                  <a:pt x="3146" y="1857"/>
                  <a:pt x="3163" y="1829"/>
                </a:cubicBezTo>
                <a:cubicBezTo>
                  <a:pt x="3202" y="1762"/>
                  <a:pt x="3240" y="1694"/>
                  <a:pt x="3276" y="1626"/>
                </a:cubicBezTo>
                <a:cubicBezTo>
                  <a:pt x="3298" y="1584"/>
                  <a:pt x="3321" y="1542"/>
                  <a:pt x="3344" y="1501"/>
                </a:cubicBezTo>
                <a:cubicBezTo>
                  <a:pt x="3367" y="1461"/>
                  <a:pt x="3390" y="1421"/>
                  <a:pt x="3414" y="1382"/>
                </a:cubicBezTo>
                <a:cubicBezTo>
                  <a:pt x="3447" y="1329"/>
                  <a:pt x="3482" y="1279"/>
                  <a:pt x="3519" y="1230"/>
                </a:cubicBezTo>
                <a:cubicBezTo>
                  <a:pt x="3553" y="1187"/>
                  <a:pt x="3587" y="1145"/>
                  <a:pt x="3624" y="1105"/>
                </a:cubicBezTo>
                <a:cubicBezTo>
                  <a:pt x="3672" y="1054"/>
                  <a:pt x="3722" y="1005"/>
                  <a:pt x="3775" y="961"/>
                </a:cubicBezTo>
                <a:cubicBezTo>
                  <a:pt x="3780" y="957"/>
                  <a:pt x="3785" y="953"/>
                  <a:pt x="3792" y="946"/>
                </a:cubicBezTo>
                <a:cubicBezTo>
                  <a:pt x="3773" y="944"/>
                  <a:pt x="3758" y="943"/>
                  <a:pt x="3742" y="940"/>
                </a:cubicBezTo>
                <a:cubicBezTo>
                  <a:pt x="3684" y="932"/>
                  <a:pt x="3632" y="907"/>
                  <a:pt x="3592" y="856"/>
                </a:cubicBezTo>
                <a:cubicBezTo>
                  <a:pt x="3562" y="817"/>
                  <a:pt x="3544" y="770"/>
                  <a:pt x="3541" y="717"/>
                </a:cubicBezTo>
                <a:cubicBezTo>
                  <a:pt x="3538" y="666"/>
                  <a:pt x="3545" y="617"/>
                  <a:pt x="3564" y="570"/>
                </a:cubicBezTo>
                <a:cubicBezTo>
                  <a:pt x="3568" y="560"/>
                  <a:pt x="3571" y="549"/>
                  <a:pt x="3575" y="538"/>
                </a:cubicBezTo>
                <a:cubicBezTo>
                  <a:pt x="3599" y="482"/>
                  <a:pt x="3632" y="436"/>
                  <a:pt x="3672" y="394"/>
                </a:cubicBezTo>
                <a:cubicBezTo>
                  <a:pt x="3707" y="357"/>
                  <a:pt x="3746" y="325"/>
                  <a:pt x="3787" y="298"/>
                </a:cubicBezTo>
                <a:cubicBezTo>
                  <a:pt x="3857" y="252"/>
                  <a:pt x="3931" y="222"/>
                  <a:pt x="4010" y="210"/>
                </a:cubicBezTo>
                <a:cubicBezTo>
                  <a:pt x="4095" y="197"/>
                  <a:pt x="4179" y="205"/>
                  <a:pt x="4261" y="234"/>
                </a:cubicBezTo>
                <a:cubicBezTo>
                  <a:pt x="4318" y="254"/>
                  <a:pt x="4366" y="290"/>
                  <a:pt x="4402" y="346"/>
                </a:cubicBezTo>
                <a:cubicBezTo>
                  <a:pt x="4411" y="362"/>
                  <a:pt x="4416" y="378"/>
                  <a:pt x="4418" y="396"/>
                </a:cubicBezTo>
                <a:cubicBezTo>
                  <a:pt x="4421" y="419"/>
                  <a:pt x="4418" y="442"/>
                  <a:pt x="4413" y="464"/>
                </a:cubicBezTo>
                <a:cubicBezTo>
                  <a:pt x="4410" y="480"/>
                  <a:pt x="4406" y="495"/>
                  <a:pt x="4404" y="510"/>
                </a:cubicBezTo>
                <a:cubicBezTo>
                  <a:pt x="4402" y="526"/>
                  <a:pt x="4406" y="531"/>
                  <a:pt x="4419" y="532"/>
                </a:cubicBezTo>
                <a:cubicBezTo>
                  <a:pt x="4446" y="534"/>
                  <a:pt x="4471" y="528"/>
                  <a:pt x="4495" y="516"/>
                </a:cubicBezTo>
                <a:cubicBezTo>
                  <a:pt x="4514" y="506"/>
                  <a:pt x="4532" y="494"/>
                  <a:pt x="4549" y="481"/>
                </a:cubicBezTo>
                <a:cubicBezTo>
                  <a:pt x="4577" y="459"/>
                  <a:pt x="4604" y="434"/>
                  <a:pt x="4630" y="408"/>
                </a:cubicBezTo>
                <a:cubicBezTo>
                  <a:pt x="4682" y="353"/>
                  <a:pt x="4733" y="296"/>
                  <a:pt x="4782" y="236"/>
                </a:cubicBezTo>
                <a:cubicBezTo>
                  <a:pt x="4806" y="207"/>
                  <a:pt x="4831" y="180"/>
                  <a:pt x="4854" y="149"/>
                </a:cubicBezTo>
                <a:cubicBezTo>
                  <a:pt x="4871" y="125"/>
                  <a:pt x="4893" y="112"/>
                  <a:pt x="4921" y="114"/>
                </a:cubicBezTo>
                <a:cubicBezTo>
                  <a:pt x="4933" y="114"/>
                  <a:pt x="4945" y="114"/>
                  <a:pt x="4958" y="114"/>
                </a:cubicBezTo>
                <a:cubicBezTo>
                  <a:pt x="4961" y="114"/>
                  <a:pt x="4965" y="112"/>
                  <a:pt x="4968" y="117"/>
                </a:cubicBezTo>
                <a:cubicBezTo>
                  <a:pt x="4956" y="133"/>
                  <a:pt x="4944" y="148"/>
                  <a:pt x="4932" y="164"/>
                </a:cubicBezTo>
                <a:cubicBezTo>
                  <a:pt x="4915" y="186"/>
                  <a:pt x="4897" y="207"/>
                  <a:pt x="4879" y="229"/>
                </a:cubicBezTo>
                <a:cubicBezTo>
                  <a:pt x="4835" y="285"/>
                  <a:pt x="4793" y="343"/>
                  <a:pt x="4750" y="400"/>
                </a:cubicBezTo>
                <a:cubicBezTo>
                  <a:pt x="4737" y="418"/>
                  <a:pt x="4724" y="437"/>
                  <a:pt x="4711" y="456"/>
                </a:cubicBezTo>
                <a:cubicBezTo>
                  <a:pt x="4679" y="503"/>
                  <a:pt x="4648" y="551"/>
                  <a:pt x="4619" y="601"/>
                </a:cubicBezTo>
                <a:cubicBezTo>
                  <a:pt x="4594" y="643"/>
                  <a:pt x="4571" y="685"/>
                  <a:pt x="4548" y="728"/>
                </a:cubicBezTo>
                <a:cubicBezTo>
                  <a:pt x="4524" y="774"/>
                  <a:pt x="4502" y="820"/>
                  <a:pt x="4480" y="868"/>
                </a:cubicBezTo>
                <a:cubicBezTo>
                  <a:pt x="4454" y="923"/>
                  <a:pt x="4430" y="980"/>
                  <a:pt x="4407" y="1037"/>
                </a:cubicBezTo>
                <a:cubicBezTo>
                  <a:pt x="4383" y="1093"/>
                  <a:pt x="4360" y="1149"/>
                  <a:pt x="4339" y="1207"/>
                </a:cubicBezTo>
                <a:cubicBezTo>
                  <a:pt x="4338" y="1209"/>
                  <a:pt x="4337" y="1212"/>
                  <a:pt x="4336" y="1215"/>
                </a:cubicBezTo>
                <a:cubicBezTo>
                  <a:pt x="4340" y="1219"/>
                  <a:pt x="4343" y="1215"/>
                  <a:pt x="4346" y="1214"/>
                </a:cubicBezTo>
                <a:cubicBezTo>
                  <a:pt x="4359" y="1210"/>
                  <a:pt x="4371" y="1205"/>
                  <a:pt x="4383" y="1201"/>
                </a:cubicBezTo>
                <a:cubicBezTo>
                  <a:pt x="4400" y="1195"/>
                  <a:pt x="4414" y="1186"/>
                  <a:pt x="4424" y="1170"/>
                </a:cubicBezTo>
                <a:cubicBezTo>
                  <a:pt x="4434" y="1154"/>
                  <a:pt x="4444" y="1139"/>
                  <a:pt x="4451" y="1122"/>
                </a:cubicBezTo>
                <a:cubicBezTo>
                  <a:pt x="4479" y="1058"/>
                  <a:pt x="4512" y="999"/>
                  <a:pt x="4546" y="940"/>
                </a:cubicBezTo>
                <a:cubicBezTo>
                  <a:pt x="4559" y="918"/>
                  <a:pt x="4571" y="896"/>
                  <a:pt x="4584" y="874"/>
                </a:cubicBezTo>
                <a:cubicBezTo>
                  <a:pt x="4604" y="841"/>
                  <a:pt x="4622" y="806"/>
                  <a:pt x="4641" y="773"/>
                </a:cubicBezTo>
                <a:cubicBezTo>
                  <a:pt x="4650" y="756"/>
                  <a:pt x="4660" y="740"/>
                  <a:pt x="4670" y="724"/>
                </a:cubicBezTo>
                <a:cubicBezTo>
                  <a:pt x="4680" y="729"/>
                  <a:pt x="4688" y="735"/>
                  <a:pt x="4697" y="740"/>
                </a:cubicBezTo>
                <a:cubicBezTo>
                  <a:pt x="4702" y="744"/>
                  <a:pt x="4704" y="747"/>
                  <a:pt x="4701" y="754"/>
                </a:cubicBezTo>
                <a:cubicBezTo>
                  <a:pt x="4683" y="789"/>
                  <a:pt x="4665" y="825"/>
                  <a:pt x="4648" y="860"/>
                </a:cubicBezTo>
                <a:cubicBezTo>
                  <a:pt x="4645" y="866"/>
                  <a:pt x="4642" y="871"/>
                  <a:pt x="4640" y="876"/>
                </a:cubicBezTo>
                <a:cubicBezTo>
                  <a:pt x="4621" y="915"/>
                  <a:pt x="4602" y="955"/>
                  <a:pt x="4582" y="994"/>
                </a:cubicBezTo>
                <a:cubicBezTo>
                  <a:pt x="4560" y="1039"/>
                  <a:pt x="4538" y="1085"/>
                  <a:pt x="4519" y="1132"/>
                </a:cubicBezTo>
                <a:cubicBezTo>
                  <a:pt x="4517" y="1137"/>
                  <a:pt x="4515" y="1142"/>
                  <a:pt x="4513" y="1146"/>
                </a:cubicBezTo>
                <a:cubicBezTo>
                  <a:pt x="4515" y="1150"/>
                  <a:pt x="4517" y="1148"/>
                  <a:pt x="4519" y="1148"/>
                </a:cubicBezTo>
                <a:cubicBezTo>
                  <a:pt x="4545" y="1137"/>
                  <a:pt x="4572" y="1126"/>
                  <a:pt x="4598" y="1116"/>
                </a:cubicBezTo>
                <a:cubicBezTo>
                  <a:pt x="4607" y="1112"/>
                  <a:pt x="4614" y="1106"/>
                  <a:pt x="4619" y="1096"/>
                </a:cubicBezTo>
                <a:cubicBezTo>
                  <a:pt x="4648" y="1036"/>
                  <a:pt x="4681" y="978"/>
                  <a:pt x="4713" y="920"/>
                </a:cubicBezTo>
                <a:cubicBezTo>
                  <a:pt x="4735" y="882"/>
                  <a:pt x="4758" y="844"/>
                  <a:pt x="4782" y="807"/>
                </a:cubicBezTo>
                <a:cubicBezTo>
                  <a:pt x="4817" y="753"/>
                  <a:pt x="4852" y="699"/>
                  <a:pt x="4888" y="647"/>
                </a:cubicBezTo>
                <a:cubicBezTo>
                  <a:pt x="4922" y="599"/>
                  <a:pt x="4957" y="552"/>
                  <a:pt x="4992" y="506"/>
                </a:cubicBezTo>
                <a:cubicBezTo>
                  <a:pt x="5037" y="447"/>
                  <a:pt x="5085" y="389"/>
                  <a:pt x="5133" y="334"/>
                </a:cubicBezTo>
                <a:cubicBezTo>
                  <a:pt x="5166" y="296"/>
                  <a:pt x="5200" y="258"/>
                  <a:pt x="5235" y="223"/>
                </a:cubicBezTo>
                <a:cubicBezTo>
                  <a:pt x="5299" y="157"/>
                  <a:pt x="5367" y="99"/>
                  <a:pt x="5444" y="57"/>
                </a:cubicBezTo>
                <a:cubicBezTo>
                  <a:pt x="5482" y="36"/>
                  <a:pt x="5521" y="17"/>
                  <a:pt x="5563" y="10"/>
                </a:cubicBezTo>
                <a:cubicBezTo>
                  <a:pt x="5612" y="0"/>
                  <a:pt x="5660" y="9"/>
                  <a:pt x="5700" y="46"/>
                </a:cubicBezTo>
                <a:cubicBezTo>
                  <a:pt x="5727" y="70"/>
                  <a:pt x="5743" y="103"/>
                  <a:pt x="5748" y="142"/>
                </a:cubicBezTo>
                <a:cubicBezTo>
                  <a:pt x="5754" y="189"/>
                  <a:pt x="5748" y="235"/>
                  <a:pt x="5733" y="279"/>
                </a:cubicBezTo>
                <a:cubicBezTo>
                  <a:pt x="5725" y="304"/>
                  <a:pt x="5718" y="329"/>
                  <a:pt x="5707" y="352"/>
                </a:cubicBezTo>
                <a:cubicBezTo>
                  <a:pt x="5684" y="397"/>
                  <a:pt x="5658" y="438"/>
                  <a:pt x="5628" y="477"/>
                </a:cubicBezTo>
                <a:cubicBezTo>
                  <a:pt x="5615" y="493"/>
                  <a:pt x="5603" y="510"/>
                  <a:pt x="5590" y="526"/>
                </a:cubicBezTo>
                <a:cubicBezTo>
                  <a:pt x="5550" y="577"/>
                  <a:pt x="5506" y="625"/>
                  <a:pt x="5461" y="669"/>
                </a:cubicBezTo>
                <a:cubicBezTo>
                  <a:pt x="5402" y="727"/>
                  <a:pt x="5340" y="780"/>
                  <a:pt x="5275" y="829"/>
                </a:cubicBezTo>
                <a:cubicBezTo>
                  <a:pt x="5234" y="860"/>
                  <a:pt x="5192" y="890"/>
                  <a:pt x="5150" y="918"/>
                </a:cubicBezTo>
                <a:cubicBezTo>
                  <a:pt x="5088" y="958"/>
                  <a:pt x="5024" y="996"/>
                  <a:pt x="4959" y="1031"/>
                </a:cubicBezTo>
                <a:cubicBezTo>
                  <a:pt x="4907" y="1060"/>
                  <a:pt x="4853" y="1086"/>
                  <a:pt x="4799" y="1112"/>
                </a:cubicBezTo>
                <a:cubicBezTo>
                  <a:pt x="4787" y="1118"/>
                  <a:pt x="4775" y="1124"/>
                  <a:pt x="4763" y="1130"/>
                </a:cubicBezTo>
                <a:cubicBezTo>
                  <a:pt x="4756" y="1133"/>
                  <a:pt x="4751" y="1140"/>
                  <a:pt x="4747" y="1148"/>
                </a:cubicBezTo>
                <a:cubicBezTo>
                  <a:pt x="4728" y="1185"/>
                  <a:pt x="4710" y="1223"/>
                  <a:pt x="4690" y="1260"/>
                </a:cubicBezTo>
                <a:cubicBezTo>
                  <a:pt x="4666" y="1306"/>
                  <a:pt x="4642" y="1354"/>
                  <a:pt x="4618" y="1401"/>
                </a:cubicBezTo>
                <a:cubicBezTo>
                  <a:pt x="4594" y="1447"/>
                  <a:pt x="4571" y="1493"/>
                  <a:pt x="4548" y="1539"/>
                </a:cubicBezTo>
                <a:cubicBezTo>
                  <a:pt x="4524" y="1587"/>
                  <a:pt x="4501" y="1635"/>
                  <a:pt x="4478" y="1684"/>
                </a:cubicBezTo>
                <a:cubicBezTo>
                  <a:pt x="4454" y="1734"/>
                  <a:pt x="4431" y="1786"/>
                  <a:pt x="4409" y="1837"/>
                </a:cubicBezTo>
                <a:cubicBezTo>
                  <a:pt x="4381" y="1898"/>
                  <a:pt x="4358" y="1961"/>
                  <a:pt x="4335" y="2024"/>
                </a:cubicBezTo>
                <a:cubicBezTo>
                  <a:pt x="4318" y="2068"/>
                  <a:pt x="4308" y="2114"/>
                  <a:pt x="4296" y="2160"/>
                </a:cubicBezTo>
                <a:cubicBezTo>
                  <a:pt x="4290" y="2183"/>
                  <a:pt x="4291" y="2207"/>
                  <a:pt x="4302" y="2229"/>
                </a:cubicBezTo>
                <a:cubicBezTo>
                  <a:pt x="4311" y="2247"/>
                  <a:pt x="4324" y="2257"/>
                  <a:pt x="4342" y="2257"/>
                </a:cubicBezTo>
                <a:cubicBezTo>
                  <a:pt x="4364" y="2258"/>
                  <a:pt x="4386" y="2254"/>
                  <a:pt x="4408" y="2247"/>
                </a:cubicBezTo>
                <a:cubicBezTo>
                  <a:pt x="4452" y="2234"/>
                  <a:pt x="4493" y="2211"/>
                  <a:pt x="4531" y="2182"/>
                </a:cubicBezTo>
                <a:cubicBezTo>
                  <a:pt x="4586" y="2140"/>
                  <a:pt x="4634" y="2090"/>
                  <a:pt x="4679" y="2035"/>
                </a:cubicBezTo>
                <a:cubicBezTo>
                  <a:pt x="4707" y="2001"/>
                  <a:pt x="4732" y="1965"/>
                  <a:pt x="4757" y="1930"/>
                </a:cubicBezTo>
                <a:cubicBezTo>
                  <a:pt x="4762" y="1922"/>
                  <a:pt x="4766" y="1914"/>
                  <a:pt x="4770" y="1905"/>
                </a:cubicBezTo>
                <a:cubicBezTo>
                  <a:pt x="4781" y="1883"/>
                  <a:pt x="4792" y="1861"/>
                  <a:pt x="4803" y="1840"/>
                </a:cubicBezTo>
                <a:cubicBezTo>
                  <a:pt x="4819" y="1808"/>
                  <a:pt x="4839" y="1781"/>
                  <a:pt x="4860" y="1754"/>
                </a:cubicBezTo>
                <a:cubicBezTo>
                  <a:pt x="4874" y="1736"/>
                  <a:pt x="4888" y="1718"/>
                  <a:pt x="4904" y="1701"/>
                </a:cubicBezTo>
                <a:cubicBezTo>
                  <a:pt x="4959" y="1639"/>
                  <a:pt x="5021" y="1590"/>
                  <a:pt x="5093" y="1556"/>
                </a:cubicBezTo>
                <a:cubicBezTo>
                  <a:pt x="5111" y="1548"/>
                  <a:pt x="5130" y="1539"/>
                  <a:pt x="5150" y="1535"/>
                </a:cubicBezTo>
                <a:cubicBezTo>
                  <a:pt x="5188" y="1528"/>
                  <a:pt x="5220" y="1537"/>
                  <a:pt x="5242" y="1577"/>
                </a:cubicBezTo>
                <a:cubicBezTo>
                  <a:pt x="5255" y="1600"/>
                  <a:pt x="5257" y="1626"/>
                  <a:pt x="5257" y="1653"/>
                </a:cubicBezTo>
                <a:cubicBezTo>
                  <a:pt x="5256" y="1690"/>
                  <a:pt x="5246" y="1725"/>
                  <a:pt x="5235" y="1759"/>
                </a:cubicBezTo>
                <a:cubicBezTo>
                  <a:pt x="5225" y="1789"/>
                  <a:pt x="5215" y="1817"/>
                  <a:pt x="5201" y="1845"/>
                </a:cubicBezTo>
                <a:cubicBezTo>
                  <a:pt x="5198" y="1852"/>
                  <a:pt x="5195" y="1859"/>
                  <a:pt x="5192" y="1867"/>
                </a:cubicBezTo>
                <a:cubicBezTo>
                  <a:pt x="5190" y="1872"/>
                  <a:pt x="5185" y="1877"/>
                  <a:pt x="5188" y="1882"/>
                </a:cubicBezTo>
                <a:cubicBezTo>
                  <a:pt x="5191" y="1887"/>
                  <a:pt x="5197" y="1885"/>
                  <a:pt x="5202" y="1885"/>
                </a:cubicBezTo>
                <a:cubicBezTo>
                  <a:pt x="5211" y="1883"/>
                  <a:pt x="5218" y="1879"/>
                  <a:pt x="5224" y="1872"/>
                </a:cubicBezTo>
                <a:cubicBezTo>
                  <a:pt x="5234" y="1862"/>
                  <a:pt x="5244" y="1851"/>
                  <a:pt x="5252" y="1838"/>
                </a:cubicBezTo>
                <a:cubicBezTo>
                  <a:pt x="5264" y="1815"/>
                  <a:pt x="5278" y="1793"/>
                  <a:pt x="5292" y="1772"/>
                </a:cubicBezTo>
                <a:cubicBezTo>
                  <a:pt x="5346" y="1690"/>
                  <a:pt x="5410" y="1622"/>
                  <a:pt x="5484" y="1567"/>
                </a:cubicBezTo>
                <a:cubicBezTo>
                  <a:pt x="5528" y="1535"/>
                  <a:pt x="5575" y="1509"/>
                  <a:pt x="5623" y="1489"/>
                </a:cubicBezTo>
                <a:cubicBezTo>
                  <a:pt x="5644" y="1480"/>
                  <a:pt x="5666" y="1477"/>
                  <a:pt x="5687" y="1477"/>
                </a:cubicBezTo>
                <a:cubicBezTo>
                  <a:pt x="5717" y="1477"/>
                  <a:pt x="5740" y="1492"/>
                  <a:pt x="5753" y="1526"/>
                </a:cubicBezTo>
                <a:cubicBezTo>
                  <a:pt x="5763" y="1515"/>
                  <a:pt x="5768" y="1502"/>
                  <a:pt x="5775" y="1491"/>
                </a:cubicBezTo>
                <a:cubicBezTo>
                  <a:pt x="5796" y="1459"/>
                  <a:pt x="5822" y="1445"/>
                  <a:pt x="5856" y="1447"/>
                </a:cubicBezTo>
                <a:cubicBezTo>
                  <a:pt x="5866" y="1448"/>
                  <a:pt x="5875" y="1446"/>
                  <a:pt x="5885" y="1445"/>
                </a:cubicBezTo>
                <a:cubicBezTo>
                  <a:pt x="5906" y="1442"/>
                  <a:pt x="5928" y="1444"/>
                  <a:pt x="5951" y="1443"/>
                </a:cubicBezTo>
                <a:cubicBezTo>
                  <a:pt x="5938" y="1469"/>
                  <a:pt x="5927" y="1492"/>
                  <a:pt x="5914" y="1514"/>
                </a:cubicBezTo>
                <a:cubicBezTo>
                  <a:pt x="5899" y="1539"/>
                  <a:pt x="5886" y="1565"/>
                  <a:pt x="5871" y="1590"/>
                </a:cubicBezTo>
                <a:cubicBezTo>
                  <a:pt x="5851" y="1623"/>
                  <a:pt x="5833" y="1658"/>
                  <a:pt x="5814" y="1693"/>
                </a:cubicBezTo>
                <a:cubicBezTo>
                  <a:pt x="5777" y="1758"/>
                  <a:pt x="5740" y="1823"/>
                  <a:pt x="5703" y="1888"/>
                </a:cubicBezTo>
                <a:cubicBezTo>
                  <a:pt x="5688" y="1915"/>
                  <a:pt x="5672" y="1942"/>
                  <a:pt x="5656" y="1969"/>
                </a:cubicBezTo>
                <a:cubicBezTo>
                  <a:pt x="5644" y="1989"/>
                  <a:pt x="5636" y="2011"/>
                  <a:pt x="5628" y="2033"/>
                </a:cubicBezTo>
                <a:cubicBezTo>
                  <a:pt x="5625" y="2039"/>
                  <a:pt x="5624" y="2047"/>
                  <a:pt x="5624" y="2054"/>
                </a:cubicBezTo>
                <a:cubicBezTo>
                  <a:pt x="5624" y="2068"/>
                  <a:pt x="5635" y="2075"/>
                  <a:pt x="5645" y="2069"/>
                </a:cubicBezTo>
                <a:cubicBezTo>
                  <a:pt x="5658" y="2061"/>
                  <a:pt x="5671" y="2052"/>
                  <a:pt x="5682" y="2040"/>
                </a:cubicBezTo>
                <a:cubicBezTo>
                  <a:pt x="5710" y="2009"/>
                  <a:pt x="5735" y="1976"/>
                  <a:pt x="5760" y="1942"/>
                </a:cubicBezTo>
                <a:cubicBezTo>
                  <a:pt x="5810" y="1877"/>
                  <a:pt x="5857" y="1809"/>
                  <a:pt x="5904" y="1741"/>
                </a:cubicBezTo>
                <a:cubicBezTo>
                  <a:pt x="5938" y="1693"/>
                  <a:pt x="5974" y="1646"/>
                  <a:pt x="6010" y="1600"/>
                </a:cubicBezTo>
                <a:cubicBezTo>
                  <a:pt x="6042" y="1559"/>
                  <a:pt x="6075" y="1520"/>
                  <a:pt x="6110" y="1484"/>
                </a:cubicBezTo>
                <a:cubicBezTo>
                  <a:pt x="6138" y="1454"/>
                  <a:pt x="6168" y="1426"/>
                  <a:pt x="6203" y="1406"/>
                </a:cubicBezTo>
                <a:cubicBezTo>
                  <a:pt x="6217" y="1399"/>
                  <a:pt x="6231" y="1393"/>
                  <a:pt x="6247" y="1391"/>
                </a:cubicBezTo>
                <a:cubicBezTo>
                  <a:pt x="6282" y="1386"/>
                  <a:pt x="6311" y="1406"/>
                  <a:pt x="6325" y="1444"/>
                </a:cubicBezTo>
                <a:cubicBezTo>
                  <a:pt x="6338" y="1478"/>
                  <a:pt x="6338" y="1513"/>
                  <a:pt x="6332" y="1548"/>
                </a:cubicBezTo>
                <a:cubicBezTo>
                  <a:pt x="6331" y="1551"/>
                  <a:pt x="6331" y="1553"/>
                  <a:pt x="6331" y="1555"/>
                </a:cubicBezTo>
                <a:cubicBezTo>
                  <a:pt x="6331" y="1556"/>
                  <a:pt x="6331" y="1556"/>
                  <a:pt x="6331" y="1557"/>
                </a:cubicBezTo>
                <a:cubicBezTo>
                  <a:pt x="6335" y="1559"/>
                  <a:pt x="6337" y="1555"/>
                  <a:pt x="6338" y="1552"/>
                </a:cubicBezTo>
                <a:cubicBezTo>
                  <a:pt x="6363" y="1520"/>
                  <a:pt x="6389" y="1489"/>
                  <a:pt x="6415" y="1458"/>
                </a:cubicBezTo>
                <a:cubicBezTo>
                  <a:pt x="6438" y="1433"/>
                  <a:pt x="6461" y="1408"/>
                  <a:pt x="6487" y="1387"/>
                </a:cubicBezTo>
                <a:cubicBezTo>
                  <a:pt x="6515" y="1365"/>
                  <a:pt x="6546" y="1349"/>
                  <a:pt x="6580" y="1347"/>
                </a:cubicBezTo>
                <a:cubicBezTo>
                  <a:pt x="6626" y="1344"/>
                  <a:pt x="6663" y="1370"/>
                  <a:pt x="6672" y="1427"/>
                </a:cubicBezTo>
                <a:cubicBezTo>
                  <a:pt x="6683" y="1491"/>
                  <a:pt x="6673" y="1549"/>
                  <a:pt x="6646" y="1605"/>
                </a:cubicBezTo>
                <a:cubicBezTo>
                  <a:pt x="6643" y="1612"/>
                  <a:pt x="6640" y="1619"/>
                  <a:pt x="6637" y="1626"/>
                </a:cubicBezTo>
                <a:cubicBezTo>
                  <a:pt x="6620" y="1665"/>
                  <a:pt x="6597" y="1700"/>
                  <a:pt x="6573" y="1734"/>
                </a:cubicBezTo>
                <a:cubicBezTo>
                  <a:pt x="6561" y="1753"/>
                  <a:pt x="6548" y="1771"/>
                  <a:pt x="6536" y="1790"/>
                </a:cubicBezTo>
                <a:cubicBezTo>
                  <a:pt x="6518" y="1819"/>
                  <a:pt x="6497" y="1848"/>
                  <a:pt x="6480" y="1878"/>
                </a:cubicBezTo>
                <a:cubicBezTo>
                  <a:pt x="6475" y="1888"/>
                  <a:pt x="6468" y="1896"/>
                  <a:pt x="6462" y="1906"/>
                </a:cubicBezTo>
                <a:cubicBezTo>
                  <a:pt x="6459" y="1910"/>
                  <a:pt x="6456" y="1915"/>
                  <a:pt x="6455" y="1921"/>
                </a:cubicBezTo>
                <a:cubicBezTo>
                  <a:pt x="6454" y="1929"/>
                  <a:pt x="6457" y="1934"/>
                  <a:pt x="6461" y="1939"/>
                </a:cubicBezTo>
                <a:cubicBezTo>
                  <a:pt x="6465" y="1944"/>
                  <a:pt x="6469" y="1939"/>
                  <a:pt x="6472" y="1937"/>
                </a:cubicBezTo>
                <a:cubicBezTo>
                  <a:pt x="6522" y="1909"/>
                  <a:pt x="6567" y="1873"/>
                  <a:pt x="6606" y="1826"/>
                </a:cubicBezTo>
                <a:cubicBezTo>
                  <a:pt x="6630" y="1798"/>
                  <a:pt x="6652" y="1769"/>
                  <a:pt x="6674" y="1740"/>
                </a:cubicBezTo>
                <a:cubicBezTo>
                  <a:pt x="6711" y="1690"/>
                  <a:pt x="6745" y="1639"/>
                  <a:pt x="6780" y="1589"/>
                </a:cubicBezTo>
                <a:cubicBezTo>
                  <a:pt x="6823" y="1528"/>
                  <a:pt x="6868" y="1471"/>
                  <a:pt x="6919" y="1419"/>
                </a:cubicBezTo>
                <a:cubicBezTo>
                  <a:pt x="6971" y="1367"/>
                  <a:pt x="7028" y="1322"/>
                  <a:pt x="7091" y="1289"/>
                </a:cubicBezTo>
                <a:cubicBezTo>
                  <a:pt x="7127" y="1270"/>
                  <a:pt x="7165" y="1255"/>
                  <a:pt x="7204" y="1246"/>
                </a:cubicBezTo>
                <a:cubicBezTo>
                  <a:pt x="7231" y="1240"/>
                  <a:pt x="7255" y="1245"/>
                  <a:pt x="7277" y="1267"/>
                </a:cubicBezTo>
                <a:cubicBezTo>
                  <a:pt x="7285" y="1276"/>
                  <a:pt x="7290" y="1288"/>
                  <a:pt x="7296" y="1301"/>
                </a:cubicBezTo>
                <a:cubicBezTo>
                  <a:pt x="7304" y="1289"/>
                  <a:pt x="7311" y="1277"/>
                  <a:pt x="7319" y="1266"/>
                </a:cubicBezTo>
                <a:cubicBezTo>
                  <a:pt x="7339" y="1241"/>
                  <a:pt x="7362" y="1228"/>
                  <a:pt x="7391" y="1225"/>
                </a:cubicBezTo>
                <a:cubicBezTo>
                  <a:pt x="7419" y="1222"/>
                  <a:pt x="7448" y="1220"/>
                  <a:pt x="7476" y="1221"/>
                </a:cubicBezTo>
                <a:cubicBezTo>
                  <a:pt x="7481" y="1221"/>
                  <a:pt x="7486" y="1219"/>
                  <a:pt x="7492" y="1223"/>
                </a:cubicBezTo>
                <a:cubicBezTo>
                  <a:pt x="7480" y="1244"/>
                  <a:pt x="7469" y="1265"/>
                  <a:pt x="7457" y="1284"/>
                </a:cubicBezTo>
                <a:cubicBezTo>
                  <a:pt x="7441" y="1308"/>
                  <a:pt x="7428" y="1333"/>
                  <a:pt x="7413" y="1357"/>
                </a:cubicBezTo>
                <a:cubicBezTo>
                  <a:pt x="7393" y="1388"/>
                  <a:pt x="7375" y="1421"/>
                  <a:pt x="7356" y="1453"/>
                </a:cubicBezTo>
                <a:cubicBezTo>
                  <a:pt x="7320" y="1514"/>
                  <a:pt x="7284" y="1575"/>
                  <a:pt x="7247" y="1636"/>
                </a:cubicBezTo>
                <a:cubicBezTo>
                  <a:pt x="7223" y="1675"/>
                  <a:pt x="7200" y="1715"/>
                  <a:pt x="7176" y="1756"/>
                </a:cubicBezTo>
                <a:cubicBezTo>
                  <a:pt x="7144" y="1809"/>
                  <a:pt x="7112" y="1862"/>
                  <a:pt x="7080" y="1915"/>
                </a:cubicBezTo>
                <a:cubicBezTo>
                  <a:pt x="7077" y="1920"/>
                  <a:pt x="7075" y="1924"/>
                  <a:pt x="7072" y="1929"/>
                </a:cubicBezTo>
                <a:cubicBezTo>
                  <a:pt x="7076" y="1933"/>
                  <a:pt x="7078" y="1929"/>
                  <a:pt x="7080" y="1927"/>
                </a:cubicBezTo>
                <a:cubicBezTo>
                  <a:pt x="7122" y="1893"/>
                  <a:pt x="7162" y="1858"/>
                  <a:pt x="7201" y="1820"/>
                </a:cubicBezTo>
                <a:cubicBezTo>
                  <a:pt x="7251" y="1769"/>
                  <a:pt x="7299" y="1716"/>
                  <a:pt x="7343" y="1657"/>
                </a:cubicBezTo>
                <a:cubicBezTo>
                  <a:pt x="7381" y="1608"/>
                  <a:pt x="7415" y="1555"/>
                  <a:pt x="7448" y="1500"/>
                </a:cubicBezTo>
                <a:cubicBezTo>
                  <a:pt x="7482" y="1443"/>
                  <a:pt x="7511" y="1383"/>
                  <a:pt x="7535" y="1320"/>
                </a:cubicBezTo>
                <a:cubicBezTo>
                  <a:pt x="7557" y="1262"/>
                  <a:pt x="7577" y="1202"/>
                  <a:pt x="7588" y="1139"/>
                </a:cubicBezTo>
                <a:cubicBezTo>
                  <a:pt x="7594" y="1106"/>
                  <a:pt x="7599" y="1072"/>
                  <a:pt x="7597" y="1037"/>
                </a:cubicBezTo>
                <a:cubicBezTo>
                  <a:pt x="7593" y="973"/>
                  <a:pt x="7580" y="912"/>
                  <a:pt x="7548" y="858"/>
                </a:cubicBezTo>
                <a:cubicBezTo>
                  <a:pt x="7522" y="813"/>
                  <a:pt x="7489" y="777"/>
                  <a:pt x="7453" y="745"/>
                </a:cubicBezTo>
                <a:cubicBezTo>
                  <a:pt x="7409" y="706"/>
                  <a:pt x="7359" y="680"/>
                  <a:pt x="7308" y="655"/>
                </a:cubicBezTo>
                <a:cubicBezTo>
                  <a:pt x="7260" y="632"/>
                  <a:pt x="7212" y="609"/>
                  <a:pt x="7163" y="588"/>
                </a:cubicBezTo>
                <a:cubicBezTo>
                  <a:pt x="7096" y="561"/>
                  <a:pt x="7028" y="537"/>
                  <a:pt x="6961" y="514"/>
                </a:cubicBezTo>
                <a:cubicBezTo>
                  <a:pt x="6959" y="513"/>
                  <a:pt x="6957" y="513"/>
                  <a:pt x="6955" y="512"/>
                </a:cubicBezTo>
                <a:cubicBezTo>
                  <a:pt x="6931" y="500"/>
                  <a:pt x="6907" y="501"/>
                  <a:pt x="6881" y="506"/>
                </a:cubicBezTo>
                <a:cubicBezTo>
                  <a:pt x="6807" y="523"/>
                  <a:pt x="6733" y="538"/>
                  <a:pt x="6658" y="552"/>
                </a:cubicBezTo>
                <a:cubicBezTo>
                  <a:pt x="6592" y="565"/>
                  <a:pt x="6526" y="577"/>
                  <a:pt x="6459" y="586"/>
                </a:cubicBezTo>
                <a:cubicBezTo>
                  <a:pt x="6388" y="595"/>
                  <a:pt x="6317" y="603"/>
                  <a:pt x="6246" y="605"/>
                </a:cubicBezTo>
                <a:cubicBezTo>
                  <a:pt x="6192" y="607"/>
                  <a:pt x="6140" y="600"/>
                  <a:pt x="6089" y="579"/>
                </a:cubicBezTo>
                <a:cubicBezTo>
                  <a:pt x="6060" y="567"/>
                  <a:pt x="6032" y="550"/>
                  <a:pt x="6007" y="528"/>
                </a:cubicBezTo>
                <a:cubicBezTo>
                  <a:pt x="5970" y="496"/>
                  <a:pt x="5934" y="461"/>
                  <a:pt x="5909" y="414"/>
                </a:cubicBezTo>
                <a:cubicBezTo>
                  <a:pt x="5887" y="373"/>
                  <a:pt x="5875" y="329"/>
                  <a:pt x="5882" y="280"/>
                </a:cubicBezTo>
                <a:cubicBezTo>
                  <a:pt x="5887" y="238"/>
                  <a:pt x="5910" y="212"/>
                  <a:pt x="5944" y="199"/>
                </a:cubicBezTo>
                <a:cubicBezTo>
                  <a:pt x="5974" y="187"/>
                  <a:pt x="6005" y="188"/>
                  <a:pt x="6036" y="193"/>
                </a:cubicBezTo>
                <a:cubicBezTo>
                  <a:pt x="6180" y="219"/>
                  <a:pt x="6323" y="252"/>
                  <a:pt x="6465" y="288"/>
                </a:cubicBezTo>
                <a:cubicBezTo>
                  <a:pt x="6569" y="315"/>
                  <a:pt x="6673" y="344"/>
                  <a:pt x="6776" y="376"/>
                </a:cubicBezTo>
                <a:cubicBezTo>
                  <a:pt x="6813" y="388"/>
                  <a:pt x="6849" y="398"/>
                  <a:pt x="6885" y="411"/>
                </a:cubicBezTo>
                <a:cubicBezTo>
                  <a:pt x="6914" y="421"/>
                  <a:pt x="6942" y="421"/>
                  <a:pt x="6971" y="415"/>
                </a:cubicBezTo>
                <a:cubicBezTo>
                  <a:pt x="7071" y="393"/>
                  <a:pt x="7172" y="373"/>
                  <a:pt x="7273" y="356"/>
                </a:cubicBezTo>
                <a:cubicBezTo>
                  <a:pt x="7346" y="344"/>
                  <a:pt x="7420" y="334"/>
                  <a:pt x="7493" y="325"/>
                </a:cubicBezTo>
                <a:cubicBezTo>
                  <a:pt x="7683" y="302"/>
                  <a:pt x="7873" y="292"/>
                  <a:pt x="8064" y="292"/>
                </a:cubicBezTo>
                <a:cubicBezTo>
                  <a:pt x="8145" y="292"/>
                  <a:pt x="8225" y="294"/>
                  <a:pt x="8306" y="298"/>
                </a:cubicBezTo>
                <a:cubicBezTo>
                  <a:pt x="8329" y="299"/>
                  <a:pt x="8349" y="307"/>
                  <a:pt x="8361" y="333"/>
                </a:cubicBezTo>
                <a:cubicBezTo>
                  <a:pt x="8362" y="335"/>
                  <a:pt x="8364" y="337"/>
                  <a:pt x="8365" y="339"/>
                </a:cubicBezTo>
                <a:cubicBezTo>
                  <a:pt x="8371" y="350"/>
                  <a:pt x="8377" y="361"/>
                  <a:pt x="8384" y="376"/>
                </a:cubicBezTo>
                <a:cubicBezTo>
                  <a:pt x="8294" y="371"/>
                  <a:pt x="8207" y="368"/>
                  <a:pt x="8120" y="368"/>
                </a:cubicBezTo>
                <a:cubicBezTo>
                  <a:pt x="8032" y="367"/>
                  <a:pt x="7945" y="369"/>
                  <a:pt x="7858" y="372"/>
                </a:cubicBezTo>
                <a:cubicBezTo>
                  <a:pt x="7770" y="376"/>
                  <a:pt x="7682" y="383"/>
                  <a:pt x="7595" y="391"/>
                </a:cubicBezTo>
                <a:cubicBezTo>
                  <a:pt x="7508" y="400"/>
                  <a:pt x="7421" y="411"/>
                  <a:pt x="7334" y="425"/>
                </a:cubicBezTo>
                <a:cubicBezTo>
                  <a:pt x="7248" y="438"/>
                  <a:pt x="7161" y="454"/>
                  <a:pt x="7075" y="477"/>
                </a:cubicBezTo>
                <a:cubicBezTo>
                  <a:pt x="7095" y="484"/>
                  <a:pt x="7116" y="492"/>
                  <a:pt x="7136" y="500"/>
                </a:cubicBezTo>
                <a:cubicBezTo>
                  <a:pt x="7205" y="526"/>
                  <a:pt x="7274" y="555"/>
                  <a:pt x="7340" y="590"/>
                </a:cubicBezTo>
                <a:cubicBezTo>
                  <a:pt x="7385" y="613"/>
                  <a:pt x="7430" y="639"/>
                  <a:pt x="7472" y="670"/>
                </a:cubicBezTo>
                <a:cubicBezTo>
                  <a:pt x="7521" y="706"/>
                  <a:pt x="7563" y="752"/>
                  <a:pt x="7597" y="808"/>
                </a:cubicBezTo>
                <a:cubicBezTo>
                  <a:pt x="7632" y="865"/>
                  <a:pt x="7652" y="928"/>
                  <a:pt x="7658" y="998"/>
                </a:cubicBezTo>
                <a:cubicBezTo>
                  <a:pt x="7664" y="1080"/>
                  <a:pt x="7653" y="1158"/>
                  <a:pt x="7631" y="1235"/>
                </a:cubicBezTo>
                <a:cubicBezTo>
                  <a:pt x="7621" y="1268"/>
                  <a:pt x="7611" y="1300"/>
                  <a:pt x="7599" y="1333"/>
                </a:cubicBezTo>
                <a:cubicBezTo>
                  <a:pt x="7579" y="1389"/>
                  <a:pt x="7554" y="1444"/>
                  <a:pt x="7527" y="1496"/>
                </a:cubicBezTo>
                <a:cubicBezTo>
                  <a:pt x="7509" y="1530"/>
                  <a:pt x="7490" y="1563"/>
                  <a:pt x="7469" y="1594"/>
                </a:cubicBezTo>
                <a:cubicBezTo>
                  <a:pt x="7441" y="1636"/>
                  <a:pt x="7411" y="1677"/>
                  <a:pt x="7380" y="1716"/>
                </a:cubicBezTo>
                <a:cubicBezTo>
                  <a:pt x="7366" y="1733"/>
                  <a:pt x="7353" y="1750"/>
                  <a:pt x="7340" y="1766"/>
                </a:cubicBezTo>
                <a:cubicBezTo>
                  <a:pt x="7300" y="1814"/>
                  <a:pt x="7259" y="1860"/>
                  <a:pt x="7216" y="1902"/>
                </a:cubicBezTo>
                <a:cubicBezTo>
                  <a:pt x="7158" y="1959"/>
                  <a:pt x="7097" y="2008"/>
                  <a:pt x="7031" y="2050"/>
                </a:cubicBezTo>
                <a:cubicBezTo>
                  <a:pt x="7014" y="2061"/>
                  <a:pt x="6999" y="2075"/>
                  <a:pt x="6985" y="2089"/>
                </a:cubicBezTo>
                <a:cubicBezTo>
                  <a:pt x="6960" y="2114"/>
                  <a:pt x="6941" y="2144"/>
                  <a:pt x="6923" y="2175"/>
                </a:cubicBezTo>
                <a:cubicBezTo>
                  <a:pt x="6911" y="2194"/>
                  <a:pt x="6901" y="2214"/>
                  <a:pt x="6888" y="2232"/>
                </a:cubicBezTo>
                <a:cubicBezTo>
                  <a:pt x="6885" y="2236"/>
                  <a:pt x="6881" y="2241"/>
                  <a:pt x="6880" y="2249"/>
                </a:cubicBezTo>
                <a:cubicBezTo>
                  <a:pt x="6893" y="2251"/>
                  <a:pt x="6904" y="2247"/>
                  <a:pt x="6916" y="2245"/>
                </a:cubicBezTo>
                <a:cubicBezTo>
                  <a:pt x="7033" y="2223"/>
                  <a:pt x="7151" y="2200"/>
                  <a:pt x="7268" y="2178"/>
                </a:cubicBezTo>
                <a:cubicBezTo>
                  <a:pt x="7394" y="2153"/>
                  <a:pt x="7520" y="2129"/>
                  <a:pt x="7647" y="2104"/>
                </a:cubicBezTo>
                <a:cubicBezTo>
                  <a:pt x="7774" y="2080"/>
                  <a:pt x="7901" y="2056"/>
                  <a:pt x="8029" y="2032"/>
                </a:cubicBezTo>
                <a:cubicBezTo>
                  <a:pt x="8128" y="2012"/>
                  <a:pt x="8228" y="1991"/>
                  <a:pt x="8328" y="1972"/>
                </a:cubicBezTo>
                <a:cubicBezTo>
                  <a:pt x="8386" y="1961"/>
                  <a:pt x="8444" y="1952"/>
                  <a:pt x="8502" y="1939"/>
                </a:cubicBezTo>
                <a:cubicBezTo>
                  <a:pt x="8512" y="1937"/>
                  <a:pt x="8522" y="1938"/>
                  <a:pt x="8531" y="1943"/>
                </a:cubicBezTo>
                <a:cubicBezTo>
                  <a:pt x="8542" y="1949"/>
                  <a:pt x="8550" y="1957"/>
                  <a:pt x="8551" y="1972"/>
                </a:cubicBezTo>
                <a:cubicBezTo>
                  <a:pt x="8551" y="1975"/>
                  <a:pt x="8552" y="1977"/>
                  <a:pt x="8554" y="1978"/>
                </a:cubicBezTo>
                <a:cubicBezTo>
                  <a:pt x="8554" y="1988"/>
                  <a:pt x="8554" y="1997"/>
                  <a:pt x="8554" y="2007"/>
                </a:cubicBezTo>
                <a:cubicBezTo>
                  <a:pt x="8547" y="2030"/>
                  <a:pt x="8532" y="2041"/>
                  <a:pt x="8513" y="2044"/>
                </a:cubicBezTo>
                <a:cubicBezTo>
                  <a:pt x="8510" y="2045"/>
                  <a:pt x="8507" y="2046"/>
                  <a:pt x="8504" y="2046"/>
                </a:cubicBezTo>
                <a:cubicBezTo>
                  <a:pt x="8442" y="2058"/>
                  <a:pt x="8381" y="2069"/>
                  <a:pt x="8320" y="2080"/>
                </a:cubicBezTo>
                <a:cubicBezTo>
                  <a:pt x="8233" y="2097"/>
                  <a:pt x="8146" y="2113"/>
                  <a:pt x="8059" y="2130"/>
                </a:cubicBezTo>
                <a:cubicBezTo>
                  <a:pt x="7970" y="2147"/>
                  <a:pt x="7881" y="2165"/>
                  <a:pt x="7791" y="2182"/>
                </a:cubicBezTo>
                <a:cubicBezTo>
                  <a:pt x="7726" y="2195"/>
                  <a:pt x="7661" y="2208"/>
                  <a:pt x="7596" y="2220"/>
                </a:cubicBezTo>
                <a:cubicBezTo>
                  <a:pt x="7510" y="2236"/>
                  <a:pt x="7424" y="2252"/>
                  <a:pt x="7338" y="2268"/>
                </a:cubicBezTo>
                <a:cubicBezTo>
                  <a:pt x="7251" y="2285"/>
                  <a:pt x="7165" y="2302"/>
                  <a:pt x="7079" y="2318"/>
                </a:cubicBezTo>
                <a:cubicBezTo>
                  <a:pt x="6997" y="2334"/>
                  <a:pt x="6914" y="2350"/>
                  <a:pt x="6832" y="2365"/>
                </a:cubicBezTo>
                <a:cubicBezTo>
                  <a:pt x="6809" y="2369"/>
                  <a:pt x="6793" y="2382"/>
                  <a:pt x="6780" y="2403"/>
                </a:cubicBezTo>
                <a:cubicBezTo>
                  <a:pt x="6747" y="2457"/>
                  <a:pt x="6712" y="2509"/>
                  <a:pt x="6675" y="2560"/>
                </a:cubicBezTo>
                <a:cubicBezTo>
                  <a:pt x="6648" y="2597"/>
                  <a:pt x="6619" y="2633"/>
                  <a:pt x="6586" y="2665"/>
                </a:cubicBezTo>
                <a:cubicBezTo>
                  <a:pt x="6561" y="2691"/>
                  <a:pt x="6533" y="2713"/>
                  <a:pt x="6502" y="2729"/>
                </a:cubicBezTo>
                <a:cubicBezTo>
                  <a:pt x="6484" y="2739"/>
                  <a:pt x="6464" y="2744"/>
                  <a:pt x="6445" y="2752"/>
                </a:cubicBezTo>
                <a:cubicBezTo>
                  <a:pt x="6419" y="2764"/>
                  <a:pt x="6394" y="2760"/>
                  <a:pt x="6369" y="2747"/>
                </a:cubicBezTo>
                <a:cubicBezTo>
                  <a:pt x="6356" y="2740"/>
                  <a:pt x="6346" y="2729"/>
                  <a:pt x="6339" y="2714"/>
                </a:cubicBezTo>
                <a:cubicBezTo>
                  <a:pt x="6331" y="2696"/>
                  <a:pt x="6326" y="2678"/>
                  <a:pt x="6328" y="2657"/>
                </a:cubicBezTo>
                <a:cubicBezTo>
                  <a:pt x="6328" y="2645"/>
                  <a:pt x="6332" y="2634"/>
                  <a:pt x="6334" y="2622"/>
                </a:cubicBezTo>
                <a:cubicBezTo>
                  <a:pt x="6348" y="2566"/>
                  <a:pt x="6373" y="2517"/>
                  <a:pt x="6405" y="2474"/>
                </a:cubicBezTo>
                <a:cubicBezTo>
                  <a:pt x="6412" y="2465"/>
                  <a:pt x="6420" y="2457"/>
                  <a:pt x="6423" y="2445"/>
                </a:cubicBezTo>
                <a:cubicBezTo>
                  <a:pt x="6416" y="2444"/>
                  <a:pt x="6411" y="2445"/>
                  <a:pt x="6406" y="2446"/>
                </a:cubicBezTo>
                <a:cubicBezTo>
                  <a:pt x="6348" y="2458"/>
                  <a:pt x="6290" y="2469"/>
                  <a:pt x="6232" y="2480"/>
                </a:cubicBezTo>
                <a:cubicBezTo>
                  <a:pt x="6145" y="2497"/>
                  <a:pt x="6058" y="2513"/>
                  <a:pt x="5971" y="2529"/>
                </a:cubicBezTo>
                <a:cubicBezTo>
                  <a:pt x="5896" y="2543"/>
                  <a:pt x="5822" y="2557"/>
                  <a:pt x="5748" y="2571"/>
                </a:cubicBezTo>
                <a:cubicBezTo>
                  <a:pt x="5647" y="2590"/>
                  <a:pt x="5547" y="2608"/>
                  <a:pt x="5446" y="2626"/>
                </a:cubicBezTo>
                <a:cubicBezTo>
                  <a:pt x="5361" y="2642"/>
                  <a:pt x="5276" y="2657"/>
                  <a:pt x="5191" y="2672"/>
                </a:cubicBezTo>
                <a:cubicBezTo>
                  <a:pt x="5088" y="2689"/>
                  <a:pt x="4986" y="2710"/>
                  <a:pt x="4883" y="2728"/>
                </a:cubicBezTo>
                <a:cubicBezTo>
                  <a:pt x="4797" y="2743"/>
                  <a:pt x="4712" y="2758"/>
                  <a:pt x="4626" y="2774"/>
                </a:cubicBezTo>
                <a:cubicBezTo>
                  <a:pt x="4549" y="2787"/>
                  <a:pt x="4472" y="2801"/>
                  <a:pt x="4395" y="2815"/>
                </a:cubicBezTo>
                <a:cubicBezTo>
                  <a:pt x="4330" y="2826"/>
                  <a:pt x="4265" y="2838"/>
                  <a:pt x="4200" y="2849"/>
                </a:cubicBezTo>
                <a:cubicBezTo>
                  <a:pt x="4126" y="2862"/>
                  <a:pt x="4051" y="2874"/>
                  <a:pt x="3977" y="2887"/>
                </a:cubicBezTo>
                <a:cubicBezTo>
                  <a:pt x="3901" y="2900"/>
                  <a:pt x="3826" y="2913"/>
                  <a:pt x="3751" y="2926"/>
                </a:cubicBezTo>
                <a:cubicBezTo>
                  <a:pt x="3664" y="2940"/>
                  <a:pt x="3576" y="2955"/>
                  <a:pt x="3488" y="2970"/>
                </a:cubicBezTo>
                <a:cubicBezTo>
                  <a:pt x="3401" y="2984"/>
                  <a:pt x="3314" y="2998"/>
                  <a:pt x="3227" y="3012"/>
                </a:cubicBezTo>
                <a:cubicBezTo>
                  <a:pt x="3170" y="3021"/>
                  <a:pt x="3112" y="3031"/>
                  <a:pt x="3055" y="3040"/>
                </a:cubicBezTo>
                <a:cubicBezTo>
                  <a:pt x="2991" y="3050"/>
                  <a:pt x="2927" y="3060"/>
                  <a:pt x="2863" y="3070"/>
                </a:cubicBezTo>
                <a:cubicBezTo>
                  <a:pt x="2811" y="3078"/>
                  <a:pt x="2759" y="3085"/>
                  <a:pt x="2707" y="3093"/>
                </a:cubicBezTo>
                <a:cubicBezTo>
                  <a:pt x="2644" y="3102"/>
                  <a:pt x="2582" y="3112"/>
                  <a:pt x="2519" y="3121"/>
                </a:cubicBezTo>
                <a:cubicBezTo>
                  <a:pt x="2445" y="3131"/>
                  <a:pt x="2370" y="3141"/>
                  <a:pt x="2296" y="3152"/>
                </a:cubicBezTo>
                <a:cubicBezTo>
                  <a:pt x="2240" y="3159"/>
                  <a:pt x="2183" y="3167"/>
                  <a:pt x="2127" y="3175"/>
                </a:cubicBezTo>
                <a:cubicBezTo>
                  <a:pt x="2076" y="3181"/>
                  <a:pt x="2025" y="3188"/>
                  <a:pt x="1974" y="3194"/>
                </a:cubicBezTo>
                <a:cubicBezTo>
                  <a:pt x="1921" y="3201"/>
                  <a:pt x="1868" y="3208"/>
                  <a:pt x="1814" y="3214"/>
                </a:cubicBezTo>
                <a:cubicBezTo>
                  <a:pt x="1757" y="3221"/>
                  <a:pt x="1699" y="3228"/>
                  <a:pt x="1642" y="3234"/>
                </a:cubicBezTo>
                <a:cubicBezTo>
                  <a:pt x="1576" y="3241"/>
                  <a:pt x="1511" y="3248"/>
                  <a:pt x="1446" y="3254"/>
                </a:cubicBezTo>
                <a:cubicBezTo>
                  <a:pt x="1388" y="3260"/>
                  <a:pt x="1331" y="3265"/>
                  <a:pt x="1274" y="3270"/>
                </a:cubicBezTo>
                <a:cubicBezTo>
                  <a:pt x="1207" y="3276"/>
                  <a:pt x="1139" y="3282"/>
                  <a:pt x="1072" y="3286"/>
                </a:cubicBezTo>
                <a:cubicBezTo>
                  <a:pt x="1009" y="3290"/>
                  <a:pt x="946" y="3293"/>
                  <a:pt x="883" y="3296"/>
                </a:cubicBezTo>
                <a:cubicBezTo>
                  <a:pt x="735" y="3302"/>
                  <a:pt x="587" y="3298"/>
                  <a:pt x="440" y="3284"/>
                </a:cubicBezTo>
                <a:cubicBezTo>
                  <a:pt x="357" y="3276"/>
                  <a:pt x="275" y="3260"/>
                  <a:pt x="196" y="3229"/>
                </a:cubicBezTo>
                <a:cubicBezTo>
                  <a:pt x="145" y="3210"/>
                  <a:pt x="97" y="3183"/>
                  <a:pt x="58" y="3139"/>
                </a:cubicBezTo>
                <a:cubicBezTo>
                  <a:pt x="31" y="3109"/>
                  <a:pt x="13" y="3073"/>
                  <a:pt x="6" y="3031"/>
                </a:cubicBezTo>
                <a:cubicBezTo>
                  <a:pt x="5" y="3023"/>
                  <a:pt x="5" y="3015"/>
                  <a:pt x="0" y="3009"/>
                </a:cubicBezTo>
                <a:cubicBezTo>
                  <a:pt x="0" y="2998"/>
                  <a:pt x="0" y="2987"/>
                  <a:pt x="0" y="2976"/>
                </a:cubicBezTo>
                <a:close/>
                <a:moveTo>
                  <a:pt x="4098" y="1396"/>
                </a:moveTo>
                <a:cubicBezTo>
                  <a:pt x="4098" y="1395"/>
                  <a:pt x="4097" y="1394"/>
                  <a:pt x="4096" y="1393"/>
                </a:cubicBezTo>
                <a:cubicBezTo>
                  <a:pt x="4092" y="1395"/>
                  <a:pt x="4087" y="1396"/>
                  <a:pt x="4083" y="1398"/>
                </a:cubicBezTo>
                <a:cubicBezTo>
                  <a:pt x="4009" y="1432"/>
                  <a:pt x="3935" y="1468"/>
                  <a:pt x="3863" y="1507"/>
                </a:cubicBezTo>
                <a:cubicBezTo>
                  <a:pt x="3820" y="1530"/>
                  <a:pt x="3779" y="1554"/>
                  <a:pt x="3738" y="1580"/>
                </a:cubicBezTo>
                <a:cubicBezTo>
                  <a:pt x="3685" y="1613"/>
                  <a:pt x="3633" y="1647"/>
                  <a:pt x="3583" y="1685"/>
                </a:cubicBezTo>
                <a:cubicBezTo>
                  <a:pt x="3541" y="1717"/>
                  <a:pt x="3500" y="1751"/>
                  <a:pt x="3461" y="1788"/>
                </a:cubicBezTo>
                <a:cubicBezTo>
                  <a:pt x="3411" y="1835"/>
                  <a:pt x="3365" y="1887"/>
                  <a:pt x="3323" y="1945"/>
                </a:cubicBezTo>
                <a:cubicBezTo>
                  <a:pt x="3309" y="1963"/>
                  <a:pt x="3297" y="1983"/>
                  <a:pt x="3285" y="2002"/>
                </a:cubicBezTo>
                <a:cubicBezTo>
                  <a:pt x="3261" y="2038"/>
                  <a:pt x="3239" y="2076"/>
                  <a:pt x="3222" y="2118"/>
                </a:cubicBezTo>
                <a:cubicBezTo>
                  <a:pt x="3219" y="2126"/>
                  <a:pt x="3216" y="2135"/>
                  <a:pt x="3213" y="2144"/>
                </a:cubicBezTo>
                <a:cubicBezTo>
                  <a:pt x="3194" y="2194"/>
                  <a:pt x="3185" y="2245"/>
                  <a:pt x="3191" y="2299"/>
                </a:cubicBezTo>
                <a:cubicBezTo>
                  <a:pt x="3195" y="2338"/>
                  <a:pt x="3212" y="2369"/>
                  <a:pt x="3242" y="2386"/>
                </a:cubicBezTo>
                <a:cubicBezTo>
                  <a:pt x="3269" y="2401"/>
                  <a:pt x="3298" y="2408"/>
                  <a:pt x="3328" y="2404"/>
                </a:cubicBezTo>
                <a:cubicBezTo>
                  <a:pt x="3391" y="2396"/>
                  <a:pt x="3450" y="2374"/>
                  <a:pt x="3504" y="2337"/>
                </a:cubicBezTo>
                <a:cubicBezTo>
                  <a:pt x="3555" y="2302"/>
                  <a:pt x="3598" y="2258"/>
                  <a:pt x="3639" y="2211"/>
                </a:cubicBezTo>
                <a:cubicBezTo>
                  <a:pt x="3676" y="2168"/>
                  <a:pt x="3710" y="2123"/>
                  <a:pt x="3742" y="2076"/>
                </a:cubicBezTo>
                <a:cubicBezTo>
                  <a:pt x="3781" y="2020"/>
                  <a:pt x="3816" y="1961"/>
                  <a:pt x="3850" y="1901"/>
                </a:cubicBezTo>
                <a:cubicBezTo>
                  <a:pt x="3873" y="1860"/>
                  <a:pt x="3895" y="1818"/>
                  <a:pt x="3916" y="1776"/>
                </a:cubicBezTo>
                <a:cubicBezTo>
                  <a:pt x="3941" y="1726"/>
                  <a:pt x="3965" y="1677"/>
                  <a:pt x="3989" y="1627"/>
                </a:cubicBezTo>
                <a:cubicBezTo>
                  <a:pt x="4009" y="1586"/>
                  <a:pt x="4027" y="1544"/>
                  <a:pt x="4047" y="1503"/>
                </a:cubicBezTo>
                <a:cubicBezTo>
                  <a:pt x="4048" y="1500"/>
                  <a:pt x="4050" y="1497"/>
                  <a:pt x="4051" y="1494"/>
                </a:cubicBezTo>
                <a:cubicBezTo>
                  <a:pt x="4068" y="1462"/>
                  <a:pt x="4080" y="1427"/>
                  <a:pt x="4098" y="1396"/>
                </a:cubicBezTo>
                <a:close/>
                <a:moveTo>
                  <a:pt x="4815" y="1021"/>
                </a:moveTo>
                <a:cubicBezTo>
                  <a:pt x="4816" y="1022"/>
                  <a:pt x="4816" y="1023"/>
                  <a:pt x="4817" y="1024"/>
                </a:cubicBezTo>
                <a:cubicBezTo>
                  <a:pt x="4821" y="1022"/>
                  <a:pt x="4825" y="1021"/>
                  <a:pt x="4829" y="1019"/>
                </a:cubicBezTo>
                <a:cubicBezTo>
                  <a:pt x="4867" y="1000"/>
                  <a:pt x="4906" y="981"/>
                  <a:pt x="4943" y="961"/>
                </a:cubicBezTo>
                <a:cubicBezTo>
                  <a:pt x="4997" y="932"/>
                  <a:pt x="5049" y="901"/>
                  <a:pt x="5101" y="867"/>
                </a:cubicBezTo>
                <a:cubicBezTo>
                  <a:pt x="5169" y="823"/>
                  <a:pt x="5235" y="775"/>
                  <a:pt x="5298" y="722"/>
                </a:cubicBezTo>
                <a:cubicBezTo>
                  <a:pt x="5326" y="699"/>
                  <a:pt x="5353" y="675"/>
                  <a:pt x="5380" y="651"/>
                </a:cubicBezTo>
                <a:cubicBezTo>
                  <a:pt x="5428" y="607"/>
                  <a:pt x="5475" y="562"/>
                  <a:pt x="5517" y="510"/>
                </a:cubicBezTo>
                <a:cubicBezTo>
                  <a:pt x="5530" y="494"/>
                  <a:pt x="5543" y="476"/>
                  <a:pt x="5556" y="459"/>
                </a:cubicBezTo>
                <a:cubicBezTo>
                  <a:pt x="5589" y="416"/>
                  <a:pt x="5615" y="368"/>
                  <a:pt x="5639" y="318"/>
                </a:cubicBezTo>
                <a:cubicBezTo>
                  <a:pt x="5649" y="297"/>
                  <a:pt x="5656" y="274"/>
                  <a:pt x="5663" y="252"/>
                </a:cubicBezTo>
                <a:cubicBezTo>
                  <a:pt x="5676" y="214"/>
                  <a:pt x="5678" y="175"/>
                  <a:pt x="5669" y="137"/>
                </a:cubicBezTo>
                <a:cubicBezTo>
                  <a:pt x="5663" y="109"/>
                  <a:pt x="5648" y="85"/>
                  <a:pt x="5621" y="81"/>
                </a:cubicBezTo>
                <a:cubicBezTo>
                  <a:pt x="5606" y="78"/>
                  <a:pt x="5591" y="78"/>
                  <a:pt x="5576" y="82"/>
                </a:cubicBezTo>
                <a:cubicBezTo>
                  <a:pt x="5529" y="93"/>
                  <a:pt x="5487" y="115"/>
                  <a:pt x="5446" y="144"/>
                </a:cubicBezTo>
                <a:cubicBezTo>
                  <a:pt x="5409" y="170"/>
                  <a:pt x="5375" y="201"/>
                  <a:pt x="5342" y="234"/>
                </a:cubicBezTo>
                <a:cubicBezTo>
                  <a:pt x="5293" y="283"/>
                  <a:pt x="5247" y="336"/>
                  <a:pt x="5203" y="391"/>
                </a:cubicBezTo>
                <a:cubicBezTo>
                  <a:pt x="5167" y="438"/>
                  <a:pt x="5132" y="486"/>
                  <a:pt x="5098" y="536"/>
                </a:cubicBezTo>
                <a:cubicBezTo>
                  <a:pt x="5075" y="570"/>
                  <a:pt x="5051" y="606"/>
                  <a:pt x="5029" y="642"/>
                </a:cubicBezTo>
                <a:cubicBezTo>
                  <a:pt x="4993" y="703"/>
                  <a:pt x="4957" y="764"/>
                  <a:pt x="4922" y="825"/>
                </a:cubicBezTo>
                <a:cubicBezTo>
                  <a:pt x="4902" y="860"/>
                  <a:pt x="4884" y="895"/>
                  <a:pt x="4865" y="930"/>
                </a:cubicBezTo>
                <a:cubicBezTo>
                  <a:pt x="4863" y="934"/>
                  <a:pt x="4861" y="937"/>
                  <a:pt x="4859" y="941"/>
                </a:cubicBezTo>
                <a:cubicBezTo>
                  <a:pt x="4844" y="968"/>
                  <a:pt x="4830" y="995"/>
                  <a:pt x="4815" y="1021"/>
                </a:cubicBezTo>
                <a:close/>
                <a:moveTo>
                  <a:pt x="6765" y="454"/>
                </a:moveTo>
                <a:cubicBezTo>
                  <a:pt x="6765" y="453"/>
                  <a:pt x="6765" y="452"/>
                  <a:pt x="6765" y="451"/>
                </a:cubicBezTo>
                <a:cubicBezTo>
                  <a:pt x="6761" y="449"/>
                  <a:pt x="6757" y="448"/>
                  <a:pt x="6753" y="447"/>
                </a:cubicBezTo>
                <a:cubicBezTo>
                  <a:pt x="6666" y="421"/>
                  <a:pt x="6578" y="396"/>
                  <a:pt x="6490" y="372"/>
                </a:cubicBezTo>
                <a:cubicBezTo>
                  <a:pt x="6427" y="355"/>
                  <a:pt x="6364" y="338"/>
                  <a:pt x="6300" y="323"/>
                </a:cubicBezTo>
                <a:cubicBezTo>
                  <a:pt x="6214" y="302"/>
                  <a:pt x="6129" y="285"/>
                  <a:pt x="6042" y="269"/>
                </a:cubicBezTo>
                <a:cubicBezTo>
                  <a:pt x="6018" y="264"/>
                  <a:pt x="5993" y="261"/>
                  <a:pt x="5969" y="267"/>
                </a:cubicBezTo>
                <a:cubicBezTo>
                  <a:pt x="5950" y="272"/>
                  <a:pt x="5940" y="289"/>
                  <a:pt x="5944" y="310"/>
                </a:cubicBezTo>
                <a:cubicBezTo>
                  <a:pt x="5948" y="329"/>
                  <a:pt x="5952" y="349"/>
                  <a:pt x="5961" y="366"/>
                </a:cubicBezTo>
                <a:cubicBezTo>
                  <a:pt x="5976" y="393"/>
                  <a:pt x="5994" y="416"/>
                  <a:pt x="6014" y="439"/>
                </a:cubicBezTo>
                <a:cubicBezTo>
                  <a:pt x="6024" y="451"/>
                  <a:pt x="6036" y="462"/>
                  <a:pt x="6048" y="472"/>
                </a:cubicBezTo>
                <a:cubicBezTo>
                  <a:pt x="6103" y="514"/>
                  <a:pt x="6163" y="533"/>
                  <a:pt x="6228" y="532"/>
                </a:cubicBezTo>
                <a:cubicBezTo>
                  <a:pt x="6295" y="532"/>
                  <a:pt x="6360" y="525"/>
                  <a:pt x="6426" y="514"/>
                </a:cubicBezTo>
                <a:cubicBezTo>
                  <a:pt x="6519" y="500"/>
                  <a:pt x="6612" y="485"/>
                  <a:pt x="6705" y="467"/>
                </a:cubicBezTo>
                <a:cubicBezTo>
                  <a:pt x="6725" y="463"/>
                  <a:pt x="6745" y="459"/>
                  <a:pt x="6765" y="454"/>
                </a:cubicBezTo>
                <a:close/>
                <a:moveTo>
                  <a:pt x="6805" y="1864"/>
                </a:moveTo>
                <a:cubicBezTo>
                  <a:pt x="6804" y="1902"/>
                  <a:pt x="6813" y="1910"/>
                  <a:pt x="6840" y="1902"/>
                </a:cubicBezTo>
                <a:cubicBezTo>
                  <a:pt x="6861" y="1896"/>
                  <a:pt x="6880" y="1883"/>
                  <a:pt x="6897" y="1867"/>
                </a:cubicBezTo>
                <a:cubicBezTo>
                  <a:pt x="6947" y="1819"/>
                  <a:pt x="6995" y="1768"/>
                  <a:pt x="7039" y="1711"/>
                </a:cubicBezTo>
                <a:cubicBezTo>
                  <a:pt x="7077" y="1662"/>
                  <a:pt x="7113" y="1609"/>
                  <a:pt x="7145" y="1555"/>
                </a:cubicBezTo>
                <a:cubicBezTo>
                  <a:pt x="7164" y="1522"/>
                  <a:pt x="7184" y="1491"/>
                  <a:pt x="7199" y="1456"/>
                </a:cubicBezTo>
                <a:cubicBezTo>
                  <a:pt x="7202" y="1451"/>
                  <a:pt x="7205" y="1446"/>
                  <a:pt x="7208" y="1441"/>
                </a:cubicBezTo>
                <a:cubicBezTo>
                  <a:pt x="7222" y="1418"/>
                  <a:pt x="7230" y="1393"/>
                  <a:pt x="7235" y="1367"/>
                </a:cubicBezTo>
                <a:cubicBezTo>
                  <a:pt x="7243" y="1328"/>
                  <a:pt x="7225" y="1310"/>
                  <a:pt x="7193" y="1322"/>
                </a:cubicBezTo>
                <a:cubicBezTo>
                  <a:pt x="7177" y="1327"/>
                  <a:pt x="7162" y="1337"/>
                  <a:pt x="7148" y="1347"/>
                </a:cubicBezTo>
                <a:cubicBezTo>
                  <a:pt x="7128" y="1362"/>
                  <a:pt x="7113" y="1382"/>
                  <a:pt x="7096" y="1400"/>
                </a:cubicBezTo>
                <a:cubicBezTo>
                  <a:pt x="7046" y="1453"/>
                  <a:pt x="7000" y="1511"/>
                  <a:pt x="6958" y="1573"/>
                </a:cubicBezTo>
                <a:cubicBezTo>
                  <a:pt x="6924" y="1623"/>
                  <a:pt x="6892" y="1674"/>
                  <a:pt x="6862" y="1728"/>
                </a:cubicBezTo>
                <a:cubicBezTo>
                  <a:pt x="6848" y="1755"/>
                  <a:pt x="6835" y="1782"/>
                  <a:pt x="6820" y="1808"/>
                </a:cubicBezTo>
                <a:cubicBezTo>
                  <a:pt x="6811" y="1827"/>
                  <a:pt x="6806" y="1848"/>
                  <a:pt x="6805" y="1864"/>
                </a:cubicBezTo>
                <a:close/>
                <a:moveTo>
                  <a:pt x="5191" y="1653"/>
                </a:moveTo>
                <a:cubicBezTo>
                  <a:pt x="5190" y="1646"/>
                  <a:pt x="5190" y="1638"/>
                  <a:pt x="5189" y="1631"/>
                </a:cubicBezTo>
                <a:cubicBezTo>
                  <a:pt x="5185" y="1607"/>
                  <a:pt x="5173" y="1600"/>
                  <a:pt x="5154" y="1609"/>
                </a:cubicBezTo>
                <a:cubicBezTo>
                  <a:pt x="5139" y="1615"/>
                  <a:pt x="5126" y="1625"/>
                  <a:pt x="5114" y="1636"/>
                </a:cubicBezTo>
                <a:cubicBezTo>
                  <a:pt x="5094" y="1652"/>
                  <a:pt x="5078" y="1674"/>
                  <a:pt x="5061" y="1694"/>
                </a:cubicBezTo>
                <a:cubicBezTo>
                  <a:pt x="5029" y="1736"/>
                  <a:pt x="4998" y="1780"/>
                  <a:pt x="4970" y="1826"/>
                </a:cubicBezTo>
                <a:cubicBezTo>
                  <a:pt x="4957" y="1848"/>
                  <a:pt x="4944" y="1870"/>
                  <a:pt x="4931" y="1891"/>
                </a:cubicBezTo>
                <a:cubicBezTo>
                  <a:pt x="4902" y="1941"/>
                  <a:pt x="4876" y="1993"/>
                  <a:pt x="4849" y="2044"/>
                </a:cubicBezTo>
                <a:cubicBezTo>
                  <a:pt x="4838" y="2065"/>
                  <a:pt x="4830" y="2089"/>
                  <a:pt x="4822" y="2113"/>
                </a:cubicBezTo>
                <a:cubicBezTo>
                  <a:pt x="4817" y="2126"/>
                  <a:pt x="4814" y="2140"/>
                  <a:pt x="4814" y="2155"/>
                </a:cubicBezTo>
                <a:cubicBezTo>
                  <a:pt x="4815" y="2176"/>
                  <a:pt x="4827" y="2186"/>
                  <a:pt x="4844" y="2179"/>
                </a:cubicBezTo>
                <a:cubicBezTo>
                  <a:pt x="4855" y="2174"/>
                  <a:pt x="4867" y="2169"/>
                  <a:pt x="4877" y="2161"/>
                </a:cubicBezTo>
                <a:cubicBezTo>
                  <a:pt x="4940" y="2118"/>
                  <a:pt x="4994" y="2062"/>
                  <a:pt x="5040" y="1997"/>
                </a:cubicBezTo>
                <a:cubicBezTo>
                  <a:pt x="5066" y="1960"/>
                  <a:pt x="5089" y="1922"/>
                  <a:pt x="5109" y="1881"/>
                </a:cubicBezTo>
                <a:cubicBezTo>
                  <a:pt x="5130" y="1840"/>
                  <a:pt x="5150" y="1799"/>
                  <a:pt x="5166" y="1755"/>
                </a:cubicBezTo>
                <a:cubicBezTo>
                  <a:pt x="5167" y="1750"/>
                  <a:pt x="5169" y="1745"/>
                  <a:pt x="5171" y="1740"/>
                </a:cubicBezTo>
                <a:cubicBezTo>
                  <a:pt x="5185" y="1714"/>
                  <a:pt x="5189" y="1684"/>
                  <a:pt x="5191" y="1653"/>
                </a:cubicBezTo>
                <a:close/>
                <a:moveTo>
                  <a:pt x="5695" y="1598"/>
                </a:moveTo>
                <a:cubicBezTo>
                  <a:pt x="5694" y="1589"/>
                  <a:pt x="5693" y="1578"/>
                  <a:pt x="5692" y="1568"/>
                </a:cubicBezTo>
                <a:cubicBezTo>
                  <a:pt x="5689" y="1552"/>
                  <a:pt x="5686" y="1550"/>
                  <a:pt x="5672" y="1552"/>
                </a:cubicBezTo>
                <a:cubicBezTo>
                  <a:pt x="5650" y="1556"/>
                  <a:pt x="5631" y="1567"/>
                  <a:pt x="5613" y="1582"/>
                </a:cubicBezTo>
                <a:cubicBezTo>
                  <a:pt x="5577" y="1610"/>
                  <a:pt x="5548" y="1647"/>
                  <a:pt x="5518" y="1683"/>
                </a:cubicBezTo>
                <a:cubicBezTo>
                  <a:pt x="5479" y="1730"/>
                  <a:pt x="5443" y="1782"/>
                  <a:pt x="5411" y="1836"/>
                </a:cubicBezTo>
                <a:cubicBezTo>
                  <a:pt x="5392" y="1869"/>
                  <a:pt x="5373" y="1902"/>
                  <a:pt x="5356" y="1936"/>
                </a:cubicBezTo>
                <a:cubicBezTo>
                  <a:pt x="5342" y="1963"/>
                  <a:pt x="5330" y="1990"/>
                  <a:pt x="5317" y="2017"/>
                </a:cubicBezTo>
                <a:cubicBezTo>
                  <a:pt x="5308" y="2037"/>
                  <a:pt x="5303" y="2059"/>
                  <a:pt x="5298" y="2081"/>
                </a:cubicBezTo>
                <a:cubicBezTo>
                  <a:pt x="5296" y="2087"/>
                  <a:pt x="5296" y="2093"/>
                  <a:pt x="5297" y="2099"/>
                </a:cubicBezTo>
                <a:cubicBezTo>
                  <a:pt x="5299" y="2117"/>
                  <a:pt x="5306" y="2122"/>
                  <a:pt x="5320" y="2117"/>
                </a:cubicBezTo>
                <a:cubicBezTo>
                  <a:pt x="5337" y="2112"/>
                  <a:pt x="5352" y="2102"/>
                  <a:pt x="5365" y="2090"/>
                </a:cubicBezTo>
                <a:cubicBezTo>
                  <a:pt x="5399" y="2059"/>
                  <a:pt x="5431" y="2025"/>
                  <a:pt x="5461" y="1990"/>
                </a:cubicBezTo>
                <a:cubicBezTo>
                  <a:pt x="5498" y="1946"/>
                  <a:pt x="5534" y="1899"/>
                  <a:pt x="5566" y="1850"/>
                </a:cubicBezTo>
                <a:cubicBezTo>
                  <a:pt x="5598" y="1803"/>
                  <a:pt x="5629" y="1755"/>
                  <a:pt x="5657" y="1704"/>
                </a:cubicBezTo>
                <a:cubicBezTo>
                  <a:pt x="5660" y="1699"/>
                  <a:pt x="5663" y="1694"/>
                  <a:pt x="5667" y="1688"/>
                </a:cubicBezTo>
                <a:cubicBezTo>
                  <a:pt x="5683" y="1662"/>
                  <a:pt x="5694" y="1633"/>
                  <a:pt x="5695" y="1598"/>
                </a:cubicBezTo>
                <a:close/>
                <a:moveTo>
                  <a:pt x="6659" y="2400"/>
                </a:moveTo>
                <a:cubicBezTo>
                  <a:pt x="6635" y="2406"/>
                  <a:pt x="6614" y="2404"/>
                  <a:pt x="6593" y="2406"/>
                </a:cubicBezTo>
                <a:cubicBezTo>
                  <a:pt x="6564" y="2409"/>
                  <a:pt x="6538" y="2423"/>
                  <a:pt x="6515" y="2444"/>
                </a:cubicBezTo>
                <a:cubicBezTo>
                  <a:pt x="6496" y="2462"/>
                  <a:pt x="6480" y="2482"/>
                  <a:pt x="6466" y="2505"/>
                </a:cubicBezTo>
                <a:cubicBezTo>
                  <a:pt x="6441" y="2545"/>
                  <a:pt x="6417" y="2587"/>
                  <a:pt x="6399" y="2632"/>
                </a:cubicBezTo>
                <a:cubicBezTo>
                  <a:pt x="6396" y="2639"/>
                  <a:pt x="6394" y="2646"/>
                  <a:pt x="6393" y="2654"/>
                </a:cubicBezTo>
                <a:cubicBezTo>
                  <a:pt x="6390" y="2672"/>
                  <a:pt x="6392" y="2676"/>
                  <a:pt x="6408" y="2676"/>
                </a:cubicBezTo>
                <a:cubicBezTo>
                  <a:pt x="6436" y="2677"/>
                  <a:pt x="6460" y="2666"/>
                  <a:pt x="6483" y="2649"/>
                </a:cubicBezTo>
                <a:cubicBezTo>
                  <a:pt x="6508" y="2630"/>
                  <a:pt x="6530" y="2606"/>
                  <a:pt x="6549" y="2581"/>
                </a:cubicBezTo>
                <a:cubicBezTo>
                  <a:pt x="6580" y="2541"/>
                  <a:pt x="6607" y="2498"/>
                  <a:pt x="6631" y="2452"/>
                </a:cubicBezTo>
                <a:cubicBezTo>
                  <a:pt x="6640" y="2436"/>
                  <a:pt x="6651" y="2422"/>
                  <a:pt x="6659" y="2400"/>
                </a:cubicBezTo>
                <a:close/>
                <a:moveTo>
                  <a:pt x="6768" y="2218"/>
                </a:moveTo>
                <a:cubicBezTo>
                  <a:pt x="6741" y="2229"/>
                  <a:pt x="6676" y="2276"/>
                  <a:pt x="6667" y="2291"/>
                </a:cubicBezTo>
                <a:cubicBezTo>
                  <a:pt x="6687" y="2287"/>
                  <a:pt x="6706" y="2284"/>
                  <a:pt x="6726" y="2280"/>
                </a:cubicBezTo>
                <a:cubicBezTo>
                  <a:pt x="6730" y="2279"/>
                  <a:pt x="6735" y="2278"/>
                  <a:pt x="6737" y="2273"/>
                </a:cubicBezTo>
                <a:cubicBezTo>
                  <a:pt x="6746" y="2254"/>
                  <a:pt x="6759" y="2239"/>
                  <a:pt x="6768" y="2218"/>
                </a:cubicBezTo>
                <a:close/>
              </a:path>
            </a:pathLst>
          </a:custGeom>
          <a:solidFill>
            <a:srgbClr val="002060">
              <a:alpha val="25000"/>
            </a:srgbClr>
          </a:solidFill>
          <a:ln>
            <a:noFill/>
          </a:ln>
        </p:spPr>
        <p:txBody>
          <a:bodyPr vert="horz" wrap="square" lIns="76200" tIns="38100" rIns="76200" bIns="38100" numCol="1" anchor="t" anchorCtr="0" compatLnSpc="1">
            <a:prstTxWarp prst="textNoShape">
              <a:avLst/>
            </a:prstTxWarp>
          </a:bodyPr>
          <a:lstStyle/>
          <a:p>
            <a:endParaRPr lang="en-US" sz="2417"/>
          </a:p>
        </p:txBody>
      </p:sp>
      <p:pic>
        <p:nvPicPr>
          <p:cNvPr id="1606" name="Picture 2" descr="E:\IACE_김진희\['18 e-ICON]\14. 결과물\PPT이미지.jpg">
            <a:extLst>
              <a:ext uri="{FF2B5EF4-FFF2-40B4-BE49-F238E27FC236}">
                <a16:creationId xmlns:a16="http://schemas.microsoft.com/office/drawing/2014/main" id="{4195C539-C466-4672-BCC9-F3B327BA9C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12192000" cy="1981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970648BE-E93C-43B7-BBDE-0177230006A3}"/>
              </a:ext>
            </a:extLst>
          </p:cNvPr>
          <p:cNvGrpSpPr/>
          <p:nvPr/>
        </p:nvGrpSpPr>
        <p:grpSpPr>
          <a:xfrm>
            <a:off x="3809605" y="228601"/>
            <a:ext cx="8116070" cy="967121"/>
            <a:chOff x="4571525" y="274320"/>
            <a:chExt cx="9739284" cy="1160545"/>
          </a:xfrm>
        </p:grpSpPr>
        <p:grpSp>
          <p:nvGrpSpPr>
            <p:cNvPr id="34" name="Group 33">
              <a:extLst>
                <a:ext uri="{FF2B5EF4-FFF2-40B4-BE49-F238E27FC236}">
                  <a16:creationId xmlns:a16="http://schemas.microsoft.com/office/drawing/2014/main" id="{D19B672C-6D70-4D4C-8733-231C0BBD2D76}"/>
                </a:ext>
              </a:extLst>
            </p:cNvPr>
            <p:cNvGrpSpPr/>
            <p:nvPr userDrawn="1"/>
          </p:nvGrpSpPr>
          <p:grpSpPr>
            <a:xfrm>
              <a:off x="4571525" y="274320"/>
              <a:ext cx="2565242" cy="1160545"/>
              <a:chOff x="5303045" y="457200"/>
              <a:chExt cx="2565242" cy="1160545"/>
            </a:xfrm>
          </p:grpSpPr>
          <p:grpSp>
            <p:nvGrpSpPr>
              <p:cNvPr id="35" name="Group 34">
                <a:extLst>
                  <a:ext uri="{FF2B5EF4-FFF2-40B4-BE49-F238E27FC236}">
                    <a16:creationId xmlns:a16="http://schemas.microsoft.com/office/drawing/2014/main" id="{DA9E9EB3-9F6E-418D-B78E-C9DE017541E9}"/>
                  </a:ext>
                </a:extLst>
              </p:cNvPr>
              <p:cNvGrpSpPr>
                <a:grpSpLocks noChangeAspect="1"/>
              </p:cNvGrpSpPr>
              <p:nvPr/>
            </p:nvGrpSpPr>
            <p:grpSpPr>
              <a:xfrm>
                <a:off x="6128466" y="457200"/>
                <a:ext cx="914400" cy="914400"/>
                <a:chOff x="4824413" y="177800"/>
                <a:chExt cx="4894263" cy="4741863"/>
              </a:xfrm>
            </p:grpSpPr>
            <p:sp>
              <p:nvSpPr>
                <p:cNvPr id="37" name="Freeform 5">
                  <a:extLst>
                    <a:ext uri="{FF2B5EF4-FFF2-40B4-BE49-F238E27FC236}">
                      <a16:creationId xmlns:a16="http://schemas.microsoft.com/office/drawing/2014/main" id="{069E1E8F-6720-492A-B022-57B6DAF667C5}"/>
                    </a:ext>
                  </a:extLst>
                </p:cNvPr>
                <p:cNvSpPr>
                  <a:spLocks/>
                </p:cNvSpPr>
                <p:nvPr/>
              </p:nvSpPr>
              <p:spPr bwMode="auto">
                <a:xfrm>
                  <a:off x="4824413" y="177800"/>
                  <a:ext cx="4770438" cy="4683125"/>
                </a:xfrm>
                <a:custGeom>
                  <a:avLst/>
                  <a:gdLst>
                    <a:gd name="T0" fmla="*/ 1701 w 2214"/>
                    <a:gd name="T1" fmla="*/ 1052 h 2177"/>
                    <a:gd name="T2" fmla="*/ 1136 w 2214"/>
                    <a:gd name="T3" fmla="*/ 1171 h 2177"/>
                    <a:gd name="T4" fmla="*/ 804 w 2214"/>
                    <a:gd name="T5" fmla="*/ 1354 h 2177"/>
                    <a:gd name="T6" fmla="*/ 417 w 2214"/>
                    <a:gd name="T7" fmla="*/ 1061 h 2177"/>
                    <a:gd name="T8" fmla="*/ 417 w 2214"/>
                    <a:gd name="T9" fmla="*/ 1061 h 2177"/>
                    <a:gd name="T10" fmla="*/ 416 w 2214"/>
                    <a:gd name="T11" fmla="*/ 1057 h 2177"/>
                    <a:gd name="T12" fmla="*/ 415 w 2214"/>
                    <a:gd name="T13" fmla="*/ 1052 h 2177"/>
                    <a:gd name="T14" fmla="*/ 394 w 2214"/>
                    <a:gd name="T15" fmla="*/ 894 h 2177"/>
                    <a:gd name="T16" fmla="*/ 1287 w 2214"/>
                    <a:gd name="T17" fmla="*/ 141 h 2177"/>
                    <a:gd name="T18" fmla="*/ 2214 w 2214"/>
                    <a:gd name="T19" fmla="*/ 780 h 2177"/>
                    <a:gd name="T20" fmla="*/ 2210 w 2214"/>
                    <a:gd name="T21" fmla="*/ 768 h 2177"/>
                    <a:gd name="T22" fmla="*/ 1136 w 2214"/>
                    <a:gd name="T23" fmla="*/ 0 h 2177"/>
                    <a:gd name="T24" fmla="*/ 0 w 2214"/>
                    <a:gd name="T25" fmla="*/ 1136 h 2177"/>
                    <a:gd name="T26" fmla="*/ 965 w 2214"/>
                    <a:gd name="T27" fmla="*/ 2177 h 2177"/>
                    <a:gd name="T28" fmla="*/ 1851 w 2214"/>
                    <a:gd name="T29" fmla="*/ 1580 h 2177"/>
                    <a:gd name="T30" fmla="*/ 1701 w 2214"/>
                    <a:gd name="T31" fmla="*/ 1052 h 2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4" h="2177">
                      <a:moveTo>
                        <a:pt x="1701" y="1052"/>
                      </a:moveTo>
                      <a:cubicBezTo>
                        <a:pt x="1510" y="922"/>
                        <a:pt x="1265" y="975"/>
                        <a:pt x="1136" y="1171"/>
                      </a:cubicBezTo>
                      <a:cubicBezTo>
                        <a:pt x="1029" y="1334"/>
                        <a:pt x="866" y="1354"/>
                        <a:pt x="804" y="1354"/>
                      </a:cubicBezTo>
                      <a:cubicBezTo>
                        <a:pt x="599" y="1354"/>
                        <a:pt x="459" y="1210"/>
                        <a:pt x="417" y="1061"/>
                      </a:cubicBezTo>
                      <a:lnTo>
                        <a:pt x="417" y="1061"/>
                      </a:lnTo>
                      <a:cubicBezTo>
                        <a:pt x="417" y="1060"/>
                        <a:pt x="416" y="1059"/>
                        <a:pt x="416" y="1057"/>
                      </a:cubicBezTo>
                      <a:cubicBezTo>
                        <a:pt x="416" y="1056"/>
                        <a:pt x="415" y="1054"/>
                        <a:pt x="415" y="1052"/>
                      </a:cubicBezTo>
                      <a:cubicBezTo>
                        <a:pt x="398" y="990"/>
                        <a:pt x="394" y="960"/>
                        <a:pt x="394" y="894"/>
                      </a:cubicBezTo>
                      <a:cubicBezTo>
                        <a:pt x="394" y="538"/>
                        <a:pt x="760" y="141"/>
                        <a:pt x="1287" y="141"/>
                      </a:cubicBezTo>
                      <a:cubicBezTo>
                        <a:pt x="1826" y="141"/>
                        <a:pt x="2135" y="552"/>
                        <a:pt x="2214" y="780"/>
                      </a:cubicBezTo>
                      <a:cubicBezTo>
                        <a:pt x="2213" y="776"/>
                        <a:pt x="2212" y="772"/>
                        <a:pt x="2210" y="768"/>
                      </a:cubicBezTo>
                      <a:cubicBezTo>
                        <a:pt x="2057" y="321"/>
                        <a:pt x="1634" y="0"/>
                        <a:pt x="1136" y="0"/>
                      </a:cubicBezTo>
                      <a:cubicBezTo>
                        <a:pt x="508" y="0"/>
                        <a:pt x="0" y="509"/>
                        <a:pt x="0" y="1136"/>
                      </a:cubicBezTo>
                      <a:cubicBezTo>
                        <a:pt x="0" y="1697"/>
                        <a:pt x="404" y="2177"/>
                        <a:pt x="965" y="2177"/>
                      </a:cubicBezTo>
                      <a:cubicBezTo>
                        <a:pt x="1413" y="2177"/>
                        <a:pt x="1713" y="1926"/>
                        <a:pt x="1851" y="1580"/>
                      </a:cubicBezTo>
                      <a:cubicBezTo>
                        <a:pt x="1927" y="1391"/>
                        <a:pt x="1873" y="1169"/>
                        <a:pt x="1701" y="1052"/>
                      </a:cubicBezTo>
                      <a:close/>
                    </a:path>
                  </a:pathLst>
                </a:custGeom>
                <a:solidFill>
                  <a:srgbClr val="194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38" name="Freeform 6">
                  <a:extLst>
                    <a:ext uri="{FF2B5EF4-FFF2-40B4-BE49-F238E27FC236}">
                      <a16:creationId xmlns:a16="http://schemas.microsoft.com/office/drawing/2014/main" id="{1DF8DBBD-BC4A-4144-87B9-B73812FFB536}"/>
                    </a:ext>
                  </a:extLst>
                </p:cNvPr>
                <p:cNvSpPr>
                  <a:spLocks/>
                </p:cNvSpPr>
                <p:nvPr/>
              </p:nvSpPr>
              <p:spPr bwMode="auto">
                <a:xfrm>
                  <a:off x="5673726" y="482600"/>
                  <a:ext cx="4044950" cy="4437063"/>
                </a:xfrm>
                <a:custGeom>
                  <a:avLst/>
                  <a:gdLst>
                    <a:gd name="T0" fmla="*/ 1827 w 1877"/>
                    <a:gd name="T1" fmla="*/ 661 h 2063"/>
                    <a:gd name="T2" fmla="*/ 893 w 1877"/>
                    <a:gd name="T3" fmla="*/ 0 h 2063"/>
                    <a:gd name="T4" fmla="*/ 0 w 1877"/>
                    <a:gd name="T5" fmla="*/ 753 h 2063"/>
                    <a:gd name="T6" fmla="*/ 21 w 1877"/>
                    <a:gd name="T7" fmla="*/ 911 h 2063"/>
                    <a:gd name="T8" fmla="*/ 10 w 1877"/>
                    <a:gd name="T9" fmla="*/ 830 h 2063"/>
                    <a:gd name="T10" fmla="*/ 764 w 1877"/>
                    <a:gd name="T11" fmla="*/ 202 h 2063"/>
                    <a:gd name="T12" fmla="*/ 1700 w 1877"/>
                    <a:gd name="T13" fmla="*/ 1138 h 2063"/>
                    <a:gd name="T14" fmla="*/ 1128 w 1877"/>
                    <a:gd name="T15" fmla="*/ 2063 h 2063"/>
                    <a:gd name="T16" fmla="*/ 1128 w 1877"/>
                    <a:gd name="T17" fmla="*/ 2063 h 2063"/>
                    <a:gd name="T18" fmla="*/ 1877 w 1877"/>
                    <a:gd name="T19" fmla="*/ 995 h 2063"/>
                    <a:gd name="T20" fmla="*/ 1827 w 1877"/>
                    <a:gd name="T21" fmla="*/ 661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7" h="2063">
                      <a:moveTo>
                        <a:pt x="1827" y="661"/>
                      </a:moveTo>
                      <a:cubicBezTo>
                        <a:pt x="1761" y="438"/>
                        <a:pt x="1450" y="0"/>
                        <a:pt x="893" y="0"/>
                      </a:cubicBezTo>
                      <a:cubicBezTo>
                        <a:pt x="366" y="0"/>
                        <a:pt x="0" y="397"/>
                        <a:pt x="0" y="753"/>
                      </a:cubicBezTo>
                      <a:cubicBezTo>
                        <a:pt x="0" y="819"/>
                        <a:pt x="4" y="849"/>
                        <a:pt x="21" y="911"/>
                      </a:cubicBezTo>
                      <a:cubicBezTo>
                        <a:pt x="14" y="884"/>
                        <a:pt x="10" y="857"/>
                        <a:pt x="10" y="830"/>
                      </a:cubicBezTo>
                      <a:cubicBezTo>
                        <a:pt x="10" y="459"/>
                        <a:pt x="382" y="202"/>
                        <a:pt x="764" y="202"/>
                      </a:cubicBezTo>
                      <a:cubicBezTo>
                        <a:pt x="1281" y="202"/>
                        <a:pt x="1700" y="621"/>
                        <a:pt x="1700" y="1138"/>
                      </a:cubicBezTo>
                      <a:cubicBezTo>
                        <a:pt x="1700" y="1544"/>
                        <a:pt x="1467" y="1894"/>
                        <a:pt x="1128" y="2063"/>
                      </a:cubicBezTo>
                      <a:lnTo>
                        <a:pt x="1128" y="2063"/>
                      </a:lnTo>
                      <a:cubicBezTo>
                        <a:pt x="1565" y="1905"/>
                        <a:pt x="1877" y="1487"/>
                        <a:pt x="1877" y="995"/>
                      </a:cubicBezTo>
                      <a:cubicBezTo>
                        <a:pt x="1877" y="879"/>
                        <a:pt x="1862" y="776"/>
                        <a:pt x="1827" y="661"/>
                      </a:cubicBezTo>
                      <a:close/>
                    </a:path>
                  </a:pathLst>
                </a:custGeom>
                <a:solidFill>
                  <a:srgbClr val="E41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grpSp>
          <p:sp>
            <p:nvSpPr>
              <p:cNvPr id="36" name="Rectangle 35">
                <a:extLst>
                  <a:ext uri="{FF2B5EF4-FFF2-40B4-BE49-F238E27FC236}">
                    <a16:creationId xmlns:a16="http://schemas.microsoft.com/office/drawing/2014/main" id="{C2CAA936-B87D-4B99-B235-C6E9BA787947}"/>
                  </a:ext>
                </a:extLst>
              </p:cNvPr>
              <p:cNvSpPr/>
              <p:nvPr/>
            </p:nvSpPr>
            <p:spPr>
              <a:xfrm>
                <a:off x="5303045" y="1371600"/>
                <a:ext cx="2565242" cy="2461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flatTx/>
              </a:bodyPr>
              <a:lstStyle/>
              <a:p>
                <a:pPr algn="ctr"/>
                <a:r>
                  <a:rPr lang="en-US" sz="1333">
                    <a:solidFill>
                      <a:schemeClr val="tx1"/>
                    </a:solidFill>
                  </a:rPr>
                  <a:t>Korean Ministry of Education</a:t>
                </a:r>
              </a:p>
            </p:txBody>
          </p:sp>
        </p:grpSp>
        <p:grpSp>
          <p:nvGrpSpPr>
            <p:cNvPr id="1597" name="Group 1596">
              <a:extLst>
                <a:ext uri="{FF2B5EF4-FFF2-40B4-BE49-F238E27FC236}">
                  <a16:creationId xmlns:a16="http://schemas.microsoft.com/office/drawing/2014/main" id="{5E18F0EF-24E8-406B-8C27-A8C383474CE5}"/>
                </a:ext>
              </a:extLst>
            </p:cNvPr>
            <p:cNvGrpSpPr/>
            <p:nvPr userDrawn="1"/>
          </p:nvGrpSpPr>
          <p:grpSpPr>
            <a:xfrm>
              <a:off x="10689585" y="274320"/>
              <a:ext cx="3621224" cy="1160545"/>
              <a:chOff x="10689585" y="457200"/>
              <a:chExt cx="3621224" cy="1160545"/>
            </a:xfrm>
          </p:grpSpPr>
          <p:grpSp>
            <p:nvGrpSpPr>
              <p:cNvPr id="1598" name="Group 1597">
                <a:extLst>
                  <a:ext uri="{FF2B5EF4-FFF2-40B4-BE49-F238E27FC236}">
                    <a16:creationId xmlns:a16="http://schemas.microsoft.com/office/drawing/2014/main" id="{DC1CA8E6-FBEA-4342-81C4-947F10A2482B}"/>
                  </a:ext>
                </a:extLst>
              </p:cNvPr>
              <p:cNvGrpSpPr>
                <a:grpSpLocks noChangeAspect="1"/>
              </p:cNvGrpSpPr>
              <p:nvPr/>
            </p:nvGrpSpPr>
            <p:grpSpPr>
              <a:xfrm>
                <a:off x="11303566" y="457200"/>
                <a:ext cx="2393262" cy="914400"/>
                <a:chOff x="5819775" y="935038"/>
                <a:chExt cx="2833688" cy="1082675"/>
              </a:xfrm>
            </p:grpSpPr>
            <p:sp>
              <p:nvSpPr>
                <p:cNvPr id="1600" name="Freeform 12">
                  <a:extLst>
                    <a:ext uri="{FF2B5EF4-FFF2-40B4-BE49-F238E27FC236}">
                      <a16:creationId xmlns:a16="http://schemas.microsoft.com/office/drawing/2014/main" id="{6BA6B68F-6932-4F59-BB9A-30AFB0DBB201}"/>
                    </a:ext>
                  </a:extLst>
                </p:cNvPr>
                <p:cNvSpPr>
                  <a:spLocks/>
                </p:cNvSpPr>
                <p:nvPr/>
              </p:nvSpPr>
              <p:spPr bwMode="auto">
                <a:xfrm>
                  <a:off x="8089900" y="1179513"/>
                  <a:ext cx="563563" cy="571500"/>
                </a:xfrm>
                <a:custGeom>
                  <a:avLst/>
                  <a:gdLst>
                    <a:gd name="T0" fmla="*/ 640 w 640"/>
                    <a:gd name="T1" fmla="*/ 30 h 649"/>
                    <a:gd name="T2" fmla="*/ 629 w 640"/>
                    <a:gd name="T3" fmla="*/ 59 h 649"/>
                    <a:gd name="T4" fmla="*/ 614 w 640"/>
                    <a:gd name="T5" fmla="*/ 121 h 649"/>
                    <a:gd name="T6" fmla="*/ 607 w 640"/>
                    <a:gd name="T7" fmla="*/ 151 h 649"/>
                    <a:gd name="T8" fmla="*/ 588 w 640"/>
                    <a:gd name="T9" fmla="*/ 167 h 649"/>
                    <a:gd name="T10" fmla="*/ 563 w 640"/>
                    <a:gd name="T11" fmla="*/ 152 h 649"/>
                    <a:gd name="T12" fmla="*/ 524 w 640"/>
                    <a:gd name="T13" fmla="*/ 77 h 649"/>
                    <a:gd name="T14" fmla="*/ 456 w 640"/>
                    <a:gd name="T15" fmla="*/ 44 h 649"/>
                    <a:gd name="T16" fmla="*/ 333 w 640"/>
                    <a:gd name="T17" fmla="*/ 44 h 649"/>
                    <a:gd name="T18" fmla="*/ 310 w 640"/>
                    <a:gd name="T19" fmla="*/ 64 h 649"/>
                    <a:gd name="T20" fmla="*/ 278 w 640"/>
                    <a:gd name="T21" fmla="*/ 191 h 649"/>
                    <a:gd name="T22" fmla="*/ 260 w 640"/>
                    <a:gd name="T23" fmla="*/ 264 h 649"/>
                    <a:gd name="T24" fmla="*/ 285 w 640"/>
                    <a:gd name="T25" fmla="*/ 288 h 649"/>
                    <a:gd name="T26" fmla="*/ 318 w 640"/>
                    <a:gd name="T27" fmla="*/ 287 h 649"/>
                    <a:gd name="T28" fmla="*/ 411 w 640"/>
                    <a:gd name="T29" fmla="*/ 256 h 649"/>
                    <a:gd name="T30" fmla="*/ 447 w 640"/>
                    <a:gd name="T31" fmla="*/ 209 h 649"/>
                    <a:gd name="T32" fmla="*/ 459 w 640"/>
                    <a:gd name="T33" fmla="*/ 188 h 649"/>
                    <a:gd name="T34" fmla="*/ 488 w 640"/>
                    <a:gd name="T35" fmla="*/ 178 h 649"/>
                    <a:gd name="T36" fmla="*/ 496 w 640"/>
                    <a:gd name="T37" fmla="*/ 203 h 649"/>
                    <a:gd name="T38" fmla="*/ 466 w 640"/>
                    <a:gd name="T39" fmla="*/ 320 h 649"/>
                    <a:gd name="T40" fmla="*/ 450 w 640"/>
                    <a:gd name="T41" fmla="*/ 395 h 649"/>
                    <a:gd name="T42" fmla="*/ 440 w 640"/>
                    <a:gd name="T43" fmla="*/ 433 h 649"/>
                    <a:gd name="T44" fmla="*/ 408 w 640"/>
                    <a:gd name="T45" fmla="*/ 444 h 649"/>
                    <a:gd name="T46" fmla="*/ 396 w 640"/>
                    <a:gd name="T47" fmla="*/ 421 h 649"/>
                    <a:gd name="T48" fmla="*/ 363 w 640"/>
                    <a:gd name="T49" fmla="*/ 340 h 649"/>
                    <a:gd name="T50" fmla="*/ 323 w 640"/>
                    <a:gd name="T51" fmla="*/ 331 h 649"/>
                    <a:gd name="T52" fmla="*/ 262 w 640"/>
                    <a:gd name="T53" fmla="*/ 330 h 649"/>
                    <a:gd name="T54" fmla="*/ 240 w 640"/>
                    <a:gd name="T55" fmla="*/ 348 h 649"/>
                    <a:gd name="T56" fmla="*/ 221 w 640"/>
                    <a:gd name="T57" fmla="*/ 431 h 649"/>
                    <a:gd name="T58" fmla="*/ 193 w 640"/>
                    <a:gd name="T59" fmla="*/ 550 h 649"/>
                    <a:gd name="T60" fmla="*/ 206 w 640"/>
                    <a:gd name="T61" fmla="*/ 596 h 649"/>
                    <a:gd name="T62" fmla="*/ 244 w 640"/>
                    <a:gd name="T63" fmla="*/ 605 h 649"/>
                    <a:gd name="T64" fmla="*/ 352 w 640"/>
                    <a:gd name="T65" fmla="*/ 605 h 649"/>
                    <a:gd name="T66" fmla="*/ 439 w 640"/>
                    <a:gd name="T67" fmla="*/ 573 h 649"/>
                    <a:gd name="T68" fmla="*/ 487 w 640"/>
                    <a:gd name="T69" fmla="*/ 519 h 649"/>
                    <a:gd name="T70" fmla="*/ 537 w 640"/>
                    <a:gd name="T71" fmla="*/ 455 h 649"/>
                    <a:gd name="T72" fmla="*/ 577 w 640"/>
                    <a:gd name="T73" fmla="*/ 456 h 649"/>
                    <a:gd name="T74" fmla="*/ 578 w 640"/>
                    <a:gd name="T75" fmla="*/ 469 h 649"/>
                    <a:gd name="T76" fmla="*/ 546 w 640"/>
                    <a:gd name="T77" fmla="*/ 564 h 649"/>
                    <a:gd name="T78" fmla="*/ 526 w 640"/>
                    <a:gd name="T79" fmla="*/ 632 h 649"/>
                    <a:gd name="T80" fmla="*/ 504 w 640"/>
                    <a:gd name="T81" fmla="*/ 649 h 649"/>
                    <a:gd name="T82" fmla="*/ 22 w 640"/>
                    <a:gd name="T83" fmla="*/ 649 h 649"/>
                    <a:gd name="T84" fmla="*/ 4 w 640"/>
                    <a:gd name="T85" fmla="*/ 626 h 649"/>
                    <a:gd name="T86" fmla="*/ 30 w 640"/>
                    <a:gd name="T87" fmla="*/ 516 h 649"/>
                    <a:gd name="T88" fmla="*/ 50 w 640"/>
                    <a:gd name="T89" fmla="*/ 440 h 649"/>
                    <a:gd name="T90" fmla="*/ 82 w 640"/>
                    <a:gd name="T91" fmla="*/ 300 h 649"/>
                    <a:gd name="T92" fmla="*/ 108 w 640"/>
                    <a:gd name="T93" fmla="*/ 200 h 649"/>
                    <a:gd name="T94" fmla="*/ 139 w 640"/>
                    <a:gd name="T95" fmla="*/ 72 h 649"/>
                    <a:gd name="T96" fmla="*/ 152 w 640"/>
                    <a:gd name="T97" fmla="*/ 14 h 649"/>
                    <a:gd name="T98" fmla="*/ 170 w 640"/>
                    <a:gd name="T99" fmla="*/ 1 h 649"/>
                    <a:gd name="T100" fmla="*/ 213 w 640"/>
                    <a:gd name="T101" fmla="*/ 1 h 649"/>
                    <a:gd name="T102" fmla="*/ 640 w 640"/>
                    <a:gd name="T103" fmla="*/ 1 h 649"/>
                    <a:gd name="T104" fmla="*/ 640 w 640"/>
                    <a:gd name="T105" fmla="*/ 3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0" h="649">
                      <a:moveTo>
                        <a:pt x="640" y="30"/>
                      </a:moveTo>
                      <a:cubicBezTo>
                        <a:pt x="627" y="36"/>
                        <a:pt x="630" y="49"/>
                        <a:pt x="629" y="59"/>
                      </a:cubicBezTo>
                      <a:cubicBezTo>
                        <a:pt x="626" y="80"/>
                        <a:pt x="616" y="99"/>
                        <a:pt x="614" y="121"/>
                      </a:cubicBezTo>
                      <a:cubicBezTo>
                        <a:pt x="614" y="131"/>
                        <a:pt x="610" y="141"/>
                        <a:pt x="607" y="151"/>
                      </a:cubicBezTo>
                      <a:cubicBezTo>
                        <a:pt x="605" y="161"/>
                        <a:pt x="599" y="167"/>
                        <a:pt x="588" y="167"/>
                      </a:cubicBezTo>
                      <a:cubicBezTo>
                        <a:pt x="576" y="167"/>
                        <a:pt x="567" y="167"/>
                        <a:pt x="563" y="152"/>
                      </a:cubicBezTo>
                      <a:cubicBezTo>
                        <a:pt x="556" y="125"/>
                        <a:pt x="543" y="99"/>
                        <a:pt x="524" y="77"/>
                      </a:cubicBezTo>
                      <a:cubicBezTo>
                        <a:pt x="506" y="57"/>
                        <a:pt x="484" y="44"/>
                        <a:pt x="456" y="44"/>
                      </a:cubicBezTo>
                      <a:cubicBezTo>
                        <a:pt x="415" y="45"/>
                        <a:pt x="374" y="46"/>
                        <a:pt x="333" y="44"/>
                      </a:cubicBezTo>
                      <a:cubicBezTo>
                        <a:pt x="316" y="43"/>
                        <a:pt x="313" y="53"/>
                        <a:pt x="310" y="64"/>
                      </a:cubicBezTo>
                      <a:cubicBezTo>
                        <a:pt x="299" y="107"/>
                        <a:pt x="289" y="149"/>
                        <a:pt x="278" y="191"/>
                      </a:cubicBezTo>
                      <a:cubicBezTo>
                        <a:pt x="273" y="216"/>
                        <a:pt x="267" y="240"/>
                        <a:pt x="260" y="264"/>
                      </a:cubicBezTo>
                      <a:cubicBezTo>
                        <a:pt x="255" y="281"/>
                        <a:pt x="260" y="291"/>
                        <a:pt x="285" y="288"/>
                      </a:cubicBezTo>
                      <a:cubicBezTo>
                        <a:pt x="296" y="286"/>
                        <a:pt x="307" y="287"/>
                        <a:pt x="318" y="287"/>
                      </a:cubicBezTo>
                      <a:cubicBezTo>
                        <a:pt x="353" y="289"/>
                        <a:pt x="385" y="280"/>
                        <a:pt x="411" y="256"/>
                      </a:cubicBezTo>
                      <a:cubicBezTo>
                        <a:pt x="425" y="243"/>
                        <a:pt x="435" y="225"/>
                        <a:pt x="447" y="209"/>
                      </a:cubicBezTo>
                      <a:cubicBezTo>
                        <a:pt x="451" y="202"/>
                        <a:pt x="455" y="195"/>
                        <a:pt x="459" y="188"/>
                      </a:cubicBezTo>
                      <a:cubicBezTo>
                        <a:pt x="465" y="176"/>
                        <a:pt x="476" y="173"/>
                        <a:pt x="488" y="178"/>
                      </a:cubicBezTo>
                      <a:cubicBezTo>
                        <a:pt x="502" y="182"/>
                        <a:pt x="498" y="195"/>
                        <a:pt x="496" y="203"/>
                      </a:cubicBezTo>
                      <a:cubicBezTo>
                        <a:pt x="484" y="242"/>
                        <a:pt x="477" y="282"/>
                        <a:pt x="466" y="320"/>
                      </a:cubicBezTo>
                      <a:cubicBezTo>
                        <a:pt x="460" y="345"/>
                        <a:pt x="452" y="369"/>
                        <a:pt x="450" y="395"/>
                      </a:cubicBezTo>
                      <a:cubicBezTo>
                        <a:pt x="448" y="408"/>
                        <a:pt x="440" y="419"/>
                        <a:pt x="440" y="433"/>
                      </a:cubicBezTo>
                      <a:cubicBezTo>
                        <a:pt x="441" y="442"/>
                        <a:pt x="422" y="449"/>
                        <a:pt x="408" y="444"/>
                      </a:cubicBezTo>
                      <a:cubicBezTo>
                        <a:pt x="398" y="441"/>
                        <a:pt x="392" y="434"/>
                        <a:pt x="396" y="421"/>
                      </a:cubicBezTo>
                      <a:cubicBezTo>
                        <a:pt x="403" y="396"/>
                        <a:pt x="385" y="351"/>
                        <a:pt x="363" y="340"/>
                      </a:cubicBezTo>
                      <a:cubicBezTo>
                        <a:pt x="351" y="334"/>
                        <a:pt x="337" y="331"/>
                        <a:pt x="323" y="331"/>
                      </a:cubicBezTo>
                      <a:cubicBezTo>
                        <a:pt x="303" y="331"/>
                        <a:pt x="282" y="332"/>
                        <a:pt x="262" y="330"/>
                      </a:cubicBezTo>
                      <a:cubicBezTo>
                        <a:pt x="247" y="329"/>
                        <a:pt x="241" y="337"/>
                        <a:pt x="240" y="348"/>
                      </a:cubicBezTo>
                      <a:cubicBezTo>
                        <a:pt x="238" y="377"/>
                        <a:pt x="227" y="403"/>
                        <a:pt x="221" y="431"/>
                      </a:cubicBezTo>
                      <a:cubicBezTo>
                        <a:pt x="214" y="471"/>
                        <a:pt x="202" y="510"/>
                        <a:pt x="193" y="550"/>
                      </a:cubicBezTo>
                      <a:cubicBezTo>
                        <a:pt x="190" y="566"/>
                        <a:pt x="191" y="584"/>
                        <a:pt x="206" y="596"/>
                      </a:cubicBezTo>
                      <a:cubicBezTo>
                        <a:pt x="217" y="606"/>
                        <a:pt x="231" y="604"/>
                        <a:pt x="244" y="605"/>
                      </a:cubicBezTo>
                      <a:cubicBezTo>
                        <a:pt x="280" y="606"/>
                        <a:pt x="316" y="607"/>
                        <a:pt x="352" y="605"/>
                      </a:cubicBezTo>
                      <a:cubicBezTo>
                        <a:pt x="384" y="603"/>
                        <a:pt x="414" y="594"/>
                        <a:pt x="439" y="573"/>
                      </a:cubicBezTo>
                      <a:cubicBezTo>
                        <a:pt x="457" y="557"/>
                        <a:pt x="472" y="538"/>
                        <a:pt x="487" y="519"/>
                      </a:cubicBezTo>
                      <a:cubicBezTo>
                        <a:pt x="504" y="498"/>
                        <a:pt x="520" y="476"/>
                        <a:pt x="537" y="455"/>
                      </a:cubicBezTo>
                      <a:cubicBezTo>
                        <a:pt x="550" y="440"/>
                        <a:pt x="571" y="441"/>
                        <a:pt x="577" y="456"/>
                      </a:cubicBezTo>
                      <a:cubicBezTo>
                        <a:pt x="579" y="461"/>
                        <a:pt x="580" y="465"/>
                        <a:pt x="578" y="469"/>
                      </a:cubicBezTo>
                      <a:cubicBezTo>
                        <a:pt x="562" y="499"/>
                        <a:pt x="557" y="533"/>
                        <a:pt x="546" y="564"/>
                      </a:cubicBezTo>
                      <a:cubicBezTo>
                        <a:pt x="538" y="586"/>
                        <a:pt x="531" y="609"/>
                        <a:pt x="526" y="632"/>
                      </a:cubicBezTo>
                      <a:cubicBezTo>
                        <a:pt x="523" y="644"/>
                        <a:pt x="516" y="649"/>
                        <a:pt x="504" y="649"/>
                      </a:cubicBezTo>
                      <a:cubicBezTo>
                        <a:pt x="343" y="649"/>
                        <a:pt x="183" y="649"/>
                        <a:pt x="22" y="649"/>
                      </a:cubicBezTo>
                      <a:cubicBezTo>
                        <a:pt x="5" y="649"/>
                        <a:pt x="0" y="642"/>
                        <a:pt x="4" y="626"/>
                      </a:cubicBezTo>
                      <a:cubicBezTo>
                        <a:pt x="15" y="590"/>
                        <a:pt x="23" y="553"/>
                        <a:pt x="30" y="516"/>
                      </a:cubicBezTo>
                      <a:cubicBezTo>
                        <a:pt x="35" y="491"/>
                        <a:pt x="45" y="466"/>
                        <a:pt x="50" y="440"/>
                      </a:cubicBezTo>
                      <a:cubicBezTo>
                        <a:pt x="60" y="393"/>
                        <a:pt x="73" y="347"/>
                        <a:pt x="82" y="300"/>
                      </a:cubicBezTo>
                      <a:cubicBezTo>
                        <a:pt x="89" y="266"/>
                        <a:pt x="100" y="234"/>
                        <a:pt x="108" y="200"/>
                      </a:cubicBezTo>
                      <a:cubicBezTo>
                        <a:pt x="118" y="158"/>
                        <a:pt x="128" y="115"/>
                        <a:pt x="139" y="72"/>
                      </a:cubicBezTo>
                      <a:cubicBezTo>
                        <a:pt x="144" y="53"/>
                        <a:pt x="149" y="34"/>
                        <a:pt x="152" y="14"/>
                      </a:cubicBezTo>
                      <a:cubicBezTo>
                        <a:pt x="154" y="6"/>
                        <a:pt x="160" y="0"/>
                        <a:pt x="170" y="1"/>
                      </a:cubicBezTo>
                      <a:cubicBezTo>
                        <a:pt x="184" y="1"/>
                        <a:pt x="199" y="1"/>
                        <a:pt x="213" y="1"/>
                      </a:cubicBezTo>
                      <a:lnTo>
                        <a:pt x="640" y="1"/>
                      </a:lnTo>
                      <a:lnTo>
                        <a:pt x="640" y="30"/>
                      </a:ln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p:nvSpPr>
                <p:cNvPr id="1601" name="Freeform 13">
                  <a:extLst>
                    <a:ext uri="{FF2B5EF4-FFF2-40B4-BE49-F238E27FC236}">
                      <a16:creationId xmlns:a16="http://schemas.microsoft.com/office/drawing/2014/main" id="{43EB3779-50CF-453E-8B60-C133E248BFA3}"/>
                    </a:ext>
                  </a:extLst>
                </p:cNvPr>
                <p:cNvSpPr>
                  <a:spLocks/>
                </p:cNvSpPr>
                <p:nvPr/>
              </p:nvSpPr>
              <p:spPr bwMode="auto">
                <a:xfrm>
                  <a:off x="5819775" y="935038"/>
                  <a:ext cx="1011238" cy="1082675"/>
                </a:xfrm>
                <a:custGeom>
                  <a:avLst/>
                  <a:gdLst>
                    <a:gd name="T0" fmla="*/ 11 w 1148"/>
                    <a:gd name="T1" fmla="*/ 515 h 1230"/>
                    <a:gd name="T2" fmla="*/ 209 w 1148"/>
                    <a:gd name="T3" fmla="*/ 162 h 1230"/>
                    <a:gd name="T4" fmla="*/ 407 w 1148"/>
                    <a:gd name="T5" fmla="*/ 42 h 1230"/>
                    <a:gd name="T6" fmla="*/ 635 w 1148"/>
                    <a:gd name="T7" fmla="*/ 4 h 1230"/>
                    <a:gd name="T8" fmla="*/ 869 w 1148"/>
                    <a:gd name="T9" fmla="*/ 48 h 1230"/>
                    <a:gd name="T10" fmla="*/ 1076 w 1148"/>
                    <a:gd name="T11" fmla="*/ 215 h 1230"/>
                    <a:gd name="T12" fmla="*/ 1144 w 1148"/>
                    <a:gd name="T13" fmla="*/ 401 h 1230"/>
                    <a:gd name="T14" fmla="*/ 1116 w 1148"/>
                    <a:gd name="T15" fmla="*/ 612 h 1230"/>
                    <a:gd name="T16" fmla="*/ 946 w 1148"/>
                    <a:gd name="T17" fmla="*/ 880 h 1230"/>
                    <a:gd name="T18" fmla="*/ 742 w 1148"/>
                    <a:gd name="T19" fmla="*/ 1016 h 1230"/>
                    <a:gd name="T20" fmla="*/ 502 w 1148"/>
                    <a:gd name="T21" fmla="*/ 1026 h 1230"/>
                    <a:gd name="T22" fmla="*/ 467 w 1148"/>
                    <a:gd name="T23" fmla="*/ 850 h 1230"/>
                    <a:gd name="T24" fmla="*/ 561 w 1148"/>
                    <a:gd name="T25" fmla="*/ 587 h 1230"/>
                    <a:gd name="T26" fmla="*/ 661 w 1148"/>
                    <a:gd name="T27" fmla="*/ 567 h 1230"/>
                    <a:gd name="T28" fmla="*/ 713 w 1148"/>
                    <a:gd name="T29" fmla="*/ 589 h 1230"/>
                    <a:gd name="T30" fmla="*/ 612 w 1148"/>
                    <a:gd name="T31" fmla="*/ 869 h 1230"/>
                    <a:gd name="T32" fmla="*/ 657 w 1148"/>
                    <a:gd name="T33" fmla="*/ 924 h 1230"/>
                    <a:gd name="T34" fmla="*/ 910 w 1148"/>
                    <a:gd name="T35" fmla="*/ 768 h 1230"/>
                    <a:gd name="T36" fmla="*/ 1021 w 1148"/>
                    <a:gd name="T37" fmla="*/ 585 h 1230"/>
                    <a:gd name="T38" fmla="*/ 1017 w 1148"/>
                    <a:gd name="T39" fmla="*/ 315 h 1230"/>
                    <a:gd name="T40" fmla="*/ 878 w 1148"/>
                    <a:gd name="T41" fmla="*/ 165 h 1230"/>
                    <a:gd name="T42" fmla="*/ 756 w 1148"/>
                    <a:gd name="T43" fmla="*/ 118 h 1230"/>
                    <a:gd name="T44" fmla="*/ 472 w 1148"/>
                    <a:gd name="T45" fmla="*/ 125 h 1230"/>
                    <a:gd name="T46" fmla="*/ 284 w 1148"/>
                    <a:gd name="T47" fmla="*/ 230 h 1230"/>
                    <a:gd name="T48" fmla="*/ 122 w 1148"/>
                    <a:gd name="T49" fmla="*/ 483 h 1230"/>
                    <a:gd name="T50" fmla="*/ 99 w 1148"/>
                    <a:gd name="T51" fmla="*/ 637 h 1230"/>
                    <a:gd name="T52" fmla="*/ 99 w 1148"/>
                    <a:gd name="T53" fmla="*/ 690 h 1230"/>
                    <a:gd name="T54" fmla="*/ 171 w 1148"/>
                    <a:gd name="T55" fmla="*/ 908 h 1230"/>
                    <a:gd name="T56" fmla="*/ 340 w 1148"/>
                    <a:gd name="T57" fmla="*/ 1077 h 1230"/>
                    <a:gd name="T58" fmla="*/ 604 w 1148"/>
                    <a:gd name="T59" fmla="*/ 1125 h 1230"/>
                    <a:gd name="T60" fmla="*/ 869 w 1148"/>
                    <a:gd name="T61" fmla="*/ 1021 h 1230"/>
                    <a:gd name="T62" fmla="*/ 976 w 1148"/>
                    <a:gd name="T63" fmla="*/ 933 h 1230"/>
                    <a:gd name="T64" fmla="*/ 1093 w 1148"/>
                    <a:gd name="T65" fmla="*/ 922 h 1230"/>
                    <a:gd name="T66" fmla="*/ 1103 w 1148"/>
                    <a:gd name="T67" fmla="*/ 944 h 1230"/>
                    <a:gd name="T68" fmla="*/ 842 w 1148"/>
                    <a:gd name="T69" fmla="*/ 1152 h 1230"/>
                    <a:gd name="T70" fmla="*/ 660 w 1148"/>
                    <a:gd name="T71" fmla="*/ 1216 h 1230"/>
                    <a:gd name="T72" fmla="*/ 374 w 1148"/>
                    <a:gd name="T73" fmla="*/ 1201 h 1230"/>
                    <a:gd name="T74" fmla="*/ 175 w 1148"/>
                    <a:gd name="T75" fmla="*/ 1075 h 1230"/>
                    <a:gd name="T76" fmla="*/ 44 w 1148"/>
                    <a:gd name="T77" fmla="*/ 881 h 1230"/>
                    <a:gd name="T78" fmla="*/ 0 w 1148"/>
                    <a:gd name="T79" fmla="*/ 6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8" h="1230">
                      <a:moveTo>
                        <a:pt x="0" y="642"/>
                      </a:moveTo>
                      <a:cubicBezTo>
                        <a:pt x="0" y="599"/>
                        <a:pt x="2" y="557"/>
                        <a:pt x="11" y="515"/>
                      </a:cubicBezTo>
                      <a:cubicBezTo>
                        <a:pt x="26" y="444"/>
                        <a:pt x="52" y="378"/>
                        <a:pt x="87" y="315"/>
                      </a:cubicBezTo>
                      <a:cubicBezTo>
                        <a:pt x="119" y="257"/>
                        <a:pt x="161" y="207"/>
                        <a:pt x="209" y="162"/>
                      </a:cubicBezTo>
                      <a:cubicBezTo>
                        <a:pt x="235" y="138"/>
                        <a:pt x="263" y="114"/>
                        <a:pt x="294" y="96"/>
                      </a:cubicBezTo>
                      <a:cubicBezTo>
                        <a:pt x="330" y="75"/>
                        <a:pt x="368" y="57"/>
                        <a:pt x="407" y="42"/>
                      </a:cubicBezTo>
                      <a:cubicBezTo>
                        <a:pt x="454" y="23"/>
                        <a:pt x="504" y="15"/>
                        <a:pt x="553" y="5"/>
                      </a:cubicBezTo>
                      <a:cubicBezTo>
                        <a:pt x="579" y="0"/>
                        <a:pt x="607" y="5"/>
                        <a:pt x="635" y="4"/>
                      </a:cubicBezTo>
                      <a:cubicBezTo>
                        <a:pt x="680" y="4"/>
                        <a:pt x="724" y="9"/>
                        <a:pt x="768" y="18"/>
                      </a:cubicBezTo>
                      <a:cubicBezTo>
                        <a:pt x="803" y="25"/>
                        <a:pt x="837" y="35"/>
                        <a:pt x="869" y="48"/>
                      </a:cubicBezTo>
                      <a:cubicBezTo>
                        <a:pt x="914" y="67"/>
                        <a:pt x="956" y="91"/>
                        <a:pt x="993" y="123"/>
                      </a:cubicBezTo>
                      <a:cubicBezTo>
                        <a:pt x="1024" y="150"/>
                        <a:pt x="1055" y="179"/>
                        <a:pt x="1076" y="215"/>
                      </a:cubicBezTo>
                      <a:cubicBezTo>
                        <a:pt x="1094" y="246"/>
                        <a:pt x="1112" y="278"/>
                        <a:pt x="1123" y="314"/>
                      </a:cubicBezTo>
                      <a:cubicBezTo>
                        <a:pt x="1132" y="343"/>
                        <a:pt x="1139" y="372"/>
                        <a:pt x="1144" y="401"/>
                      </a:cubicBezTo>
                      <a:cubicBezTo>
                        <a:pt x="1148" y="431"/>
                        <a:pt x="1147" y="463"/>
                        <a:pt x="1143" y="494"/>
                      </a:cubicBezTo>
                      <a:cubicBezTo>
                        <a:pt x="1138" y="534"/>
                        <a:pt x="1129" y="574"/>
                        <a:pt x="1116" y="612"/>
                      </a:cubicBezTo>
                      <a:cubicBezTo>
                        <a:pt x="1097" y="665"/>
                        <a:pt x="1071" y="714"/>
                        <a:pt x="1040" y="760"/>
                      </a:cubicBezTo>
                      <a:cubicBezTo>
                        <a:pt x="1011" y="803"/>
                        <a:pt x="980" y="842"/>
                        <a:pt x="946" y="880"/>
                      </a:cubicBezTo>
                      <a:cubicBezTo>
                        <a:pt x="919" y="909"/>
                        <a:pt x="887" y="934"/>
                        <a:pt x="854" y="957"/>
                      </a:cubicBezTo>
                      <a:cubicBezTo>
                        <a:pt x="819" y="981"/>
                        <a:pt x="782" y="1002"/>
                        <a:pt x="742" y="1016"/>
                      </a:cubicBezTo>
                      <a:cubicBezTo>
                        <a:pt x="701" y="1030"/>
                        <a:pt x="659" y="1041"/>
                        <a:pt x="614" y="1042"/>
                      </a:cubicBezTo>
                      <a:cubicBezTo>
                        <a:pt x="575" y="1042"/>
                        <a:pt x="538" y="1041"/>
                        <a:pt x="502" y="1026"/>
                      </a:cubicBezTo>
                      <a:cubicBezTo>
                        <a:pt x="477" y="1015"/>
                        <a:pt x="447" y="980"/>
                        <a:pt x="446" y="947"/>
                      </a:cubicBezTo>
                      <a:cubicBezTo>
                        <a:pt x="446" y="912"/>
                        <a:pt x="456" y="882"/>
                        <a:pt x="467" y="850"/>
                      </a:cubicBezTo>
                      <a:cubicBezTo>
                        <a:pt x="480" y="816"/>
                        <a:pt x="491" y="782"/>
                        <a:pt x="503" y="747"/>
                      </a:cubicBezTo>
                      <a:cubicBezTo>
                        <a:pt x="522" y="694"/>
                        <a:pt x="542" y="640"/>
                        <a:pt x="561" y="587"/>
                      </a:cubicBezTo>
                      <a:cubicBezTo>
                        <a:pt x="568" y="568"/>
                        <a:pt x="571" y="565"/>
                        <a:pt x="593" y="565"/>
                      </a:cubicBezTo>
                      <a:cubicBezTo>
                        <a:pt x="616" y="566"/>
                        <a:pt x="639" y="563"/>
                        <a:pt x="661" y="567"/>
                      </a:cubicBezTo>
                      <a:cubicBezTo>
                        <a:pt x="673" y="569"/>
                        <a:pt x="685" y="565"/>
                        <a:pt x="697" y="565"/>
                      </a:cubicBezTo>
                      <a:cubicBezTo>
                        <a:pt x="713" y="565"/>
                        <a:pt x="719" y="575"/>
                        <a:pt x="713" y="589"/>
                      </a:cubicBezTo>
                      <a:cubicBezTo>
                        <a:pt x="693" y="636"/>
                        <a:pt x="678" y="685"/>
                        <a:pt x="661" y="733"/>
                      </a:cubicBezTo>
                      <a:cubicBezTo>
                        <a:pt x="644" y="778"/>
                        <a:pt x="631" y="824"/>
                        <a:pt x="612" y="869"/>
                      </a:cubicBezTo>
                      <a:cubicBezTo>
                        <a:pt x="604" y="888"/>
                        <a:pt x="606" y="907"/>
                        <a:pt x="618" y="915"/>
                      </a:cubicBezTo>
                      <a:cubicBezTo>
                        <a:pt x="629" y="922"/>
                        <a:pt x="644" y="926"/>
                        <a:pt x="657" y="924"/>
                      </a:cubicBezTo>
                      <a:cubicBezTo>
                        <a:pt x="725" y="910"/>
                        <a:pt x="787" y="883"/>
                        <a:pt x="841" y="840"/>
                      </a:cubicBezTo>
                      <a:cubicBezTo>
                        <a:pt x="867" y="820"/>
                        <a:pt x="890" y="795"/>
                        <a:pt x="910" y="768"/>
                      </a:cubicBezTo>
                      <a:cubicBezTo>
                        <a:pt x="930" y="742"/>
                        <a:pt x="948" y="716"/>
                        <a:pt x="967" y="689"/>
                      </a:cubicBezTo>
                      <a:cubicBezTo>
                        <a:pt x="989" y="657"/>
                        <a:pt x="1008" y="621"/>
                        <a:pt x="1021" y="585"/>
                      </a:cubicBezTo>
                      <a:cubicBezTo>
                        <a:pt x="1038" y="534"/>
                        <a:pt x="1051" y="482"/>
                        <a:pt x="1046" y="428"/>
                      </a:cubicBezTo>
                      <a:cubicBezTo>
                        <a:pt x="1042" y="389"/>
                        <a:pt x="1033" y="352"/>
                        <a:pt x="1017" y="315"/>
                      </a:cubicBezTo>
                      <a:cubicBezTo>
                        <a:pt x="1001" y="276"/>
                        <a:pt x="975" y="243"/>
                        <a:pt x="945" y="214"/>
                      </a:cubicBezTo>
                      <a:cubicBezTo>
                        <a:pt x="926" y="195"/>
                        <a:pt x="904" y="176"/>
                        <a:pt x="878" y="165"/>
                      </a:cubicBezTo>
                      <a:cubicBezTo>
                        <a:pt x="859" y="157"/>
                        <a:pt x="843" y="145"/>
                        <a:pt x="823" y="138"/>
                      </a:cubicBezTo>
                      <a:cubicBezTo>
                        <a:pt x="801" y="131"/>
                        <a:pt x="779" y="124"/>
                        <a:pt x="756" y="118"/>
                      </a:cubicBezTo>
                      <a:cubicBezTo>
                        <a:pt x="704" y="104"/>
                        <a:pt x="652" y="102"/>
                        <a:pt x="599" y="104"/>
                      </a:cubicBezTo>
                      <a:cubicBezTo>
                        <a:pt x="556" y="105"/>
                        <a:pt x="514" y="113"/>
                        <a:pt x="472" y="125"/>
                      </a:cubicBezTo>
                      <a:cubicBezTo>
                        <a:pt x="431" y="137"/>
                        <a:pt x="392" y="156"/>
                        <a:pt x="355" y="177"/>
                      </a:cubicBezTo>
                      <a:cubicBezTo>
                        <a:pt x="330" y="192"/>
                        <a:pt x="306" y="210"/>
                        <a:pt x="284" y="230"/>
                      </a:cubicBezTo>
                      <a:cubicBezTo>
                        <a:pt x="244" y="267"/>
                        <a:pt x="208" y="308"/>
                        <a:pt x="179" y="355"/>
                      </a:cubicBezTo>
                      <a:cubicBezTo>
                        <a:pt x="155" y="396"/>
                        <a:pt x="137" y="438"/>
                        <a:pt x="122" y="483"/>
                      </a:cubicBezTo>
                      <a:cubicBezTo>
                        <a:pt x="109" y="522"/>
                        <a:pt x="105" y="561"/>
                        <a:pt x="98" y="600"/>
                      </a:cubicBezTo>
                      <a:cubicBezTo>
                        <a:pt x="96" y="611"/>
                        <a:pt x="93" y="625"/>
                        <a:pt x="99" y="637"/>
                      </a:cubicBezTo>
                      <a:cubicBezTo>
                        <a:pt x="101" y="643"/>
                        <a:pt x="101" y="650"/>
                        <a:pt x="99" y="656"/>
                      </a:cubicBezTo>
                      <a:cubicBezTo>
                        <a:pt x="96" y="667"/>
                        <a:pt x="98" y="678"/>
                        <a:pt x="99" y="690"/>
                      </a:cubicBezTo>
                      <a:cubicBezTo>
                        <a:pt x="103" y="718"/>
                        <a:pt x="106" y="747"/>
                        <a:pt x="114" y="775"/>
                      </a:cubicBezTo>
                      <a:cubicBezTo>
                        <a:pt x="129" y="821"/>
                        <a:pt x="143" y="867"/>
                        <a:pt x="171" y="908"/>
                      </a:cubicBezTo>
                      <a:cubicBezTo>
                        <a:pt x="192" y="939"/>
                        <a:pt x="211" y="969"/>
                        <a:pt x="237" y="995"/>
                      </a:cubicBezTo>
                      <a:cubicBezTo>
                        <a:pt x="268" y="1026"/>
                        <a:pt x="301" y="1055"/>
                        <a:pt x="340" y="1077"/>
                      </a:cubicBezTo>
                      <a:cubicBezTo>
                        <a:pt x="371" y="1094"/>
                        <a:pt x="404" y="1103"/>
                        <a:pt x="437" y="1114"/>
                      </a:cubicBezTo>
                      <a:cubicBezTo>
                        <a:pt x="492" y="1133"/>
                        <a:pt x="548" y="1125"/>
                        <a:pt x="604" y="1125"/>
                      </a:cubicBezTo>
                      <a:cubicBezTo>
                        <a:pt x="643" y="1125"/>
                        <a:pt x="680" y="1110"/>
                        <a:pt x="717" y="1098"/>
                      </a:cubicBezTo>
                      <a:cubicBezTo>
                        <a:pt x="772" y="1081"/>
                        <a:pt x="822" y="1054"/>
                        <a:pt x="869" y="1021"/>
                      </a:cubicBezTo>
                      <a:cubicBezTo>
                        <a:pt x="898" y="1001"/>
                        <a:pt x="926" y="980"/>
                        <a:pt x="951" y="956"/>
                      </a:cubicBezTo>
                      <a:cubicBezTo>
                        <a:pt x="959" y="949"/>
                        <a:pt x="968" y="942"/>
                        <a:pt x="976" y="933"/>
                      </a:cubicBezTo>
                      <a:cubicBezTo>
                        <a:pt x="981" y="927"/>
                        <a:pt x="990" y="924"/>
                        <a:pt x="998" y="924"/>
                      </a:cubicBezTo>
                      <a:cubicBezTo>
                        <a:pt x="1030" y="923"/>
                        <a:pt x="1061" y="927"/>
                        <a:pt x="1093" y="922"/>
                      </a:cubicBezTo>
                      <a:cubicBezTo>
                        <a:pt x="1098" y="921"/>
                        <a:pt x="1106" y="924"/>
                        <a:pt x="1109" y="931"/>
                      </a:cubicBezTo>
                      <a:cubicBezTo>
                        <a:pt x="1111" y="936"/>
                        <a:pt x="1107" y="941"/>
                        <a:pt x="1103" y="944"/>
                      </a:cubicBezTo>
                      <a:cubicBezTo>
                        <a:pt x="1071" y="977"/>
                        <a:pt x="1039" y="1010"/>
                        <a:pt x="1005" y="1041"/>
                      </a:cubicBezTo>
                      <a:cubicBezTo>
                        <a:pt x="956" y="1087"/>
                        <a:pt x="900" y="1121"/>
                        <a:pt x="842" y="1152"/>
                      </a:cubicBezTo>
                      <a:cubicBezTo>
                        <a:pt x="820" y="1165"/>
                        <a:pt x="796" y="1175"/>
                        <a:pt x="772" y="1184"/>
                      </a:cubicBezTo>
                      <a:cubicBezTo>
                        <a:pt x="736" y="1199"/>
                        <a:pt x="698" y="1207"/>
                        <a:pt x="660" y="1216"/>
                      </a:cubicBezTo>
                      <a:cubicBezTo>
                        <a:pt x="613" y="1227"/>
                        <a:pt x="564" y="1230"/>
                        <a:pt x="516" y="1227"/>
                      </a:cubicBezTo>
                      <a:cubicBezTo>
                        <a:pt x="468" y="1225"/>
                        <a:pt x="421" y="1217"/>
                        <a:pt x="374" y="1201"/>
                      </a:cubicBezTo>
                      <a:cubicBezTo>
                        <a:pt x="334" y="1187"/>
                        <a:pt x="297" y="1169"/>
                        <a:pt x="261" y="1146"/>
                      </a:cubicBezTo>
                      <a:cubicBezTo>
                        <a:pt x="230" y="1125"/>
                        <a:pt x="200" y="1103"/>
                        <a:pt x="175" y="1075"/>
                      </a:cubicBezTo>
                      <a:cubicBezTo>
                        <a:pt x="150" y="1046"/>
                        <a:pt x="125" y="1018"/>
                        <a:pt x="103" y="987"/>
                      </a:cubicBezTo>
                      <a:cubicBezTo>
                        <a:pt x="78" y="954"/>
                        <a:pt x="59" y="918"/>
                        <a:pt x="44" y="881"/>
                      </a:cubicBezTo>
                      <a:cubicBezTo>
                        <a:pt x="28" y="840"/>
                        <a:pt x="16" y="798"/>
                        <a:pt x="8" y="755"/>
                      </a:cubicBezTo>
                      <a:cubicBezTo>
                        <a:pt x="1" y="717"/>
                        <a:pt x="1" y="680"/>
                        <a:pt x="0" y="642"/>
                      </a:cubicBez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p:nvSpPr>
                <p:cNvPr id="1602" name="Freeform 14">
                  <a:extLst>
                    <a:ext uri="{FF2B5EF4-FFF2-40B4-BE49-F238E27FC236}">
                      <a16:creationId xmlns:a16="http://schemas.microsoft.com/office/drawing/2014/main" id="{B228911E-57C5-4BE8-A11B-19BD639D3868}"/>
                    </a:ext>
                  </a:extLst>
                </p:cNvPr>
                <p:cNvSpPr>
                  <a:spLocks/>
                </p:cNvSpPr>
                <p:nvPr/>
              </p:nvSpPr>
              <p:spPr bwMode="auto">
                <a:xfrm>
                  <a:off x="6862763" y="1174751"/>
                  <a:ext cx="646113" cy="577850"/>
                </a:xfrm>
                <a:custGeom>
                  <a:avLst/>
                  <a:gdLst>
                    <a:gd name="T0" fmla="*/ 614 w 733"/>
                    <a:gd name="T1" fmla="*/ 655 h 657"/>
                    <a:gd name="T2" fmla="*/ 524 w 733"/>
                    <a:gd name="T3" fmla="*/ 655 h 657"/>
                    <a:gd name="T4" fmla="*/ 498 w 733"/>
                    <a:gd name="T5" fmla="*/ 631 h 657"/>
                    <a:gd name="T6" fmla="*/ 489 w 733"/>
                    <a:gd name="T7" fmla="*/ 586 h 657"/>
                    <a:gd name="T8" fmla="*/ 472 w 733"/>
                    <a:gd name="T9" fmla="*/ 495 h 657"/>
                    <a:gd name="T10" fmla="*/ 462 w 733"/>
                    <a:gd name="T11" fmla="*/ 451 h 657"/>
                    <a:gd name="T12" fmla="*/ 449 w 733"/>
                    <a:gd name="T13" fmla="*/ 442 h 657"/>
                    <a:gd name="T14" fmla="*/ 247 w 733"/>
                    <a:gd name="T15" fmla="*/ 442 h 657"/>
                    <a:gd name="T16" fmla="*/ 225 w 733"/>
                    <a:gd name="T17" fmla="*/ 457 h 657"/>
                    <a:gd name="T18" fmla="*/ 141 w 733"/>
                    <a:gd name="T19" fmla="*/ 582 h 657"/>
                    <a:gd name="T20" fmla="*/ 105 w 733"/>
                    <a:gd name="T21" fmla="*/ 638 h 657"/>
                    <a:gd name="T22" fmla="*/ 69 w 733"/>
                    <a:gd name="T23" fmla="*/ 655 h 657"/>
                    <a:gd name="T24" fmla="*/ 19 w 733"/>
                    <a:gd name="T25" fmla="*/ 655 h 657"/>
                    <a:gd name="T26" fmla="*/ 2 w 733"/>
                    <a:gd name="T27" fmla="*/ 647 h 657"/>
                    <a:gd name="T28" fmla="*/ 9 w 733"/>
                    <a:gd name="T29" fmla="*/ 632 h 657"/>
                    <a:gd name="T30" fmla="*/ 65 w 733"/>
                    <a:gd name="T31" fmla="*/ 551 h 657"/>
                    <a:gd name="T32" fmla="*/ 121 w 733"/>
                    <a:gd name="T33" fmla="*/ 468 h 657"/>
                    <a:gd name="T34" fmla="*/ 216 w 733"/>
                    <a:gd name="T35" fmla="*/ 324 h 657"/>
                    <a:gd name="T36" fmla="*/ 342 w 733"/>
                    <a:gd name="T37" fmla="*/ 138 h 657"/>
                    <a:gd name="T38" fmla="*/ 416 w 733"/>
                    <a:gd name="T39" fmla="*/ 23 h 657"/>
                    <a:gd name="T40" fmla="*/ 449 w 733"/>
                    <a:gd name="T41" fmla="*/ 6 h 657"/>
                    <a:gd name="T42" fmla="*/ 524 w 733"/>
                    <a:gd name="T43" fmla="*/ 4 h 657"/>
                    <a:gd name="T44" fmla="*/ 560 w 733"/>
                    <a:gd name="T45" fmla="*/ 38 h 657"/>
                    <a:gd name="T46" fmla="*/ 575 w 733"/>
                    <a:gd name="T47" fmla="*/ 134 h 657"/>
                    <a:gd name="T48" fmla="*/ 595 w 733"/>
                    <a:gd name="T49" fmla="*/ 243 h 657"/>
                    <a:gd name="T50" fmla="*/ 617 w 733"/>
                    <a:gd name="T51" fmla="*/ 361 h 657"/>
                    <a:gd name="T52" fmla="*/ 636 w 733"/>
                    <a:gd name="T53" fmla="*/ 466 h 657"/>
                    <a:gd name="T54" fmla="*/ 660 w 733"/>
                    <a:gd name="T55" fmla="*/ 580 h 657"/>
                    <a:gd name="T56" fmla="*/ 696 w 733"/>
                    <a:gd name="T57" fmla="*/ 608 h 657"/>
                    <a:gd name="T58" fmla="*/ 709 w 733"/>
                    <a:gd name="T59" fmla="*/ 611 h 657"/>
                    <a:gd name="T60" fmla="*/ 732 w 733"/>
                    <a:gd name="T61" fmla="*/ 628 h 657"/>
                    <a:gd name="T62" fmla="*/ 703 w 733"/>
                    <a:gd name="T63" fmla="*/ 655 h 657"/>
                    <a:gd name="T64" fmla="*/ 614 w 733"/>
                    <a:gd name="T65" fmla="*/ 6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 h="657">
                      <a:moveTo>
                        <a:pt x="614" y="655"/>
                      </a:moveTo>
                      <a:cubicBezTo>
                        <a:pt x="584" y="655"/>
                        <a:pt x="554" y="655"/>
                        <a:pt x="524" y="655"/>
                      </a:cubicBezTo>
                      <a:cubicBezTo>
                        <a:pt x="504" y="655"/>
                        <a:pt x="499" y="650"/>
                        <a:pt x="498" y="631"/>
                      </a:cubicBezTo>
                      <a:cubicBezTo>
                        <a:pt x="498" y="615"/>
                        <a:pt x="491" y="601"/>
                        <a:pt x="489" y="586"/>
                      </a:cubicBezTo>
                      <a:cubicBezTo>
                        <a:pt x="485" y="555"/>
                        <a:pt x="473" y="526"/>
                        <a:pt x="472" y="495"/>
                      </a:cubicBezTo>
                      <a:cubicBezTo>
                        <a:pt x="471" y="480"/>
                        <a:pt x="463" y="467"/>
                        <a:pt x="462" y="451"/>
                      </a:cubicBezTo>
                      <a:cubicBezTo>
                        <a:pt x="462" y="445"/>
                        <a:pt x="457" y="442"/>
                        <a:pt x="449" y="442"/>
                      </a:cubicBezTo>
                      <a:cubicBezTo>
                        <a:pt x="382" y="442"/>
                        <a:pt x="314" y="442"/>
                        <a:pt x="247" y="442"/>
                      </a:cubicBezTo>
                      <a:cubicBezTo>
                        <a:pt x="236" y="442"/>
                        <a:pt x="230" y="449"/>
                        <a:pt x="225" y="457"/>
                      </a:cubicBezTo>
                      <a:cubicBezTo>
                        <a:pt x="198" y="499"/>
                        <a:pt x="169" y="541"/>
                        <a:pt x="141" y="582"/>
                      </a:cubicBezTo>
                      <a:cubicBezTo>
                        <a:pt x="128" y="600"/>
                        <a:pt x="117" y="619"/>
                        <a:pt x="105" y="638"/>
                      </a:cubicBezTo>
                      <a:cubicBezTo>
                        <a:pt x="96" y="654"/>
                        <a:pt x="88" y="657"/>
                        <a:pt x="69" y="655"/>
                      </a:cubicBezTo>
                      <a:cubicBezTo>
                        <a:pt x="52" y="654"/>
                        <a:pt x="36" y="655"/>
                        <a:pt x="19" y="655"/>
                      </a:cubicBezTo>
                      <a:cubicBezTo>
                        <a:pt x="12" y="655"/>
                        <a:pt x="5" y="654"/>
                        <a:pt x="2" y="647"/>
                      </a:cubicBezTo>
                      <a:cubicBezTo>
                        <a:pt x="0" y="641"/>
                        <a:pt x="5" y="637"/>
                        <a:pt x="9" y="632"/>
                      </a:cubicBezTo>
                      <a:cubicBezTo>
                        <a:pt x="31" y="607"/>
                        <a:pt x="47" y="578"/>
                        <a:pt x="65" y="551"/>
                      </a:cubicBezTo>
                      <a:cubicBezTo>
                        <a:pt x="84" y="524"/>
                        <a:pt x="103" y="496"/>
                        <a:pt x="121" y="468"/>
                      </a:cubicBezTo>
                      <a:cubicBezTo>
                        <a:pt x="152" y="419"/>
                        <a:pt x="185" y="372"/>
                        <a:pt x="216" y="324"/>
                      </a:cubicBezTo>
                      <a:cubicBezTo>
                        <a:pt x="256" y="261"/>
                        <a:pt x="300" y="200"/>
                        <a:pt x="342" y="138"/>
                      </a:cubicBezTo>
                      <a:cubicBezTo>
                        <a:pt x="367" y="100"/>
                        <a:pt x="391" y="62"/>
                        <a:pt x="416" y="23"/>
                      </a:cubicBezTo>
                      <a:cubicBezTo>
                        <a:pt x="424" y="11"/>
                        <a:pt x="435" y="6"/>
                        <a:pt x="449" y="6"/>
                      </a:cubicBezTo>
                      <a:cubicBezTo>
                        <a:pt x="474" y="6"/>
                        <a:pt x="499" y="9"/>
                        <a:pt x="524" y="4"/>
                      </a:cubicBezTo>
                      <a:cubicBezTo>
                        <a:pt x="544" y="0"/>
                        <a:pt x="557" y="15"/>
                        <a:pt x="560" y="38"/>
                      </a:cubicBezTo>
                      <a:cubicBezTo>
                        <a:pt x="564" y="70"/>
                        <a:pt x="570" y="102"/>
                        <a:pt x="575" y="134"/>
                      </a:cubicBezTo>
                      <a:cubicBezTo>
                        <a:pt x="582" y="170"/>
                        <a:pt x="589" y="207"/>
                        <a:pt x="595" y="243"/>
                      </a:cubicBezTo>
                      <a:cubicBezTo>
                        <a:pt x="601" y="282"/>
                        <a:pt x="610" y="322"/>
                        <a:pt x="617" y="361"/>
                      </a:cubicBezTo>
                      <a:cubicBezTo>
                        <a:pt x="624" y="396"/>
                        <a:pt x="628" y="431"/>
                        <a:pt x="636" y="466"/>
                      </a:cubicBezTo>
                      <a:cubicBezTo>
                        <a:pt x="644" y="504"/>
                        <a:pt x="648" y="543"/>
                        <a:pt x="660" y="580"/>
                      </a:cubicBezTo>
                      <a:cubicBezTo>
                        <a:pt x="665" y="596"/>
                        <a:pt x="682" y="602"/>
                        <a:pt x="696" y="608"/>
                      </a:cubicBezTo>
                      <a:cubicBezTo>
                        <a:pt x="699" y="610"/>
                        <a:pt x="705" y="611"/>
                        <a:pt x="709" y="611"/>
                      </a:cubicBezTo>
                      <a:cubicBezTo>
                        <a:pt x="722" y="611"/>
                        <a:pt x="733" y="613"/>
                        <a:pt x="732" y="628"/>
                      </a:cubicBezTo>
                      <a:cubicBezTo>
                        <a:pt x="730" y="649"/>
                        <a:pt x="723" y="655"/>
                        <a:pt x="703" y="655"/>
                      </a:cubicBezTo>
                      <a:lnTo>
                        <a:pt x="614" y="655"/>
                      </a:ln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p:nvSpPr>
                <p:cNvPr id="1603" name="Freeform 15">
                  <a:extLst>
                    <a:ext uri="{FF2B5EF4-FFF2-40B4-BE49-F238E27FC236}">
                      <a16:creationId xmlns:a16="http://schemas.microsoft.com/office/drawing/2014/main" id="{117EB06F-5875-4E0D-BBB9-5FF06DD3F23D}"/>
                    </a:ext>
                  </a:extLst>
                </p:cNvPr>
                <p:cNvSpPr>
                  <a:spLocks/>
                </p:cNvSpPr>
                <p:nvPr/>
              </p:nvSpPr>
              <p:spPr bwMode="auto">
                <a:xfrm>
                  <a:off x="7512050" y="1176338"/>
                  <a:ext cx="617538" cy="574675"/>
                </a:xfrm>
                <a:custGeom>
                  <a:avLst/>
                  <a:gdLst>
                    <a:gd name="T0" fmla="*/ 349 w 701"/>
                    <a:gd name="T1" fmla="*/ 587 h 652"/>
                    <a:gd name="T2" fmla="*/ 417 w 701"/>
                    <a:gd name="T3" fmla="*/ 579 h 652"/>
                    <a:gd name="T4" fmla="*/ 527 w 701"/>
                    <a:gd name="T5" fmla="*/ 493 h 652"/>
                    <a:gd name="T6" fmla="*/ 570 w 701"/>
                    <a:gd name="T7" fmla="*/ 477 h 652"/>
                    <a:gd name="T8" fmla="*/ 578 w 701"/>
                    <a:gd name="T9" fmla="*/ 502 h 652"/>
                    <a:gd name="T10" fmla="*/ 524 w 701"/>
                    <a:gd name="T11" fmla="*/ 572 h 652"/>
                    <a:gd name="T12" fmla="*/ 417 w 701"/>
                    <a:gd name="T13" fmla="*/ 636 h 652"/>
                    <a:gd name="T14" fmla="*/ 339 w 701"/>
                    <a:gd name="T15" fmla="*/ 650 h 652"/>
                    <a:gd name="T16" fmla="*/ 281 w 701"/>
                    <a:gd name="T17" fmla="*/ 652 h 652"/>
                    <a:gd name="T18" fmla="*/ 142 w 701"/>
                    <a:gd name="T19" fmla="*/ 619 h 652"/>
                    <a:gd name="T20" fmla="*/ 69 w 701"/>
                    <a:gd name="T21" fmla="*/ 569 h 652"/>
                    <a:gd name="T22" fmla="*/ 10 w 701"/>
                    <a:gd name="T23" fmla="*/ 452 h 652"/>
                    <a:gd name="T24" fmla="*/ 2 w 701"/>
                    <a:gd name="T25" fmla="*/ 396 h 652"/>
                    <a:gd name="T26" fmla="*/ 36 w 701"/>
                    <a:gd name="T27" fmla="*/ 241 h 652"/>
                    <a:gd name="T28" fmla="*/ 104 w 701"/>
                    <a:gd name="T29" fmla="*/ 139 h 652"/>
                    <a:gd name="T30" fmla="*/ 201 w 701"/>
                    <a:gd name="T31" fmla="*/ 64 h 652"/>
                    <a:gd name="T32" fmla="*/ 276 w 701"/>
                    <a:gd name="T33" fmla="*/ 30 h 652"/>
                    <a:gd name="T34" fmla="*/ 383 w 701"/>
                    <a:gd name="T35" fmla="*/ 6 h 652"/>
                    <a:gd name="T36" fmla="*/ 442 w 701"/>
                    <a:gd name="T37" fmla="*/ 4 h 652"/>
                    <a:gd name="T38" fmla="*/ 525 w 701"/>
                    <a:gd name="T39" fmla="*/ 14 h 652"/>
                    <a:gd name="T40" fmla="*/ 607 w 701"/>
                    <a:gd name="T41" fmla="*/ 38 h 652"/>
                    <a:gd name="T42" fmla="*/ 649 w 701"/>
                    <a:gd name="T43" fmla="*/ 20 h 652"/>
                    <a:gd name="T44" fmla="*/ 687 w 701"/>
                    <a:gd name="T45" fmla="*/ 3 h 652"/>
                    <a:gd name="T46" fmla="*/ 698 w 701"/>
                    <a:gd name="T47" fmla="*/ 23 h 652"/>
                    <a:gd name="T48" fmla="*/ 674 w 701"/>
                    <a:gd name="T49" fmla="*/ 117 h 652"/>
                    <a:gd name="T50" fmla="*/ 646 w 701"/>
                    <a:gd name="T51" fmla="*/ 236 h 652"/>
                    <a:gd name="T52" fmla="*/ 615 w 701"/>
                    <a:gd name="T53" fmla="*/ 249 h 652"/>
                    <a:gd name="T54" fmla="*/ 597 w 701"/>
                    <a:gd name="T55" fmla="*/ 229 h 652"/>
                    <a:gd name="T56" fmla="*/ 569 w 701"/>
                    <a:gd name="T57" fmla="*/ 137 h 652"/>
                    <a:gd name="T58" fmla="*/ 521 w 701"/>
                    <a:gd name="T59" fmla="*/ 79 h 652"/>
                    <a:gd name="T60" fmla="*/ 453 w 701"/>
                    <a:gd name="T61" fmla="*/ 50 h 652"/>
                    <a:gd name="T62" fmla="*/ 295 w 701"/>
                    <a:gd name="T63" fmla="*/ 106 h 652"/>
                    <a:gd name="T64" fmla="*/ 236 w 701"/>
                    <a:gd name="T65" fmla="*/ 192 h 652"/>
                    <a:gd name="T66" fmla="*/ 198 w 701"/>
                    <a:gd name="T67" fmla="*/ 312 h 652"/>
                    <a:gd name="T68" fmla="*/ 188 w 701"/>
                    <a:gd name="T69" fmla="*/ 413 h 652"/>
                    <a:gd name="T70" fmla="*/ 209 w 701"/>
                    <a:gd name="T71" fmla="*/ 508 h 652"/>
                    <a:gd name="T72" fmla="*/ 254 w 701"/>
                    <a:gd name="T73" fmla="*/ 561 h 652"/>
                    <a:gd name="T74" fmla="*/ 349 w 701"/>
                    <a:gd name="T75" fmla="*/ 58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1" h="652">
                      <a:moveTo>
                        <a:pt x="349" y="587"/>
                      </a:moveTo>
                      <a:cubicBezTo>
                        <a:pt x="372" y="590"/>
                        <a:pt x="395" y="587"/>
                        <a:pt x="417" y="579"/>
                      </a:cubicBezTo>
                      <a:cubicBezTo>
                        <a:pt x="461" y="560"/>
                        <a:pt x="501" y="535"/>
                        <a:pt x="527" y="493"/>
                      </a:cubicBezTo>
                      <a:cubicBezTo>
                        <a:pt x="535" y="481"/>
                        <a:pt x="556" y="473"/>
                        <a:pt x="570" y="477"/>
                      </a:cubicBezTo>
                      <a:cubicBezTo>
                        <a:pt x="579" y="479"/>
                        <a:pt x="585" y="494"/>
                        <a:pt x="578" y="502"/>
                      </a:cubicBezTo>
                      <a:cubicBezTo>
                        <a:pt x="560" y="525"/>
                        <a:pt x="546" y="552"/>
                        <a:pt x="524" y="572"/>
                      </a:cubicBezTo>
                      <a:cubicBezTo>
                        <a:pt x="492" y="600"/>
                        <a:pt x="457" y="624"/>
                        <a:pt x="417" y="636"/>
                      </a:cubicBezTo>
                      <a:cubicBezTo>
                        <a:pt x="392" y="644"/>
                        <a:pt x="366" y="650"/>
                        <a:pt x="339" y="650"/>
                      </a:cubicBezTo>
                      <a:cubicBezTo>
                        <a:pt x="320" y="650"/>
                        <a:pt x="300" y="652"/>
                        <a:pt x="281" y="652"/>
                      </a:cubicBezTo>
                      <a:cubicBezTo>
                        <a:pt x="232" y="651"/>
                        <a:pt x="186" y="638"/>
                        <a:pt x="142" y="619"/>
                      </a:cubicBezTo>
                      <a:cubicBezTo>
                        <a:pt x="114" y="607"/>
                        <a:pt x="89" y="590"/>
                        <a:pt x="69" y="569"/>
                      </a:cubicBezTo>
                      <a:cubicBezTo>
                        <a:pt x="39" y="536"/>
                        <a:pt x="15" y="498"/>
                        <a:pt x="10" y="452"/>
                      </a:cubicBezTo>
                      <a:cubicBezTo>
                        <a:pt x="7" y="434"/>
                        <a:pt x="0" y="415"/>
                        <a:pt x="2" y="396"/>
                      </a:cubicBezTo>
                      <a:cubicBezTo>
                        <a:pt x="5" y="343"/>
                        <a:pt x="13" y="291"/>
                        <a:pt x="36" y="241"/>
                      </a:cubicBezTo>
                      <a:cubicBezTo>
                        <a:pt x="54" y="204"/>
                        <a:pt x="77" y="170"/>
                        <a:pt x="104" y="139"/>
                      </a:cubicBezTo>
                      <a:cubicBezTo>
                        <a:pt x="131" y="108"/>
                        <a:pt x="165" y="86"/>
                        <a:pt x="201" y="64"/>
                      </a:cubicBezTo>
                      <a:cubicBezTo>
                        <a:pt x="224" y="50"/>
                        <a:pt x="250" y="38"/>
                        <a:pt x="276" y="30"/>
                      </a:cubicBezTo>
                      <a:cubicBezTo>
                        <a:pt x="310" y="18"/>
                        <a:pt x="346" y="8"/>
                        <a:pt x="383" y="6"/>
                      </a:cubicBezTo>
                      <a:cubicBezTo>
                        <a:pt x="403" y="5"/>
                        <a:pt x="422" y="2"/>
                        <a:pt x="442" y="4"/>
                      </a:cubicBezTo>
                      <a:cubicBezTo>
                        <a:pt x="470" y="7"/>
                        <a:pt x="498" y="7"/>
                        <a:pt x="525" y="14"/>
                      </a:cubicBezTo>
                      <a:cubicBezTo>
                        <a:pt x="553" y="20"/>
                        <a:pt x="581" y="27"/>
                        <a:pt x="607" y="38"/>
                      </a:cubicBezTo>
                      <a:cubicBezTo>
                        <a:pt x="620" y="43"/>
                        <a:pt x="642" y="33"/>
                        <a:pt x="649" y="20"/>
                      </a:cubicBezTo>
                      <a:cubicBezTo>
                        <a:pt x="659" y="5"/>
                        <a:pt x="673" y="0"/>
                        <a:pt x="687" y="3"/>
                      </a:cubicBezTo>
                      <a:cubicBezTo>
                        <a:pt x="699" y="6"/>
                        <a:pt x="701" y="14"/>
                        <a:pt x="698" y="23"/>
                      </a:cubicBezTo>
                      <a:cubicBezTo>
                        <a:pt x="687" y="53"/>
                        <a:pt x="681" y="85"/>
                        <a:pt x="674" y="117"/>
                      </a:cubicBezTo>
                      <a:cubicBezTo>
                        <a:pt x="665" y="157"/>
                        <a:pt x="652" y="196"/>
                        <a:pt x="646" y="236"/>
                      </a:cubicBezTo>
                      <a:cubicBezTo>
                        <a:pt x="645" y="244"/>
                        <a:pt x="626" y="251"/>
                        <a:pt x="615" y="249"/>
                      </a:cubicBezTo>
                      <a:cubicBezTo>
                        <a:pt x="603" y="247"/>
                        <a:pt x="597" y="240"/>
                        <a:pt x="597" y="229"/>
                      </a:cubicBezTo>
                      <a:cubicBezTo>
                        <a:pt x="595" y="196"/>
                        <a:pt x="582" y="167"/>
                        <a:pt x="569" y="137"/>
                      </a:cubicBezTo>
                      <a:cubicBezTo>
                        <a:pt x="559" y="111"/>
                        <a:pt x="541" y="94"/>
                        <a:pt x="521" y="79"/>
                      </a:cubicBezTo>
                      <a:cubicBezTo>
                        <a:pt x="501" y="64"/>
                        <a:pt x="478" y="54"/>
                        <a:pt x="453" y="50"/>
                      </a:cubicBezTo>
                      <a:cubicBezTo>
                        <a:pt x="390" y="41"/>
                        <a:pt x="339" y="63"/>
                        <a:pt x="295" y="106"/>
                      </a:cubicBezTo>
                      <a:cubicBezTo>
                        <a:pt x="269" y="131"/>
                        <a:pt x="253" y="162"/>
                        <a:pt x="236" y="192"/>
                      </a:cubicBezTo>
                      <a:cubicBezTo>
                        <a:pt x="215" y="230"/>
                        <a:pt x="205" y="271"/>
                        <a:pt x="198" y="312"/>
                      </a:cubicBezTo>
                      <a:cubicBezTo>
                        <a:pt x="193" y="345"/>
                        <a:pt x="186" y="379"/>
                        <a:pt x="188" y="413"/>
                      </a:cubicBezTo>
                      <a:cubicBezTo>
                        <a:pt x="190" y="446"/>
                        <a:pt x="194" y="479"/>
                        <a:pt x="209" y="508"/>
                      </a:cubicBezTo>
                      <a:cubicBezTo>
                        <a:pt x="219" y="529"/>
                        <a:pt x="234" y="548"/>
                        <a:pt x="254" y="561"/>
                      </a:cubicBezTo>
                      <a:cubicBezTo>
                        <a:pt x="283" y="579"/>
                        <a:pt x="314" y="591"/>
                        <a:pt x="349" y="587"/>
                      </a:cubicBez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useBgFill="1">
              <p:nvSpPr>
                <p:cNvPr id="1604" name="Freeform 17">
                  <a:extLst>
                    <a:ext uri="{FF2B5EF4-FFF2-40B4-BE49-F238E27FC236}">
                      <a16:creationId xmlns:a16="http://schemas.microsoft.com/office/drawing/2014/main" id="{14551E3C-4610-48B3-9AC0-C2B78FDD314A}"/>
                    </a:ext>
                  </a:extLst>
                </p:cNvPr>
                <p:cNvSpPr>
                  <a:spLocks/>
                </p:cNvSpPr>
                <p:nvPr/>
              </p:nvSpPr>
              <p:spPr bwMode="auto">
                <a:xfrm>
                  <a:off x="7100888" y="1333501"/>
                  <a:ext cx="158750" cy="188913"/>
                </a:xfrm>
                <a:custGeom>
                  <a:avLst/>
                  <a:gdLst>
                    <a:gd name="T0" fmla="*/ 91 w 180"/>
                    <a:gd name="T1" fmla="*/ 215 h 216"/>
                    <a:gd name="T2" fmla="*/ 19 w 180"/>
                    <a:gd name="T3" fmla="*/ 215 h 216"/>
                    <a:gd name="T4" fmla="*/ 3 w 180"/>
                    <a:gd name="T5" fmla="*/ 209 h 216"/>
                    <a:gd name="T6" fmla="*/ 9 w 180"/>
                    <a:gd name="T7" fmla="*/ 196 h 216"/>
                    <a:gd name="T8" fmla="*/ 77 w 180"/>
                    <a:gd name="T9" fmla="*/ 90 h 216"/>
                    <a:gd name="T10" fmla="*/ 127 w 180"/>
                    <a:gd name="T11" fmla="*/ 11 h 216"/>
                    <a:gd name="T12" fmla="*/ 141 w 180"/>
                    <a:gd name="T13" fmla="*/ 2 h 216"/>
                    <a:gd name="T14" fmla="*/ 148 w 180"/>
                    <a:gd name="T15" fmla="*/ 15 h 216"/>
                    <a:gd name="T16" fmla="*/ 152 w 180"/>
                    <a:gd name="T17" fmla="*/ 55 h 216"/>
                    <a:gd name="T18" fmla="*/ 170 w 180"/>
                    <a:gd name="T19" fmla="*/ 157 h 216"/>
                    <a:gd name="T20" fmla="*/ 177 w 180"/>
                    <a:gd name="T21" fmla="*/ 199 h 216"/>
                    <a:gd name="T22" fmla="*/ 164 w 180"/>
                    <a:gd name="T23" fmla="*/ 215 h 216"/>
                    <a:gd name="T24" fmla="*/ 91 w 180"/>
                    <a:gd name="T25" fmla="*/ 21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16">
                      <a:moveTo>
                        <a:pt x="91" y="215"/>
                      </a:moveTo>
                      <a:cubicBezTo>
                        <a:pt x="67" y="215"/>
                        <a:pt x="43" y="215"/>
                        <a:pt x="19" y="215"/>
                      </a:cubicBezTo>
                      <a:cubicBezTo>
                        <a:pt x="13" y="215"/>
                        <a:pt x="6" y="216"/>
                        <a:pt x="3" y="209"/>
                      </a:cubicBezTo>
                      <a:cubicBezTo>
                        <a:pt x="0" y="204"/>
                        <a:pt x="6" y="200"/>
                        <a:pt x="9" y="196"/>
                      </a:cubicBezTo>
                      <a:cubicBezTo>
                        <a:pt x="29" y="159"/>
                        <a:pt x="55" y="126"/>
                        <a:pt x="77" y="90"/>
                      </a:cubicBezTo>
                      <a:cubicBezTo>
                        <a:pt x="93" y="63"/>
                        <a:pt x="112" y="38"/>
                        <a:pt x="127" y="11"/>
                      </a:cubicBezTo>
                      <a:cubicBezTo>
                        <a:pt x="130" y="6"/>
                        <a:pt x="134" y="0"/>
                        <a:pt x="141" y="2"/>
                      </a:cubicBezTo>
                      <a:cubicBezTo>
                        <a:pt x="147" y="4"/>
                        <a:pt x="148" y="14"/>
                        <a:pt x="148" y="15"/>
                      </a:cubicBezTo>
                      <a:cubicBezTo>
                        <a:pt x="140" y="30"/>
                        <a:pt x="151" y="42"/>
                        <a:pt x="152" y="55"/>
                      </a:cubicBezTo>
                      <a:cubicBezTo>
                        <a:pt x="156" y="89"/>
                        <a:pt x="162" y="123"/>
                        <a:pt x="170" y="157"/>
                      </a:cubicBezTo>
                      <a:cubicBezTo>
                        <a:pt x="173" y="171"/>
                        <a:pt x="174" y="185"/>
                        <a:pt x="177" y="199"/>
                      </a:cubicBezTo>
                      <a:cubicBezTo>
                        <a:pt x="180" y="208"/>
                        <a:pt x="175" y="215"/>
                        <a:pt x="164" y="215"/>
                      </a:cubicBezTo>
                      <a:cubicBezTo>
                        <a:pt x="139" y="215"/>
                        <a:pt x="115" y="215"/>
                        <a:pt x="91" y="215"/>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05" name="Oval 1604">
                  <a:extLst>
                    <a:ext uri="{FF2B5EF4-FFF2-40B4-BE49-F238E27FC236}">
                      <a16:creationId xmlns:a16="http://schemas.microsoft.com/office/drawing/2014/main" id="{85E1DFC3-AE5D-4304-99CC-6BE8FAD4EBE0}"/>
                    </a:ext>
                  </a:extLst>
                </p:cNvPr>
                <p:cNvSpPr/>
                <p:nvPr/>
              </p:nvSpPr>
              <p:spPr>
                <a:xfrm>
                  <a:off x="6313170" y="1214120"/>
                  <a:ext cx="182880" cy="182880"/>
                </a:xfrm>
                <a:prstGeom prst="ellipse">
                  <a:avLst/>
                </a:prstGeom>
                <a:solidFill>
                  <a:srgbClr val="F8A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flatTx/>
                </a:bodyPr>
                <a:lstStyle/>
                <a:p>
                  <a:pPr algn="ctr"/>
                  <a:endParaRPr lang="en-US" sz="2500">
                    <a:solidFill>
                      <a:schemeClr val="tx1"/>
                    </a:solidFill>
                  </a:endParaRPr>
                </a:p>
              </p:txBody>
            </p:sp>
          </p:grpSp>
          <p:sp>
            <p:nvSpPr>
              <p:cNvPr id="1599" name="Rectangle 1598">
                <a:extLst>
                  <a:ext uri="{FF2B5EF4-FFF2-40B4-BE49-F238E27FC236}">
                    <a16:creationId xmlns:a16="http://schemas.microsoft.com/office/drawing/2014/main" id="{8749EFD3-2F80-4F98-A19B-B898DEE4AD9C}"/>
                  </a:ext>
                </a:extLst>
              </p:cNvPr>
              <p:cNvSpPr/>
              <p:nvPr/>
            </p:nvSpPr>
            <p:spPr>
              <a:xfrm>
                <a:off x="10689585" y="1371600"/>
                <a:ext cx="3621224" cy="2461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flatTx/>
              </a:bodyPr>
              <a:lstStyle/>
              <a:p>
                <a:pPr algn="ctr"/>
                <a:r>
                  <a:rPr lang="en-US" sz="1333">
                    <a:solidFill>
                      <a:schemeClr val="tx1"/>
                    </a:solidFill>
                  </a:rPr>
                  <a:t>Institute of APEC Collaborative Education</a:t>
                </a:r>
              </a:p>
            </p:txBody>
          </p:sp>
        </p:grpSp>
        <p:grpSp>
          <p:nvGrpSpPr>
            <p:cNvPr id="1607" name="Group 1606">
              <a:extLst>
                <a:ext uri="{FF2B5EF4-FFF2-40B4-BE49-F238E27FC236}">
                  <a16:creationId xmlns:a16="http://schemas.microsoft.com/office/drawing/2014/main" id="{77215479-C897-46E9-A62A-E84B5CA32719}"/>
                </a:ext>
              </a:extLst>
            </p:cNvPr>
            <p:cNvGrpSpPr/>
            <p:nvPr userDrawn="1"/>
          </p:nvGrpSpPr>
          <p:grpSpPr>
            <a:xfrm>
              <a:off x="7482810" y="274320"/>
              <a:ext cx="2858705" cy="1160545"/>
              <a:chOff x="5487183" y="1371600"/>
              <a:chExt cx="2858705" cy="1160545"/>
            </a:xfrm>
          </p:grpSpPr>
          <p:grpSp>
            <p:nvGrpSpPr>
              <p:cNvPr id="1608" name="Group 1607">
                <a:extLst>
                  <a:ext uri="{FF2B5EF4-FFF2-40B4-BE49-F238E27FC236}">
                    <a16:creationId xmlns:a16="http://schemas.microsoft.com/office/drawing/2014/main" id="{179CF7D7-7BEA-4ADA-8128-D7EA2B610D0B}"/>
                  </a:ext>
                </a:extLst>
              </p:cNvPr>
              <p:cNvGrpSpPr/>
              <p:nvPr/>
            </p:nvGrpSpPr>
            <p:grpSpPr>
              <a:xfrm>
                <a:off x="6459335" y="1371600"/>
                <a:ext cx="914400" cy="914400"/>
                <a:chOff x="6646863" y="1854200"/>
                <a:chExt cx="1747838" cy="1752600"/>
              </a:xfrm>
            </p:grpSpPr>
            <p:sp>
              <p:nvSpPr>
                <p:cNvPr id="1610" name="Freeform 6">
                  <a:extLst>
                    <a:ext uri="{FF2B5EF4-FFF2-40B4-BE49-F238E27FC236}">
                      <a16:creationId xmlns:a16="http://schemas.microsoft.com/office/drawing/2014/main" id="{767BD2E1-AB56-4FA5-BCB8-8ED89C8FF8D7}"/>
                    </a:ext>
                  </a:extLst>
                </p:cNvPr>
                <p:cNvSpPr>
                  <a:spLocks/>
                </p:cNvSpPr>
                <p:nvPr/>
              </p:nvSpPr>
              <p:spPr bwMode="auto">
                <a:xfrm>
                  <a:off x="6646863" y="1854200"/>
                  <a:ext cx="1747838" cy="1752600"/>
                </a:xfrm>
                <a:custGeom>
                  <a:avLst/>
                  <a:gdLst>
                    <a:gd name="T0" fmla="*/ 3626 w 3626"/>
                    <a:gd name="T1" fmla="*/ 1819 h 3640"/>
                    <a:gd name="T2" fmla="*/ 1795 w 3626"/>
                    <a:gd name="T3" fmla="*/ 3629 h 3640"/>
                    <a:gd name="T4" fmla="*/ 5 w 3626"/>
                    <a:gd name="T5" fmla="*/ 1810 h 3640"/>
                    <a:gd name="T6" fmla="*/ 1831 w 3626"/>
                    <a:gd name="T7" fmla="*/ 8 h 3640"/>
                    <a:gd name="T8" fmla="*/ 3626 w 3626"/>
                    <a:gd name="T9" fmla="*/ 1819 h 3640"/>
                  </a:gdLst>
                  <a:ahLst/>
                  <a:cxnLst>
                    <a:cxn ang="0">
                      <a:pos x="T0" y="T1"/>
                    </a:cxn>
                    <a:cxn ang="0">
                      <a:pos x="T2" y="T3"/>
                    </a:cxn>
                    <a:cxn ang="0">
                      <a:pos x="T4" y="T5"/>
                    </a:cxn>
                    <a:cxn ang="0">
                      <a:pos x="T6" y="T7"/>
                    </a:cxn>
                    <a:cxn ang="0">
                      <a:pos x="T8" y="T9"/>
                    </a:cxn>
                  </a:cxnLst>
                  <a:rect l="0" t="0" r="r" b="b"/>
                  <a:pathLst>
                    <a:path w="3626" h="3640">
                      <a:moveTo>
                        <a:pt x="3626" y="1819"/>
                      </a:moveTo>
                      <a:cubicBezTo>
                        <a:pt x="3625" y="2824"/>
                        <a:pt x="2806" y="3640"/>
                        <a:pt x="1795" y="3629"/>
                      </a:cubicBezTo>
                      <a:cubicBezTo>
                        <a:pt x="803" y="3618"/>
                        <a:pt x="0" y="2809"/>
                        <a:pt x="5" y="1810"/>
                      </a:cubicBezTo>
                      <a:cubicBezTo>
                        <a:pt x="9" y="813"/>
                        <a:pt x="822" y="0"/>
                        <a:pt x="1831" y="8"/>
                      </a:cubicBezTo>
                      <a:cubicBezTo>
                        <a:pt x="2824" y="17"/>
                        <a:pt x="3626" y="823"/>
                        <a:pt x="3626" y="181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1" name="Freeform 7">
                  <a:extLst>
                    <a:ext uri="{FF2B5EF4-FFF2-40B4-BE49-F238E27FC236}">
                      <a16:creationId xmlns:a16="http://schemas.microsoft.com/office/drawing/2014/main" id="{17EA626F-DB64-45F5-9087-2794C2213257}"/>
                    </a:ext>
                  </a:extLst>
                </p:cNvPr>
                <p:cNvSpPr>
                  <a:spLocks/>
                </p:cNvSpPr>
                <p:nvPr/>
              </p:nvSpPr>
              <p:spPr bwMode="auto">
                <a:xfrm>
                  <a:off x="6848475" y="2060575"/>
                  <a:ext cx="1343025" cy="1338263"/>
                </a:xfrm>
                <a:custGeom>
                  <a:avLst/>
                  <a:gdLst>
                    <a:gd name="T0" fmla="*/ 1396 w 2786"/>
                    <a:gd name="T1" fmla="*/ 2780 h 2781"/>
                    <a:gd name="T2" fmla="*/ 7 w 2786"/>
                    <a:gd name="T3" fmla="*/ 1378 h 2781"/>
                    <a:gd name="T4" fmla="*/ 1402 w 2786"/>
                    <a:gd name="T5" fmla="*/ 3 h 2781"/>
                    <a:gd name="T6" fmla="*/ 2785 w 2786"/>
                    <a:gd name="T7" fmla="*/ 1392 h 2781"/>
                    <a:gd name="T8" fmla="*/ 1396 w 2786"/>
                    <a:gd name="T9" fmla="*/ 2780 h 2781"/>
                  </a:gdLst>
                  <a:ahLst/>
                  <a:cxnLst>
                    <a:cxn ang="0">
                      <a:pos x="T0" y="T1"/>
                    </a:cxn>
                    <a:cxn ang="0">
                      <a:pos x="T2" y="T3"/>
                    </a:cxn>
                    <a:cxn ang="0">
                      <a:pos x="T4" y="T5"/>
                    </a:cxn>
                    <a:cxn ang="0">
                      <a:pos x="T6" y="T7"/>
                    </a:cxn>
                    <a:cxn ang="0">
                      <a:pos x="T8" y="T9"/>
                    </a:cxn>
                  </a:cxnLst>
                  <a:rect l="0" t="0" r="r" b="b"/>
                  <a:pathLst>
                    <a:path w="2786" h="2781">
                      <a:moveTo>
                        <a:pt x="1396" y="2780"/>
                      </a:moveTo>
                      <a:cubicBezTo>
                        <a:pt x="625" y="2780"/>
                        <a:pt x="0" y="2151"/>
                        <a:pt x="7" y="1378"/>
                      </a:cubicBezTo>
                      <a:cubicBezTo>
                        <a:pt x="14" y="620"/>
                        <a:pt x="632" y="0"/>
                        <a:pt x="1402" y="3"/>
                      </a:cubicBezTo>
                      <a:cubicBezTo>
                        <a:pt x="2166" y="6"/>
                        <a:pt x="2786" y="625"/>
                        <a:pt x="2785" y="1392"/>
                      </a:cubicBezTo>
                      <a:cubicBezTo>
                        <a:pt x="2785" y="2163"/>
                        <a:pt x="2160" y="2781"/>
                        <a:pt x="1396" y="278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2" name="Freeform 8">
                  <a:extLst>
                    <a:ext uri="{FF2B5EF4-FFF2-40B4-BE49-F238E27FC236}">
                      <a16:creationId xmlns:a16="http://schemas.microsoft.com/office/drawing/2014/main" id="{A6B049A8-490E-482F-9787-0C4570D8FCEE}"/>
                    </a:ext>
                  </a:extLst>
                </p:cNvPr>
                <p:cNvSpPr>
                  <a:spLocks/>
                </p:cNvSpPr>
                <p:nvPr/>
              </p:nvSpPr>
              <p:spPr bwMode="auto">
                <a:xfrm>
                  <a:off x="6940550" y="2028825"/>
                  <a:ext cx="203200" cy="200025"/>
                </a:xfrm>
                <a:custGeom>
                  <a:avLst/>
                  <a:gdLst>
                    <a:gd name="T0" fmla="*/ 75 w 422"/>
                    <a:gd name="T1" fmla="*/ 213 h 416"/>
                    <a:gd name="T2" fmla="*/ 179 w 422"/>
                    <a:gd name="T3" fmla="*/ 342 h 416"/>
                    <a:gd name="T4" fmla="*/ 198 w 422"/>
                    <a:gd name="T5" fmla="*/ 363 h 416"/>
                    <a:gd name="T6" fmla="*/ 216 w 422"/>
                    <a:gd name="T7" fmla="*/ 365 h 416"/>
                    <a:gd name="T8" fmla="*/ 230 w 422"/>
                    <a:gd name="T9" fmla="*/ 355 h 416"/>
                    <a:gd name="T10" fmla="*/ 236 w 422"/>
                    <a:gd name="T11" fmla="*/ 360 h 416"/>
                    <a:gd name="T12" fmla="*/ 234 w 422"/>
                    <a:gd name="T13" fmla="*/ 368 h 416"/>
                    <a:gd name="T14" fmla="*/ 175 w 422"/>
                    <a:gd name="T15" fmla="*/ 416 h 416"/>
                    <a:gd name="T16" fmla="*/ 172 w 422"/>
                    <a:gd name="T17" fmla="*/ 414 h 416"/>
                    <a:gd name="T18" fmla="*/ 174 w 422"/>
                    <a:gd name="T19" fmla="*/ 400 h 416"/>
                    <a:gd name="T20" fmla="*/ 180 w 422"/>
                    <a:gd name="T21" fmla="*/ 395 h 416"/>
                    <a:gd name="T22" fmla="*/ 182 w 422"/>
                    <a:gd name="T23" fmla="*/ 378 h 416"/>
                    <a:gd name="T24" fmla="*/ 176 w 422"/>
                    <a:gd name="T25" fmla="*/ 369 h 416"/>
                    <a:gd name="T26" fmla="*/ 100 w 422"/>
                    <a:gd name="T27" fmla="*/ 271 h 416"/>
                    <a:gd name="T28" fmla="*/ 52 w 422"/>
                    <a:gd name="T29" fmla="*/ 211 h 416"/>
                    <a:gd name="T30" fmla="*/ 45 w 422"/>
                    <a:gd name="T31" fmla="*/ 203 h 416"/>
                    <a:gd name="T32" fmla="*/ 19 w 422"/>
                    <a:gd name="T33" fmla="*/ 201 h 416"/>
                    <a:gd name="T34" fmla="*/ 10 w 422"/>
                    <a:gd name="T35" fmla="*/ 208 h 416"/>
                    <a:gd name="T36" fmla="*/ 8 w 422"/>
                    <a:gd name="T37" fmla="*/ 207 h 416"/>
                    <a:gd name="T38" fmla="*/ 9 w 422"/>
                    <a:gd name="T39" fmla="*/ 192 h 416"/>
                    <a:gd name="T40" fmla="*/ 47 w 422"/>
                    <a:gd name="T41" fmla="*/ 162 h 416"/>
                    <a:gd name="T42" fmla="*/ 59 w 422"/>
                    <a:gd name="T43" fmla="*/ 161 h 416"/>
                    <a:gd name="T44" fmla="*/ 250 w 422"/>
                    <a:gd name="T45" fmla="*/ 265 h 416"/>
                    <a:gd name="T46" fmla="*/ 261 w 422"/>
                    <a:gd name="T47" fmla="*/ 270 h 416"/>
                    <a:gd name="T48" fmla="*/ 260 w 422"/>
                    <a:gd name="T49" fmla="*/ 264 h 416"/>
                    <a:gd name="T50" fmla="*/ 200 w 422"/>
                    <a:gd name="T51" fmla="*/ 53 h 416"/>
                    <a:gd name="T52" fmla="*/ 199 w 422"/>
                    <a:gd name="T53" fmla="*/ 49 h 416"/>
                    <a:gd name="T54" fmla="*/ 202 w 422"/>
                    <a:gd name="T55" fmla="*/ 38 h 416"/>
                    <a:gd name="T56" fmla="*/ 244 w 422"/>
                    <a:gd name="T57" fmla="*/ 4 h 416"/>
                    <a:gd name="T58" fmla="*/ 253 w 422"/>
                    <a:gd name="T59" fmla="*/ 4 h 416"/>
                    <a:gd name="T60" fmla="*/ 253 w 422"/>
                    <a:gd name="T61" fmla="*/ 14 h 416"/>
                    <a:gd name="T62" fmla="*/ 242 w 422"/>
                    <a:gd name="T63" fmla="*/ 24 h 416"/>
                    <a:gd name="T64" fmla="*/ 240 w 422"/>
                    <a:gd name="T65" fmla="*/ 39 h 416"/>
                    <a:gd name="T66" fmla="*/ 261 w 422"/>
                    <a:gd name="T67" fmla="*/ 68 h 416"/>
                    <a:gd name="T68" fmla="*/ 367 w 422"/>
                    <a:gd name="T69" fmla="*/ 200 h 416"/>
                    <a:gd name="T70" fmla="*/ 382 w 422"/>
                    <a:gd name="T71" fmla="*/ 216 h 416"/>
                    <a:gd name="T72" fmla="*/ 401 w 422"/>
                    <a:gd name="T73" fmla="*/ 218 h 416"/>
                    <a:gd name="T74" fmla="*/ 409 w 422"/>
                    <a:gd name="T75" fmla="*/ 213 h 416"/>
                    <a:gd name="T76" fmla="*/ 420 w 422"/>
                    <a:gd name="T77" fmla="*/ 214 h 416"/>
                    <a:gd name="T78" fmla="*/ 422 w 422"/>
                    <a:gd name="T79" fmla="*/ 217 h 416"/>
                    <a:gd name="T80" fmla="*/ 416 w 422"/>
                    <a:gd name="T81" fmla="*/ 224 h 416"/>
                    <a:gd name="T82" fmla="*/ 355 w 422"/>
                    <a:gd name="T83" fmla="*/ 271 h 416"/>
                    <a:gd name="T84" fmla="*/ 340 w 422"/>
                    <a:gd name="T85" fmla="*/ 268 h 416"/>
                    <a:gd name="T86" fmla="*/ 348 w 422"/>
                    <a:gd name="T87" fmla="*/ 261 h 416"/>
                    <a:gd name="T88" fmla="*/ 352 w 422"/>
                    <a:gd name="T89" fmla="*/ 237 h 416"/>
                    <a:gd name="T90" fmla="*/ 313 w 422"/>
                    <a:gd name="T91" fmla="*/ 186 h 416"/>
                    <a:gd name="T92" fmla="*/ 235 w 422"/>
                    <a:gd name="T93" fmla="*/ 88 h 416"/>
                    <a:gd name="T94" fmla="*/ 228 w 422"/>
                    <a:gd name="T95" fmla="*/ 81 h 416"/>
                    <a:gd name="T96" fmla="*/ 229 w 422"/>
                    <a:gd name="T97" fmla="*/ 88 h 416"/>
                    <a:gd name="T98" fmla="*/ 295 w 422"/>
                    <a:gd name="T99" fmla="*/ 317 h 416"/>
                    <a:gd name="T100" fmla="*/ 295 w 422"/>
                    <a:gd name="T101" fmla="*/ 325 h 416"/>
                    <a:gd name="T102" fmla="*/ 286 w 422"/>
                    <a:gd name="T103" fmla="*/ 325 h 416"/>
                    <a:gd name="T104" fmla="*/ 78 w 422"/>
                    <a:gd name="T105" fmla="*/ 211 h 416"/>
                    <a:gd name="T106" fmla="*/ 75 w 422"/>
                    <a:gd name="T107" fmla="*/ 21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416">
                      <a:moveTo>
                        <a:pt x="75" y="213"/>
                      </a:moveTo>
                      <a:cubicBezTo>
                        <a:pt x="110" y="256"/>
                        <a:pt x="145" y="299"/>
                        <a:pt x="179" y="342"/>
                      </a:cubicBezTo>
                      <a:cubicBezTo>
                        <a:pt x="185" y="350"/>
                        <a:pt x="191" y="356"/>
                        <a:pt x="198" y="363"/>
                      </a:cubicBezTo>
                      <a:cubicBezTo>
                        <a:pt x="205" y="370"/>
                        <a:pt x="208" y="370"/>
                        <a:pt x="216" y="365"/>
                      </a:cubicBezTo>
                      <a:cubicBezTo>
                        <a:pt x="221" y="362"/>
                        <a:pt x="226" y="359"/>
                        <a:pt x="230" y="355"/>
                      </a:cubicBezTo>
                      <a:cubicBezTo>
                        <a:pt x="233" y="356"/>
                        <a:pt x="234" y="359"/>
                        <a:pt x="236" y="360"/>
                      </a:cubicBezTo>
                      <a:cubicBezTo>
                        <a:pt x="239" y="363"/>
                        <a:pt x="238" y="366"/>
                        <a:pt x="234" y="368"/>
                      </a:cubicBezTo>
                      <a:cubicBezTo>
                        <a:pt x="213" y="383"/>
                        <a:pt x="194" y="399"/>
                        <a:pt x="175" y="416"/>
                      </a:cubicBezTo>
                      <a:cubicBezTo>
                        <a:pt x="174" y="415"/>
                        <a:pt x="173" y="415"/>
                        <a:pt x="172" y="414"/>
                      </a:cubicBezTo>
                      <a:cubicBezTo>
                        <a:pt x="166" y="407"/>
                        <a:pt x="166" y="407"/>
                        <a:pt x="174" y="400"/>
                      </a:cubicBezTo>
                      <a:cubicBezTo>
                        <a:pt x="176" y="398"/>
                        <a:pt x="178" y="397"/>
                        <a:pt x="180" y="395"/>
                      </a:cubicBezTo>
                      <a:cubicBezTo>
                        <a:pt x="185" y="389"/>
                        <a:pt x="185" y="385"/>
                        <a:pt x="182" y="378"/>
                      </a:cubicBezTo>
                      <a:cubicBezTo>
                        <a:pt x="180" y="375"/>
                        <a:pt x="178" y="372"/>
                        <a:pt x="176" y="369"/>
                      </a:cubicBezTo>
                      <a:cubicBezTo>
                        <a:pt x="153" y="335"/>
                        <a:pt x="126" y="303"/>
                        <a:pt x="100" y="271"/>
                      </a:cubicBezTo>
                      <a:cubicBezTo>
                        <a:pt x="84" y="251"/>
                        <a:pt x="68" y="231"/>
                        <a:pt x="52" y="211"/>
                      </a:cubicBezTo>
                      <a:cubicBezTo>
                        <a:pt x="50" y="208"/>
                        <a:pt x="47" y="206"/>
                        <a:pt x="45" y="203"/>
                      </a:cubicBezTo>
                      <a:cubicBezTo>
                        <a:pt x="35" y="193"/>
                        <a:pt x="31" y="192"/>
                        <a:pt x="19" y="201"/>
                      </a:cubicBezTo>
                      <a:cubicBezTo>
                        <a:pt x="16" y="203"/>
                        <a:pt x="13" y="206"/>
                        <a:pt x="10" y="208"/>
                      </a:cubicBezTo>
                      <a:cubicBezTo>
                        <a:pt x="9" y="208"/>
                        <a:pt x="8" y="208"/>
                        <a:pt x="8" y="207"/>
                      </a:cubicBezTo>
                      <a:cubicBezTo>
                        <a:pt x="0" y="199"/>
                        <a:pt x="0" y="199"/>
                        <a:pt x="9" y="192"/>
                      </a:cubicBezTo>
                      <a:cubicBezTo>
                        <a:pt x="22" y="183"/>
                        <a:pt x="35" y="173"/>
                        <a:pt x="47" y="162"/>
                      </a:cubicBezTo>
                      <a:cubicBezTo>
                        <a:pt x="51" y="158"/>
                        <a:pt x="54" y="158"/>
                        <a:pt x="59" y="161"/>
                      </a:cubicBezTo>
                      <a:cubicBezTo>
                        <a:pt x="122" y="197"/>
                        <a:pt x="186" y="231"/>
                        <a:pt x="250" y="265"/>
                      </a:cubicBezTo>
                      <a:cubicBezTo>
                        <a:pt x="253" y="267"/>
                        <a:pt x="257" y="270"/>
                        <a:pt x="261" y="270"/>
                      </a:cubicBezTo>
                      <a:cubicBezTo>
                        <a:pt x="262" y="268"/>
                        <a:pt x="261" y="266"/>
                        <a:pt x="260" y="264"/>
                      </a:cubicBezTo>
                      <a:cubicBezTo>
                        <a:pt x="241" y="194"/>
                        <a:pt x="222" y="123"/>
                        <a:pt x="200" y="53"/>
                      </a:cubicBezTo>
                      <a:cubicBezTo>
                        <a:pt x="199" y="52"/>
                        <a:pt x="199" y="51"/>
                        <a:pt x="199" y="49"/>
                      </a:cubicBezTo>
                      <a:cubicBezTo>
                        <a:pt x="196" y="44"/>
                        <a:pt x="197" y="41"/>
                        <a:pt x="202" y="38"/>
                      </a:cubicBezTo>
                      <a:cubicBezTo>
                        <a:pt x="217" y="28"/>
                        <a:pt x="231" y="16"/>
                        <a:pt x="244" y="4"/>
                      </a:cubicBezTo>
                      <a:cubicBezTo>
                        <a:pt x="248" y="1"/>
                        <a:pt x="250" y="0"/>
                        <a:pt x="253" y="4"/>
                      </a:cubicBezTo>
                      <a:cubicBezTo>
                        <a:pt x="257" y="10"/>
                        <a:pt x="258" y="10"/>
                        <a:pt x="253" y="14"/>
                      </a:cubicBezTo>
                      <a:cubicBezTo>
                        <a:pt x="249" y="17"/>
                        <a:pt x="245" y="20"/>
                        <a:pt x="242" y="24"/>
                      </a:cubicBezTo>
                      <a:cubicBezTo>
                        <a:pt x="237" y="30"/>
                        <a:pt x="237" y="33"/>
                        <a:pt x="240" y="39"/>
                      </a:cubicBezTo>
                      <a:cubicBezTo>
                        <a:pt x="246" y="50"/>
                        <a:pt x="254" y="59"/>
                        <a:pt x="261" y="68"/>
                      </a:cubicBezTo>
                      <a:cubicBezTo>
                        <a:pt x="297" y="112"/>
                        <a:pt x="332" y="156"/>
                        <a:pt x="367" y="200"/>
                      </a:cubicBezTo>
                      <a:cubicBezTo>
                        <a:pt x="372" y="206"/>
                        <a:pt x="377" y="211"/>
                        <a:pt x="382" y="216"/>
                      </a:cubicBezTo>
                      <a:cubicBezTo>
                        <a:pt x="388" y="223"/>
                        <a:pt x="393" y="223"/>
                        <a:pt x="401" y="218"/>
                      </a:cubicBezTo>
                      <a:cubicBezTo>
                        <a:pt x="404" y="217"/>
                        <a:pt x="406" y="215"/>
                        <a:pt x="409" y="213"/>
                      </a:cubicBezTo>
                      <a:cubicBezTo>
                        <a:pt x="415" y="208"/>
                        <a:pt x="415" y="208"/>
                        <a:pt x="420" y="214"/>
                      </a:cubicBezTo>
                      <a:cubicBezTo>
                        <a:pt x="421" y="215"/>
                        <a:pt x="422" y="216"/>
                        <a:pt x="422" y="217"/>
                      </a:cubicBezTo>
                      <a:cubicBezTo>
                        <a:pt x="421" y="221"/>
                        <a:pt x="418" y="222"/>
                        <a:pt x="416" y="224"/>
                      </a:cubicBezTo>
                      <a:cubicBezTo>
                        <a:pt x="395" y="239"/>
                        <a:pt x="375" y="255"/>
                        <a:pt x="355" y="271"/>
                      </a:cubicBezTo>
                      <a:cubicBezTo>
                        <a:pt x="347" y="279"/>
                        <a:pt x="347" y="279"/>
                        <a:pt x="340" y="268"/>
                      </a:cubicBezTo>
                      <a:cubicBezTo>
                        <a:pt x="342" y="265"/>
                        <a:pt x="345" y="263"/>
                        <a:pt x="348" y="261"/>
                      </a:cubicBezTo>
                      <a:cubicBezTo>
                        <a:pt x="359" y="252"/>
                        <a:pt x="359" y="248"/>
                        <a:pt x="352" y="237"/>
                      </a:cubicBezTo>
                      <a:cubicBezTo>
                        <a:pt x="340" y="220"/>
                        <a:pt x="326" y="203"/>
                        <a:pt x="313" y="186"/>
                      </a:cubicBezTo>
                      <a:cubicBezTo>
                        <a:pt x="287" y="154"/>
                        <a:pt x="261" y="121"/>
                        <a:pt x="235" y="88"/>
                      </a:cubicBezTo>
                      <a:cubicBezTo>
                        <a:pt x="233" y="86"/>
                        <a:pt x="231" y="83"/>
                        <a:pt x="228" y="81"/>
                      </a:cubicBezTo>
                      <a:cubicBezTo>
                        <a:pt x="227" y="84"/>
                        <a:pt x="228" y="86"/>
                        <a:pt x="229" y="88"/>
                      </a:cubicBezTo>
                      <a:cubicBezTo>
                        <a:pt x="250" y="164"/>
                        <a:pt x="270" y="241"/>
                        <a:pt x="295" y="317"/>
                      </a:cubicBezTo>
                      <a:cubicBezTo>
                        <a:pt x="296" y="319"/>
                        <a:pt x="299" y="322"/>
                        <a:pt x="295" y="325"/>
                      </a:cubicBezTo>
                      <a:cubicBezTo>
                        <a:pt x="292" y="328"/>
                        <a:pt x="289" y="326"/>
                        <a:pt x="286" y="325"/>
                      </a:cubicBezTo>
                      <a:cubicBezTo>
                        <a:pt x="217" y="285"/>
                        <a:pt x="147" y="249"/>
                        <a:pt x="78" y="211"/>
                      </a:cubicBezTo>
                      <a:cubicBezTo>
                        <a:pt x="75" y="210"/>
                        <a:pt x="74" y="210"/>
                        <a:pt x="75" y="21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3" name="Freeform 9">
                  <a:extLst>
                    <a:ext uri="{FF2B5EF4-FFF2-40B4-BE49-F238E27FC236}">
                      <a16:creationId xmlns:a16="http://schemas.microsoft.com/office/drawing/2014/main" id="{ABFD87F5-C7E0-4BCA-A744-34D8864DF5FB}"/>
                    </a:ext>
                  </a:extLst>
                </p:cNvPr>
                <p:cNvSpPr>
                  <a:spLocks/>
                </p:cNvSpPr>
                <p:nvPr/>
              </p:nvSpPr>
              <p:spPr bwMode="auto">
                <a:xfrm>
                  <a:off x="7818438" y="3268663"/>
                  <a:ext cx="177800" cy="184150"/>
                </a:xfrm>
                <a:custGeom>
                  <a:avLst/>
                  <a:gdLst>
                    <a:gd name="T0" fmla="*/ 198 w 369"/>
                    <a:gd name="T1" fmla="*/ 308 h 382"/>
                    <a:gd name="T2" fmla="*/ 153 w 369"/>
                    <a:gd name="T3" fmla="*/ 113 h 382"/>
                    <a:gd name="T4" fmla="*/ 148 w 369"/>
                    <a:gd name="T5" fmla="*/ 95 h 382"/>
                    <a:gd name="T6" fmla="*/ 152 w 369"/>
                    <a:gd name="T7" fmla="*/ 85 h 382"/>
                    <a:gd name="T8" fmla="*/ 161 w 369"/>
                    <a:gd name="T9" fmla="*/ 88 h 382"/>
                    <a:gd name="T10" fmla="*/ 293 w 369"/>
                    <a:gd name="T11" fmla="*/ 201 h 382"/>
                    <a:gd name="T12" fmla="*/ 327 w 369"/>
                    <a:gd name="T13" fmla="*/ 230 h 382"/>
                    <a:gd name="T14" fmla="*/ 331 w 369"/>
                    <a:gd name="T15" fmla="*/ 232 h 382"/>
                    <a:gd name="T16" fmla="*/ 328 w 369"/>
                    <a:gd name="T17" fmla="*/ 218 h 382"/>
                    <a:gd name="T18" fmla="*/ 272 w 369"/>
                    <a:gd name="T19" fmla="*/ 52 h 382"/>
                    <a:gd name="T20" fmla="*/ 251 w 369"/>
                    <a:gd name="T21" fmla="*/ 44 h 382"/>
                    <a:gd name="T22" fmla="*/ 247 w 369"/>
                    <a:gd name="T23" fmla="*/ 46 h 382"/>
                    <a:gd name="T24" fmla="*/ 231 w 369"/>
                    <a:gd name="T25" fmla="*/ 40 h 382"/>
                    <a:gd name="T26" fmla="*/ 236 w 369"/>
                    <a:gd name="T27" fmla="*/ 36 h 382"/>
                    <a:gd name="T28" fmla="*/ 287 w 369"/>
                    <a:gd name="T29" fmla="*/ 4 h 382"/>
                    <a:gd name="T30" fmla="*/ 299 w 369"/>
                    <a:gd name="T31" fmla="*/ 9 h 382"/>
                    <a:gd name="T32" fmla="*/ 298 w 369"/>
                    <a:gd name="T33" fmla="*/ 12 h 382"/>
                    <a:gd name="T34" fmla="*/ 294 w 369"/>
                    <a:gd name="T35" fmla="*/ 15 h 382"/>
                    <a:gd name="T36" fmla="*/ 288 w 369"/>
                    <a:gd name="T37" fmla="*/ 29 h 382"/>
                    <a:gd name="T38" fmla="*/ 295 w 369"/>
                    <a:gd name="T39" fmla="*/ 59 h 382"/>
                    <a:gd name="T40" fmla="*/ 364 w 369"/>
                    <a:gd name="T41" fmla="*/ 274 h 382"/>
                    <a:gd name="T42" fmla="*/ 365 w 369"/>
                    <a:gd name="T43" fmla="*/ 275 h 382"/>
                    <a:gd name="T44" fmla="*/ 367 w 369"/>
                    <a:gd name="T45" fmla="*/ 285 h 382"/>
                    <a:gd name="T46" fmla="*/ 355 w 369"/>
                    <a:gd name="T47" fmla="*/ 294 h 382"/>
                    <a:gd name="T48" fmla="*/ 349 w 369"/>
                    <a:gd name="T49" fmla="*/ 292 h 382"/>
                    <a:gd name="T50" fmla="*/ 237 w 369"/>
                    <a:gd name="T51" fmla="*/ 196 h 382"/>
                    <a:gd name="T52" fmla="*/ 184 w 369"/>
                    <a:gd name="T53" fmla="*/ 152 h 382"/>
                    <a:gd name="T54" fmla="*/ 181 w 369"/>
                    <a:gd name="T55" fmla="*/ 157 h 382"/>
                    <a:gd name="T56" fmla="*/ 200 w 369"/>
                    <a:gd name="T57" fmla="*/ 246 h 382"/>
                    <a:gd name="T58" fmla="*/ 230 w 369"/>
                    <a:gd name="T59" fmla="*/ 365 h 382"/>
                    <a:gd name="T60" fmla="*/ 226 w 369"/>
                    <a:gd name="T61" fmla="*/ 375 h 382"/>
                    <a:gd name="T62" fmla="*/ 222 w 369"/>
                    <a:gd name="T63" fmla="*/ 378 h 382"/>
                    <a:gd name="T64" fmla="*/ 212 w 369"/>
                    <a:gd name="T65" fmla="*/ 376 h 382"/>
                    <a:gd name="T66" fmla="*/ 182 w 369"/>
                    <a:gd name="T67" fmla="*/ 344 h 382"/>
                    <a:gd name="T68" fmla="*/ 44 w 369"/>
                    <a:gd name="T69" fmla="*/ 200 h 382"/>
                    <a:gd name="T70" fmla="*/ 35 w 369"/>
                    <a:gd name="T71" fmla="*/ 191 h 382"/>
                    <a:gd name="T72" fmla="*/ 17 w 369"/>
                    <a:gd name="T73" fmla="*/ 190 h 382"/>
                    <a:gd name="T74" fmla="*/ 9 w 369"/>
                    <a:gd name="T75" fmla="*/ 194 h 382"/>
                    <a:gd name="T76" fmla="*/ 6 w 369"/>
                    <a:gd name="T77" fmla="*/ 192 h 382"/>
                    <a:gd name="T78" fmla="*/ 9 w 369"/>
                    <a:gd name="T79" fmla="*/ 179 h 382"/>
                    <a:gd name="T80" fmla="*/ 67 w 369"/>
                    <a:gd name="T81" fmla="*/ 143 h 382"/>
                    <a:gd name="T82" fmla="*/ 76 w 369"/>
                    <a:gd name="T83" fmla="*/ 137 h 382"/>
                    <a:gd name="T84" fmla="*/ 79 w 369"/>
                    <a:gd name="T85" fmla="*/ 139 h 382"/>
                    <a:gd name="T86" fmla="*/ 77 w 369"/>
                    <a:gd name="T87" fmla="*/ 152 h 382"/>
                    <a:gd name="T88" fmla="*/ 68 w 369"/>
                    <a:gd name="T89" fmla="*/ 158 h 382"/>
                    <a:gd name="T90" fmla="*/ 66 w 369"/>
                    <a:gd name="T91" fmla="*/ 172 h 382"/>
                    <a:gd name="T92" fmla="*/ 69 w 369"/>
                    <a:gd name="T93" fmla="*/ 177 h 382"/>
                    <a:gd name="T94" fmla="*/ 195 w 369"/>
                    <a:gd name="T95" fmla="*/ 311 h 382"/>
                    <a:gd name="T96" fmla="*/ 198 w 369"/>
                    <a:gd name="T97" fmla="*/ 30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 h="382">
                      <a:moveTo>
                        <a:pt x="198" y="308"/>
                      </a:moveTo>
                      <a:cubicBezTo>
                        <a:pt x="184" y="243"/>
                        <a:pt x="169" y="178"/>
                        <a:pt x="153" y="113"/>
                      </a:cubicBezTo>
                      <a:cubicBezTo>
                        <a:pt x="151" y="107"/>
                        <a:pt x="150" y="101"/>
                        <a:pt x="148" y="95"/>
                      </a:cubicBezTo>
                      <a:cubicBezTo>
                        <a:pt x="147" y="91"/>
                        <a:pt x="148" y="88"/>
                        <a:pt x="152" y="85"/>
                      </a:cubicBezTo>
                      <a:cubicBezTo>
                        <a:pt x="156" y="83"/>
                        <a:pt x="158" y="85"/>
                        <a:pt x="161" y="88"/>
                      </a:cubicBezTo>
                      <a:cubicBezTo>
                        <a:pt x="205" y="126"/>
                        <a:pt x="249" y="163"/>
                        <a:pt x="293" y="201"/>
                      </a:cubicBezTo>
                      <a:cubicBezTo>
                        <a:pt x="305" y="211"/>
                        <a:pt x="316" y="220"/>
                        <a:pt x="327" y="230"/>
                      </a:cubicBezTo>
                      <a:cubicBezTo>
                        <a:pt x="328" y="231"/>
                        <a:pt x="330" y="231"/>
                        <a:pt x="331" y="232"/>
                      </a:cubicBezTo>
                      <a:cubicBezTo>
                        <a:pt x="331" y="227"/>
                        <a:pt x="329" y="223"/>
                        <a:pt x="328" y="218"/>
                      </a:cubicBezTo>
                      <a:cubicBezTo>
                        <a:pt x="309" y="163"/>
                        <a:pt x="292" y="107"/>
                        <a:pt x="272" y="52"/>
                      </a:cubicBezTo>
                      <a:cubicBezTo>
                        <a:pt x="266" y="37"/>
                        <a:pt x="265" y="37"/>
                        <a:pt x="251" y="44"/>
                      </a:cubicBezTo>
                      <a:cubicBezTo>
                        <a:pt x="249" y="44"/>
                        <a:pt x="248" y="45"/>
                        <a:pt x="247" y="46"/>
                      </a:cubicBezTo>
                      <a:cubicBezTo>
                        <a:pt x="236" y="51"/>
                        <a:pt x="236" y="51"/>
                        <a:pt x="231" y="40"/>
                      </a:cubicBezTo>
                      <a:cubicBezTo>
                        <a:pt x="231" y="38"/>
                        <a:pt x="234" y="37"/>
                        <a:pt x="236" y="36"/>
                      </a:cubicBezTo>
                      <a:cubicBezTo>
                        <a:pt x="254" y="26"/>
                        <a:pt x="271" y="16"/>
                        <a:pt x="287" y="4"/>
                      </a:cubicBezTo>
                      <a:cubicBezTo>
                        <a:pt x="293" y="0"/>
                        <a:pt x="298" y="2"/>
                        <a:pt x="299" y="9"/>
                      </a:cubicBezTo>
                      <a:cubicBezTo>
                        <a:pt x="299" y="11"/>
                        <a:pt x="299" y="12"/>
                        <a:pt x="298" y="12"/>
                      </a:cubicBezTo>
                      <a:cubicBezTo>
                        <a:pt x="296" y="13"/>
                        <a:pt x="295" y="14"/>
                        <a:pt x="294" y="15"/>
                      </a:cubicBezTo>
                      <a:cubicBezTo>
                        <a:pt x="288" y="18"/>
                        <a:pt x="286" y="23"/>
                        <a:pt x="288" y="29"/>
                      </a:cubicBezTo>
                      <a:cubicBezTo>
                        <a:pt x="290" y="39"/>
                        <a:pt x="292" y="49"/>
                        <a:pt x="295" y="59"/>
                      </a:cubicBezTo>
                      <a:cubicBezTo>
                        <a:pt x="315" y="131"/>
                        <a:pt x="339" y="203"/>
                        <a:pt x="364" y="274"/>
                      </a:cubicBezTo>
                      <a:cubicBezTo>
                        <a:pt x="364" y="275"/>
                        <a:pt x="364" y="275"/>
                        <a:pt x="365" y="275"/>
                      </a:cubicBezTo>
                      <a:cubicBezTo>
                        <a:pt x="365" y="279"/>
                        <a:pt x="369" y="282"/>
                        <a:pt x="367" y="285"/>
                      </a:cubicBezTo>
                      <a:cubicBezTo>
                        <a:pt x="364" y="290"/>
                        <a:pt x="359" y="291"/>
                        <a:pt x="355" y="294"/>
                      </a:cubicBezTo>
                      <a:cubicBezTo>
                        <a:pt x="352" y="296"/>
                        <a:pt x="351" y="293"/>
                        <a:pt x="349" y="292"/>
                      </a:cubicBezTo>
                      <a:cubicBezTo>
                        <a:pt x="312" y="259"/>
                        <a:pt x="274" y="228"/>
                        <a:pt x="237" y="196"/>
                      </a:cubicBezTo>
                      <a:cubicBezTo>
                        <a:pt x="219" y="182"/>
                        <a:pt x="202" y="167"/>
                        <a:pt x="184" y="152"/>
                      </a:cubicBezTo>
                      <a:cubicBezTo>
                        <a:pt x="179" y="152"/>
                        <a:pt x="181" y="155"/>
                        <a:pt x="181" y="157"/>
                      </a:cubicBezTo>
                      <a:cubicBezTo>
                        <a:pt x="188" y="187"/>
                        <a:pt x="194" y="216"/>
                        <a:pt x="200" y="246"/>
                      </a:cubicBezTo>
                      <a:cubicBezTo>
                        <a:pt x="209" y="286"/>
                        <a:pt x="218" y="326"/>
                        <a:pt x="230" y="365"/>
                      </a:cubicBezTo>
                      <a:cubicBezTo>
                        <a:pt x="231" y="370"/>
                        <a:pt x="231" y="373"/>
                        <a:pt x="226" y="375"/>
                      </a:cubicBezTo>
                      <a:cubicBezTo>
                        <a:pt x="225" y="376"/>
                        <a:pt x="223" y="377"/>
                        <a:pt x="222" y="378"/>
                      </a:cubicBezTo>
                      <a:cubicBezTo>
                        <a:pt x="218" y="382"/>
                        <a:pt x="215" y="380"/>
                        <a:pt x="212" y="376"/>
                      </a:cubicBezTo>
                      <a:cubicBezTo>
                        <a:pt x="202" y="366"/>
                        <a:pt x="192" y="355"/>
                        <a:pt x="182" y="344"/>
                      </a:cubicBezTo>
                      <a:cubicBezTo>
                        <a:pt x="136" y="296"/>
                        <a:pt x="90" y="248"/>
                        <a:pt x="44" y="200"/>
                      </a:cubicBezTo>
                      <a:cubicBezTo>
                        <a:pt x="41" y="197"/>
                        <a:pt x="38" y="194"/>
                        <a:pt x="35" y="191"/>
                      </a:cubicBezTo>
                      <a:cubicBezTo>
                        <a:pt x="28" y="185"/>
                        <a:pt x="25" y="185"/>
                        <a:pt x="17" y="190"/>
                      </a:cubicBezTo>
                      <a:cubicBezTo>
                        <a:pt x="14" y="191"/>
                        <a:pt x="11" y="193"/>
                        <a:pt x="9" y="194"/>
                      </a:cubicBezTo>
                      <a:cubicBezTo>
                        <a:pt x="8" y="194"/>
                        <a:pt x="7" y="193"/>
                        <a:pt x="6" y="192"/>
                      </a:cubicBezTo>
                      <a:cubicBezTo>
                        <a:pt x="1" y="184"/>
                        <a:pt x="0" y="184"/>
                        <a:pt x="9" y="179"/>
                      </a:cubicBezTo>
                      <a:cubicBezTo>
                        <a:pt x="29" y="168"/>
                        <a:pt x="48" y="156"/>
                        <a:pt x="67" y="143"/>
                      </a:cubicBezTo>
                      <a:cubicBezTo>
                        <a:pt x="70" y="141"/>
                        <a:pt x="73" y="139"/>
                        <a:pt x="76" y="137"/>
                      </a:cubicBezTo>
                      <a:cubicBezTo>
                        <a:pt x="78" y="137"/>
                        <a:pt x="79" y="138"/>
                        <a:pt x="79" y="139"/>
                      </a:cubicBezTo>
                      <a:cubicBezTo>
                        <a:pt x="85" y="147"/>
                        <a:pt x="85" y="147"/>
                        <a:pt x="77" y="152"/>
                      </a:cubicBezTo>
                      <a:cubicBezTo>
                        <a:pt x="73" y="154"/>
                        <a:pt x="70" y="156"/>
                        <a:pt x="68" y="158"/>
                      </a:cubicBezTo>
                      <a:cubicBezTo>
                        <a:pt x="62" y="163"/>
                        <a:pt x="62" y="166"/>
                        <a:pt x="66" y="172"/>
                      </a:cubicBezTo>
                      <a:cubicBezTo>
                        <a:pt x="67" y="174"/>
                        <a:pt x="68" y="175"/>
                        <a:pt x="69" y="177"/>
                      </a:cubicBezTo>
                      <a:cubicBezTo>
                        <a:pt x="111" y="222"/>
                        <a:pt x="153" y="267"/>
                        <a:pt x="195" y="311"/>
                      </a:cubicBezTo>
                      <a:cubicBezTo>
                        <a:pt x="197" y="311"/>
                        <a:pt x="199" y="311"/>
                        <a:pt x="198" y="308"/>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4" name="Freeform 10">
                  <a:extLst>
                    <a:ext uri="{FF2B5EF4-FFF2-40B4-BE49-F238E27FC236}">
                      <a16:creationId xmlns:a16="http://schemas.microsoft.com/office/drawing/2014/main" id="{D0EB4984-D764-4809-A713-2B1EDC02FECE}"/>
                    </a:ext>
                  </a:extLst>
                </p:cNvPr>
                <p:cNvSpPr>
                  <a:spLocks/>
                </p:cNvSpPr>
                <p:nvPr/>
              </p:nvSpPr>
              <p:spPr bwMode="auto">
                <a:xfrm>
                  <a:off x="7583488" y="3394075"/>
                  <a:ext cx="157163" cy="157163"/>
                </a:xfrm>
                <a:custGeom>
                  <a:avLst/>
                  <a:gdLst>
                    <a:gd name="T0" fmla="*/ 274 w 326"/>
                    <a:gd name="T1" fmla="*/ 0 h 325"/>
                    <a:gd name="T2" fmla="*/ 275 w 326"/>
                    <a:gd name="T3" fmla="*/ 6 h 325"/>
                    <a:gd name="T4" fmla="*/ 269 w 326"/>
                    <a:gd name="T5" fmla="*/ 14 h 325"/>
                    <a:gd name="T6" fmla="*/ 256 w 326"/>
                    <a:gd name="T7" fmla="*/ 18 h 325"/>
                    <a:gd name="T8" fmla="*/ 246 w 326"/>
                    <a:gd name="T9" fmla="*/ 31 h 325"/>
                    <a:gd name="T10" fmla="*/ 249 w 326"/>
                    <a:gd name="T11" fmla="*/ 55 h 325"/>
                    <a:gd name="T12" fmla="*/ 282 w 326"/>
                    <a:gd name="T13" fmla="*/ 232 h 325"/>
                    <a:gd name="T14" fmla="*/ 288 w 326"/>
                    <a:gd name="T15" fmla="*/ 255 h 325"/>
                    <a:gd name="T16" fmla="*/ 303 w 326"/>
                    <a:gd name="T17" fmla="*/ 265 h 325"/>
                    <a:gd name="T18" fmla="*/ 318 w 326"/>
                    <a:gd name="T19" fmla="*/ 262 h 325"/>
                    <a:gd name="T20" fmla="*/ 325 w 326"/>
                    <a:gd name="T21" fmla="*/ 267 h 325"/>
                    <a:gd name="T22" fmla="*/ 320 w 326"/>
                    <a:gd name="T23" fmla="*/ 275 h 325"/>
                    <a:gd name="T24" fmla="*/ 297 w 326"/>
                    <a:gd name="T25" fmla="*/ 278 h 325"/>
                    <a:gd name="T26" fmla="*/ 231 w 326"/>
                    <a:gd name="T27" fmla="*/ 292 h 325"/>
                    <a:gd name="T28" fmla="*/ 222 w 326"/>
                    <a:gd name="T29" fmla="*/ 282 h 325"/>
                    <a:gd name="T30" fmla="*/ 226 w 326"/>
                    <a:gd name="T31" fmla="*/ 280 h 325"/>
                    <a:gd name="T32" fmla="*/ 240 w 326"/>
                    <a:gd name="T33" fmla="*/ 277 h 325"/>
                    <a:gd name="T34" fmla="*/ 251 w 326"/>
                    <a:gd name="T35" fmla="*/ 261 h 325"/>
                    <a:gd name="T36" fmla="*/ 248 w 326"/>
                    <a:gd name="T37" fmla="*/ 231 h 325"/>
                    <a:gd name="T38" fmla="*/ 234 w 326"/>
                    <a:gd name="T39" fmla="*/ 158 h 325"/>
                    <a:gd name="T40" fmla="*/ 225 w 326"/>
                    <a:gd name="T41" fmla="*/ 152 h 325"/>
                    <a:gd name="T42" fmla="*/ 101 w 326"/>
                    <a:gd name="T43" fmla="*/ 176 h 325"/>
                    <a:gd name="T44" fmla="*/ 95 w 326"/>
                    <a:gd name="T45" fmla="*/ 185 h 325"/>
                    <a:gd name="T46" fmla="*/ 115 w 326"/>
                    <a:gd name="T47" fmla="*/ 284 h 325"/>
                    <a:gd name="T48" fmla="*/ 135 w 326"/>
                    <a:gd name="T49" fmla="*/ 297 h 325"/>
                    <a:gd name="T50" fmla="*/ 142 w 326"/>
                    <a:gd name="T51" fmla="*/ 295 h 325"/>
                    <a:gd name="T52" fmla="*/ 151 w 326"/>
                    <a:gd name="T53" fmla="*/ 302 h 325"/>
                    <a:gd name="T54" fmla="*/ 146 w 326"/>
                    <a:gd name="T55" fmla="*/ 308 h 325"/>
                    <a:gd name="T56" fmla="*/ 59 w 326"/>
                    <a:gd name="T57" fmla="*/ 324 h 325"/>
                    <a:gd name="T58" fmla="*/ 50 w 326"/>
                    <a:gd name="T59" fmla="*/ 315 h 325"/>
                    <a:gd name="T60" fmla="*/ 55 w 326"/>
                    <a:gd name="T61" fmla="*/ 312 h 325"/>
                    <a:gd name="T62" fmla="*/ 70 w 326"/>
                    <a:gd name="T63" fmla="*/ 308 h 325"/>
                    <a:gd name="T64" fmla="*/ 79 w 326"/>
                    <a:gd name="T65" fmla="*/ 292 h 325"/>
                    <a:gd name="T66" fmla="*/ 62 w 326"/>
                    <a:gd name="T67" fmla="*/ 192 h 325"/>
                    <a:gd name="T68" fmla="*/ 43 w 326"/>
                    <a:gd name="T69" fmla="*/ 89 h 325"/>
                    <a:gd name="T70" fmla="*/ 38 w 326"/>
                    <a:gd name="T71" fmla="*/ 72 h 325"/>
                    <a:gd name="T72" fmla="*/ 23 w 326"/>
                    <a:gd name="T73" fmla="*/ 61 h 325"/>
                    <a:gd name="T74" fmla="*/ 8 w 326"/>
                    <a:gd name="T75" fmla="*/ 64 h 325"/>
                    <a:gd name="T76" fmla="*/ 1 w 326"/>
                    <a:gd name="T77" fmla="*/ 56 h 325"/>
                    <a:gd name="T78" fmla="*/ 6 w 326"/>
                    <a:gd name="T79" fmla="*/ 51 h 325"/>
                    <a:gd name="T80" fmla="*/ 60 w 326"/>
                    <a:gd name="T81" fmla="*/ 42 h 325"/>
                    <a:gd name="T82" fmla="*/ 94 w 326"/>
                    <a:gd name="T83" fmla="*/ 34 h 325"/>
                    <a:gd name="T84" fmla="*/ 101 w 326"/>
                    <a:gd name="T85" fmla="*/ 39 h 325"/>
                    <a:gd name="T86" fmla="*/ 97 w 326"/>
                    <a:gd name="T87" fmla="*/ 47 h 325"/>
                    <a:gd name="T88" fmla="*/ 85 w 326"/>
                    <a:gd name="T89" fmla="*/ 50 h 325"/>
                    <a:gd name="T90" fmla="*/ 74 w 326"/>
                    <a:gd name="T91" fmla="*/ 66 h 325"/>
                    <a:gd name="T92" fmla="*/ 81 w 326"/>
                    <a:gd name="T93" fmla="*/ 112 h 325"/>
                    <a:gd name="T94" fmla="*/ 88 w 326"/>
                    <a:gd name="T95" fmla="*/ 150 h 325"/>
                    <a:gd name="T96" fmla="*/ 99 w 326"/>
                    <a:gd name="T97" fmla="*/ 157 h 325"/>
                    <a:gd name="T98" fmla="*/ 157 w 326"/>
                    <a:gd name="T99" fmla="*/ 147 h 325"/>
                    <a:gd name="T100" fmla="*/ 222 w 326"/>
                    <a:gd name="T101" fmla="*/ 134 h 325"/>
                    <a:gd name="T102" fmla="*/ 228 w 326"/>
                    <a:gd name="T103" fmla="*/ 125 h 325"/>
                    <a:gd name="T104" fmla="*/ 211 w 326"/>
                    <a:gd name="T105" fmla="*/ 43 h 325"/>
                    <a:gd name="T106" fmla="*/ 191 w 326"/>
                    <a:gd name="T107" fmla="*/ 29 h 325"/>
                    <a:gd name="T108" fmla="*/ 181 w 326"/>
                    <a:gd name="T109" fmla="*/ 31 h 325"/>
                    <a:gd name="T110" fmla="*/ 174 w 326"/>
                    <a:gd name="T111" fmla="*/ 26 h 325"/>
                    <a:gd name="T112" fmla="*/ 178 w 326"/>
                    <a:gd name="T113" fmla="*/ 18 h 325"/>
                    <a:gd name="T114" fmla="*/ 274 w 326"/>
                    <a:gd name="T11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6" h="325">
                      <a:moveTo>
                        <a:pt x="274" y="0"/>
                      </a:moveTo>
                      <a:cubicBezTo>
                        <a:pt x="275" y="3"/>
                        <a:pt x="275" y="4"/>
                        <a:pt x="275" y="6"/>
                      </a:cubicBezTo>
                      <a:cubicBezTo>
                        <a:pt x="277" y="13"/>
                        <a:pt x="277" y="13"/>
                        <a:pt x="269" y="14"/>
                      </a:cubicBezTo>
                      <a:cubicBezTo>
                        <a:pt x="265" y="16"/>
                        <a:pt x="260" y="16"/>
                        <a:pt x="256" y="18"/>
                      </a:cubicBezTo>
                      <a:cubicBezTo>
                        <a:pt x="248" y="20"/>
                        <a:pt x="245" y="23"/>
                        <a:pt x="246" y="31"/>
                      </a:cubicBezTo>
                      <a:cubicBezTo>
                        <a:pt x="246" y="39"/>
                        <a:pt x="247" y="47"/>
                        <a:pt x="249" y="55"/>
                      </a:cubicBezTo>
                      <a:cubicBezTo>
                        <a:pt x="260" y="114"/>
                        <a:pt x="271" y="173"/>
                        <a:pt x="282" y="232"/>
                      </a:cubicBezTo>
                      <a:cubicBezTo>
                        <a:pt x="284" y="240"/>
                        <a:pt x="286" y="247"/>
                        <a:pt x="288" y="255"/>
                      </a:cubicBezTo>
                      <a:cubicBezTo>
                        <a:pt x="291" y="263"/>
                        <a:pt x="295" y="266"/>
                        <a:pt x="303" y="265"/>
                      </a:cubicBezTo>
                      <a:cubicBezTo>
                        <a:pt x="308" y="264"/>
                        <a:pt x="313" y="263"/>
                        <a:pt x="318" y="262"/>
                      </a:cubicBezTo>
                      <a:cubicBezTo>
                        <a:pt x="322" y="261"/>
                        <a:pt x="324" y="263"/>
                        <a:pt x="325" y="267"/>
                      </a:cubicBezTo>
                      <a:cubicBezTo>
                        <a:pt x="325" y="271"/>
                        <a:pt x="326" y="274"/>
                        <a:pt x="320" y="275"/>
                      </a:cubicBezTo>
                      <a:cubicBezTo>
                        <a:pt x="312" y="276"/>
                        <a:pt x="304" y="277"/>
                        <a:pt x="297" y="278"/>
                      </a:cubicBezTo>
                      <a:cubicBezTo>
                        <a:pt x="275" y="282"/>
                        <a:pt x="253" y="287"/>
                        <a:pt x="231" y="292"/>
                      </a:cubicBezTo>
                      <a:cubicBezTo>
                        <a:pt x="224" y="293"/>
                        <a:pt x="221" y="289"/>
                        <a:pt x="222" y="282"/>
                      </a:cubicBezTo>
                      <a:cubicBezTo>
                        <a:pt x="223" y="280"/>
                        <a:pt x="224" y="280"/>
                        <a:pt x="226" y="280"/>
                      </a:cubicBezTo>
                      <a:cubicBezTo>
                        <a:pt x="231" y="279"/>
                        <a:pt x="235" y="278"/>
                        <a:pt x="240" y="277"/>
                      </a:cubicBezTo>
                      <a:cubicBezTo>
                        <a:pt x="249" y="274"/>
                        <a:pt x="252" y="271"/>
                        <a:pt x="251" y="261"/>
                      </a:cubicBezTo>
                      <a:cubicBezTo>
                        <a:pt x="251" y="251"/>
                        <a:pt x="249" y="241"/>
                        <a:pt x="248" y="231"/>
                      </a:cubicBezTo>
                      <a:cubicBezTo>
                        <a:pt x="244" y="207"/>
                        <a:pt x="239" y="183"/>
                        <a:pt x="234" y="158"/>
                      </a:cubicBezTo>
                      <a:cubicBezTo>
                        <a:pt x="233" y="151"/>
                        <a:pt x="233" y="151"/>
                        <a:pt x="225" y="152"/>
                      </a:cubicBezTo>
                      <a:cubicBezTo>
                        <a:pt x="184" y="159"/>
                        <a:pt x="142" y="166"/>
                        <a:pt x="101" y="176"/>
                      </a:cubicBezTo>
                      <a:cubicBezTo>
                        <a:pt x="94" y="177"/>
                        <a:pt x="93" y="178"/>
                        <a:pt x="95" y="185"/>
                      </a:cubicBezTo>
                      <a:cubicBezTo>
                        <a:pt x="101" y="218"/>
                        <a:pt x="107" y="251"/>
                        <a:pt x="115" y="284"/>
                      </a:cubicBezTo>
                      <a:cubicBezTo>
                        <a:pt x="118" y="295"/>
                        <a:pt x="123" y="298"/>
                        <a:pt x="135" y="297"/>
                      </a:cubicBezTo>
                      <a:cubicBezTo>
                        <a:pt x="137" y="296"/>
                        <a:pt x="139" y="296"/>
                        <a:pt x="142" y="295"/>
                      </a:cubicBezTo>
                      <a:cubicBezTo>
                        <a:pt x="149" y="294"/>
                        <a:pt x="150" y="295"/>
                        <a:pt x="151" y="302"/>
                      </a:cubicBezTo>
                      <a:cubicBezTo>
                        <a:pt x="151" y="305"/>
                        <a:pt x="150" y="307"/>
                        <a:pt x="146" y="308"/>
                      </a:cubicBezTo>
                      <a:cubicBezTo>
                        <a:pt x="117" y="311"/>
                        <a:pt x="88" y="318"/>
                        <a:pt x="59" y="324"/>
                      </a:cubicBezTo>
                      <a:cubicBezTo>
                        <a:pt x="52" y="325"/>
                        <a:pt x="48" y="321"/>
                        <a:pt x="50" y="315"/>
                      </a:cubicBezTo>
                      <a:cubicBezTo>
                        <a:pt x="51" y="312"/>
                        <a:pt x="53" y="312"/>
                        <a:pt x="55" y="312"/>
                      </a:cubicBezTo>
                      <a:cubicBezTo>
                        <a:pt x="60" y="311"/>
                        <a:pt x="65" y="310"/>
                        <a:pt x="70" y="308"/>
                      </a:cubicBezTo>
                      <a:cubicBezTo>
                        <a:pt x="79" y="304"/>
                        <a:pt x="80" y="301"/>
                        <a:pt x="79" y="292"/>
                      </a:cubicBezTo>
                      <a:cubicBezTo>
                        <a:pt x="76" y="258"/>
                        <a:pt x="69" y="225"/>
                        <a:pt x="62" y="192"/>
                      </a:cubicBezTo>
                      <a:cubicBezTo>
                        <a:pt x="56" y="158"/>
                        <a:pt x="49" y="124"/>
                        <a:pt x="43" y="89"/>
                      </a:cubicBezTo>
                      <a:cubicBezTo>
                        <a:pt x="41" y="84"/>
                        <a:pt x="40" y="78"/>
                        <a:pt x="38" y="72"/>
                      </a:cubicBezTo>
                      <a:cubicBezTo>
                        <a:pt x="35" y="63"/>
                        <a:pt x="32" y="61"/>
                        <a:pt x="23" y="61"/>
                      </a:cubicBezTo>
                      <a:cubicBezTo>
                        <a:pt x="18" y="62"/>
                        <a:pt x="13" y="63"/>
                        <a:pt x="8" y="64"/>
                      </a:cubicBezTo>
                      <a:cubicBezTo>
                        <a:pt x="3" y="64"/>
                        <a:pt x="2" y="63"/>
                        <a:pt x="1" y="56"/>
                      </a:cubicBezTo>
                      <a:cubicBezTo>
                        <a:pt x="0" y="52"/>
                        <a:pt x="3" y="51"/>
                        <a:pt x="6" y="51"/>
                      </a:cubicBezTo>
                      <a:cubicBezTo>
                        <a:pt x="24" y="48"/>
                        <a:pt x="42" y="45"/>
                        <a:pt x="60" y="42"/>
                      </a:cubicBezTo>
                      <a:cubicBezTo>
                        <a:pt x="71" y="40"/>
                        <a:pt x="83" y="37"/>
                        <a:pt x="94" y="34"/>
                      </a:cubicBezTo>
                      <a:cubicBezTo>
                        <a:pt x="99" y="33"/>
                        <a:pt x="100" y="35"/>
                        <a:pt x="101" y="39"/>
                      </a:cubicBezTo>
                      <a:cubicBezTo>
                        <a:pt x="102" y="44"/>
                        <a:pt x="102" y="46"/>
                        <a:pt x="97" y="47"/>
                      </a:cubicBezTo>
                      <a:cubicBezTo>
                        <a:pt x="93" y="48"/>
                        <a:pt x="89" y="48"/>
                        <a:pt x="85" y="50"/>
                      </a:cubicBezTo>
                      <a:cubicBezTo>
                        <a:pt x="75" y="53"/>
                        <a:pt x="73" y="56"/>
                        <a:pt x="74" y="66"/>
                      </a:cubicBezTo>
                      <a:cubicBezTo>
                        <a:pt x="75" y="82"/>
                        <a:pt x="78" y="97"/>
                        <a:pt x="81" y="112"/>
                      </a:cubicBezTo>
                      <a:cubicBezTo>
                        <a:pt x="83" y="125"/>
                        <a:pt x="86" y="137"/>
                        <a:pt x="88" y="150"/>
                      </a:cubicBezTo>
                      <a:cubicBezTo>
                        <a:pt x="90" y="160"/>
                        <a:pt x="92" y="158"/>
                        <a:pt x="99" y="157"/>
                      </a:cubicBezTo>
                      <a:cubicBezTo>
                        <a:pt x="119" y="154"/>
                        <a:pt x="138" y="151"/>
                        <a:pt x="157" y="147"/>
                      </a:cubicBezTo>
                      <a:cubicBezTo>
                        <a:pt x="179" y="143"/>
                        <a:pt x="201" y="139"/>
                        <a:pt x="222" y="134"/>
                      </a:cubicBezTo>
                      <a:cubicBezTo>
                        <a:pt x="229" y="132"/>
                        <a:pt x="230" y="132"/>
                        <a:pt x="228" y="125"/>
                      </a:cubicBezTo>
                      <a:cubicBezTo>
                        <a:pt x="223" y="98"/>
                        <a:pt x="219" y="70"/>
                        <a:pt x="211" y="43"/>
                      </a:cubicBezTo>
                      <a:cubicBezTo>
                        <a:pt x="207" y="30"/>
                        <a:pt x="204" y="28"/>
                        <a:pt x="191" y="29"/>
                      </a:cubicBezTo>
                      <a:cubicBezTo>
                        <a:pt x="187" y="30"/>
                        <a:pt x="184" y="30"/>
                        <a:pt x="181" y="31"/>
                      </a:cubicBezTo>
                      <a:cubicBezTo>
                        <a:pt x="176" y="32"/>
                        <a:pt x="175" y="30"/>
                        <a:pt x="174" y="26"/>
                      </a:cubicBezTo>
                      <a:cubicBezTo>
                        <a:pt x="173" y="21"/>
                        <a:pt x="173" y="19"/>
                        <a:pt x="178" y="18"/>
                      </a:cubicBezTo>
                      <a:cubicBezTo>
                        <a:pt x="210" y="14"/>
                        <a:pt x="242" y="8"/>
                        <a:pt x="274"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5" name="Freeform 11">
                  <a:extLst>
                    <a:ext uri="{FF2B5EF4-FFF2-40B4-BE49-F238E27FC236}">
                      <a16:creationId xmlns:a16="http://schemas.microsoft.com/office/drawing/2014/main" id="{4786E696-C9EA-4E69-8F18-6E36C3AC3A54}"/>
                    </a:ext>
                  </a:extLst>
                </p:cNvPr>
                <p:cNvSpPr>
                  <a:spLocks/>
                </p:cNvSpPr>
                <p:nvPr/>
              </p:nvSpPr>
              <p:spPr bwMode="auto">
                <a:xfrm>
                  <a:off x="7820025" y="1971675"/>
                  <a:ext cx="147638" cy="155575"/>
                </a:xfrm>
                <a:custGeom>
                  <a:avLst/>
                  <a:gdLst>
                    <a:gd name="T0" fmla="*/ 124 w 307"/>
                    <a:gd name="T1" fmla="*/ 0 h 324"/>
                    <a:gd name="T2" fmla="*/ 130 w 307"/>
                    <a:gd name="T3" fmla="*/ 3 h 324"/>
                    <a:gd name="T4" fmla="*/ 229 w 307"/>
                    <a:gd name="T5" fmla="*/ 58 h 324"/>
                    <a:gd name="T6" fmla="*/ 269 w 307"/>
                    <a:gd name="T7" fmla="*/ 87 h 324"/>
                    <a:gd name="T8" fmla="*/ 301 w 307"/>
                    <a:gd name="T9" fmla="*/ 182 h 324"/>
                    <a:gd name="T10" fmla="*/ 218 w 307"/>
                    <a:gd name="T11" fmla="*/ 299 h 324"/>
                    <a:gd name="T12" fmla="*/ 83 w 307"/>
                    <a:gd name="T13" fmla="*/ 296 h 324"/>
                    <a:gd name="T14" fmla="*/ 56 w 307"/>
                    <a:gd name="T15" fmla="*/ 280 h 324"/>
                    <a:gd name="T16" fmla="*/ 6 w 307"/>
                    <a:gd name="T17" fmla="*/ 252 h 324"/>
                    <a:gd name="T18" fmla="*/ 1 w 307"/>
                    <a:gd name="T19" fmla="*/ 248 h 324"/>
                    <a:gd name="T20" fmla="*/ 7 w 307"/>
                    <a:gd name="T21" fmla="*/ 241 h 324"/>
                    <a:gd name="T22" fmla="*/ 14 w 307"/>
                    <a:gd name="T23" fmla="*/ 240 h 324"/>
                    <a:gd name="T24" fmla="*/ 29 w 307"/>
                    <a:gd name="T25" fmla="*/ 231 h 324"/>
                    <a:gd name="T26" fmla="*/ 75 w 307"/>
                    <a:gd name="T27" fmla="*/ 154 h 324"/>
                    <a:gd name="T28" fmla="*/ 131 w 307"/>
                    <a:gd name="T29" fmla="*/ 51 h 324"/>
                    <a:gd name="T30" fmla="*/ 137 w 307"/>
                    <a:gd name="T31" fmla="*/ 37 h 324"/>
                    <a:gd name="T32" fmla="*/ 135 w 307"/>
                    <a:gd name="T33" fmla="*/ 25 h 324"/>
                    <a:gd name="T34" fmla="*/ 124 w 307"/>
                    <a:gd name="T35" fmla="*/ 16 h 324"/>
                    <a:gd name="T36" fmla="*/ 122 w 307"/>
                    <a:gd name="T37" fmla="*/ 3 h 324"/>
                    <a:gd name="T38" fmla="*/ 124 w 307"/>
                    <a:gd name="T3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7" h="324">
                      <a:moveTo>
                        <a:pt x="124" y="0"/>
                      </a:moveTo>
                      <a:cubicBezTo>
                        <a:pt x="127" y="0"/>
                        <a:pt x="128" y="2"/>
                        <a:pt x="130" y="3"/>
                      </a:cubicBezTo>
                      <a:cubicBezTo>
                        <a:pt x="162" y="23"/>
                        <a:pt x="196" y="40"/>
                        <a:pt x="229" y="58"/>
                      </a:cubicBezTo>
                      <a:cubicBezTo>
                        <a:pt x="244" y="66"/>
                        <a:pt x="257" y="76"/>
                        <a:pt x="269" y="87"/>
                      </a:cubicBezTo>
                      <a:cubicBezTo>
                        <a:pt x="297" y="113"/>
                        <a:pt x="307" y="145"/>
                        <a:pt x="301" y="182"/>
                      </a:cubicBezTo>
                      <a:cubicBezTo>
                        <a:pt x="291" y="233"/>
                        <a:pt x="264" y="273"/>
                        <a:pt x="218" y="299"/>
                      </a:cubicBezTo>
                      <a:cubicBezTo>
                        <a:pt x="173" y="324"/>
                        <a:pt x="127" y="322"/>
                        <a:pt x="83" y="296"/>
                      </a:cubicBezTo>
                      <a:cubicBezTo>
                        <a:pt x="74" y="291"/>
                        <a:pt x="65" y="285"/>
                        <a:pt x="56" y="280"/>
                      </a:cubicBezTo>
                      <a:cubicBezTo>
                        <a:pt x="39" y="270"/>
                        <a:pt x="23" y="260"/>
                        <a:pt x="6" y="252"/>
                      </a:cubicBezTo>
                      <a:cubicBezTo>
                        <a:pt x="4" y="252"/>
                        <a:pt x="0" y="251"/>
                        <a:pt x="1" y="248"/>
                      </a:cubicBezTo>
                      <a:cubicBezTo>
                        <a:pt x="2" y="245"/>
                        <a:pt x="3" y="241"/>
                        <a:pt x="7" y="241"/>
                      </a:cubicBezTo>
                      <a:cubicBezTo>
                        <a:pt x="9" y="240"/>
                        <a:pt x="12" y="240"/>
                        <a:pt x="14" y="240"/>
                      </a:cubicBezTo>
                      <a:cubicBezTo>
                        <a:pt x="21" y="241"/>
                        <a:pt x="25" y="237"/>
                        <a:pt x="29" y="231"/>
                      </a:cubicBezTo>
                      <a:cubicBezTo>
                        <a:pt x="45" y="206"/>
                        <a:pt x="60" y="180"/>
                        <a:pt x="75" y="154"/>
                      </a:cubicBezTo>
                      <a:cubicBezTo>
                        <a:pt x="94" y="120"/>
                        <a:pt x="114" y="87"/>
                        <a:pt x="131" y="51"/>
                      </a:cubicBezTo>
                      <a:cubicBezTo>
                        <a:pt x="133" y="47"/>
                        <a:pt x="135" y="42"/>
                        <a:pt x="137" y="37"/>
                      </a:cubicBezTo>
                      <a:cubicBezTo>
                        <a:pt x="140" y="32"/>
                        <a:pt x="139" y="29"/>
                        <a:pt x="135" y="25"/>
                      </a:cubicBezTo>
                      <a:cubicBezTo>
                        <a:pt x="131" y="22"/>
                        <a:pt x="128" y="19"/>
                        <a:pt x="124" y="16"/>
                      </a:cubicBezTo>
                      <a:cubicBezTo>
                        <a:pt x="118" y="11"/>
                        <a:pt x="118" y="11"/>
                        <a:pt x="122" y="3"/>
                      </a:cubicBezTo>
                      <a:cubicBezTo>
                        <a:pt x="123" y="2"/>
                        <a:pt x="123" y="1"/>
                        <a:pt x="124"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6" name="Freeform 12">
                  <a:extLst>
                    <a:ext uri="{FF2B5EF4-FFF2-40B4-BE49-F238E27FC236}">
                      <a16:creationId xmlns:a16="http://schemas.microsoft.com/office/drawing/2014/main" id="{C9D6610C-F7E2-4D1E-AD3F-340237A3C6A0}"/>
                    </a:ext>
                  </a:extLst>
                </p:cNvPr>
                <p:cNvSpPr>
                  <a:spLocks/>
                </p:cNvSpPr>
                <p:nvPr/>
              </p:nvSpPr>
              <p:spPr bwMode="auto">
                <a:xfrm>
                  <a:off x="6789738" y="2251075"/>
                  <a:ext cx="169863" cy="142875"/>
                </a:xfrm>
                <a:custGeom>
                  <a:avLst/>
                  <a:gdLst>
                    <a:gd name="T0" fmla="*/ 233 w 354"/>
                    <a:gd name="T1" fmla="*/ 296 h 296"/>
                    <a:gd name="T2" fmla="*/ 229 w 354"/>
                    <a:gd name="T3" fmla="*/ 294 h 296"/>
                    <a:gd name="T4" fmla="*/ 227 w 354"/>
                    <a:gd name="T5" fmla="*/ 284 h 296"/>
                    <a:gd name="T6" fmla="*/ 233 w 354"/>
                    <a:gd name="T7" fmla="*/ 274 h 296"/>
                    <a:gd name="T8" fmla="*/ 229 w 354"/>
                    <a:gd name="T9" fmla="*/ 256 h 296"/>
                    <a:gd name="T10" fmla="*/ 195 w 354"/>
                    <a:gd name="T11" fmla="*/ 233 h 296"/>
                    <a:gd name="T12" fmla="*/ 59 w 354"/>
                    <a:gd name="T13" fmla="*/ 146 h 296"/>
                    <a:gd name="T14" fmla="*/ 38 w 354"/>
                    <a:gd name="T15" fmla="*/ 134 h 296"/>
                    <a:gd name="T16" fmla="*/ 23 w 354"/>
                    <a:gd name="T17" fmla="*/ 136 h 296"/>
                    <a:gd name="T18" fmla="*/ 14 w 354"/>
                    <a:gd name="T19" fmla="*/ 148 h 296"/>
                    <a:gd name="T20" fmla="*/ 5 w 354"/>
                    <a:gd name="T21" fmla="*/ 149 h 296"/>
                    <a:gd name="T22" fmla="*/ 3 w 354"/>
                    <a:gd name="T23" fmla="*/ 142 h 296"/>
                    <a:gd name="T24" fmla="*/ 63 w 354"/>
                    <a:gd name="T25" fmla="*/ 47 h 296"/>
                    <a:gd name="T26" fmla="*/ 85 w 354"/>
                    <a:gd name="T27" fmla="*/ 19 h 296"/>
                    <a:gd name="T28" fmla="*/ 145 w 354"/>
                    <a:gd name="T29" fmla="*/ 10 h 296"/>
                    <a:gd name="T30" fmla="*/ 189 w 354"/>
                    <a:gd name="T31" fmla="*/ 92 h 296"/>
                    <a:gd name="T32" fmla="*/ 185 w 354"/>
                    <a:gd name="T33" fmla="*/ 113 h 296"/>
                    <a:gd name="T34" fmla="*/ 192 w 354"/>
                    <a:gd name="T35" fmla="*/ 114 h 296"/>
                    <a:gd name="T36" fmla="*/ 321 w 354"/>
                    <a:gd name="T37" fmla="*/ 112 h 296"/>
                    <a:gd name="T38" fmla="*/ 343 w 354"/>
                    <a:gd name="T39" fmla="*/ 104 h 296"/>
                    <a:gd name="T40" fmla="*/ 347 w 354"/>
                    <a:gd name="T41" fmla="*/ 104 h 296"/>
                    <a:gd name="T42" fmla="*/ 354 w 354"/>
                    <a:gd name="T43" fmla="*/ 110 h 296"/>
                    <a:gd name="T44" fmla="*/ 332 w 354"/>
                    <a:gd name="T45" fmla="*/ 145 h 296"/>
                    <a:gd name="T46" fmla="*/ 323 w 354"/>
                    <a:gd name="T47" fmla="*/ 148 h 296"/>
                    <a:gd name="T48" fmla="*/ 279 w 354"/>
                    <a:gd name="T49" fmla="*/ 148 h 296"/>
                    <a:gd name="T50" fmla="*/ 208 w 354"/>
                    <a:gd name="T51" fmla="*/ 149 h 296"/>
                    <a:gd name="T52" fmla="*/ 162 w 354"/>
                    <a:gd name="T53" fmla="*/ 151 h 296"/>
                    <a:gd name="T54" fmla="*/ 158 w 354"/>
                    <a:gd name="T55" fmla="*/ 152 h 296"/>
                    <a:gd name="T56" fmla="*/ 154 w 354"/>
                    <a:gd name="T57" fmla="*/ 143 h 296"/>
                    <a:gd name="T58" fmla="*/ 159 w 354"/>
                    <a:gd name="T59" fmla="*/ 136 h 296"/>
                    <a:gd name="T60" fmla="*/ 171 w 354"/>
                    <a:gd name="T61" fmla="*/ 105 h 296"/>
                    <a:gd name="T62" fmla="*/ 162 w 354"/>
                    <a:gd name="T63" fmla="*/ 70 h 296"/>
                    <a:gd name="T64" fmla="*/ 122 w 354"/>
                    <a:gd name="T65" fmla="*/ 41 h 296"/>
                    <a:gd name="T66" fmla="*/ 78 w 354"/>
                    <a:gd name="T67" fmla="*/ 53 h 296"/>
                    <a:gd name="T68" fmla="*/ 56 w 354"/>
                    <a:gd name="T69" fmla="*/ 94 h 296"/>
                    <a:gd name="T70" fmla="*/ 60 w 354"/>
                    <a:gd name="T71" fmla="*/ 104 h 296"/>
                    <a:gd name="T72" fmla="*/ 86 w 354"/>
                    <a:gd name="T73" fmla="*/ 122 h 296"/>
                    <a:gd name="T74" fmla="*/ 232 w 354"/>
                    <a:gd name="T75" fmla="*/ 216 h 296"/>
                    <a:gd name="T76" fmla="*/ 248 w 354"/>
                    <a:gd name="T77" fmla="*/ 225 h 296"/>
                    <a:gd name="T78" fmla="*/ 267 w 354"/>
                    <a:gd name="T79" fmla="*/ 221 h 296"/>
                    <a:gd name="T80" fmla="*/ 276 w 354"/>
                    <a:gd name="T81" fmla="*/ 208 h 296"/>
                    <a:gd name="T82" fmla="*/ 284 w 354"/>
                    <a:gd name="T83" fmla="*/ 208 h 296"/>
                    <a:gd name="T84" fmla="*/ 287 w 354"/>
                    <a:gd name="T85" fmla="*/ 215 h 296"/>
                    <a:gd name="T86" fmla="*/ 235 w 354"/>
                    <a:gd name="T87" fmla="*/ 295 h 296"/>
                    <a:gd name="T88" fmla="*/ 233 w 354"/>
                    <a:gd name="T89"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296">
                      <a:moveTo>
                        <a:pt x="233" y="296"/>
                      </a:moveTo>
                      <a:cubicBezTo>
                        <a:pt x="232" y="295"/>
                        <a:pt x="231" y="295"/>
                        <a:pt x="229" y="294"/>
                      </a:cubicBezTo>
                      <a:cubicBezTo>
                        <a:pt x="223" y="290"/>
                        <a:pt x="223" y="290"/>
                        <a:pt x="227" y="284"/>
                      </a:cubicBezTo>
                      <a:cubicBezTo>
                        <a:pt x="229" y="281"/>
                        <a:pt x="231" y="277"/>
                        <a:pt x="233" y="274"/>
                      </a:cubicBezTo>
                      <a:cubicBezTo>
                        <a:pt x="237" y="266"/>
                        <a:pt x="236" y="262"/>
                        <a:pt x="229" y="256"/>
                      </a:cubicBezTo>
                      <a:cubicBezTo>
                        <a:pt x="218" y="248"/>
                        <a:pt x="207" y="240"/>
                        <a:pt x="195" y="233"/>
                      </a:cubicBezTo>
                      <a:cubicBezTo>
                        <a:pt x="150" y="204"/>
                        <a:pt x="105" y="175"/>
                        <a:pt x="59" y="146"/>
                      </a:cubicBezTo>
                      <a:cubicBezTo>
                        <a:pt x="52" y="141"/>
                        <a:pt x="45" y="138"/>
                        <a:pt x="38" y="134"/>
                      </a:cubicBezTo>
                      <a:cubicBezTo>
                        <a:pt x="32" y="131"/>
                        <a:pt x="28" y="132"/>
                        <a:pt x="23" y="136"/>
                      </a:cubicBezTo>
                      <a:cubicBezTo>
                        <a:pt x="19" y="140"/>
                        <a:pt x="17" y="144"/>
                        <a:pt x="14" y="148"/>
                      </a:cubicBezTo>
                      <a:cubicBezTo>
                        <a:pt x="11" y="153"/>
                        <a:pt x="11" y="153"/>
                        <a:pt x="5" y="149"/>
                      </a:cubicBezTo>
                      <a:cubicBezTo>
                        <a:pt x="1" y="147"/>
                        <a:pt x="0" y="145"/>
                        <a:pt x="3" y="142"/>
                      </a:cubicBezTo>
                      <a:cubicBezTo>
                        <a:pt x="25" y="112"/>
                        <a:pt x="43" y="79"/>
                        <a:pt x="63" y="47"/>
                      </a:cubicBezTo>
                      <a:cubicBezTo>
                        <a:pt x="69" y="37"/>
                        <a:pt x="76" y="27"/>
                        <a:pt x="85" y="19"/>
                      </a:cubicBezTo>
                      <a:cubicBezTo>
                        <a:pt x="103" y="3"/>
                        <a:pt x="123" y="0"/>
                        <a:pt x="145" y="10"/>
                      </a:cubicBezTo>
                      <a:cubicBezTo>
                        <a:pt x="177" y="24"/>
                        <a:pt x="195" y="58"/>
                        <a:pt x="189" y="92"/>
                      </a:cubicBezTo>
                      <a:cubicBezTo>
                        <a:pt x="188" y="99"/>
                        <a:pt x="187" y="106"/>
                        <a:pt x="185" y="113"/>
                      </a:cubicBezTo>
                      <a:cubicBezTo>
                        <a:pt x="187" y="115"/>
                        <a:pt x="190" y="114"/>
                        <a:pt x="192" y="114"/>
                      </a:cubicBezTo>
                      <a:cubicBezTo>
                        <a:pt x="235" y="115"/>
                        <a:pt x="278" y="113"/>
                        <a:pt x="321" y="112"/>
                      </a:cubicBezTo>
                      <a:cubicBezTo>
                        <a:pt x="329" y="112"/>
                        <a:pt x="338" y="113"/>
                        <a:pt x="343" y="104"/>
                      </a:cubicBezTo>
                      <a:cubicBezTo>
                        <a:pt x="344" y="103"/>
                        <a:pt x="345" y="103"/>
                        <a:pt x="347" y="104"/>
                      </a:cubicBezTo>
                      <a:cubicBezTo>
                        <a:pt x="349" y="106"/>
                        <a:pt x="352" y="107"/>
                        <a:pt x="354" y="110"/>
                      </a:cubicBezTo>
                      <a:cubicBezTo>
                        <a:pt x="346" y="121"/>
                        <a:pt x="338" y="132"/>
                        <a:pt x="332" y="145"/>
                      </a:cubicBezTo>
                      <a:cubicBezTo>
                        <a:pt x="330" y="149"/>
                        <a:pt x="327" y="148"/>
                        <a:pt x="323" y="148"/>
                      </a:cubicBezTo>
                      <a:cubicBezTo>
                        <a:pt x="309" y="148"/>
                        <a:pt x="294" y="148"/>
                        <a:pt x="279" y="148"/>
                      </a:cubicBezTo>
                      <a:cubicBezTo>
                        <a:pt x="256" y="149"/>
                        <a:pt x="232" y="148"/>
                        <a:pt x="208" y="149"/>
                      </a:cubicBezTo>
                      <a:cubicBezTo>
                        <a:pt x="193" y="149"/>
                        <a:pt x="178" y="151"/>
                        <a:pt x="162" y="151"/>
                      </a:cubicBezTo>
                      <a:cubicBezTo>
                        <a:pt x="161" y="151"/>
                        <a:pt x="159" y="152"/>
                        <a:pt x="158" y="152"/>
                      </a:cubicBezTo>
                      <a:cubicBezTo>
                        <a:pt x="153" y="151"/>
                        <a:pt x="151" y="147"/>
                        <a:pt x="154" y="143"/>
                      </a:cubicBezTo>
                      <a:cubicBezTo>
                        <a:pt x="156" y="140"/>
                        <a:pt x="158" y="138"/>
                        <a:pt x="159" y="136"/>
                      </a:cubicBezTo>
                      <a:cubicBezTo>
                        <a:pt x="165" y="126"/>
                        <a:pt x="170" y="117"/>
                        <a:pt x="171" y="105"/>
                      </a:cubicBezTo>
                      <a:cubicBezTo>
                        <a:pt x="172" y="92"/>
                        <a:pt x="170" y="81"/>
                        <a:pt x="162" y="70"/>
                      </a:cubicBezTo>
                      <a:cubicBezTo>
                        <a:pt x="152" y="56"/>
                        <a:pt x="139" y="46"/>
                        <a:pt x="122" y="41"/>
                      </a:cubicBezTo>
                      <a:cubicBezTo>
                        <a:pt x="105" y="37"/>
                        <a:pt x="91" y="41"/>
                        <a:pt x="78" y="53"/>
                      </a:cubicBezTo>
                      <a:cubicBezTo>
                        <a:pt x="67" y="65"/>
                        <a:pt x="60" y="78"/>
                        <a:pt x="56" y="94"/>
                      </a:cubicBezTo>
                      <a:cubicBezTo>
                        <a:pt x="55" y="99"/>
                        <a:pt x="56" y="101"/>
                        <a:pt x="60" y="104"/>
                      </a:cubicBezTo>
                      <a:cubicBezTo>
                        <a:pt x="69" y="110"/>
                        <a:pt x="77" y="116"/>
                        <a:pt x="86" y="122"/>
                      </a:cubicBezTo>
                      <a:cubicBezTo>
                        <a:pt x="135" y="154"/>
                        <a:pt x="183" y="186"/>
                        <a:pt x="232" y="216"/>
                      </a:cubicBezTo>
                      <a:cubicBezTo>
                        <a:pt x="238" y="219"/>
                        <a:pt x="243" y="222"/>
                        <a:pt x="248" y="225"/>
                      </a:cubicBezTo>
                      <a:cubicBezTo>
                        <a:pt x="257" y="229"/>
                        <a:pt x="261" y="229"/>
                        <a:pt x="267" y="221"/>
                      </a:cubicBezTo>
                      <a:cubicBezTo>
                        <a:pt x="270" y="217"/>
                        <a:pt x="273" y="212"/>
                        <a:pt x="276" y="208"/>
                      </a:cubicBezTo>
                      <a:cubicBezTo>
                        <a:pt x="279" y="203"/>
                        <a:pt x="282" y="207"/>
                        <a:pt x="284" y="208"/>
                      </a:cubicBezTo>
                      <a:cubicBezTo>
                        <a:pt x="287" y="210"/>
                        <a:pt x="290" y="211"/>
                        <a:pt x="287" y="215"/>
                      </a:cubicBezTo>
                      <a:cubicBezTo>
                        <a:pt x="268" y="241"/>
                        <a:pt x="252" y="268"/>
                        <a:pt x="235" y="295"/>
                      </a:cubicBezTo>
                      <a:cubicBezTo>
                        <a:pt x="235" y="295"/>
                        <a:pt x="234" y="296"/>
                        <a:pt x="233" y="29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7" name="Freeform 13">
                  <a:extLst>
                    <a:ext uri="{FF2B5EF4-FFF2-40B4-BE49-F238E27FC236}">
                      <a16:creationId xmlns:a16="http://schemas.microsoft.com/office/drawing/2014/main" id="{0BBAE537-8DA3-47A8-8733-962405D39D44}"/>
                    </a:ext>
                  </a:extLst>
                </p:cNvPr>
                <p:cNvSpPr>
                  <a:spLocks/>
                </p:cNvSpPr>
                <p:nvPr/>
              </p:nvSpPr>
              <p:spPr bwMode="auto">
                <a:xfrm>
                  <a:off x="6684963" y="2708275"/>
                  <a:ext cx="139700" cy="128588"/>
                </a:xfrm>
                <a:custGeom>
                  <a:avLst/>
                  <a:gdLst>
                    <a:gd name="T0" fmla="*/ 2 w 288"/>
                    <a:gd name="T1" fmla="*/ 145 h 268"/>
                    <a:gd name="T2" fmla="*/ 5 w 288"/>
                    <a:gd name="T3" fmla="*/ 94 h 268"/>
                    <a:gd name="T4" fmla="*/ 63 w 288"/>
                    <a:gd name="T5" fmla="*/ 24 h 268"/>
                    <a:gd name="T6" fmla="*/ 228 w 288"/>
                    <a:gd name="T7" fmla="*/ 39 h 268"/>
                    <a:gd name="T8" fmla="*/ 281 w 288"/>
                    <a:gd name="T9" fmla="*/ 138 h 268"/>
                    <a:gd name="T10" fmla="*/ 282 w 288"/>
                    <a:gd name="T11" fmla="*/ 187 h 268"/>
                    <a:gd name="T12" fmla="*/ 286 w 288"/>
                    <a:gd name="T13" fmla="*/ 232 h 268"/>
                    <a:gd name="T14" fmla="*/ 284 w 288"/>
                    <a:gd name="T15" fmla="*/ 239 h 268"/>
                    <a:gd name="T16" fmla="*/ 275 w 288"/>
                    <a:gd name="T17" fmla="*/ 237 h 268"/>
                    <a:gd name="T18" fmla="*/ 269 w 288"/>
                    <a:gd name="T19" fmla="*/ 229 h 268"/>
                    <a:gd name="T20" fmla="*/ 258 w 288"/>
                    <a:gd name="T21" fmla="*/ 224 h 268"/>
                    <a:gd name="T22" fmla="*/ 170 w 288"/>
                    <a:gd name="T23" fmla="*/ 227 h 268"/>
                    <a:gd name="T24" fmla="*/ 122 w 288"/>
                    <a:gd name="T25" fmla="*/ 229 h 268"/>
                    <a:gd name="T26" fmla="*/ 42 w 288"/>
                    <a:gd name="T27" fmla="*/ 236 h 268"/>
                    <a:gd name="T28" fmla="*/ 23 w 288"/>
                    <a:gd name="T29" fmla="*/ 254 h 268"/>
                    <a:gd name="T30" fmla="*/ 22 w 288"/>
                    <a:gd name="T31" fmla="*/ 262 h 268"/>
                    <a:gd name="T32" fmla="*/ 16 w 288"/>
                    <a:gd name="T33" fmla="*/ 268 h 268"/>
                    <a:gd name="T34" fmla="*/ 8 w 288"/>
                    <a:gd name="T35" fmla="*/ 260 h 268"/>
                    <a:gd name="T36" fmla="*/ 2 w 288"/>
                    <a:gd name="T37" fmla="*/ 14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68">
                      <a:moveTo>
                        <a:pt x="2" y="145"/>
                      </a:moveTo>
                      <a:cubicBezTo>
                        <a:pt x="0" y="128"/>
                        <a:pt x="2" y="111"/>
                        <a:pt x="5" y="94"/>
                      </a:cubicBezTo>
                      <a:cubicBezTo>
                        <a:pt x="13" y="62"/>
                        <a:pt x="32" y="37"/>
                        <a:pt x="63" y="24"/>
                      </a:cubicBezTo>
                      <a:cubicBezTo>
                        <a:pt x="120" y="0"/>
                        <a:pt x="176" y="3"/>
                        <a:pt x="228" y="39"/>
                      </a:cubicBezTo>
                      <a:cubicBezTo>
                        <a:pt x="261" y="63"/>
                        <a:pt x="278" y="97"/>
                        <a:pt x="281" y="138"/>
                      </a:cubicBezTo>
                      <a:cubicBezTo>
                        <a:pt x="282" y="154"/>
                        <a:pt x="282" y="171"/>
                        <a:pt x="282" y="187"/>
                      </a:cubicBezTo>
                      <a:cubicBezTo>
                        <a:pt x="282" y="202"/>
                        <a:pt x="283" y="217"/>
                        <a:pt x="286" y="232"/>
                      </a:cubicBezTo>
                      <a:cubicBezTo>
                        <a:pt x="286" y="234"/>
                        <a:pt x="288" y="238"/>
                        <a:pt x="284" y="239"/>
                      </a:cubicBezTo>
                      <a:cubicBezTo>
                        <a:pt x="281" y="240"/>
                        <a:pt x="277" y="240"/>
                        <a:pt x="275" y="237"/>
                      </a:cubicBezTo>
                      <a:cubicBezTo>
                        <a:pt x="273" y="234"/>
                        <a:pt x="270" y="232"/>
                        <a:pt x="269" y="229"/>
                      </a:cubicBezTo>
                      <a:cubicBezTo>
                        <a:pt x="266" y="225"/>
                        <a:pt x="263" y="224"/>
                        <a:pt x="258" y="224"/>
                      </a:cubicBezTo>
                      <a:cubicBezTo>
                        <a:pt x="229" y="224"/>
                        <a:pt x="199" y="225"/>
                        <a:pt x="170" y="227"/>
                      </a:cubicBezTo>
                      <a:cubicBezTo>
                        <a:pt x="154" y="227"/>
                        <a:pt x="138" y="229"/>
                        <a:pt x="122" y="229"/>
                      </a:cubicBezTo>
                      <a:cubicBezTo>
                        <a:pt x="95" y="230"/>
                        <a:pt x="69" y="232"/>
                        <a:pt x="42" y="236"/>
                      </a:cubicBezTo>
                      <a:cubicBezTo>
                        <a:pt x="26" y="238"/>
                        <a:pt x="25" y="238"/>
                        <a:pt x="23" y="254"/>
                      </a:cubicBezTo>
                      <a:cubicBezTo>
                        <a:pt x="23" y="257"/>
                        <a:pt x="22" y="259"/>
                        <a:pt x="22" y="262"/>
                      </a:cubicBezTo>
                      <a:cubicBezTo>
                        <a:pt x="22" y="266"/>
                        <a:pt x="20" y="268"/>
                        <a:pt x="16" y="268"/>
                      </a:cubicBezTo>
                      <a:cubicBezTo>
                        <a:pt x="9" y="268"/>
                        <a:pt x="9" y="268"/>
                        <a:pt x="8" y="260"/>
                      </a:cubicBezTo>
                      <a:cubicBezTo>
                        <a:pt x="8" y="222"/>
                        <a:pt x="4" y="183"/>
                        <a:pt x="2" y="14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8" name="Freeform 14">
                  <a:extLst>
                    <a:ext uri="{FF2B5EF4-FFF2-40B4-BE49-F238E27FC236}">
                      <a16:creationId xmlns:a16="http://schemas.microsoft.com/office/drawing/2014/main" id="{38BEC256-9438-493D-9FCC-387296C0E8AD}"/>
                    </a:ext>
                  </a:extLst>
                </p:cNvPr>
                <p:cNvSpPr>
                  <a:spLocks/>
                </p:cNvSpPr>
                <p:nvPr/>
              </p:nvSpPr>
              <p:spPr bwMode="auto">
                <a:xfrm>
                  <a:off x="7189788" y="1917700"/>
                  <a:ext cx="155575" cy="168275"/>
                </a:xfrm>
                <a:custGeom>
                  <a:avLst/>
                  <a:gdLst>
                    <a:gd name="T0" fmla="*/ 0 w 324"/>
                    <a:gd name="T1" fmla="*/ 89 h 352"/>
                    <a:gd name="T2" fmla="*/ 27 w 324"/>
                    <a:gd name="T3" fmla="*/ 81 h 352"/>
                    <a:gd name="T4" fmla="*/ 50 w 324"/>
                    <a:gd name="T5" fmla="*/ 72 h 352"/>
                    <a:gd name="T6" fmla="*/ 64 w 324"/>
                    <a:gd name="T7" fmla="*/ 73 h 352"/>
                    <a:gd name="T8" fmla="*/ 136 w 324"/>
                    <a:gd name="T9" fmla="*/ 127 h 352"/>
                    <a:gd name="T10" fmla="*/ 276 w 324"/>
                    <a:gd name="T11" fmla="*/ 227 h 352"/>
                    <a:gd name="T12" fmla="*/ 288 w 324"/>
                    <a:gd name="T13" fmla="*/ 235 h 352"/>
                    <a:gd name="T14" fmla="*/ 288 w 324"/>
                    <a:gd name="T15" fmla="*/ 229 h 352"/>
                    <a:gd name="T16" fmla="*/ 229 w 324"/>
                    <a:gd name="T17" fmla="*/ 58 h 352"/>
                    <a:gd name="T18" fmla="*/ 224 w 324"/>
                    <a:gd name="T19" fmla="*/ 44 h 352"/>
                    <a:gd name="T20" fmla="*/ 209 w 324"/>
                    <a:gd name="T21" fmla="*/ 35 h 352"/>
                    <a:gd name="T22" fmla="*/ 192 w 324"/>
                    <a:gd name="T23" fmla="*/ 38 h 352"/>
                    <a:gd name="T24" fmla="*/ 183 w 324"/>
                    <a:gd name="T25" fmla="*/ 28 h 352"/>
                    <a:gd name="T26" fmla="*/ 188 w 324"/>
                    <a:gd name="T27" fmla="*/ 25 h 352"/>
                    <a:gd name="T28" fmla="*/ 221 w 324"/>
                    <a:gd name="T29" fmla="*/ 15 h 352"/>
                    <a:gd name="T30" fmla="*/ 258 w 324"/>
                    <a:gd name="T31" fmla="*/ 1 h 352"/>
                    <a:gd name="T32" fmla="*/ 264 w 324"/>
                    <a:gd name="T33" fmla="*/ 4 h 352"/>
                    <a:gd name="T34" fmla="*/ 263 w 324"/>
                    <a:gd name="T35" fmla="*/ 13 h 352"/>
                    <a:gd name="T36" fmla="*/ 253 w 324"/>
                    <a:gd name="T37" fmla="*/ 16 h 352"/>
                    <a:gd name="T38" fmla="*/ 242 w 324"/>
                    <a:gd name="T39" fmla="*/ 38 h 352"/>
                    <a:gd name="T40" fmla="*/ 253 w 324"/>
                    <a:gd name="T41" fmla="*/ 73 h 352"/>
                    <a:gd name="T42" fmla="*/ 323 w 324"/>
                    <a:gd name="T43" fmla="*/ 272 h 352"/>
                    <a:gd name="T44" fmla="*/ 324 w 324"/>
                    <a:gd name="T45" fmla="*/ 278 h 352"/>
                    <a:gd name="T46" fmla="*/ 280 w 324"/>
                    <a:gd name="T47" fmla="*/ 273 h 352"/>
                    <a:gd name="T48" fmla="*/ 139 w 324"/>
                    <a:gd name="T49" fmla="*/ 172 h 352"/>
                    <a:gd name="T50" fmla="*/ 69 w 324"/>
                    <a:gd name="T51" fmla="*/ 122 h 352"/>
                    <a:gd name="T52" fmla="*/ 64 w 324"/>
                    <a:gd name="T53" fmla="*/ 118 h 352"/>
                    <a:gd name="T54" fmla="*/ 64 w 324"/>
                    <a:gd name="T55" fmla="*/ 124 h 352"/>
                    <a:gd name="T56" fmla="*/ 119 w 324"/>
                    <a:gd name="T57" fmla="*/ 286 h 352"/>
                    <a:gd name="T58" fmla="*/ 129 w 324"/>
                    <a:gd name="T59" fmla="*/ 309 h 352"/>
                    <a:gd name="T60" fmla="*/ 145 w 324"/>
                    <a:gd name="T61" fmla="*/ 318 h 352"/>
                    <a:gd name="T62" fmla="*/ 159 w 324"/>
                    <a:gd name="T63" fmla="*/ 315 h 352"/>
                    <a:gd name="T64" fmla="*/ 166 w 324"/>
                    <a:gd name="T65" fmla="*/ 322 h 352"/>
                    <a:gd name="T66" fmla="*/ 163 w 324"/>
                    <a:gd name="T67" fmla="*/ 327 h 352"/>
                    <a:gd name="T68" fmla="*/ 95 w 324"/>
                    <a:gd name="T69" fmla="*/ 351 h 352"/>
                    <a:gd name="T70" fmla="*/ 87 w 324"/>
                    <a:gd name="T71" fmla="*/ 347 h 352"/>
                    <a:gd name="T72" fmla="*/ 91 w 324"/>
                    <a:gd name="T73" fmla="*/ 338 h 352"/>
                    <a:gd name="T74" fmla="*/ 101 w 324"/>
                    <a:gd name="T75" fmla="*/ 334 h 352"/>
                    <a:gd name="T76" fmla="*/ 109 w 324"/>
                    <a:gd name="T77" fmla="*/ 319 h 352"/>
                    <a:gd name="T78" fmla="*/ 106 w 324"/>
                    <a:gd name="T79" fmla="*/ 305 h 352"/>
                    <a:gd name="T80" fmla="*/ 68 w 324"/>
                    <a:gd name="T81" fmla="*/ 189 h 352"/>
                    <a:gd name="T82" fmla="*/ 43 w 324"/>
                    <a:gd name="T83" fmla="*/ 118 h 352"/>
                    <a:gd name="T84" fmla="*/ 38 w 324"/>
                    <a:gd name="T85" fmla="*/ 106 h 352"/>
                    <a:gd name="T86" fmla="*/ 16 w 324"/>
                    <a:gd name="T87" fmla="*/ 97 h 352"/>
                    <a:gd name="T88" fmla="*/ 14 w 324"/>
                    <a:gd name="T89" fmla="*/ 98 h 352"/>
                    <a:gd name="T90" fmla="*/ 0 w 324"/>
                    <a:gd name="T91" fmla="*/ 8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4" h="352">
                      <a:moveTo>
                        <a:pt x="0" y="89"/>
                      </a:moveTo>
                      <a:cubicBezTo>
                        <a:pt x="9" y="86"/>
                        <a:pt x="18" y="84"/>
                        <a:pt x="27" y="81"/>
                      </a:cubicBezTo>
                      <a:cubicBezTo>
                        <a:pt x="35" y="78"/>
                        <a:pt x="43" y="75"/>
                        <a:pt x="50" y="72"/>
                      </a:cubicBezTo>
                      <a:cubicBezTo>
                        <a:pt x="55" y="69"/>
                        <a:pt x="59" y="70"/>
                        <a:pt x="64" y="73"/>
                      </a:cubicBezTo>
                      <a:cubicBezTo>
                        <a:pt x="88" y="91"/>
                        <a:pt x="111" y="110"/>
                        <a:pt x="136" y="127"/>
                      </a:cubicBezTo>
                      <a:cubicBezTo>
                        <a:pt x="182" y="161"/>
                        <a:pt x="228" y="194"/>
                        <a:pt x="276" y="227"/>
                      </a:cubicBezTo>
                      <a:cubicBezTo>
                        <a:pt x="280" y="230"/>
                        <a:pt x="284" y="232"/>
                        <a:pt x="288" y="235"/>
                      </a:cubicBezTo>
                      <a:cubicBezTo>
                        <a:pt x="290" y="232"/>
                        <a:pt x="288" y="231"/>
                        <a:pt x="288" y="229"/>
                      </a:cubicBezTo>
                      <a:cubicBezTo>
                        <a:pt x="268" y="172"/>
                        <a:pt x="250" y="115"/>
                        <a:pt x="229" y="58"/>
                      </a:cubicBezTo>
                      <a:cubicBezTo>
                        <a:pt x="227" y="53"/>
                        <a:pt x="225" y="49"/>
                        <a:pt x="224" y="44"/>
                      </a:cubicBezTo>
                      <a:cubicBezTo>
                        <a:pt x="221" y="37"/>
                        <a:pt x="216" y="35"/>
                        <a:pt x="209" y="35"/>
                      </a:cubicBezTo>
                      <a:cubicBezTo>
                        <a:pt x="203" y="35"/>
                        <a:pt x="198" y="37"/>
                        <a:pt x="192" y="38"/>
                      </a:cubicBezTo>
                      <a:cubicBezTo>
                        <a:pt x="187" y="39"/>
                        <a:pt x="182" y="33"/>
                        <a:pt x="183" y="28"/>
                      </a:cubicBezTo>
                      <a:cubicBezTo>
                        <a:pt x="184" y="25"/>
                        <a:pt x="186" y="26"/>
                        <a:pt x="188" y="25"/>
                      </a:cubicBezTo>
                      <a:cubicBezTo>
                        <a:pt x="199" y="22"/>
                        <a:pt x="210" y="19"/>
                        <a:pt x="221" y="15"/>
                      </a:cubicBezTo>
                      <a:cubicBezTo>
                        <a:pt x="234" y="11"/>
                        <a:pt x="246" y="6"/>
                        <a:pt x="258" y="1"/>
                      </a:cubicBezTo>
                      <a:cubicBezTo>
                        <a:pt x="261" y="0"/>
                        <a:pt x="263" y="0"/>
                        <a:pt x="264" y="4"/>
                      </a:cubicBezTo>
                      <a:cubicBezTo>
                        <a:pt x="265" y="7"/>
                        <a:pt x="268" y="11"/>
                        <a:pt x="263" y="13"/>
                      </a:cubicBezTo>
                      <a:cubicBezTo>
                        <a:pt x="260" y="14"/>
                        <a:pt x="256" y="15"/>
                        <a:pt x="253" y="16"/>
                      </a:cubicBezTo>
                      <a:cubicBezTo>
                        <a:pt x="242" y="21"/>
                        <a:pt x="239" y="27"/>
                        <a:pt x="242" y="38"/>
                      </a:cubicBezTo>
                      <a:cubicBezTo>
                        <a:pt x="245" y="50"/>
                        <a:pt x="249" y="61"/>
                        <a:pt x="253" y="73"/>
                      </a:cubicBezTo>
                      <a:cubicBezTo>
                        <a:pt x="276" y="139"/>
                        <a:pt x="296" y="207"/>
                        <a:pt x="323" y="272"/>
                      </a:cubicBezTo>
                      <a:cubicBezTo>
                        <a:pt x="324" y="274"/>
                        <a:pt x="324" y="275"/>
                        <a:pt x="324" y="278"/>
                      </a:cubicBezTo>
                      <a:cubicBezTo>
                        <a:pt x="309" y="281"/>
                        <a:pt x="295" y="283"/>
                        <a:pt x="280" y="273"/>
                      </a:cubicBezTo>
                      <a:cubicBezTo>
                        <a:pt x="233" y="240"/>
                        <a:pt x="186" y="206"/>
                        <a:pt x="139" y="172"/>
                      </a:cubicBezTo>
                      <a:cubicBezTo>
                        <a:pt x="116" y="156"/>
                        <a:pt x="92" y="139"/>
                        <a:pt x="69" y="122"/>
                      </a:cubicBezTo>
                      <a:cubicBezTo>
                        <a:pt x="67" y="121"/>
                        <a:pt x="65" y="119"/>
                        <a:pt x="64" y="118"/>
                      </a:cubicBezTo>
                      <a:cubicBezTo>
                        <a:pt x="62" y="121"/>
                        <a:pt x="63" y="122"/>
                        <a:pt x="64" y="124"/>
                      </a:cubicBezTo>
                      <a:cubicBezTo>
                        <a:pt x="83" y="178"/>
                        <a:pt x="100" y="232"/>
                        <a:pt x="119" y="286"/>
                      </a:cubicBezTo>
                      <a:cubicBezTo>
                        <a:pt x="122" y="294"/>
                        <a:pt x="125" y="302"/>
                        <a:pt x="129" y="309"/>
                      </a:cubicBezTo>
                      <a:cubicBezTo>
                        <a:pt x="134" y="318"/>
                        <a:pt x="135" y="319"/>
                        <a:pt x="145" y="318"/>
                      </a:cubicBezTo>
                      <a:cubicBezTo>
                        <a:pt x="150" y="317"/>
                        <a:pt x="154" y="316"/>
                        <a:pt x="159" y="315"/>
                      </a:cubicBezTo>
                      <a:cubicBezTo>
                        <a:pt x="166" y="313"/>
                        <a:pt x="164" y="319"/>
                        <a:pt x="166" y="322"/>
                      </a:cubicBezTo>
                      <a:cubicBezTo>
                        <a:pt x="168" y="325"/>
                        <a:pt x="166" y="327"/>
                        <a:pt x="163" y="327"/>
                      </a:cubicBezTo>
                      <a:cubicBezTo>
                        <a:pt x="139" y="333"/>
                        <a:pt x="117" y="342"/>
                        <a:pt x="95" y="351"/>
                      </a:cubicBezTo>
                      <a:cubicBezTo>
                        <a:pt x="90" y="352"/>
                        <a:pt x="88" y="351"/>
                        <a:pt x="87" y="347"/>
                      </a:cubicBezTo>
                      <a:cubicBezTo>
                        <a:pt x="85" y="340"/>
                        <a:pt x="85" y="340"/>
                        <a:pt x="91" y="338"/>
                      </a:cubicBezTo>
                      <a:cubicBezTo>
                        <a:pt x="94" y="337"/>
                        <a:pt x="98" y="336"/>
                        <a:pt x="101" y="334"/>
                      </a:cubicBezTo>
                      <a:cubicBezTo>
                        <a:pt x="109" y="331"/>
                        <a:pt x="111" y="328"/>
                        <a:pt x="109" y="319"/>
                      </a:cubicBezTo>
                      <a:cubicBezTo>
                        <a:pt x="109" y="314"/>
                        <a:pt x="107" y="309"/>
                        <a:pt x="106" y="305"/>
                      </a:cubicBezTo>
                      <a:cubicBezTo>
                        <a:pt x="95" y="266"/>
                        <a:pt x="81" y="228"/>
                        <a:pt x="68" y="189"/>
                      </a:cubicBezTo>
                      <a:cubicBezTo>
                        <a:pt x="60" y="165"/>
                        <a:pt x="52" y="141"/>
                        <a:pt x="43" y="118"/>
                      </a:cubicBezTo>
                      <a:cubicBezTo>
                        <a:pt x="42" y="113"/>
                        <a:pt x="40" y="109"/>
                        <a:pt x="38" y="106"/>
                      </a:cubicBezTo>
                      <a:cubicBezTo>
                        <a:pt x="33" y="98"/>
                        <a:pt x="25" y="95"/>
                        <a:pt x="16" y="97"/>
                      </a:cubicBezTo>
                      <a:cubicBezTo>
                        <a:pt x="15" y="97"/>
                        <a:pt x="15" y="97"/>
                        <a:pt x="14" y="98"/>
                      </a:cubicBezTo>
                      <a:cubicBezTo>
                        <a:pt x="3" y="101"/>
                        <a:pt x="3" y="101"/>
                        <a:pt x="0" y="8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9" name="Freeform 15">
                  <a:extLst>
                    <a:ext uri="{FF2B5EF4-FFF2-40B4-BE49-F238E27FC236}">
                      <a16:creationId xmlns:a16="http://schemas.microsoft.com/office/drawing/2014/main" id="{505FB5B7-23FD-495C-AF6A-C38467EA7600}"/>
                    </a:ext>
                  </a:extLst>
                </p:cNvPr>
                <p:cNvSpPr>
                  <a:spLocks/>
                </p:cNvSpPr>
                <p:nvPr/>
              </p:nvSpPr>
              <p:spPr bwMode="auto">
                <a:xfrm>
                  <a:off x="8218488" y="2698750"/>
                  <a:ext cx="141288" cy="141288"/>
                </a:xfrm>
                <a:custGeom>
                  <a:avLst/>
                  <a:gdLst>
                    <a:gd name="T0" fmla="*/ 54 w 295"/>
                    <a:gd name="T1" fmla="*/ 230 h 294"/>
                    <a:gd name="T2" fmla="*/ 59 w 295"/>
                    <a:gd name="T3" fmla="*/ 231 h 294"/>
                    <a:gd name="T4" fmla="*/ 163 w 295"/>
                    <a:gd name="T5" fmla="*/ 236 h 294"/>
                    <a:gd name="T6" fmla="*/ 250 w 295"/>
                    <a:gd name="T7" fmla="*/ 239 h 294"/>
                    <a:gd name="T8" fmla="*/ 270 w 295"/>
                    <a:gd name="T9" fmla="*/ 224 h 294"/>
                    <a:gd name="T10" fmla="*/ 271 w 295"/>
                    <a:gd name="T11" fmla="*/ 217 h 294"/>
                    <a:gd name="T12" fmla="*/ 285 w 295"/>
                    <a:gd name="T13" fmla="*/ 208 h 294"/>
                    <a:gd name="T14" fmla="*/ 284 w 295"/>
                    <a:gd name="T15" fmla="*/ 226 h 294"/>
                    <a:gd name="T16" fmla="*/ 281 w 295"/>
                    <a:gd name="T17" fmla="*/ 285 h 294"/>
                    <a:gd name="T18" fmla="*/ 270 w 295"/>
                    <a:gd name="T19" fmla="*/ 291 h 294"/>
                    <a:gd name="T20" fmla="*/ 268 w 295"/>
                    <a:gd name="T21" fmla="*/ 287 h 294"/>
                    <a:gd name="T22" fmla="*/ 269 w 295"/>
                    <a:gd name="T23" fmla="*/ 275 h 294"/>
                    <a:gd name="T24" fmla="*/ 255 w 295"/>
                    <a:gd name="T25" fmla="*/ 259 h 294"/>
                    <a:gd name="T26" fmla="*/ 224 w 295"/>
                    <a:gd name="T27" fmla="*/ 256 h 294"/>
                    <a:gd name="T28" fmla="*/ 86 w 295"/>
                    <a:gd name="T29" fmla="*/ 249 h 294"/>
                    <a:gd name="T30" fmla="*/ 9 w 295"/>
                    <a:gd name="T31" fmla="*/ 247 h 294"/>
                    <a:gd name="T32" fmla="*/ 0 w 295"/>
                    <a:gd name="T33" fmla="*/ 246 h 294"/>
                    <a:gd name="T34" fmla="*/ 6 w 295"/>
                    <a:gd name="T35" fmla="*/ 222 h 294"/>
                    <a:gd name="T36" fmla="*/ 16 w 295"/>
                    <a:gd name="T37" fmla="*/ 211 h 294"/>
                    <a:gd name="T38" fmla="*/ 111 w 295"/>
                    <a:gd name="T39" fmla="*/ 148 h 294"/>
                    <a:gd name="T40" fmla="*/ 236 w 295"/>
                    <a:gd name="T41" fmla="*/ 69 h 294"/>
                    <a:gd name="T42" fmla="*/ 244 w 295"/>
                    <a:gd name="T43" fmla="*/ 62 h 294"/>
                    <a:gd name="T44" fmla="*/ 224 w 295"/>
                    <a:gd name="T45" fmla="*/ 60 h 294"/>
                    <a:gd name="T46" fmla="*/ 54 w 295"/>
                    <a:gd name="T47" fmla="*/ 53 h 294"/>
                    <a:gd name="T48" fmla="*/ 40 w 295"/>
                    <a:gd name="T49" fmla="*/ 54 h 294"/>
                    <a:gd name="T50" fmla="*/ 29 w 295"/>
                    <a:gd name="T51" fmla="*/ 63 h 294"/>
                    <a:gd name="T52" fmla="*/ 27 w 295"/>
                    <a:gd name="T53" fmla="*/ 79 h 294"/>
                    <a:gd name="T54" fmla="*/ 17 w 295"/>
                    <a:gd name="T55" fmla="*/ 83 h 294"/>
                    <a:gd name="T56" fmla="*/ 13 w 295"/>
                    <a:gd name="T57" fmla="*/ 77 h 294"/>
                    <a:gd name="T58" fmla="*/ 17 w 295"/>
                    <a:gd name="T59" fmla="*/ 6 h 294"/>
                    <a:gd name="T60" fmla="*/ 22 w 295"/>
                    <a:gd name="T61" fmla="*/ 0 h 294"/>
                    <a:gd name="T62" fmla="*/ 30 w 295"/>
                    <a:gd name="T63" fmla="*/ 7 h 294"/>
                    <a:gd name="T64" fmla="*/ 29 w 295"/>
                    <a:gd name="T65" fmla="*/ 19 h 294"/>
                    <a:gd name="T66" fmla="*/ 40 w 295"/>
                    <a:gd name="T67" fmla="*/ 32 h 294"/>
                    <a:gd name="T68" fmla="*/ 65 w 295"/>
                    <a:gd name="T69" fmla="*/ 35 h 294"/>
                    <a:gd name="T70" fmla="*/ 147 w 295"/>
                    <a:gd name="T71" fmla="*/ 40 h 294"/>
                    <a:gd name="T72" fmla="*/ 252 w 295"/>
                    <a:gd name="T73" fmla="*/ 45 h 294"/>
                    <a:gd name="T74" fmla="*/ 265 w 295"/>
                    <a:gd name="T75" fmla="*/ 44 h 294"/>
                    <a:gd name="T76" fmla="*/ 282 w 295"/>
                    <a:gd name="T77" fmla="*/ 26 h 294"/>
                    <a:gd name="T78" fmla="*/ 282 w 295"/>
                    <a:gd name="T79" fmla="*/ 20 h 294"/>
                    <a:gd name="T80" fmla="*/ 288 w 295"/>
                    <a:gd name="T81" fmla="*/ 14 h 294"/>
                    <a:gd name="T82" fmla="*/ 295 w 295"/>
                    <a:gd name="T83" fmla="*/ 21 h 294"/>
                    <a:gd name="T84" fmla="*/ 292 w 295"/>
                    <a:gd name="T85" fmla="*/ 67 h 294"/>
                    <a:gd name="T86" fmla="*/ 285 w 295"/>
                    <a:gd name="T87" fmla="*/ 80 h 294"/>
                    <a:gd name="T88" fmla="*/ 116 w 295"/>
                    <a:gd name="T89" fmla="*/ 187 h 294"/>
                    <a:gd name="T90" fmla="*/ 60 w 295"/>
                    <a:gd name="T91" fmla="*/ 224 h 294"/>
                    <a:gd name="T92" fmla="*/ 54 w 295"/>
                    <a:gd name="T93" fmla="*/ 23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5" h="294">
                      <a:moveTo>
                        <a:pt x="54" y="230"/>
                      </a:moveTo>
                      <a:cubicBezTo>
                        <a:pt x="55" y="232"/>
                        <a:pt x="58" y="231"/>
                        <a:pt x="59" y="231"/>
                      </a:cubicBezTo>
                      <a:cubicBezTo>
                        <a:pt x="94" y="233"/>
                        <a:pt x="129" y="234"/>
                        <a:pt x="163" y="236"/>
                      </a:cubicBezTo>
                      <a:cubicBezTo>
                        <a:pt x="192" y="238"/>
                        <a:pt x="221" y="240"/>
                        <a:pt x="250" y="239"/>
                      </a:cubicBezTo>
                      <a:cubicBezTo>
                        <a:pt x="263" y="239"/>
                        <a:pt x="267" y="237"/>
                        <a:pt x="270" y="224"/>
                      </a:cubicBezTo>
                      <a:cubicBezTo>
                        <a:pt x="270" y="222"/>
                        <a:pt x="271" y="220"/>
                        <a:pt x="271" y="217"/>
                      </a:cubicBezTo>
                      <a:cubicBezTo>
                        <a:pt x="273" y="206"/>
                        <a:pt x="273" y="206"/>
                        <a:pt x="285" y="208"/>
                      </a:cubicBezTo>
                      <a:cubicBezTo>
                        <a:pt x="286" y="214"/>
                        <a:pt x="284" y="220"/>
                        <a:pt x="284" y="226"/>
                      </a:cubicBezTo>
                      <a:cubicBezTo>
                        <a:pt x="282" y="245"/>
                        <a:pt x="281" y="265"/>
                        <a:pt x="281" y="285"/>
                      </a:cubicBezTo>
                      <a:cubicBezTo>
                        <a:pt x="281" y="291"/>
                        <a:pt x="276" y="294"/>
                        <a:pt x="270" y="291"/>
                      </a:cubicBezTo>
                      <a:cubicBezTo>
                        <a:pt x="268" y="290"/>
                        <a:pt x="268" y="289"/>
                        <a:pt x="268" y="287"/>
                      </a:cubicBezTo>
                      <a:cubicBezTo>
                        <a:pt x="269" y="283"/>
                        <a:pt x="269" y="279"/>
                        <a:pt x="269" y="275"/>
                      </a:cubicBezTo>
                      <a:cubicBezTo>
                        <a:pt x="269" y="265"/>
                        <a:pt x="265" y="260"/>
                        <a:pt x="255" y="259"/>
                      </a:cubicBezTo>
                      <a:cubicBezTo>
                        <a:pt x="245" y="257"/>
                        <a:pt x="234" y="257"/>
                        <a:pt x="224" y="256"/>
                      </a:cubicBezTo>
                      <a:cubicBezTo>
                        <a:pt x="178" y="254"/>
                        <a:pt x="132" y="252"/>
                        <a:pt x="86" y="249"/>
                      </a:cubicBezTo>
                      <a:cubicBezTo>
                        <a:pt x="61" y="248"/>
                        <a:pt x="35" y="248"/>
                        <a:pt x="9" y="247"/>
                      </a:cubicBezTo>
                      <a:cubicBezTo>
                        <a:pt x="6" y="247"/>
                        <a:pt x="3" y="248"/>
                        <a:pt x="0" y="246"/>
                      </a:cubicBezTo>
                      <a:cubicBezTo>
                        <a:pt x="1" y="238"/>
                        <a:pt x="3" y="230"/>
                        <a:pt x="6" y="222"/>
                      </a:cubicBezTo>
                      <a:cubicBezTo>
                        <a:pt x="8" y="217"/>
                        <a:pt x="12" y="214"/>
                        <a:pt x="16" y="211"/>
                      </a:cubicBezTo>
                      <a:cubicBezTo>
                        <a:pt x="47" y="189"/>
                        <a:pt x="79" y="169"/>
                        <a:pt x="111" y="148"/>
                      </a:cubicBezTo>
                      <a:cubicBezTo>
                        <a:pt x="153" y="122"/>
                        <a:pt x="195" y="95"/>
                        <a:pt x="236" y="69"/>
                      </a:cubicBezTo>
                      <a:cubicBezTo>
                        <a:pt x="239" y="67"/>
                        <a:pt x="242" y="66"/>
                        <a:pt x="244" y="62"/>
                      </a:cubicBezTo>
                      <a:cubicBezTo>
                        <a:pt x="237" y="61"/>
                        <a:pt x="231" y="61"/>
                        <a:pt x="224" y="60"/>
                      </a:cubicBezTo>
                      <a:cubicBezTo>
                        <a:pt x="167" y="58"/>
                        <a:pt x="111" y="53"/>
                        <a:pt x="54" y="53"/>
                      </a:cubicBezTo>
                      <a:cubicBezTo>
                        <a:pt x="49" y="53"/>
                        <a:pt x="44" y="54"/>
                        <a:pt x="40" y="54"/>
                      </a:cubicBezTo>
                      <a:cubicBezTo>
                        <a:pt x="34" y="55"/>
                        <a:pt x="30" y="57"/>
                        <a:pt x="29" y="63"/>
                      </a:cubicBezTo>
                      <a:cubicBezTo>
                        <a:pt x="28" y="68"/>
                        <a:pt x="27" y="74"/>
                        <a:pt x="27" y="79"/>
                      </a:cubicBezTo>
                      <a:cubicBezTo>
                        <a:pt x="26" y="85"/>
                        <a:pt x="21" y="83"/>
                        <a:pt x="17" y="83"/>
                      </a:cubicBezTo>
                      <a:cubicBezTo>
                        <a:pt x="13" y="83"/>
                        <a:pt x="13" y="80"/>
                        <a:pt x="13" y="77"/>
                      </a:cubicBezTo>
                      <a:cubicBezTo>
                        <a:pt x="17" y="54"/>
                        <a:pt x="16" y="30"/>
                        <a:pt x="17" y="6"/>
                      </a:cubicBezTo>
                      <a:cubicBezTo>
                        <a:pt x="17" y="2"/>
                        <a:pt x="18" y="0"/>
                        <a:pt x="22" y="0"/>
                      </a:cubicBezTo>
                      <a:cubicBezTo>
                        <a:pt x="29" y="1"/>
                        <a:pt x="30" y="1"/>
                        <a:pt x="30" y="7"/>
                      </a:cubicBezTo>
                      <a:cubicBezTo>
                        <a:pt x="30" y="11"/>
                        <a:pt x="29" y="15"/>
                        <a:pt x="29" y="19"/>
                      </a:cubicBezTo>
                      <a:cubicBezTo>
                        <a:pt x="30" y="27"/>
                        <a:pt x="32" y="30"/>
                        <a:pt x="40" y="32"/>
                      </a:cubicBezTo>
                      <a:cubicBezTo>
                        <a:pt x="48" y="34"/>
                        <a:pt x="57" y="35"/>
                        <a:pt x="65" y="35"/>
                      </a:cubicBezTo>
                      <a:cubicBezTo>
                        <a:pt x="93" y="37"/>
                        <a:pt x="120" y="38"/>
                        <a:pt x="147" y="40"/>
                      </a:cubicBezTo>
                      <a:cubicBezTo>
                        <a:pt x="182" y="42"/>
                        <a:pt x="217" y="43"/>
                        <a:pt x="252" y="45"/>
                      </a:cubicBezTo>
                      <a:cubicBezTo>
                        <a:pt x="256" y="45"/>
                        <a:pt x="261" y="45"/>
                        <a:pt x="265" y="44"/>
                      </a:cubicBezTo>
                      <a:cubicBezTo>
                        <a:pt x="275" y="42"/>
                        <a:pt x="280" y="36"/>
                        <a:pt x="282" y="26"/>
                      </a:cubicBezTo>
                      <a:cubicBezTo>
                        <a:pt x="282" y="24"/>
                        <a:pt x="282" y="22"/>
                        <a:pt x="282" y="20"/>
                      </a:cubicBezTo>
                      <a:cubicBezTo>
                        <a:pt x="281" y="15"/>
                        <a:pt x="284" y="13"/>
                        <a:pt x="288" y="14"/>
                      </a:cubicBezTo>
                      <a:cubicBezTo>
                        <a:pt x="295" y="14"/>
                        <a:pt x="295" y="14"/>
                        <a:pt x="295" y="21"/>
                      </a:cubicBezTo>
                      <a:cubicBezTo>
                        <a:pt x="293" y="37"/>
                        <a:pt x="291" y="52"/>
                        <a:pt x="292" y="67"/>
                      </a:cubicBezTo>
                      <a:cubicBezTo>
                        <a:pt x="292" y="73"/>
                        <a:pt x="290" y="77"/>
                        <a:pt x="285" y="80"/>
                      </a:cubicBezTo>
                      <a:cubicBezTo>
                        <a:pt x="228" y="115"/>
                        <a:pt x="172" y="150"/>
                        <a:pt x="116" y="187"/>
                      </a:cubicBezTo>
                      <a:cubicBezTo>
                        <a:pt x="97" y="199"/>
                        <a:pt x="79" y="211"/>
                        <a:pt x="60" y="224"/>
                      </a:cubicBezTo>
                      <a:cubicBezTo>
                        <a:pt x="58" y="225"/>
                        <a:pt x="55" y="226"/>
                        <a:pt x="54" y="23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0" name="Freeform 16">
                  <a:extLst>
                    <a:ext uri="{FF2B5EF4-FFF2-40B4-BE49-F238E27FC236}">
                      <a16:creationId xmlns:a16="http://schemas.microsoft.com/office/drawing/2014/main" id="{5F66C127-6EC3-4BAC-90EB-B724BF920C3B}"/>
                    </a:ext>
                  </a:extLst>
                </p:cNvPr>
                <p:cNvSpPr>
                  <a:spLocks/>
                </p:cNvSpPr>
                <p:nvPr/>
              </p:nvSpPr>
              <p:spPr bwMode="auto">
                <a:xfrm>
                  <a:off x="8204200" y="2940050"/>
                  <a:ext cx="82550" cy="82550"/>
                </a:xfrm>
                <a:custGeom>
                  <a:avLst/>
                  <a:gdLst>
                    <a:gd name="T0" fmla="*/ 84 w 170"/>
                    <a:gd name="T1" fmla="*/ 169 h 171"/>
                    <a:gd name="T2" fmla="*/ 0 w 170"/>
                    <a:gd name="T3" fmla="*/ 84 h 171"/>
                    <a:gd name="T4" fmla="*/ 85 w 170"/>
                    <a:gd name="T5" fmla="*/ 0 h 171"/>
                    <a:gd name="T6" fmla="*/ 170 w 170"/>
                    <a:gd name="T7" fmla="*/ 85 h 171"/>
                    <a:gd name="T8" fmla="*/ 84 w 170"/>
                    <a:gd name="T9" fmla="*/ 169 h 171"/>
                  </a:gdLst>
                  <a:ahLst/>
                  <a:cxnLst>
                    <a:cxn ang="0">
                      <a:pos x="T0" y="T1"/>
                    </a:cxn>
                    <a:cxn ang="0">
                      <a:pos x="T2" y="T3"/>
                    </a:cxn>
                    <a:cxn ang="0">
                      <a:pos x="T4" y="T5"/>
                    </a:cxn>
                    <a:cxn ang="0">
                      <a:pos x="T6" y="T7"/>
                    </a:cxn>
                    <a:cxn ang="0">
                      <a:pos x="T8" y="T9"/>
                    </a:cxn>
                  </a:cxnLst>
                  <a:rect l="0" t="0" r="r" b="b"/>
                  <a:pathLst>
                    <a:path w="170" h="171">
                      <a:moveTo>
                        <a:pt x="84" y="169"/>
                      </a:moveTo>
                      <a:cubicBezTo>
                        <a:pt x="46" y="171"/>
                        <a:pt x="0" y="140"/>
                        <a:pt x="0" y="84"/>
                      </a:cubicBezTo>
                      <a:cubicBezTo>
                        <a:pt x="1" y="31"/>
                        <a:pt x="45" y="0"/>
                        <a:pt x="85" y="0"/>
                      </a:cubicBezTo>
                      <a:cubicBezTo>
                        <a:pt x="132" y="1"/>
                        <a:pt x="170" y="38"/>
                        <a:pt x="170" y="85"/>
                      </a:cubicBezTo>
                      <a:cubicBezTo>
                        <a:pt x="169" y="135"/>
                        <a:pt x="127" y="171"/>
                        <a:pt x="84" y="16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1" name="Freeform 17">
                  <a:extLst>
                    <a:ext uri="{FF2B5EF4-FFF2-40B4-BE49-F238E27FC236}">
                      <a16:creationId xmlns:a16="http://schemas.microsoft.com/office/drawing/2014/main" id="{09B48CAD-43FA-4C1D-9407-9BBA89BC87A2}"/>
                    </a:ext>
                  </a:extLst>
                </p:cNvPr>
                <p:cNvSpPr>
                  <a:spLocks/>
                </p:cNvSpPr>
                <p:nvPr/>
              </p:nvSpPr>
              <p:spPr bwMode="auto">
                <a:xfrm>
                  <a:off x="6764338" y="2940050"/>
                  <a:ext cx="80963" cy="82550"/>
                </a:xfrm>
                <a:custGeom>
                  <a:avLst/>
                  <a:gdLst>
                    <a:gd name="T0" fmla="*/ 85 w 169"/>
                    <a:gd name="T1" fmla="*/ 169 h 171"/>
                    <a:gd name="T2" fmla="*/ 0 w 169"/>
                    <a:gd name="T3" fmla="*/ 85 h 171"/>
                    <a:gd name="T4" fmla="*/ 85 w 169"/>
                    <a:gd name="T5" fmla="*/ 0 h 171"/>
                    <a:gd name="T6" fmla="*/ 169 w 169"/>
                    <a:gd name="T7" fmla="*/ 85 h 171"/>
                    <a:gd name="T8" fmla="*/ 85 w 169"/>
                    <a:gd name="T9" fmla="*/ 169 h 171"/>
                  </a:gdLst>
                  <a:ahLst/>
                  <a:cxnLst>
                    <a:cxn ang="0">
                      <a:pos x="T0" y="T1"/>
                    </a:cxn>
                    <a:cxn ang="0">
                      <a:pos x="T2" y="T3"/>
                    </a:cxn>
                    <a:cxn ang="0">
                      <a:pos x="T4" y="T5"/>
                    </a:cxn>
                    <a:cxn ang="0">
                      <a:pos x="T6" y="T7"/>
                    </a:cxn>
                    <a:cxn ang="0">
                      <a:pos x="T8" y="T9"/>
                    </a:cxn>
                  </a:cxnLst>
                  <a:rect l="0" t="0" r="r" b="b"/>
                  <a:pathLst>
                    <a:path w="169" h="171">
                      <a:moveTo>
                        <a:pt x="85" y="169"/>
                      </a:moveTo>
                      <a:cubicBezTo>
                        <a:pt x="40" y="171"/>
                        <a:pt x="0" y="132"/>
                        <a:pt x="0" y="85"/>
                      </a:cubicBezTo>
                      <a:cubicBezTo>
                        <a:pt x="0" y="39"/>
                        <a:pt x="37" y="0"/>
                        <a:pt x="85" y="0"/>
                      </a:cubicBezTo>
                      <a:cubicBezTo>
                        <a:pt x="132" y="1"/>
                        <a:pt x="168" y="38"/>
                        <a:pt x="169" y="85"/>
                      </a:cubicBezTo>
                      <a:cubicBezTo>
                        <a:pt x="169" y="132"/>
                        <a:pt x="129" y="171"/>
                        <a:pt x="85" y="16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2" name="Freeform 18">
                  <a:extLst>
                    <a:ext uri="{FF2B5EF4-FFF2-40B4-BE49-F238E27FC236}">
                      <a16:creationId xmlns:a16="http://schemas.microsoft.com/office/drawing/2014/main" id="{F4C88B2D-E287-41EB-8A03-148EC50F8A36}"/>
                    </a:ext>
                  </a:extLst>
                </p:cNvPr>
                <p:cNvSpPr>
                  <a:spLocks/>
                </p:cNvSpPr>
                <p:nvPr/>
              </p:nvSpPr>
              <p:spPr bwMode="auto">
                <a:xfrm>
                  <a:off x="8213725" y="2559050"/>
                  <a:ext cx="141288" cy="130175"/>
                </a:xfrm>
                <a:custGeom>
                  <a:avLst/>
                  <a:gdLst>
                    <a:gd name="T0" fmla="*/ 144 w 291"/>
                    <a:gd name="T1" fmla="*/ 269 h 269"/>
                    <a:gd name="T2" fmla="*/ 24 w 291"/>
                    <a:gd name="T3" fmla="*/ 210 h 269"/>
                    <a:gd name="T4" fmla="*/ 1 w 291"/>
                    <a:gd name="T5" fmla="*/ 149 h 269"/>
                    <a:gd name="T6" fmla="*/ 2 w 291"/>
                    <a:gd name="T7" fmla="*/ 108 h 269"/>
                    <a:gd name="T8" fmla="*/ 52 w 291"/>
                    <a:gd name="T9" fmla="*/ 37 h 269"/>
                    <a:gd name="T10" fmla="*/ 193 w 291"/>
                    <a:gd name="T11" fmla="*/ 12 h 269"/>
                    <a:gd name="T12" fmla="*/ 285 w 291"/>
                    <a:gd name="T13" fmla="*/ 112 h 269"/>
                    <a:gd name="T14" fmla="*/ 285 w 291"/>
                    <a:gd name="T15" fmla="*/ 179 h 269"/>
                    <a:gd name="T16" fmla="*/ 211 w 291"/>
                    <a:gd name="T17" fmla="*/ 257 h 269"/>
                    <a:gd name="T18" fmla="*/ 144 w 291"/>
                    <a:gd name="T1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69">
                      <a:moveTo>
                        <a:pt x="144" y="269"/>
                      </a:moveTo>
                      <a:cubicBezTo>
                        <a:pt x="96" y="268"/>
                        <a:pt x="54" y="250"/>
                        <a:pt x="24" y="210"/>
                      </a:cubicBezTo>
                      <a:cubicBezTo>
                        <a:pt x="11" y="192"/>
                        <a:pt x="4" y="171"/>
                        <a:pt x="1" y="149"/>
                      </a:cubicBezTo>
                      <a:cubicBezTo>
                        <a:pt x="0" y="135"/>
                        <a:pt x="0" y="121"/>
                        <a:pt x="2" y="108"/>
                      </a:cubicBezTo>
                      <a:cubicBezTo>
                        <a:pt x="8" y="77"/>
                        <a:pt x="26" y="54"/>
                        <a:pt x="52" y="37"/>
                      </a:cubicBezTo>
                      <a:cubicBezTo>
                        <a:pt x="95" y="9"/>
                        <a:pt x="143" y="0"/>
                        <a:pt x="193" y="12"/>
                      </a:cubicBezTo>
                      <a:cubicBezTo>
                        <a:pt x="244" y="25"/>
                        <a:pt x="275" y="60"/>
                        <a:pt x="285" y="112"/>
                      </a:cubicBezTo>
                      <a:cubicBezTo>
                        <a:pt x="290" y="134"/>
                        <a:pt x="291" y="157"/>
                        <a:pt x="285" y="179"/>
                      </a:cubicBezTo>
                      <a:cubicBezTo>
                        <a:pt x="274" y="218"/>
                        <a:pt x="248" y="243"/>
                        <a:pt x="211" y="257"/>
                      </a:cubicBezTo>
                      <a:cubicBezTo>
                        <a:pt x="189" y="266"/>
                        <a:pt x="168" y="268"/>
                        <a:pt x="144" y="26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3" name="Freeform 19">
                  <a:extLst>
                    <a:ext uri="{FF2B5EF4-FFF2-40B4-BE49-F238E27FC236}">
                      <a16:creationId xmlns:a16="http://schemas.microsoft.com/office/drawing/2014/main" id="{41DD0F85-90DD-42D6-99D8-C8AEBFC26A14}"/>
                    </a:ext>
                  </a:extLst>
                </p:cNvPr>
                <p:cNvSpPr>
                  <a:spLocks/>
                </p:cNvSpPr>
                <p:nvPr/>
              </p:nvSpPr>
              <p:spPr bwMode="auto">
                <a:xfrm>
                  <a:off x="7723188" y="1930400"/>
                  <a:ext cx="130175" cy="155575"/>
                </a:xfrm>
                <a:custGeom>
                  <a:avLst/>
                  <a:gdLst>
                    <a:gd name="T0" fmla="*/ 270 w 270"/>
                    <a:gd name="T1" fmla="*/ 67 h 326"/>
                    <a:gd name="T2" fmla="*/ 244 w 270"/>
                    <a:gd name="T3" fmla="*/ 118 h 326"/>
                    <a:gd name="T4" fmla="*/ 237 w 270"/>
                    <a:gd name="T5" fmla="*/ 120 h 326"/>
                    <a:gd name="T6" fmla="*/ 232 w 270"/>
                    <a:gd name="T7" fmla="*/ 113 h 326"/>
                    <a:gd name="T8" fmla="*/ 239 w 270"/>
                    <a:gd name="T9" fmla="*/ 93 h 326"/>
                    <a:gd name="T10" fmla="*/ 233 w 270"/>
                    <a:gd name="T11" fmla="*/ 77 h 326"/>
                    <a:gd name="T12" fmla="*/ 206 w 270"/>
                    <a:gd name="T13" fmla="*/ 61 h 326"/>
                    <a:gd name="T14" fmla="*/ 157 w 270"/>
                    <a:gd name="T15" fmla="*/ 45 h 326"/>
                    <a:gd name="T16" fmla="*/ 149 w 270"/>
                    <a:gd name="T17" fmla="*/ 49 h 326"/>
                    <a:gd name="T18" fmla="*/ 116 w 270"/>
                    <a:gd name="T19" fmla="*/ 136 h 326"/>
                    <a:gd name="T20" fmla="*/ 120 w 270"/>
                    <a:gd name="T21" fmla="*/ 145 h 326"/>
                    <a:gd name="T22" fmla="*/ 176 w 270"/>
                    <a:gd name="T23" fmla="*/ 165 h 326"/>
                    <a:gd name="T24" fmla="*/ 195 w 270"/>
                    <a:gd name="T25" fmla="*/ 156 h 326"/>
                    <a:gd name="T26" fmla="*/ 199 w 270"/>
                    <a:gd name="T27" fmla="*/ 144 h 326"/>
                    <a:gd name="T28" fmla="*/ 209 w 270"/>
                    <a:gd name="T29" fmla="*/ 140 h 326"/>
                    <a:gd name="T30" fmla="*/ 213 w 270"/>
                    <a:gd name="T31" fmla="*/ 143 h 326"/>
                    <a:gd name="T32" fmla="*/ 198 w 270"/>
                    <a:gd name="T33" fmla="*/ 182 h 326"/>
                    <a:gd name="T34" fmla="*/ 185 w 270"/>
                    <a:gd name="T35" fmla="*/ 220 h 326"/>
                    <a:gd name="T36" fmla="*/ 177 w 270"/>
                    <a:gd name="T37" fmla="*/ 226 h 326"/>
                    <a:gd name="T38" fmla="*/ 173 w 270"/>
                    <a:gd name="T39" fmla="*/ 216 h 326"/>
                    <a:gd name="T40" fmla="*/ 178 w 270"/>
                    <a:gd name="T41" fmla="*/ 200 h 326"/>
                    <a:gd name="T42" fmla="*/ 170 w 270"/>
                    <a:gd name="T43" fmla="*/ 185 h 326"/>
                    <a:gd name="T44" fmla="*/ 112 w 270"/>
                    <a:gd name="T45" fmla="*/ 162 h 326"/>
                    <a:gd name="T46" fmla="*/ 105 w 270"/>
                    <a:gd name="T47" fmla="*/ 166 h 326"/>
                    <a:gd name="T48" fmla="*/ 71 w 270"/>
                    <a:gd name="T49" fmla="*/ 261 h 326"/>
                    <a:gd name="T50" fmla="*/ 74 w 270"/>
                    <a:gd name="T51" fmla="*/ 269 h 326"/>
                    <a:gd name="T52" fmla="*/ 148 w 270"/>
                    <a:gd name="T53" fmla="*/ 296 h 326"/>
                    <a:gd name="T54" fmla="*/ 153 w 270"/>
                    <a:gd name="T55" fmla="*/ 297 h 326"/>
                    <a:gd name="T56" fmla="*/ 174 w 270"/>
                    <a:gd name="T57" fmla="*/ 288 h 326"/>
                    <a:gd name="T58" fmla="*/ 185 w 270"/>
                    <a:gd name="T59" fmla="*/ 269 h 326"/>
                    <a:gd name="T60" fmla="*/ 201 w 270"/>
                    <a:gd name="T61" fmla="*/ 265 h 326"/>
                    <a:gd name="T62" fmla="*/ 194 w 270"/>
                    <a:gd name="T63" fmla="*/ 281 h 326"/>
                    <a:gd name="T64" fmla="*/ 176 w 270"/>
                    <a:gd name="T65" fmla="*/ 320 h 326"/>
                    <a:gd name="T66" fmla="*/ 168 w 270"/>
                    <a:gd name="T67" fmla="*/ 324 h 326"/>
                    <a:gd name="T68" fmla="*/ 118 w 270"/>
                    <a:gd name="T69" fmla="*/ 306 h 326"/>
                    <a:gd name="T70" fmla="*/ 5 w 270"/>
                    <a:gd name="T71" fmla="*/ 265 h 326"/>
                    <a:gd name="T72" fmla="*/ 0 w 270"/>
                    <a:gd name="T73" fmla="*/ 263 h 326"/>
                    <a:gd name="T74" fmla="*/ 2 w 270"/>
                    <a:gd name="T75" fmla="*/ 257 h 326"/>
                    <a:gd name="T76" fmla="*/ 11 w 270"/>
                    <a:gd name="T77" fmla="*/ 253 h 326"/>
                    <a:gd name="T78" fmla="*/ 40 w 270"/>
                    <a:gd name="T79" fmla="*/ 240 h 326"/>
                    <a:gd name="T80" fmla="*/ 74 w 270"/>
                    <a:gd name="T81" fmla="*/ 151 h 326"/>
                    <a:gd name="T82" fmla="*/ 109 w 270"/>
                    <a:gd name="T83" fmla="*/ 54 h 326"/>
                    <a:gd name="T84" fmla="*/ 113 w 270"/>
                    <a:gd name="T85" fmla="*/ 38 h 326"/>
                    <a:gd name="T86" fmla="*/ 106 w 270"/>
                    <a:gd name="T87" fmla="*/ 22 h 326"/>
                    <a:gd name="T88" fmla="*/ 92 w 270"/>
                    <a:gd name="T89" fmla="*/ 14 h 326"/>
                    <a:gd name="T90" fmla="*/ 91 w 270"/>
                    <a:gd name="T91" fmla="*/ 4 h 326"/>
                    <a:gd name="T92" fmla="*/ 97 w 270"/>
                    <a:gd name="T93" fmla="*/ 2 h 326"/>
                    <a:gd name="T94" fmla="*/ 109 w 270"/>
                    <a:gd name="T95" fmla="*/ 6 h 326"/>
                    <a:gd name="T96" fmla="*/ 239 w 270"/>
                    <a:gd name="T97" fmla="*/ 54 h 326"/>
                    <a:gd name="T98" fmla="*/ 270 w 270"/>
                    <a:gd name="T99" fmla="*/ 6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326">
                      <a:moveTo>
                        <a:pt x="270" y="67"/>
                      </a:moveTo>
                      <a:cubicBezTo>
                        <a:pt x="259" y="84"/>
                        <a:pt x="251" y="100"/>
                        <a:pt x="244" y="118"/>
                      </a:cubicBezTo>
                      <a:cubicBezTo>
                        <a:pt x="242" y="122"/>
                        <a:pt x="240" y="122"/>
                        <a:pt x="237" y="120"/>
                      </a:cubicBezTo>
                      <a:cubicBezTo>
                        <a:pt x="234" y="119"/>
                        <a:pt x="230" y="118"/>
                        <a:pt x="232" y="113"/>
                      </a:cubicBezTo>
                      <a:cubicBezTo>
                        <a:pt x="234" y="106"/>
                        <a:pt x="237" y="100"/>
                        <a:pt x="239" y="93"/>
                      </a:cubicBezTo>
                      <a:cubicBezTo>
                        <a:pt x="242" y="83"/>
                        <a:pt x="242" y="83"/>
                        <a:pt x="233" y="77"/>
                      </a:cubicBezTo>
                      <a:cubicBezTo>
                        <a:pt x="225" y="71"/>
                        <a:pt x="216" y="65"/>
                        <a:pt x="206" y="61"/>
                      </a:cubicBezTo>
                      <a:cubicBezTo>
                        <a:pt x="190" y="55"/>
                        <a:pt x="174" y="50"/>
                        <a:pt x="157" y="45"/>
                      </a:cubicBezTo>
                      <a:cubicBezTo>
                        <a:pt x="153" y="44"/>
                        <a:pt x="151" y="44"/>
                        <a:pt x="149" y="49"/>
                      </a:cubicBezTo>
                      <a:cubicBezTo>
                        <a:pt x="138" y="78"/>
                        <a:pt x="127" y="107"/>
                        <a:pt x="116" y="136"/>
                      </a:cubicBezTo>
                      <a:cubicBezTo>
                        <a:pt x="115" y="140"/>
                        <a:pt x="114" y="143"/>
                        <a:pt x="120" y="145"/>
                      </a:cubicBezTo>
                      <a:cubicBezTo>
                        <a:pt x="138" y="153"/>
                        <a:pt x="157" y="160"/>
                        <a:pt x="176" y="165"/>
                      </a:cubicBezTo>
                      <a:cubicBezTo>
                        <a:pt x="187" y="168"/>
                        <a:pt x="190" y="167"/>
                        <a:pt x="195" y="156"/>
                      </a:cubicBezTo>
                      <a:cubicBezTo>
                        <a:pt x="197" y="152"/>
                        <a:pt x="198" y="148"/>
                        <a:pt x="199" y="144"/>
                      </a:cubicBezTo>
                      <a:cubicBezTo>
                        <a:pt x="202" y="138"/>
                        <a:pt x="202" y="138"/>
                        <a:pt x="209" y="140"/>
                      </a:cubicBezTo>
                      <a:cubicBezTo>
                        <a:pt x="210" y="141"/>
                        <a:pt x="212" y="142"/>
                        <a:pt x="213" y="143"/>
                      </a:cubicBezTo>
                      <a:cubicBezTo>
                        <a:pt x="208" y="156"/>
                        <a:pt x="203" y="169"/>
                        <a:pt x="198" y="182"/>
                      </a:cubicBezTo>
                      <a:cubicBezTo>
                        <a:pt x="193" y="194"/>
                        <a:pt x="189" y="207"/>
                        <a:pt x="185" y="220"/>
                      </a:cubicBezTo>
                      <a:cubicBezTo>
                        <a:pt x="182" y="228"/>
                        <a:pt x="182" y="228"/>
                        <a:pt x="177" y="226"/>
                      </a:cubicBezTo>
                      <a:cubicBezTo>
                        <a:pt x="170" y="224"/>
                        <a:pt x="170" y="224"/>
                        <a:pt x="173" y="216"/>
                      </a:cubicBezTo>
                      <a:cubicBezTo>
                        <a:pt x="175" y="211"/>
                        <a:pt x="177" y="205"/>
                        <a:pt x="178" y="200"/>
                      </a:cubicBezTo>
                      <a:cubicBezTo>
                        <a:pt x="179" y="193"/>
                        <a:pt x="176" y="188"/>
                        <a:pt x="170" y="185"/>
                      </a:cubicBezTo>
                      <a:cubicBezTo>
                        <a:pt x="152" y="175"/>
                        <a:pt x="132" y="168"/>
                        <a:pt x="112" y="162"/>
                      </a:cubicBezTo>
                      <a:cubicBezTo>
                        <a:pt x="108" y="161"/>
                        <a:pt x="106" y="162"/>
                        <a:pt x="105" y="166"/>
                      </a:cubicBezTo>
                      <a:cubicBezTo>
                        <a:pt x="94" y="197"/>
                        <a:pt x="82" y="229"/>
                        <a:pt x="71" y="261"/>
                      </a:cubicBezTo>
                      <a:cubicBezTo>
                        <a:pt x="69" y="265"/>
                        <a:pt x="70" y="267"/>
                        <a:pt x="74" y="269"/>
                      </a:cubicBezTo>
                      <a:cubicBezTo>
                        <a:pt x="98" y="279"/>
                        <a:pt x="122" y="290"/>
                        <a:pt x="148" y="296"/>
                      </a:cubicBezTo>
                      <a:cubicBezTo>
                        <a:pt x="150" y="296"/>
                        <a:pt x="151" y="297"/>
                        <a:pt x="153" y="297"/>
                      </a:cubicBezTo>
                      <a:cubicBezTo>
                        <a:pt x="162" y="299"/>
                        <a:pt x="170" y="298"/>
                        <a:pt x="174" y="288"/>
                      </a:cubicBezTo>
                      <a:cubicBezTo>
                        <a:pt x="177" y="281"/>
                        <a:pt x="182" y="275"/>
                        <a:pt x="185" y="269"/>
                      </a:cubicBezTo>
                      <a:cubicBezTo>
                        <a:pt x="191" y="260"/>
                        <a:pt x="191" y="260"/>
                        <a:pt x="201" y="265"/>
                      </a:cubicBezTo>
                      <a:cubicBezTo>
                        <a:pt x="200" y="271"/>
                        <a:pt x="196" y="276"/>
                        <a:pt x="194" y="281"/>
                      </a:cubicBezTo>
                      <a:cubicBezTo>
                        <a:pt x="188" y="294"/>
                        <a:pt x="181" y="307"/>
                        <a:pt x="176" y="320"/>
                      </a:cubicBezTo>
                      <a:cubicBezTo>
                        <a:pt x="175" y="325"/>
                        <a:pt x="173" y="326"/>
                        <a:pt x="168" y="324"/>
                      </a:cubicBezTo>
                      <a:cubicBezTo>
                        <a:pt x="151" y="320"/>
                        <a:pt x="134" y="313"/>
                        <a:pt x="118" y="306"/>
                      </a:cubicBezTo>
                      <a:cubicBezTo>
                        <a:pt x="80" y="292"/>
                        <a:pt x="43" y="277"/>
                        <a:pt x="5" y="265"/>
                      </a:cubicBezTo>
                      <a:cubicBezTo>
                        <a:pt x="4" y="264"/>
                        <a:pt x="2" y="263"/>
                        <a:pt x="0" y="263"/>
                      </a:cubicBezTo>
                      <a:cubicBezTo>
                        <a:pt x="1" y="260"/>
                        <a:pt x="1" y="259"/>
                        <a:pt x="2" y="257"/>
                      </a:cubicBezTo>
                      <a:cubicBezTo>
                        <a:pt x="3" y="252"/>
                        <a:pt x="6" y="251"/>
                        <a:pt x="11" y="253"/>
                      </a:cubicBezTo>
                      <a:cubicBezTo>
                        <a:pt x="29" y="259"/>
                        <a:pt x="32" y="257"/>
                        <a:pt x="40" y="240"/>
                      </a:cubicBezTo>
                      <a:cubicBezTo>
                        <a:pt x="52" y="211"/>
                        <a:pt x="63" y="181"/>
                        <a:pt x="74" y="151"/>
                      </a:cubicBezTo>
                      <a:cubicBezTo>
                        <a:pt x="86" y="119"/>
                        <a:pt x="98" y="87"/>
                        <a:pt x="109" y="54"/>
                      </a:cubicBezTo>
                      <a:cubicBezTo>
                        <a:pt x="110" y="49"/>
                        <a:pt x="112" y="44"/>
                        <a:pt x="113" y="38"/>
                      </a:cubicBezTo>
                      <a:cubicBezTo>
                        <a:pt x="115" y="29"/>
                        <a:pt x="114" y="26"/>
                        <a:pt x="106" y="22"/>
                      </a:cubicBezTo>
                      <a:cubicBezTo>
                        <a:pt x="101" y="19"/>
                        <a:pt x="97" y="16"/>
                        <a:pt x="92" y="14"/>
                      </a:cubicBezTo>
                      <a:cubicBezTo>
                        <a:pt x="86" y="11"/>
                        <a:pt x="90" y="8"/>
                        <a:pt x="91" y="4"/>
                      </a:cubicBezTo>
                      <a:cubicBezTo>
                        <a:pt x="92" y="0"/>
                        <a:pt x="94" y="0"/>
                        <a:pt x="97" y="2"/>
                      </a:cubicBezTo>
                      <a:cubicBezTo>
                        <a:pt x="101" y="3"/>
                        <a:pt x="105" y="4"/>
                        <a:pt x="109" y="6"/>
                      </a:cubicBezTo>
                      <a:cubicBezTo>
                        <a:pt x="151" y="24"/>
                        <a:pt x="195" y="38"/>
                        <a:pt x="239" y="54"/>
                      </a:cubicBezTo>
                      <a:cubicBezTo>
                        <a:pt x="249" y="58"/>
                        <a:pt x="259" y="62"/>
                        <a:pt x="270" y="6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4" name="Freeform 20">
                  <a:extLst>
                    <a:ext uri="{FF2B5EF4-FFF2-40B4-BE49-F238E27FC236}">
                      <a16:creationId xmlns:a16="http://schemas.microsoft.com/office/drawing/2014/main" id="{A9291B38-375A-463B-B946-7BA3CFB21159}"/>
                    </a:ext>
                  </a:extLst>
                </p:cNvPr>
                <p:cNvSpPr>
                  <a:spLocks/>
                </p:cNvSpPr>
                <p:nvPr/>
              </p:nvSpPr>
              <p:spPr bwMode="auto">
                <a:xfrm>
                  <a:off x="7083425" y="1973263"/>
                  <a:ext cx="144463" cy="160338"/>
                </a:xfrm>
                <a:custGeom>
                  <a:avLst/>
                  <a:gdLst>
                    <a:gd name="T0" fmla="*/ 220 w 300"/>
                    <a:gd name="T1" fmla="*/ 178 h 332"/>
                    <a:gd name="T2" fmla="*/ 209 w 300"/>
                    <a:gd name="T3" fmla="*/ 160 h 332"/>
                    <a:gd name="T4" fmla="*/ 188 w 300"/>
                    <a:gd name="T5" fmla="*/ 154 h 332"/>
                    <a:gd name="T6" fmla="*/ 136 w 300"/>
                    <a:gd name="T7" fmla="*/ 181 h 332"/>
                    <a:gd name="T8" fmla="*/ 134 w 300"/>
                    <a:gd name="T9" fmla="*/ 190 h 332"/>
                    <a:gd name="T10" fmla="*/ 182 w 300"/>
                    <a:gd name="T11" fmla="*/ 278 h 332"/>
                    <a:gd name="T12" fmla="*/ 190 w 300"/>
                    <a:gd name="T13" fmla="*/ 281 h 332"/>
                    <a:gd name="T14" fmla="*/ 255 w 300"/>
                    <a:gd name="T15" fmla="*/ 246 h 332"/>
                    <a:gd name="T16" fmla="*/ 268 w 300"/>
                    <a:gd name="T17" fmla="*/ 236 h 332"/>
                    <a:gd name="T18" fmla="*/ 272 w 300"/>
                    <a:gd name="T19" fmla="*/ 223 h 332"/>
                    <a:gd name="T20" fmla="*/ 264 w 300"/>
                    <a:gd name="T21" fmla="*/ 197 h 332"/>
                    <a:gd name="T22" fmla="*/ 271 w 300"/>
                    <a:gd name="T23" fmla="*/ 183 h 332"/>
                    <a:gd name="T24" fmla="*/ 275 w 300"/>
                    <a:gd name="T25" fmla="*/ 190 h 332"/>
                    <a:gd name="T26" fmla="*/ 297 w 300"/>
                    <a:gd name="T27" fmla="*/ 239 h 332"/>
                    <a:gd name="T28" fmla="*/ 294 w 300"/>
                    <a:gd name="T29" fmla="*/ 246 h 332"/>
                    <a:gd name="T30" fmla="*/ 245 w 300"/>
                    <a:gd name="T31" fmla="*/ 274 h 332"/>
                    <a:gd name="T32" fmla="*/ 143 w 300"/>
                    <a:gd name="T33" fmla="*/ 328 h 332"/>
                    <a:gd name="T34" fmla="*/ 132 w 300"/>
                    <a:gd name="T35" fmla="*/ 325 h 332"/>
                    <a:gd name="T36" fmla="*/ 134 w 300"/>
                    <a:gd name="T37" fmla="*/ 318 h 332"/>
                    <a:gd name="T38" fmla="*/ 145 w 300"/>
                    <a:gd name="T39" fmla="*/ 312 h 332"/>
                    <a:gd name="T40" fmla="*/ 150 w 300"/>
                    <a:gd name="T41" fmla="*/ 298 h 332"/>
                    <a:gd name="T42" fmla="*/ 144 w 300"/>
                    <a:gd name="T43" fmla="*/ 283 h 332"/>
                    <a:gd name="T44" fmla="*/ 86 w 300"/>
                    <a:gd name="T45" fmla="*/ 174 h 332"/>
                    <a:gd name="T46" fmla="*/ 48 w 300"/>
                    <a:gd name="T47" fmla="*/ 107 h 332"/>
                    <a:gd name="T48" fmla="*/ 46 w 300"/>
                    <a:gd name="T49" fmla="*/ 103 h 332"/>
                    <a:gd name="T50" fmla="*/ 21 w 300"/>
                    <a:gd name="T51" fmla="*/ 95 h 332"/>
                    <a:gd name="T52" fmla="*/ 12 w 300"/>
                    <a:gd name="T53" fmla="*/ 98 h 332"/>
                    <a:gd name="T54" fmla="*/ 4 w 300"/>
                    <a:gd name="T55" fmla="*/ 95 h 332"/>
                    <a:gd name="T56" fmla="*/ 6 w 300"/>
                    <a:gd name="T57" fmla="*/ 86 h 332"/>
                    <a:gd name="T58" fmla="*/ 150 w 300"/>
                    <a:gd name="T59" fmla="*/ 8 h 332"/>
                    <a:gd name="T60" fmla="*/ 168 w 300"/>
                    <a:gd name="T61" fmla="*/ 0 h 332"/>
                    <a:gd name="T62" fmla="*/ 173 w 300"/>
                    <a:gd name="T63" fmla="*/ 15 h 332"/>
                    <a:gd name="T64" fmla="*/ 188 w 300"/>
                    <a:gd name="T65" fmla="*/ 52 h 332"/>
                    <a:gd name="T66" fmla="*/ 181 w 300"/>
                    <a:gd name="T67" fmla="*/ 62 h 332"/>
                    <a:gd name="T68" fmla="*/ 177 w 300"/>
                    <a:gd name="T69" fmla="*/ 58 h 332"/>
                    <a:gd name="T70" fmla="*/ 165 w 300"/>
                    <a:gd name="T71" fmla="*/ 38 h 332"/>
                    <a:gd name="T72" fmla="*/ 154 w 300"/>
                    <a:gd name="T73" fmla="*/ 33 h 332"/>
                    <a:gd name="T74" fmla="*/ 119 w 300"/>
                    <a:gd name="T75" fmla="*/ 46 h 332"/>
                    <a:gd name="T76" fmla="*/ 78 w 300"/>
                    <a:gd name="T77" fmla="*/ 70 h 332"/>
                    <a:gd name="T78" fmla="*/ 75 w 300"/>
                    <a:gd name="T79" fmla="*/ 80 h 332"/>
                    <a:gd name="T80" fmla="*/ 117 w 300"/>
                    <a:gd name="T81" fmla="*/ 159 h 332"/>
                    <a:gd name="T82" fmla="*/ 130 w 300"/>
                    <a:gd name="T83" fmla="*/ 163 h 332"/>
                    <a:gd name="T84" fmla="*/ 180 w 300"/>
                    <a:gd name="T85" fmla="*/ 135 h 332"/>
                    <a:gd name="T86" fmla="*/ 185 w 300"/>
                    <a:gd name="T87" fmla="*/ 116 h 332"/>
                    <a:gd name="T88" fmla="*/ 179 w 300"/>
                    <a:gd name="T89" fmla="*/ 104 h 332"/>
                    <a:gd name="T90" fmla="*/ 183 w 300"/>
                    <a:gd name="T91" fmla="*/ 95 h 332"/>
                    <a:gd name="T92" fmla="*/ 186 w 300"/>
                    <a:gd name="T93" fmla="*/ 93 h 332"/>
                    <a:gd name="T94" fmla="*/ 191 w 300"/>
                    <a:gd name="T95" fmla="*/ 99 h 332"/>
                    <a:gd name="T96" fmla="*/ 225 w 300"/>
                    <a:gd name="T97" fmla="*/ 163 h 332"/>
                    <a:gd name="T98" fmla="*/ 220 w 300"/>
                    <a:gd name="T99" fmla="*/ 17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 h="332">
                      <a:moveTo>
                        <a:pt x="220" y="178"/>
                      </a:moveTo>
                      <a:cubicBezTo>
                        <a:pt x="216" y="172"/>
                        <a:pt x="213" y="165"/>
                        <a:pt x="209" y="160"/>
                      </a:cubicBezTo>
                      <a:cubicBezTo>
                        <a:pt x="202" y="151"/>
                        <a:pt x="199" y="150"/>
                        <a:pt x="188" y="154"/>
                      </a:cubicBezTo>
                      <a:cubicBezTo>
                        <a:pt x="170" y="161"/>
                        <a:pt x="153" y="171"/>
                        <a:pt x="136" y="181"/>
                      </a:cubicBezTo>
                      <a:cubicBezTo>
                        <a:pt x="132" y="183"/>
                        <a:pt x="131" y="186"/>
                        <a:pt x="134" y="190"/>
                      </a:cubicBezTo>
                      <a:cubicBezTo>
                        <a:pt x="150" y="219"/>
                        <a:pt x="166" y="248"/>
                        <a:pt x="182" y="278"/>
                      </a:cubicBezTo>
                      <a:cubicBezTo>
                        <a:pt x="184" y="281"/>
                        <a:pt x="185" y="283"/>
                        <a:pt x="190" y="281"/>
                      </a:cubicBezTo>
                      <a:cubicBezTo>
                        <a:pt x="212" y="270"/>
                        <a:pt x="235" y="260"/>
                        <a:pt x="255" y="246"/>
                      </a:cubicBezTo>
                      <a:cubicBezTo>
                        <a:pt x="260" y="243"/>
                        <a:pt x="264" y="239"/>
                        <a:pt x="268" y="236"/>
                      </a:cubicBezTo>
                      <a:cubicBezTo>
                        <a:pt x="272" y="232"/>
                        <a:pt x="274" y="228"/>
                        <a:pt x="272" y="223"/>
                      </a:cubicBezTo>
                      <a:cubicBezTo>
                        <a:pt x="269" y="215"/>
                        <a:pt x="267" y="206"/>
                        <a:pt x="264" y="197"/>
                      </a:cubicBezTo>
                      <a:cubicBezTo>
                        <a:pt x="261" y="187"/>
                        <a:pt x="261" y="187"/>
                        <a:pt x="271" y="183"/>
                      </a:cubicBezTo>
                      <a:cubicBezTo>
                        <a:pt x="273" y="184"/>
                        <a:pt x="274" y="187"/>
                        <a:pt x="275" y="190"/>
                      </a:cubicBezTo>
                      <a:cubicBezTo>
                        <a:pt x="282" y="206"/>
                        <a:pt x="288" y="223"/>
                        <a:pt x="297" y="239"/>
                      </a:cubicBezTo>
                      <a:cubicBezTo>
                        <a:pt x="300" y="243"/>
                        <a:pt x="297" y="244"/>
                        <a:pt x="294" y="246"/>
                      </a:cubicBezTo>
                      <a:cubicBezTo>
                        <a:pt x="279" y="257"/>
                        <a:pt x="262" y="266"/>
                        <a:pt x="245" y="274"/>
                      </a:cubicBezTo>
                      <a:cubicBezTo>
                        <a:pt x="210" y="291"/>
                        <a:pt x="176" y="308"/>
                        <a:pt x="143" y="328"/>
                      </a:cubicBezTo>
                      <a:cubicBezTo>
                        <a:pt x="136" y="332"/>
                        <a:pt x="136" y="332"/>
                        <a:pt x="132" y="325"/>
                      </a:cubicBezTo>
                      <a:cubicBezTo>
                        <a:pt x="131" y="322"/>
                        <a:pt x="131" y="320"/>
                        <a:pt x="134" y="318"/>
                      </a:cubicBezTo>
                      <a:cubicBezTo>
                        <a:pt x="138" y="316"/>
                        <a:pt x="142" y="314"/>
                        <a:pt x="145" y="312"/>
                      </a:cubicBezTo>
                      <a:cubicBezTo>
                        <a:pt x="150" y="308"/>
                        <a:pt x="152" y="303"/>
                        <a:pt x="150" y="298"/>
                      </a:cubicBezTo>
                      <a:cubicBezTo>
                        <a:pt x="148" y="293"/>
                        <a:pt x="146" y="288"/>
                        <a:pt x="144" y="283"/>
                      </a:cubicBezTo>
                      <a:cubicBezTo>
                        <a:pt x="126" y="246"/>
                        <a:pt x="105" y="210"/>
                        <a:pt x="86" y="174"/>
                      </a:cubicBezTo>
                      <a:cubicBezTo>
                        <a:pt x="74" y="152"/>
                        <a:pt x="62" y="129"/>
                        <a:pt x="48" y="107"/>
                      </a:cubicBezTo>
                      <a:cubicBezTo>
                        <a:pt x="48" y="106"/>
                        <a:pt x="47" y="104"/>
                        <a:pt x="46" y="103"/>
                      </a:cubicBezTo>
                      <a:cubicBezTo>
                        <a:pt x="37" y="90"/>
                        <a:pt x="35" y="89"/>
                        <a:pt x="21" y="95"/>
                      </a:cubicBezTo>
                      <a:cubicBezTo>
                        <a:pt x="18" y="96"/>
                        <a:pt x="15" y="97"/>
                        <a:pt x="12" y="98"/>
                      </a:cubicBezTo>
                      <a:cubicBezTo>
                        <a:pt x="8" y="100"/>
                        <a:pt x="6" y="100"/>
                        <a:pt x="4" y="95"/>
                      </a:cubicBezTo>
                      <a:cubicBezTo>
                        <a:pt x="0" y="89"/>
                        <a:pt x="0" y="89"/>
                        <a:pt x="6" y="86"/>
                      </a:cubicBezTo>
                      <a:cubicBezTo>
                        <a:pt x="55" y="62"/>
                        <a:pt x="102" y="34"/>
                        <a:pt x="150" y="8"/>
                      </a:cubicBezTo>
                      <a:cubicBezTo>
                        <a:pt x="156" y="5"/>
                        <a:pt x="162" y="3"/>
                        <a:pt x="168" y="0"/>
                      </a:cubicBezTo>
                      <a:cubicBezTo>
                        <a:pt x="171" y="5"/>
                        <a:pt x="171" y="10"/>
                        <a:pt x="173" y="15"/>
                      </a:cubicBezTo>
                      <a:cubicBezTo>
                        <a:pt x="177" y="27"/>
                        <a:pt x="183" y="40"/>
                        <a:pt x="188" y="52"/>
                      </a:cubicBezTo>
                      <a:cubicBezTo>
                        <a:pt x="191" y="56"/>
                        <a:pt x="187" y="62"/>
                        <a:pt x="181" y="62"/>
                      </a:cubicBezTo>
                      <a:cubicBezTo>
                        <a:pt x="179" y="62"/>
                        <a:pt x="178" y="60"/>
                        <a:pt x="177" y="58"/>
                      </a:cubicBezTo>
                      <a:cubicBezTo>
                        <a:pt x="173" y="51"/>
                        <a:pt x="169" y="45"/>
                        <a:pt x="165" y="38"/>
                      </a:cubicBezTo>
                      <a:cubicBezTo>
                        <a:pt x="163" y="33"/>
                        <a:pt x="159" y="32"/>
                        <a:pt x="154" y="33"/>
                      </a:cubicBezTo>
                      <a:cubicBezTo>
                        <a:pt x="142" y="36"/>
                        <a:pt x="130" y="40"/>
                        <a:pt x="119" y="46"/>
                      </a:cubicBezTo>
                      <a:cubicBezTo>
                        <a:pt x="105" y="53"/>
                        <a:pt x="91" y="61"/>
                        <a:pt x="78" y="70"/>
                      </a:cubicBezTo>
                      <a:cubicBezTo>
                        <a:pt x="72" y="74"/>
                        <a:pt x="72" y="74"/>
                        <a:pt x="75" y="80"/>
                      </a:cubicBezTo>
                      <a:cubicBezTo>
                        <a:pt x="89" y="106"/>
                        <a:pt x="103" y="133"/>
                        <a:pt x="117" y="159"/>
                      </a:cubicBezTo>
                      <a:cubicBezTo>
                        <a:pt x="122" y="167"/>
                        <a:pt x="120" y="167"/>
                        <a:pt x="130" y="163"/>
                      </a:cubicBezTo>
                      <a:cubicBezTo>
                        <a:pt x="147" y="155"/>
                        <a:pt x="164" y="146"/>
                        <a:pt x="180" y="135"/>
                      </a:cubicBezTo>
                      <a:cubicBezTo>
                        <a:pt x="190" y="129"/>
                        <a:pt x="190" y="126"/>
                        <a:pt x="185" y="116"/>
                      </a:cubicBezTo>
                      <a:cubicBezTo>
                        <a:pt x="184" y="112"/>
                        <a:pt x="181" y="108"/>
                        <a:pt x="179" y="104"/>
                      </a:cubicBezTo>
                      <a:cubicBezTo>
                        <a:pt x="176" y="98"/>
                        <a:pt x="176" y="98"/>
                        <a:pt x="183" y="95"/>
                      </a:cubicBezTo>
                      <a:cubicBezTo>
                        <a:pt x="184" y="94"/>
                        <a:pt x="185" y="93"/>
                        <a:pt x="186" y="93"/>
                      </a:cubicBezTo>
                      <a:cubicBezTo>
                        <a:pt x="189" y="94"/>
                        <a:pt x="190" y="97"/>
                        <a:pt x="191" y="99"/>
                      </a:cubicBezTo>
                      <a:cubicBezTo>
                        <a:pt x="202" y="121"/>
                        <a:pt x="213" y="143"/>
                        <a:pt x="225" y="163"/>
                      </a:cubicBezTo>
                      <a:cubicBezTo>
                        <a:pt x="231" y="173"/>
                        <a:pt x="231" y="173"/>
                        <a:pt x="220" y="178"/>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5" name="Freeform 21">
                  <a:extLst>
                    <a:ext uri="{FF2B5EF4-FFF2-40B4-BE49-F238E27FC236}">
                      <a16:creationId xmlns:a16="http://schemas.microsoft.com/office/drawing/2014/main" id="{5A86F7FD-D40E-450A-9A84-B13E76B84691}"/>
                    </a:ext>
                  </a:extLst>
                </p:cNvPr>
                <p:cNvSpPr>
                  <a:spLocks/>
                </p:cNvSpPr>
                <p:nvPr/>
              </p:nvSpPr>
              <p:spPr bwMode="auto">
                <a:xfrm>
                  <a:off x="6683375" y="2598738"/>
                  <a:ext cx="142875" cy="103188"/>
                </a:xfrm>
                <a:custGeom>
                  <a:avLst/>
                  <a:gdLst>
                    <a:gd name="T0" fmla="*/ 24 w 297"/>
                    <a:gd name="T1" fmla="*/ 0 h 213"/>
                    <a:gd name="T2" fmla="*/ 44 w 297"/>
                    <a:gd name="T3" fmla="*/ 6 h 213"/>
                    <a:gd name="T4" fmla="*/ 77 w 297"/>
                    <a:gd name="T5" fmla="*/ 12 h 213"/>
                    <a:gd name="T6" fmla="*/ 82 w 297"/>
                    <a:gd name="T7" fmla="*/ 19 h 213"/>
                    <a:gd name="T8" fmla="*/ 76 w 297"/>
                    <a:gd name="T9" fmla="*/ 25 h 213"/>
                    <a:gd name="T10" fmla="*/ 56 w 297"/>
                    <a:gd name="T11" fmla="*/ 23 h 213"/>
                    <a:gd name="T12" fmla="*/ 41 w 297"/>
                    <a:gd name="T13" fmla="*/ 33 h 213"/>
                    <a:gd name="T14" fmla="*/ 32 w 297"/>
                    <a:gd name="T15" fmla="*/ 66 h 213"/>
                    <a:gd name="T16" fmla="*/ 29 w 297"/>
                    <a:gd name="T17" fmla="*/ 114 h 213"/>
                    <a:gd name="T18" fmla="*/ 35 w 297"/>
                    <a:gd name="T19" fmla="*/ 121 h 213"/>
                    <a:gd name="T20" fmla="*/ 129 w 297"/>
                    <a:gd name="T21" fmla="*/ 132 h 213"/>
                    <a:gd name="T22" fmla="*/ 135 w 297"/>
                    <a:gd name="T23" fmla="*/ 126 h 213"/>
                    <a:gd name="T24" fmla="*/ 139 w 297"/>
                    <a:gd name="T25" fmla="*/ 92 h 213"/>
                    <a:gd name="T26" fmla="*/ 141 w 297"/>
                    <a:gd name="T27" fmla="*/ 66 h 213"/>
                    <a:gd name="T28" fmla="*/ 128 w 297"/>
                    <a:gd name="T29" fmla="*/ 51 h 213"/>
                    <a:gd name="T30" fmla="*/ 113 w 297"/>
                    <a:gd name="T31" fmla="*/ 49 h 213"/>
                    <a:gd name="T32" fmla="*/ 108 w 297"/>
                    <a:gd name="T33" fmla="*/ 44 h 213"/>
                    <a:gd name="T34" fmla="*/ 115 w 297"/>
                    <a:gd name="T35" fmla="*/ 37 h 213"/>
                    <a:gd name="T36" fmla="*/ 150 w 297"/>
                    <a:gd name="T37" fmla="*/ 41 h 213"/>
                    <a:gd name="T38" fmla="*/ 193 w 297"/>
                    <a:gd name="T39" fmla="*/ 45 h 213"/>
                    <a:gd name="T40" fmla="*/ 200 w 297"/>
                    <a:gd name="T41" fmla="*/ 51 h 213"/>
                    <a:gd name="T42" fmla="*/ 193 w 297"/>
                    <a:gd name="T43" fmla="*/ 57 h 213"/>
                    <a:gd name="T44" fmla="*/ 176 w 297"/>
                    <a:gd name="T45" fmla="*/ 56 h 213"/>
                    <a:gd name="T46" fmla="*/ 161 w 297"/>
                    <a:gd name="T47" fmla="*/ 68 h 213"/>
                    <a:gd name="T48" fmla="*/ 156 w 297"/>
                    <a:gd name="T49" fmla="*/ 95 h 213"/>
                    <a:gd name="T50" fmla="*/ 154 w 297"/>
                    <a:gd name="T51" fmla="*/ 128 h 213"/>
                    <a:gd name="T52" fmla="*/ 160 w 297"/>
                    <a:gd name="T53" fmla="*/ 135 h 213"/>
                    <a:gd name="T54" fmla="*/ 256 w 297"/>
                    <a:gd name="T55" fmla="*/ 144 h 213"/>
                    <a:gd name="T56" fmla="*/ 267 w 297"/>
                    <a:gd name="T57" fmla="*/ 136 h 213"/>
                    <a:gd name="T58" fmla="*/ 275 w 297"/>
                    <a:gd name="T59" fmla="*/ 71 h 213"/>
                    <a:gd name="T60" fmla="*/ 273 w 297"/>
                    <a:gd name="T61" fmla="*/ 48 h 213"/>
                    <a:gd name="T62" fmla="*/ 266 w 297"/>
                    <a:gd name="T63" fmla="*/ 40 h 213"/>
                    <a:gd name="T64" fmla="*/ 235 w 297"/>
                    <a:gd name="T65" fmla="*/ 31 h 213"/>
                    <a:gd name="T66" fmla="*/ 230 w 297"/>
                    <a:gd name="T67" fmla="*/ 22 h 213"/>
                    <a:gd name="T68" fmla="*/ 236 w 297"/>
                    <a:gd name="T69" fmla="*/ 18 h 213"/>
                    <a:gd name="T70" fmla="*/ 263 w 297"/>
                    <a:gd name="T71" fmla="*/ 23 h 213"/>
                    <a:gd name="T72" fmla="*/ 290 w 297"/>
                    <a:gd name="T73" fmla="*/ 27 h 213"/>
                    <a:gd name="T74" fmla="*/ 297 w 297"/>
                    <a:gd name="T75" fmla="*/ 35 h 213"/>
                    <a:gd name="T76" fmla="*/ 291 w 297"/>
                    <a:gd name="T77" fmla="*/ 99 h 213"/>
                    <a:gd name="T78" fmla="*/ 280 w 297"/>
                    <a:gd name="T79" fmla="*/ 203 h 213"/>
                    <a:gd name="T80" fmla="*/ 279 w 297"/>
                    <a:gd name="T81" fmla="*/ 206 h 213"/>
                    <a:gd name="T82" fmla="*/ 273 w 297"/>
                    <a:gd name="T83" fmla="*/ 212 h 213"/>
                    <a:gd name="T84" fmla="*/ 267 w 297"/>
                    <a:gd name="T85" fmla="*/ 205 h 213"/>
                    <a:gd name="T86" fmla="*/ 248 w 297"/>
                    <a:gd name="T87" fmla="*/ 180 h 213"/>
                    <a:gd name="T88" fmla="*/ 189 w 297"/>
                    <a:gd name="T89" fmla="*/ 173 h 213"/>
                    <a:gd name="T90" fmla="*/ 82 w 297"/>
                    <a:gd name="T91" fmla="*/ 161 h 213"/>
                    <a:gd name="T92" fmla="*/ 34 w 297"/>
                    <a:gd name="T93" fmla="*/ 159 h 213"/>
                    <a:gd name="T94" fmla="*/ 19 w 297"/>
                    <a:gd name="T95" fmla="*/ 171 h 213"/>
                    <a:gd name="T96" fmla="*/ 15 w 297"/>
                    <a:gd name="T97" fmla="*/ 184 h 213"/>
                    <a:gd name="T98" fmla="*/ 6 w 297"/>
                    <a:gd name="T99" fmla="*/ 189 h 213"/>
                    <a:gd name="T100" fmla="*/ 2 w 297"/>
                    <a:gd name="T101" fmla="*/ 182 h 213"/>
                    <a:gd name="T102" fmla="*/ 8 w 297"/>
                    <a:gd name="T103" fmla="*/ 135 h 213"/>
                    <a:gd name="T104" fmla="*/ 14 w 297"/>
                    <a:gd name="T105" fmla="*/ 74 h 213"/>
                    <a:gd name="T106" fmla="*/ 21 w 297"/>
                    <a:gd name="T107" fmla="*/ 5 h 213"/>
                    <a:gd name="T108" fmla="*/ 24 w 297"/>
                    <a:gd name="T10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7" h="213">
                      <a:moveTo>
                        <a:pt x="24" y="0"/>
                      </a:moveTo>
                      <a:cubicBezTo>
                        <a:pt x="30" y="2"/>
                        <a:pt x="37" y="4"/>
                        <a:pt x="44" y="6"/>
                      </a:cubicBezTo>
                      <a:cubicBezTo>
                        <a:pt x="55" y="8"/>
                        <a:pt x="66" y="11"/>
                        <a:pt x="77" y="12"/>
                      </a:cubicBezTo>
                      <a:cubicBezTo>
                        <a:pt x="82" y="13"/>
                        <a:pt x="82" y="16"/>
                        <a:pt x="82" y="19"/>
                      </a:cubicBezTo>
                      <a:cubicBezTo>
                        <a:pt x="82" y="23"/>
                        <a:pt x="80" y="25"/>
                        <a:pt x="76" y="25"/>
                      </a:cubicBezTo>
                      <a:cubicBezTo>
                        <a:pt x="70" y="24"/>
                        <a:pt x="63" y="24"/>
                        <a:pt x="56" y="23"/>
                      </a:cubicBezTo>
                      <a:cubicBezTo>
                        <a:pt x="45" y="22"/>
                        <a:pt x="45" y="23"/>
                        <a:pt x="41" y="33"/>
                      </a:cubicBezTo>
                      <a:cubicBezTo>
                        <a:pt x="36" y="43"/>
                        <a:pt x="34" y="55"/>
                        <a:pt x="32" y="66"/>
                      </a:cubicBezTo>
                      <a:cubicBezTo>
                        <a:pt x="30" y="82"/>
                        <a:pt x="29" y="98"/>
                        <a:pt x="29" y="114"/>
                      </a:cubicBezTo>
                      <a:cubicBezTo>
                        <a:pt x="29" y="118"/>
                        <a:pt x="30" y="121"/>
                        <a:pt x="35" y="121"/>
                      </a:cubicBezTo>
                      <a:cubicBezTo>
                        <a:pt x="66" y="124"/>
                        <a:pt x="98" y="128"/>
                        <a:pt x="129" y="132"/>
                      </a:cubicBezTo>
                      <a:cubicBezTo>
                        <a:pt x="134" y="133"/>
                        <a:pt x="134" y="129"/>
                        <a:pt x="135" y="126"/>
                      </a:cubicBezTo>
                      <a:cubicBezTo>
                        <a:pt x="137" y="115"/>
                        <a:pt x="138" y="103"/>
                        <a:pt x="139" y="92"/>
                      </a:cubicBezTo>
                      <a:cubicBezTo>
                        <a:pt x="140" y="84"/>
                        <a:pt x="141" y="75"/>
                        <a:pt x="141" y="66"/>
                      </a:cubicBezTo>
                      <a:cubicBezTo>
                        <a:pt x="141" y="56"/>
                        <a:pt x="138" y="53"/>
                        <a:pt x="128" y="51"/>
                      </a:cubicBezTo>
                      <a:cubicBezTo>
                        <a:pt x="123" y="50"/>
                        <a:pt x="118" y="49"/>
                        <a:pt x="113" y="49"/>
                      </a:cubicBezTo>
                      <a:cubicBezTo>
                        <a:pt x="110" y="48"/>
                        <a:pt x="107" y="48"/>
                        <a:pt x="108" y="44"/>
                      </a:cubicBezTo>
                      <a:cubicBezTo>
                        <a:pt x="109" y="38"/>
                        <a:pt x="110" y="36"/>
                        <a:pt x="115" y="37"/>
                      </a:cubicBezTo>
                      <a:cubicBezTo>
                        <a:pt x="126" y="38"/>
                        <a:pt x="138" y="40"/>
                        <a:pt x="150" y="41"/>
                      </a:cubicBezTo>
                      <a:cubicBezTo>
                        <a:pt x="164" y="42"/>
                        <a:pt x="179" y="44"/>
                        <a:pt x="193" y="45"/>
                      </a:cubicBezTo>
                      <a:cubicBezTo>
                        <a:pt x="198" y="45"/>
                        <a:pt x="200" y="46"/>
                        <a:pt x="200" y="51"/>
                      </a:cubicBezTo>
                      <a:cubicBezTo>
                        <a:pt x="199" y="56"/>
                        <a:pt x="198" y="57"/>
                        <a:pt x="193" y="57"/>
                      </a:cubicBezTo>
                      <a:cubicBezTo>
                        <a:pt x="187" y="56"/>
                        <a:pt x="182" y="56"/>
                        <a:pt x="176" y="56"/>
                      </a:cubicBezTo>
                      <a:cubicBezTo>
                        <a:pt x="166" y="57"/>
                        <a:pt x="164" y="59"/>
                        <a:pt x="161" y="68"/>
                      </a:cubicBezTo>
                      <a:cubicBezTo>
                        <a:pt x="158" y="77"/>
                        <a:pt x="157" y="86"/>
                        <a:pt x="156" y="95"/>
                      </a:cubicBezTo>
                      <a:cubicBezTo>
                        <a:pt x="155" y="106"/>
                        <a:pt x="154" y="117"/>
                        <a:pt x="154" y="128"/>
                      </a:cubicBezTo>
                      <a:cubicBezTo>
                        <a:pt x="153" y="133"/>
                        <a:pt x="155" y="134"/>
                        <a:pt x="160" y="135"/>
                      </a:cubicBezTo>
                      <a:cubicBezTo>
                        <a:pt x="192" y="138"/>
                        <a:pt x="224" y="141"/>
                        <a:pt x="256" y="144"/>
                      </a:cubicBezTo>
                      <a:cubicBezTo>
                        <a:pt x="266" y="145"/>
                        <a:pt x="266" y="145"/>
                        <a:pt x="267" y="136"/>
                      </a:cubicBezTo>
                      <a:cubicBezTo>
                        <a:pt x="271" y="114"/>
                        <a:pt x="273" y="93"/>
                        <a:pt x="275" y="71"/>
                      </a:cubicBezTo>
                      <a:cubicBezTo>
                        <a:pt x="276" y="63"/>
                        <a:pt x="274" y="56"/>
                        <a:pt x="273" y="48"/>
                      </a:cubicBezTo>
                      <a:cubicBezTo>
                        <a:pt x="272" y="44"/>
                        <a:pt x="270" y="41"/>
                        <a:pt x="266" y="40"/>
                      </a:cubicBezTo>
                      <a:cubicBezTo>
                        <a:pt x="256" y="37"/>
                        <a:pt x="246" y="33"/>
                        <a:pt x="235" y="31"/>
                      </a:cubicBezTo>
                      <a:cubicBezTo>
                        <a:pt x="230" y="29"/>
                        <a:pt x="229" y="26"/>
                        <a:pt x="230" y="22"/>
                      </a:cubicBezTo>
                      <a:cubicBezTo>
                        <a:pt x="231" y="18"/>
                        <a:pt x="232" y="17"/>
                        <a:pt x="236" y="18"/>
                      </a:cubicBezTo>
                      <a:cubicBezTo>
                        <a:pt x="245" y="20"/>
                        <a:pt x="254" y="21"/>
                        <a:pt x="263" y="23"/>
                      </a:cubicBezTo>
                      <a:cubicBezTo>
                        <a:pt x="272" y="25"/>
                        <a:pt x="281" y="27"/>
                        <a:pt x="290" y="27"/>
                      </a:cubicBezTo>
                      <a:cubicBezTo>
                        <a:pt x="297" y="28"/>
                        <a:pt x="297" y="28"/>
                        <a:pt x="297" y="35"/>
                      </a:cubicBezTo>
                      <a:cubicBezTo>
                        <a:pt x="296" y="57"/>
                        <a:pt x="294" y="78"/>
                        <a:pt x="291" y="99"/>
                      </a:cubicBezTo>
                      <a:cubicBezTo>
                        <a:pt x="286" y="134"/>
                        <a:pt x="282" y="168"/>
                        <a:pt x="280" y="203"/>
                      </a:cubicBezTo>
                      <a:cubicBezTo>
                        <a:pt x="279" y="204"/>
                        <a:pt x="279" y="205"/>
                        <a:pt x="279" y="206"/>
                      </a:cubicBezTo>
                      <a:cubicBezTo>
                        <a:pt x="280" y="211"/>
                        <a:pt x="278" y="213"/>
                        <a:pt x="273" y="212"/>
                      </a:cubicBezTo>
                      <a:cubicBezTo>
                        <a:pt x="267" y="212"/>
                        <a:pt x="266" y="211"/>
                        <a:pt x="267" y="205"/>
                      </a:cubicBezTo>
                      <a:cubicBezTo>
                        <a:pt x="268" y="186"/>
                        <a:pt x="267" y="184"/>
                        <a:pt x="248" y="180"/>
                      </a:cubicBezTo>
                      <a:cubicBezTo>
                        <a:pt x="228" y="176"/>
                        <a:pt x="209" y="175"/>
                        <a:pt x="189" y="173"/>
                      </a:cubicBezTo>
                      <a:cubicBezTo>
                        <a:pt x="153" y="169"/>
                        <a:pt x="118" y="165"/>
                        <a:pt x="82" y="161"/>
                      </a:cubicBezTo>
                      <a:cubicBezTo>
                        <a:pt x="66" y="160"/>
                        <a:pt x="50" y="158"/>
                        <a:pt x="34" y="159"/>
                      </a:cubicBezTo>
                      <a:cubicBezTo>
                        <a:pt x="24" y="159"/>
                        <a:pt x="21" y="161"/>
                        <a:pt x="19" y="171"/>
                      </a:cubicBezTo>
                      <a:cubicBezTo>
                        <a:pt x="17" y="175"/>
                        <a:pt x="17" y="180"/>
                        <a:pt x="15" y="184"/>
                      </a:cubicBezTo>
                      <a:cubicBezTo>
                        <a:pt x="14" y="190"/>
                        <a:pt x="13" y="190"/>
                        <a:pt x="6" y="189"/>
                      </a:cubicBezTo>
                      <a:cubicBezTo>
                        <a:pt x="0" y="188"/>
                        <a:pt x="1" y="185"/>
                        <a:pt x="2" y="182"/>
                      </a:cubicBezTo>
                      <a:cubicBezTo>
                        <a:pt x="4" y="166"/>
                        <a:pt x="6" y="151"/>
                        <a:pt x="8" y="135"/>
                      </a:cubicBezTo>
                      <a:cubicBezTo>
                        <a:pt x="10" y="115"/>
                        <a:pt x="12" y="94"/>
                        <a:pt x="14" y="74"/>
                      </a:cubicBezTo>
                      <a:cubicBezTo>
                        <a:pt x="16" y="51"/>
                        <a:pt x="17" y="28"/>
                        <a:pt x="21" y="5"/>
                      </a:cubicBezTo>
                      <a:cubicBezTo>
                        <a:pt x="22" y="4"/>
                        <a:pt x="22" y="2"/>
                        <a:pt x="24"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6" name="Freeform 22">
                  <a:extLst>
                    <a:ext uri="{FF2B5EF4-FFF2-40B4-BE49-F238E27FC236}">
                      <a16:creationId xmlns:a16="http://schemas.microsoft.com/office/drawing/2014/main" id="{FFFF74FD-0CD9-4B6C-A54B-62071E2489AB}"/>
                    </a:ext>
                  </a:extLst>
                </p:cNvPr>
                <p:cNvSpPr>
                  <a:spLocks/>
                </p:cNvSpPr>
                <p:nvPr/>
              </p:nvSpPr>
              <p:spPr bwMode="auto">
                <a:xfrm>
                  <a:off x="7215188" y="3368675"/>
                  <a:ext cx="127000" cy="155575"/>
                </a:xfrm>
                <a:custGeom>
                  <a:avLst/>
                  <a:gdLst>
                    <a:gd name="T0" fmla="*/ 92 w 264"/>
                    <a:gd name="T1" fmla="*/ 0 h 322"/>
                    <a:gd name="T2" fmla="*/ 116 w 264"/>
                    <a:gd name="T3" fmla="*/ 8 h 322"/>
                    <a:gd name="T4" fmla="*/ 237 w 264"/>
                    <a:gd name="T5" fmla="*/ 48 h 322"/>
                    <a:gd name="T6" fmla="*/ 264 w 264"/>
                    <a:gd name="T7" fmla="*/ 59 h 322"/>
                    <a:gd name="T8" fmla="*/ 259 w 264"/>
                    <a:gd name="T9" fmla="*/ 70 h 322"/>
                    <a:gd name="T10" fmla="*/ 241 w 264"/>
                    <a:gd name="T11" fmla="*/ 109 h 322"/>
                    <a:gd name="T12" fmla="*/ 229 w 264"/>
                    <a:gd name="T13" fmla="*/ 111 h 322"/>
                    <a:gd name="T14" fmla="*/ 229 w 264"/>
                    <a:gd name="T15" fmla="*/ 107 h 322"/>
                    <a:gd name="T16" fmla="*/ 235 w 264"/>
                    <a:gd name="T17" fmla="*/ 84 h 322"/>
                    <a:gd name="T18" fmla="*/ 231 w 264"/>
                    <a:gd name="T19" fmla="*/ 72 h 322"/>
                    <a:gd name="T20" fmla="*/ 202 w 264"/>
                    <a:gd name="T21" fmla="*/ 56 h 322"/>
                    <a:gd name="T22" fmla="*/ 153 w 264"/>
                    <a:gd name="T23" fmla="*/ 41 h 322"/>
                    <a:gd name="T24" fmla="*/ 143 w 264"/>
                    <a:gd name="T25" fmla="*/ 46 h 322"/>
                    <a:gd name="T26" fmla="*/ 114 w 264"/>
                    <a:gd name="T27" fmla="*/ 132 h 322"/>
                    <a:gd name="T28" fmla="*/ 118 w 264"/>
                    <a:gd name="T29" fmla="*/ 142 h 322"/>
                    <a:gd name="T30" fmla="*/ 173 w 264"/>
                    <a:gd name="T31" fmla="*/ 160 h 322"/>
                    <a:gd name="T32" fmla="*/ 192 w 264"/>
                    <a:gd name="T33" fmla="*/ 151 h 322"/>
                    <a:gd name="T34" fmla="*/ 198 w 264"/>
                    <a:gd name="T35" fmla="*/ 137 h 322"/>
                    <a:gd name="T36" fmla="*/ 205 w 264"/>
                    <a:gd name="T37" fmla="*/ 134 h 322"/>
                    <a:gd name="T38" fmla="*/ 209 w 264"/>
                    <a:gd name="T39" fmla="*/ 141 h 322"/>
                    <a:gd name="T40" fmla="*/ 208 w 264"/>
                    <a:gd name="T41" fmla="*/ 145 h 322"/>
                    <a:gd name="T42" fmla="*/ 184 w 264"/>
                    <a:gd name="T43" fmla="*/ 216 h 322"/>
                    <a:gd name="T44" fmla="*/ 172 w 264"/>
                    <a:gd name="T45" fmla="*/ 220 h 322"/>
                    <a:gd name="T46" fmla="*/ 171 w 264"/>
                    <a:gd name="T47" fmla="*/ 214 h 322"/>
                    <a:gd name="T48" fmla="*/ 176 w 264"/>
                    <a:gd name="T49" fmla="*/ 197 h 322"/>
                    <a:gd name="T50" fmla="*/ 168 w 264"/>
                    <a:gd name="T51" fmla="*/ 180 h 322"/>
                    <a:gd name="T52" fmla="*/ 110 w 264"/>
                    <a:gd name="T53" fmla="*/ 159 h 322"/>
                    <a:gd name="T54" fmla="*/ 103 w 264"/>
                    <a:gd name="T55" fmla="*/ 164 h 322"/>
                    <a:gd name="T56" fmla="*/ 79 w 264"/>
                    <a:gd name="T57" fmla="*/ 235 h 322"/>
                    <a:gd name="T58" fmla="*/ 71 w 264"/>
                    <a:gd name="T59" fmla="*/ 259 h 322"/>
                    <a:gd name="T60" fmla="*/ 75 w 264"/>
                    <a:gd name="T61" fmla="*/ 267 h 322"/>
                    <a:gd name="T62" fmla="*/ 148 w 264"/>
                    <a:gd name="T63" fmla="*/ 292 h 322"/>
                    <a:gd name="T64" fmla="*/ 150 w 264"/>
                    <a:gd name="T65" fmla="*/ 292 h 322"/>
                    <a:gd name="T66" fmla="*/ 177 w 264"/>
                    <a:gd name="T67" fmla="*/ 280 h 322"/>
                    <a:gd name="T68" fmla="*/ 189 w 264"/>
                    <a:gd name="T69" fmla="*/ 260 h 322"/>
                    <a:gd name="T70" fmla="*/ 201 w 264"/>
                    <a:gd name="T71" fmla="*/ 259 h 322"/>
                    <a:gd name="T72" fmla="*/ 200 w 264"/>
                    <a:gd name="T73" fmla="*/ 265 h 322"/>
                    <a:gd name="T74" fmla="*/ 187 w 264"/>
                    <a:gd name="T75" fmla="*/ 295 h 322"/>
                    <a:gd name="T76" fmla="*/ 182 w 264"/>
                    <a:gd name="T77" fmla="*/ 307 h 322"/>
                    <a:gd name="T78" fmla="*/ 177 w 264"/>
                    <a:gd name="T79" fmla="*/ 320 h 322"/>
                    <a:gd name="T80" fmla="*/ 162 w 264"/>
                    <a:gd name="T81" fmla="*/ 317 h 322"/>
                    <a:gd name="T82" fmla="*/ 102 w 264"/>
                    <a:gd name="T83" fmla="*/ 297 h 322"/>
                    <a:gd name="T84" fmla="*/ 9 w 264"/>
                    <a:gd name="T85" fmla="*/ 266 h 322"/>
                    <a:gd name="T86" fmla="*/ 4 w 264"/>
                    <a:gd name="T87" fmla="*/ 254 h 322"/>
                    <a:gd name="T88" fmla="*/ 8 w 264"/>
                    <a:gd name="T89" fmla="*/ 252 h 322"/>
                    <a:gd name="T90" fmla="*/ 21 w 264"/>
                    <a:gd name="T91" fmla="*/ 255 h 322"/>
                    <a:gd name="T92" fmla="*/ 35 w 264"/>
                    <a:gd name="T93" fmla="*/ 250 h 322"/>
                    <a:gd name="T94" fmla="*/ 42 w 264"/>
                    <a:gd name="T95" fmla="*/ 234 h 322"/>
                    <a:gd name="T96" fmla="*/ 87 w 264"/>
                    <a:gd name="T97" fmla="*/ 102 h 322"/>
                    <a:gd name="T98" fmla="*/ 106 w 264"/>
                    <a:gd name="T99" fmla="*/ 40 h 322"/>
                    <a:gd name="T100" fmla="*/ 108 w 264"/>
                    <a:gd name="T101" fmla="*/ 33 h 322"/>
                    <a:gd name="T102" fmla="*/ 101 w 264"/>
                    <a:gd name="T103" fmla="*/ 20 h 322"/>
                    <a:gd name="T104" fmla="*/ 85 w 264"/>
                    <a:gd name="T105" fmla="*/ 11 h 322"/>
                    <a:gd name="T106" fmla="*/ 92 w 264"/>
                    <a:gd name="T10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4" h="322">
                      <a:moveTo>
                        <a:pt x="92" y="0"/>
                      </a:moveTo>
                      <a:cubicBezTo>
                        <a:pt x="100" y="2"/>
                        <a:pt x="108" y="5"/>
                        <a:pt x="116" y="8"/>
                      </a:cubicBezTo>
                      <a:cubicBezTo>
                        <a:pt x="155" y="24"/>
                        <a:pt x="197" y="35"/>
                        <a:pt x="237" y="48"/>
                      </a:cubicBezTo>
                      <a:cubicBezTo>
                        <a:pt x="246" y="52"/>
                        <a:pt x="256" y="55"/>
                        <a:pt x="264" y="59"/>
                      </a:cubicBezTo>
                      <a:cubicBezTo>
                        <a:pt x="264" y="64"/>
                        <a:pt x="261" y="67"/>
                        <a:pt x="259" y="70"/>
                      </a:cubicBezTo>
                      <a:cubicBezTo>
                        <a:pt x="252" y="83"/>
                        <a:pt x="246" y="96"/>
                        <a:pt x="241" y="109"/>
                      </a:cubicBezTo>
                      <a:cubicBezTo>
                        <a:pt x="239" y="115"/>
                        <a:pt x="232" y="116"/>
                        <a:pt x="229" y="111"/>
                      </a:cubicBezTo>
                      <a:cubicBezTo>
                        <a:pt x="227" y="110"/>
                        <a:pt x="228" y="108"/>
                        <a:pt x="229" y="107"/>
                      </a:cubicBezTo>
                      <a:cubicBezTo>
                        <a:pt x="231" y="99"/>
                        <a:pt x="233" y="91"/>
                        <a:pt x="235" y="84"/>
                      </a:cubicBezTo>
                      <a:cubicBezTo>
                        <a:pt x="237" y="79"/>
                        <a:pt x="236" y="75"/>
                        <a:pt x="231" y="72"/>
                      </a:cubicBezTo>
                      <a:cubicBezTo>
                        <a:pt x="222" y="66"/>
                        <a:pt x="212" y="61"/>
                        <a:pt x="202" y="56"/>
                      </a:cubicBezTo>
                      <a:cubicBezTo>
                        <a:pt x="186" y="50"/>
                        <a:pt x="169" y="46"/>
                        <a:pt x="153" y="41"/>
                      </a:cubicBezTo>
                      <a:cubicBezTo>
                        <a:pt x="146" y="39"/>
                        <a:pt x="146" y="40"/>
                        <a:pt x="143" y="46"/>
                      </a:cubicBezTo>
                      <a:cubicBezTo>
                        <a:pt x="133" y="75"/>
                        <a:pt x="124" y="104"/>
                        <a:pt x="114" y="132"/>
                      </a:cubicBezTo>
                      <a:cubicBezTo>
                        <a:pt x="111" y="139"/>
                        <a:pt x="111" y="139"/>
                        <a:pt x="118" y="142"/>
                      </a:cubicBezTo>
                      <a:cubicBezTo>
                        <a:pt x="136" y="150"/>
                        <a:pt x="155" y="156"/>
                        <a:pt x="173" y="160"/>
                      </a:cubicBezTo>
                      <a:cubicBezTo>
                        <a:pt x="185" y="163"/>
                        <a:pt x="188" y="161"/>
                        <a:pt x="192" y="151"/>
                      </a:cubicBezTo>
                      <a:cubicBezTo>
                        <a:pt x="194" y="146"/>
                        <a:pt x="196" y="141"/>
                        <a:pt x="198" y="137"/>
                      </a:cubicBezTo>
                      <a:cubicBezTo>
                        <a:pt x="199" y="132"/>
                        <a:pt x="201" y="133"/>
                        <a:pt x="205" y="134"/>
                      </a:cubicBezTo>
                      <a:cubicBezTo>
                        <a:pt x="208" y="135"/>
                        <a:pt x="211" y="136"/>
                        <a:pt x="209" y="141"/>
                      </a:cubicBezTo>
                      <a:cubicBezTo>
                        <a:pt x="209" y="142"/>
                        <a:pt x="208" y="143"/>
                        <a:pt x="208" y="145"/>
                      </a:cubicBezTo>
                      <a:cubicBezTo>
                        <a:pt x="199" y="168"/>
                        <a:pt x="191" y="192"/>
                        <a:pt x="184" y="216"/>
                      </a:cubicBezTo>
                      <a:cubicBezTo>
                        <a:pt x="182" y="222"/>
                        <a:pt x="177" y="224"/>
                        <a:pt x="172" y="220"/>
                      </a:cubicBezTo>
                      <a:cubicBezTo>
                        <a:pt x="170" y="218"/>
                        <a:pt x="171" y="216"/>
                        <a:pt x="171" y="214"/>
                      </a:cubicBezTo>
                      <a:cubicBezTo>
                        <a:pt x="173" y="208"/>
                        <a:pt x="175" y="203"/>
                        <a:pt x="176" y="197"/>
                      </a:cubicBezTo>
                      <a:cubicBezTo>
                        <a:pt x="178" y="188"/>
                        <a:pt x="176" y="184"/>
                        <a:pt x="168" y="180"/>
                      </a:cubicBezTo>
                      <a:cubicBezTo>
                        <a:pt x="150" y="171"/>
                        <a:pt x="130" y="165"/>
                        <a:pt x="110" y="159"/>
                      </a:cubicBezTo>
                      <a:cubicBezTo>
                        <a:pt x="105" y="158"/>
                        <a:pt x="104" y="160"/>
                        <a:pt x="103" y="164"/>
                      </a:cubicBezTo>
                      <a:cubicBezTo>
                        <a:pt x="95" y="188"/>
                        <a:pt x="87" y="211"/>
                        <a:pt x="79" y="235"/>
                      </a:cubicBezTo>
                      <a:cubicBezTo>
                        <a:pt x="77" y="243"/>
                        <a:pt x="74" y="251"/>
                        <a:pt x="71" y="259"/>
                      </a:cubicBezTo>
                      <a:cubicBezTo>
                        <a:pt x="70" y="263"/>
                        <a:pt x="71" y="265"/>
                        <a:pt x="75" y="267"/>
                      </a:cubicBezTo>
                      <a:cubicBezTo>
                        <a:pt x="99" y="277"/>
                        <a:pt x="123" y="286"/>
                        <a:pt x="148" y="292"/>
                      </a:cubicBezTo>
                      <a:cubicBezTo>
                        <a:pt x="149" y="292"/>
                        <a:pt x="150" y="292"/>
                        <a:pt x="150" y="292"/>
                      </a:cubicBezTo>
                      <a:cubicBezTo>
                        <a:pt x="168" y="295"/>
                        <a:pt x="168" y="295"/>
                        <a:pt x="177" y="280"/>
                      </a:cubicBezTo>
                      <a:cubicBezTo>
                        <a:pt x="181" y="273"/>
                        <a:pt x="185" y="267"/>
                        <a:pt x="189" y="260"/>
                      </a:cubicBezTo>
                      <a:cubicBezTo>
                        <a:pt x="191" y="256"/>
                        <a:pt x="199" y="256"/>
                        <a:pt x="201" y="259"/>
                      </a:cubicBezTo>
                      <a:cubicBezTo>
                        <a:pt x="202" y="261"/>
                        <a:pt x="201" y="263"/>
                        <a:pt x="200" y="265"/>
                      </a:cubicBezTo>
                      <a:cubicBezTo>
                        <a:pt x="196" y="275"/>
                        <a:pt x="191" y="285"/>
                        <a:pt x="187" y="295"/>
                      </a:cubicBezTo>
                      <a:cubicBezTo>
                        <a:pt x="185" y="299"/>
                        <a:pt x="184" y="303"/>
                        <a:pt x="182" y="307"/>
                      </a:cubicBezTo>
                      <a:cubicBezTo>
                        <a:pt x="180" y="311"/>
                        <a:pt x="180" y="317"/>
                        <a:pt x="177" y="320"/>
                      </a:cubicBezTo>
                      <a:cubicBezTo>
                        <a:pt x="172" y="322"/>
                        <a:pt x="167" y="318"/>
                        <a:pt x="162" y="317"/>
                      </a:cubicBezTo>
                      <a:cubicBezTo>
                        <a:pt x="142" y="312"/>
                        <a:pt x="122" y="304"/>
                        <a:pt x="102" y="297"/>
                      </a:cubicBezTo>
                      <a:cubicBezTo>
                        <a:pt x="71" y="286"/>
                        <a:pt x="41" y="275"/>
                        <a:pt x="9" y="266"/>
                      </a:cubicBezTo>
                      <a:cubicBezTo>
                        <a:pt x="1" y="263"/>
                        <a:pt x="0" y="261"/>
                        <a:pt x="4" y="254"/>
                      </a:cubicBezTo>
                      <a:cubicBezTo>
                        <a:pt x="5" y="252"/>
                        <a:pt x="6" y="251"/>
                        <a:pt x="8" y="252"/>
                      </a:cubicBezTo>
                      <a:cubicBezTo>
                        <a:pt x="13" y="253"/>
                        <a:pt x="17" y="254"/>
                        <a:pt x="21" y="255"/>
                      </a:cubicBezTo>
                      <a:cubicBezTo>
                        <a:pt x="27" y="257"/>
                        <a:pt x="31" y="255"/>
                        <a:pt x="35" y="250"/>
                      </a:cubicBezTo>
                      <a:cubicBezTo>
                        <a:pt x="38" y="245"/>
                        <a:pt x="40" y="239"/>
                        <a:pt x="42" y="234"/>
                      </a:cubicBezTo>
                      <a:cubicBezTo>
                        <a:pt x="58" y="190"/>
                        <a:pt x="72" y="146"/>
                        <a:pt x="87" y="102"/>
                      </a:cubicBezTo>
                      <a:cubicBezTo>
                        <a:pt x="94" y="81"/>
                        <a:pt x="101" y="61"/>
                        <a:pt x="106" y="40"/>
                      </a:cubicBezTo>
                      <a:cubicBezTo>
                        <a:pt x="107" y="37"/>
                        <a:pt x="107" y="35"/>
                        <a:pt x="108" y="33"/>
                      </a:cubicBezTo>
                      <a:cubicBezTo>
                        <a:pt x="109" y="27"/>
                        <a:pt x="107" y="22"/>
                        <a:pt x="101" y="20"/>
                      </a:cubicBezTo>
                      <a:cubicBezTo>
                        <a:pt x="96" y="17"/>
                        <a:pt x="91" y="14"/>
                        <a:pt x="85" y="11"/>
                      </a:cubicBezTo>
                      <a:cubicBezTo>
                        <a:pt x="81" y="2"/>
                        <a:pt x="82" y="0"/>
                        <a:pt x="92"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7" name="Freeform 23">
                  <a:extLst>
                    <a:ext uri="{FF2B5EF4-FFF2-40B4-BE49-F238E27FC236}">
                      <a16:creationId xmlns:a16="http://schemas.microsoft.com/office/drawing/2014/main" id="{5E959213-C72B-4210-888C-C8086FF295C0}"/>
                    </a:ext>
                  </a:extLst>
                </p:cNvPr>
                <p:cNvSpPr>
                  <a:spLocks/>
                </p:cNvSpPr>
                <p:nvPr/>
              </p:nvSpPr>
              <p:spPr bwMode="auto">
                <a:xfrm>
                  <a:off x="7945438" y="2046288"/>
                  <a:ext cx="158750" cy="160338"/>
                </a:xfrm>
                <a:custGeom>
                  <a:avLst/>
                  <a:gdLst>
                    <a:gd name="T0" fmla="*/ 197 w 328"/>
                    <a:gd name="T1" fmla="*/ 75 h 334"/>
                    <a:gd name="T2" fmla="*/ 182 w 328"/>
                    <a:gd name="T3" fmla="*/ 63 h 334"/>
                    <a:gd name="T4" fmla="*/ 163 w 328"/>
                    <a:gd name="T5" fmla="*/ 65 h 334"/>
                    <a:gd name="T6" fmla="*/ 127 w 328"/>
                    <a:gd name="T7" fmla="*/ 106 h 334"/>
                    <a:gd name="T8" fmla="*/ 64 w 328"/>
                    <a:gd name="T9" fmla="*/ 182 h 334"/>
                    <a:gd name="T10" fmla="*/ 47 w 328"/>
                    <a:gd name="T11" fmla="*/ 205 h 334"/>
                    <a:gd name="T12" fmla="*/ 46 w 328"/>
                    <a:gd name="T13" fmla="*/ 259 h 334"/>
                    <a:gd name="T14" fmla="*/ 109 w 328"/>
                    <a:gd name="T15" fmla="*/ 306 h 334"/>
                    <a:gd name="T16" fmla="*/ 150 w 328"/>
                    <a:gd name="T17" fmla="*/ 296 h 334"/>
                    <a:gd name="T18" fmla="*/ 177 w 328"/>
                    <a:gd name="T19" fmla="*/ 271 h 334"/>
                    <a:gd name="T20" fmla="*/ 260 w 328"/>
                    <a:gd name="T21" fmla="*/ 170 h 334"/>
                    <a:gd name="T22" fmla="*/ 271 w 328"/>
                    <a:gd name="T23" fmla="*/ 154 h 334"/>
                    <a:gd name="T24" fmla="*/ 270 w 328"/>
                    <a:gd name="T25" fmla="*/ 137 h 334"/>
                    <a:gd name="T26" fmla="*/ 258 w 328"/>
                    <a:gd name="T27" fmla="*/ 126 h 334"/>
                    <a:gd name="T28" fmla="*/ 259 w 328"/>
                    <a:gd name="T29" fmla="*/ 117 h 334"/>
                    <a:gd name="T30" fmla="*/ 267 w 328"/>
                    <a:gd name="T31" fmla="*/ 116 h 334"/>
                    <a:gd name="T32" fmla="*/ 325 w 328"/>
                    <a:gd name="T33" fmla="*/ 164 h 334"/>
                    <a:gd name="T34" fmla="*/ 325 w 328"/>
                    <a:gd name="T35" fmla="*/ 171 h 334"/>
                    <a:gd name="T36" fmla="*/ 317 w 328"/>
                    <a:gd name="T37" fmla="*/ 174 h 334"/>
                    <a:gd name="T38" fmla="*/ 308 w 328"/>
                    <a:gd name="T39" fmla="*/ 167 h 334"/>
                    <a:gd name="T40" fmla="*/ 287 w 328"/>
                    <a:gd name="T41" fmla="*/ 169 h 334"/>
                    <a:gd name="T42" fmla="*/ 263 w 328"/>
                    <a:gd name="T43" fmla="*/ 194 h 334"/>
                    <a:gd name="T44" fmla="*/ 191 w 328"/>
                    <a:gd name="T45" fmla="*/ 280 h 334"/>
                    <a:gd name="T46" fmla="*/ 168 w 328"/>
                    <a:gd name="T47" fmla="*/ 305 h 334"/>
                    <a:gd name="T48" fmla="*/ 79 w 328"/>
                    <a:gd name="T49" fmla="*/ 320 h 334"/>
                    <a:gd name="T50" fmla="*/ 13 w 328"/>
                    <a:gd name="T51" fmla="*/ 260 h 334"/>
                    <a:gd name="T52" fmla="*/ 15 w 328"/>
                    <a:gd name="T53" fmla="*/ 190 h 334"/>
                    <a:gd name="T54" fmla="*/ 56 w 328"/>
                    <a:gd name="T55" fmla="*/ 139 h 334"/>
                    <a:gd name="T56" fmla="*/ 128 w 328"/>
                    <a:gd name="T57" fmla="*/ 50 h 334"/>
                    <a:gd name="T58" fmla="*/ 137 w 328"/>
                    <a:gd name="T59" fmla="*/ 39 h 334"/>
                    <a:gd name="T60" fmla="*/ 136 w 328"/>
                    <a:gd name="T61" fmla="*/ 25 h 334"/>
                    <a:gd name="T62" fmla="*/ 123 w 328"/>
                    <a:gd name="T63" fmla="*/ 14 h 334"/>
                    <a:gd name="T64" fmla="*/ 124 w 328"/>
                    <a:gd name="T65" fmla="*/ 5 h 334"/>
                    <a:gd name="T66" fmla="*/ 131 w 328"/>
                    <a:gd name="T67" fmla="*/ 3 h 334"/>
                    <a:gd name="T68" fmla="*/ 147 w 328"/>
                    <a:gd name="T69" fmla="*/ 17 h 334"/>
                    <a:gd name="T70" fmla="*/ 199 w 328"/>
                    <a:gd name="T71" fmla="*/ 60 h 334"/>
                    <a:gd name="T72" fmla="*/ 200 w 328"/>
                    <a:gd name="T73" fmla="*/ 72 h 334"/>
                    <a:gd name="T74" fmla="*/ 197 w 328"/>
                    <a:gd name="T75" fmla="*/ 7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334">
                      <a:moveTo>
                        <a:pt x="197" y="75"/>
                      </a:moveTo>
                      <a:cubicBezTo>
                        <a:pt x="192" y="70"/>
                        <a:pt x="187" y="66"/>
                        <a:pt x="182" y="63"/>
                      </a:cubicBezTo>
                      <a:cubicBezTo>
                        <a:pt x="173" y="58"/>
                        <a:pt x="170" y="58"/>
                        <a:pt x="163" y="65"/>
                      </a:cubicBezTo>
                      <a:cubicBezTo>
                        <a:pt x="150" y="77"/>
                        <a:pt x="138" y="92"/>
                        <a:pt x="127" y="106"/>
                      </a:cubicBezTo>
                      <a:cubicBezTo>
                        <a:pt x="106" y="131"/>
                        <a:pt x="84" y="157"/>
                        <a:pt x="64" y="182"/>
                      </a:cubicBezTo>
                      <a:cubicBezTo>
                        <a:pt x="58" y="189"/>
                        <a:pt x="53" y="197"/>
                        <a:pt x="47" y="205"/>
                      </a:cubicBezTo>
                      <a:cubicBezTo>
                        <a:pt x="35" y="223"/>
                        <a:pt x="35" y="242"/>
                        <a:pt x="46" y="259"/>
                      </a:cubicBezTo>
                      <a:cubicBezTo>
                        <a:pt x="61" y="283"/>
                        <a:pt x="82" y="299"/>
                        <a:pt x="109" y="306"/>
                      </a:cubicBezTo>
                      <a:cubicBezTo>
                        <a:pt x="124" y="310"/>
                        <a:pt x="138" y="305"/>
                        <a:pt x="150" y="296"/>
                      </a:cubicBezTo>
                      <a:cubicBezTo>
                        <a:pt x="160" y="289"/>
                        <a:pt x="169" y="280"/>
                        <a:pt x="177" y="271"/>
                      </a:cubicBezTo>
                      <a:cubicBezTo>
                        <a:pt x="205" y="238"/>
                        <a:pt x="233" y="204"/>
                        <a:pt x="260" y="170"/>
                      </a:cubicBezTo>
                      <a:cubicBezTo>
                        <a:pt x="264" y="165"/>
                        <a:pt x="268" y="160"/>
                        <a:pt x="271" y="154"/>
                      </a:cubicBezTo>
                      <a:cubicBezTo>
                        <a:pt x="276" y="147"/>
                        <a:pt x="275" y="143"/>
                        <a:pt x="270" y="137"/>
                      </a:cubicBezTo>
                      <a:cubicBezTo>
                        <a:pt x="266" y="133"/>
                        <a:pt x="262" y="129"/>
                        <a:pt x="258" y="126"/>
                      </a:cubicBezTo>
                      <a:cubicBezTo>
                        <a:pt x="253" y="122"/>
                        <a:pt x="257" y="120"/>
                        <a:pt x="259" y="117"/>
                      </a:cubicBezTo>
                      <a:cubicBezTo>
                        <a:pt x="261" y="114"/>
                        <a:pt x="263" y="113"/>
                        <a:pt x="267" y="116"/>
                      </a:cubicBezTo>
                      <a:cubicBezTo>
                        <a:pt x="285" y="133"/>
                        <a:pt x="304" y="149"/>
                        <a:pt x="325" y="164"/>
                      </a:cubicBezTo>
                      <a:cubicBezTo>
                        <a:pt x="328" y="166"/>
                        <a:pt x="328" y="169"/>
                        <a:pt x="325" y="171"/>
                      </a:cubicBezTo>
                      <a:cubicBezTo>
                        <a:pt x="323" y="173"/>
                        <a:pt x="322" y="179"/>
                        <a:pt x="317" y="174"/>
                      </a:cubicBezTo>
                      <a:cubicBezTo>
                        <a:pt x="314" y="172"/>
                        <a:pt x="311" y="170"/>
                        <a:pt x="308" y="167"/>
                      </a:cubicBezTo>
                      <a:cubicBezTo>
                        <a:pt x="299" y="162"/>
                        <a:pt x="295" y="162"/>
                        <a:pt x="287" y="169"/>
                      </a:cubicBezTo>
                      <a:cubicBezTo>
                        <a:pt x="278" y="177"/>
                        <a:pt x="270" y="185"/>
                        <a:pt x="263" y="194"/>
                      </a:cubicBezTo>
                      <a:cubicBezTo>
                        <a:pt x="239" y="223"/>
                        <a:pt x="215" y="252"/>
                        <a:pt x="191" y="280"/>
                      </a:cubicBezTo>
                      <a:cubicBezTo>
                        <a:pt x="184" y="289"/>
                        <a:pt x="176" y="297"/>
                        <a:pt x="168" y="305"/>
                      </a:cubicBezTo>
                      <a:cubicBezTo>
                        <a:pt x="141" y="329"/>
                        <a:pt x="111" y="334"/>
                        <a:pt x="79" y="320"/>
                      </a:cubicBezTo>
                      <a:cubicBezTo>
                        <a:pt x="50" y="308"/>
                        <a:pt x="28" y="288"/>
                        <a:pt x="13" y="260"/>
                      </a:cubicBezTo>
                      <a:cubicBezTo>
                        <a:pt x="0" y="236"/>
                        <a:pt x="1" y="213"/>
                        <a:pt x="15" y="190"/>
                      </a:cubicBezTo>
                      <a:cubicBezTo>
                        <a:pt x="27" y="172"/>
                        <a:pt x="42" y="156"/>
                        <a:pt x="56" y="139"/>
                      </a:cubicBezTo>
                      <a:cubicBezTo>
                        <a:pt x="80" y="110"/>
                        <a:pt x="105" y="81"/>
                        <a:pt x="128" y="50"/>
                      </a:cubicBezTo>
                      <a:cubicBezTo>
                        <a:pt x="131" y="46"/>
                        <a:pt x="134" y="43"/>
                        <a:pt x="137" y="39"/>
                      </a:cubicBezTo>
                      <a:cubicBezTo>
                        <a:pt x="140" y="34"/>
                        <a:pt x="139" y="29"/>
                        <a:pt x="136" y="25"/>
                      </a:cubicBezTo>
                      <a:cubicBezTo>
                        <a:pt x="132" y="21"/>
                        <a:pt x="128" y="17"/>
                        <a:pt x="123" y="14"/>
                      </a:cubicBezTo>
                      <a:cubicBezTo>
                        <a:pt x="118" y="10"/>
                        <a:pt x="122" y="7"/>
                        <a:pt x="124" y="5"/>
                      </a:cubicBezTo>
                      <a:cubicBezTo>
                        <a:pt x="126" y="2"/>
                        <a:pt x="128" y="0"/>
                        <a:pt x="131" y="3"/>
                      </a:cubicBezTo>
                      <a:cubicBezTo>
                        <a:pt x="137" y="8"/>
                        <a:pt x="142" y="13"/>
                        <a:pt x="147" y="17"/>
                      </a:cubicBezTo>
                      <a:cubicBezTo>
                        <a:pt x="164" y="32"/>
                        <a:pt x="181" y="46"/>
                        <a:pt x="199" y="60"/>
                      </a:cubicBezTo>
                      <a:cubicBezTo>
                        <a:pt x="206" y="65"/>
                        <a:pt x="206" y="65"/>
                        <a:pt x="200" y="72"/>
                      </a:cubicBezTo>
                      <a:cubicBezTo>
                        <a:pt x="199" y="73"/>
                        <a:pt x="199" y="74"/>
                        <a:pt x="197" y="7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8" name="Freeform 24">
                  <a:extLst>
                    <a:ext uri="{FF2B5EF4-FFF2-40B4-BE49-F238E27FC236}">
                      <a16:creationId xmlns:a16="http://schemas.microsoft.com/office/drawing/2014/main" id="{C2E8BA75-DA35-42DD-A639-2C7C6A0E209B}"/>
                    </a:ext>
                  </a:extLst>
                </p:cNvPr>
                <p:cNvSpPr>
                  <a:spLocks/>
                </p:cNvSpPr>
                <p:nvPr/>
              </p:nvSpPr>
              <p:spPr bwMode="auto">
                <a:xfrm>
                  <a:off x="6697663" y="2484438"/>
                  <a:ext cx="142875" cy="122238"/>
                </a:xfrm>
                <a:custGeom>
                  <a:avLst/>
                  <a:gdLst>
                    <a:gd name="T0" fmla="*/ 283 w 295"/>
                    <a:gd name="T1" fmla="*/ 150 h 254"/>
                    <a:gd name="T2" fmla="*/ 292 w 295"/>
                    <a:gd name="T3" fmla="*/ 164 h 254"/>
                    <a:gd name="T4" fmla="*/ 272 w 295"/>
                    <a:gd name="T5" fmla="*/ 245 h 254"/>
                    <a:gd name="T6" fmla="*/ 261 w 295"/>
                    <a:gd name="T7" fmla="*/ 251 h 254"/>
                    <a:gd name="T8" fmla="*/ 258 w 295"/>
                    <a:gd name="T9" fmla="*/ 246 h 254"/>
                    <a:gd name="T10" fmla="*/ 262 w 295"/>
                    <a:gd name="T11" fmla="*/ 228 h 254"/>
                    <a:gd name="T12" fmla="*/ 255 w 295"/>
                    <a:gd name="T13" fmla="*/ 216 h 254"/>
                    <a:gd name="T14" fmla="*/ 238 w 295"/>
                    <a:gd name="T15" fmla="*/ 210 h 254"/>
                    <a:gd name="T16" fmla="*/ 49 w 295"/>
                    <a:gd name="T17" fmla="*/ 163 h 254"/>
                    <a:gd name="T18" fmla="*/ 34 w 295"/>
                    <a:gd name="T19" fmla="*/ 160 h 254"/>
                    <a:gd name="T20" fmla="*/ 19 w 295"/>
                    <a:gd name="T21" fmla="*/ 169 h 254"/>
                    <a:gd name="T22" fmla="*/ 13 w 295"/>
                    <a:gd name="T23" fmla="*/ 185 h 254"/>
                    <a:gd name="T24" fmla="*/ 5 w 295"/>
                    <a:gd name="T25" fmla="*/ 187 h 254"/>
                    <a:gd name="T26" fmla="*/ 1 w 295"/>
                    <a:gd name="T27" fmla="*/ 181 h 254"/>
                    <a:gd name="T28" fmla="*/ 21 w 295"/>
                    <a:gd name="T29" fmla="*/ 103 h 254"/>
                    <a:gd name="T30" fmla="*/ 30 w 295"/>
                    <a:gd name="T31" fmla="*/ 62 h 254"/>
                    <a:gd name="T32" fmla="*/ 43 w 295"/>
                    <a:gd name="T33" fmla="*/ 31 h 254"/>
                    <a:gd name="T34" fmla="*/ 102 w 295"/>
                    <a:gd name="T35" fmla="*/ 4 h 254"/>
                    <a:gd name="T36" fmla="*/ 166 w 295"/>
                    <a:gd name="T37" fmla="*/ 124 h 254"/>
                    <a:gd name="T38" fmla="*/ 152 w 295"/>
                    <a:gd name="T39" fmla="*/ 132 h 254"/>
                    <a:gd name="T40" fmla="*/ 148 w 295"/>
                    <a:gd name="T41" fmla="*/ 132 h 254"/>
                    <a:gd name="T42" fmla="*/ 149 w 295"/>
                    <a:gd name="T43" fmla="*/ 125 h 254"/>
                    <a:gd name="T44" fmla="*/ 156 w 295"/>
                    <a:gd name="T45" fmla="*/ 109 h 254"/>
                    <a:gd name="T46" fmla="*/ 140 w 295"/>
                    <a:gd name="T47" fmla="*/ 59 h 254"/>
                    <a:gd name="T48" fmla="*/ 83 w 295"/>
                    <a:gd name="T49" fmla="*/ 42 h 254"/>
                    <a:gd name="T50" fmla="*/ 47 w 295"/>
                    <a:gd name="T51" fmla="*/ 67 h 254"/>
                    <a:gd name="T52" fmla="*/ 37 w 295"/>
                    <a:gd name="T53" fmla="*/ 119 h 254"/>
                    <a:gd name="T54" fmla="*/ 44 w 295"/>
                    <a:gd name="T55" fmla="*/ 126 h 254"/>
                    <a:gd name="T56" fmla="*/ 108 w 295"/>
                    <a:gd name="T57" fmla="*/ 142 h 254"/>
                    <a:gd name="T58" fmla="*/ 248 w 295"/>
                    <a:gd name="T59" fmla="*/ 176 h 254"/>
                    <a:gd name="T60" fmla="*/ 261 w 295"/>
                    <a:gd name="T61" fmla="*/ 179 h 254"/>
                    <a:gd name="T62" fmla="*/ 276 w 295"/>
                    <a:gd name="T63" fmla="*/ 170 h 254"/>
                    <a:gd name="T64" fmla="*/ 283 w 295"/>
                    <a:gd name="T65" fmla="*/ 15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254">
                      <a:moveTo>
                        <a:pt x="283" y="150"/>
                      </a:moveTo>
                      <a:cubicBezTo>
                        <a:pt x="295" y="152"/>
                        <a:pt x="295" y="152"/>
                        <a:pt x="292" y="164"/>
                      </a:cubicBezTo>
                      <a:cubicBezTo>
                        <a:pt x="284" y="191"/>
                        <a:pt x="277" y="218"/>
                        <a:pt x="272" y="245"/>
                      </a:cubicBezTo>
                      <a:cubicBezTo>
                        <a:pt x="270" y="253"/>
                        <a:pt x="268" y="254"/>
                        <a:pt x="261" y="251"/>
                      </a:cubicBezTo>
                      <a:cubicBezTo>
                        <a:pt x="258" y="250"/>
                        <a:pt x="258" y="249"/>
                        <a:pt x="258" y="246"/>
                      </a:cubicBezTo>
                      <a:cubicBezTo>
                        <a:pt x="260" y="240"/>
                        <a:pt x="261" y="234"/>
                        <a:pt x="262" y="228"/>
                      </a:cubicBezTo>
                      <a:cubicBezTo>
                        <a:pt x="263" y="222"/>
                        <a:pt x="261" y="218"/>
                        <a:pt x="255" y="216"/>
                      </a:cubicBezTo>
                      <a:cubicBezTo>
                        <a:pt x="250" y="214"/>
                        <a:pt x="244" y="212"/>
                        <a:pt x="238" y="210"/>
                      </a:cubicBezTo>
                      <a:cubicBezTo>
                        <a:pt x="175" y="193"/>
                        <a:pt x="112" y="177"/>
                        <a:pt x="49" y="163"/>
                      </a:cubicBezTo>
                      <a:cubicBezTo>
                        <a:pt x="44" y="162"/>
                        <a:pt x="39" y="161"/>
                        <a:pt x="34" y="160"/>
                      </a:cubicBezTo>
                      <a:cubicBezTo>
                        <a:pt x="26" y="159"/>
                        <a:pt x="22" y="162"/>
                        <a:pt x="19" y="169"/>
                      </a:cubicBezTo>
                      <a:cubicBezTo>
                        <a:pt x="16" y="174"/>
                        <a:pt x="15" y="179"/>
                        <a:pt x="13" y="185"/>
                      </a:cubicBezTo>
                      <a:cubicBezTo>
                        <a:pt x="12" y="191"/>
                        <a:pt x="8" y="188"/>
                        <a:pt x="5" y="187"/>
                      </a:cubicBezTo>
                      <a:cubicBezTo>
                        <a:pt x="1" y="187"/>
                        <a:pt x="0" y="185"/>
                        <a:pt x="1" y="181"/>
                      </a:cubicBezTo>
                      <a:cubicBezTo>
                        <a:pt x="8" y="155"/>
                        <a:pt x="15" y="129"/>
                        <a:pt x="21" y="103"/>
                      </a:cubicBezTo>
                      <a:cubicBezTo>
                        <a:pt x="23" y="89"/>
                        <a:pt x="26" y="75"/>
                        <a:pt x="30" y="62"/>
                      </a:cubicBezTo>
                      <a:cubicBezTo>
                        <a:pt x="32" y="51"/>
                        <a:pt x="36" y="40"/>
                        <a:pt x="43" y="31"/>
                      </a:cubicBezTo>
                      <a:cubicBezTo>
                        <a:pt x="56" y="10"/>
                        <a:pt x="77" y="0"/>
                        <a:pt x="102" y="4"/>
                      </a:cubicBezTo>
                      <a:cubicBezTo>
                        <a:pt x="160" y="14"/>
                        <a:pt x="189" y="75"/>
                        <a:pt x="166" y="124"/>
                      </a:cubicBezTo>
                      <a:cubicBezTo>
                        <a:pt x="163" y="130"/>
                        <a:pt x="160" y="133"/>
                        <a:pt x="152" y="132"/>
                      </a:cubicBezTo>
                      <a:cubicBezTo>
                        <a:pt x="151" y="132"/>
                        <a:pt x="149" y="132"/>
                        <a:pt x="148" y="132"/>
                      </a:cubicBezTo>
                      <a:cubicBezTo>
                        <a:pt x="146" y="129"/>
                        <a:pt x="148" y="127"/>
                        <a:pt x="149" y="125"/>
                      </a:cubicBezTo>
                      <a:cubicBezTo>
                        <a:pt x="152" y="120"/>
                        <a:pt x="154" y="114"/>
                        <a:pt x="156" y="109"/>
                      </a:cubicBezTo>
                      <a:cubicBezTo>
                        <a:pt x="161" y="89"/>
                        <a:pt x="156" y="71"/>
                        <a:pt x="140" y="59"/>
                      </a:cubicBezTo>
                      <a:cubicBezTo>
                        <a:pt x="123" y="45"/>
                        <a:pt x="104" y="40"/>
                        <a:pt x="83" y="42"/>
                      </a:cubicBezTo>
                      <a:cubicBezTo>
                        <a:pt x="67" y="44"/>
                        <a:pt x="55" y="53"/>
                        <a:pt x="47" y="67"/>
                      </a:cubicBezTo>
                      <a:cubicBezTo>
                        <a:pt x="38" y="83"/>
                        <a:pt x="36" y="101"/>
                        <a:pt x="37" y="119"/>
                      </a:cubicBezTo>
                      <a:cubicBezTo>
                        <a:pt x="38" y="124"/>
                        <a:pt x="41" y="125"/>
                        <a:pt x="44" y="126"/>
                      </a:cubicBezTo>
                      <a:cubicBezTo>
                        <a:pt x="66" y="131"/>
                        <a:pt x="87" y="137"/>
                        <a:pt x="108" y="142"/>
                      </a:cubicBezTo>
                      <a:cubicBezTo>
                        <a:pt x="155" y="154"/>
                        <a:pt x="201" y="166"/>
                        <a:pt x="248" y="176"/>
                      </a:cubicBezTo>
                      <a:cubicBezTo>
                        <a:pt x="252" y="177"/>
                        <a:pt x="256" y="178"/>
                        <a:pt x="261" y="179"/>
                      </a:cubicBezTo>
                      <a:cubicBezTo>
                        <a:pt x="269" y="180"/>
                        <a:pt x="273" y="178"/>
                        <a:pt x="276" y="170"/>
                      </a:cubicBezTo>
                      <a:cubicBezTo>
                        <a:pt x="279" y="164"/>
                        <a:pt x="280" y="157"/>
                        <a:pt x="283" y="15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9" name="Freeform 25">
                  <a:extLst>
                    <a:ext uri="{FF2B5EF4-FFF2-40B4-BE49-F238E27FC236}">
                      <a16:creationId xmlns:a16="http://schemas.microsoft.com/office/drawing/2014/main" id="{B4EADB67-3BFB-47BD-B14A-F5F20C79D682}"/>
                    </a:ext>
                  </a:extLst>
                </p:cNvPr>
                <p:cNvSpPr>
                  <a:spLocks/>
                </p:cNvSpPr>
                <p:nvPr/>
              </p:nvSpPr>
              <p:spPr bwMode="auto">
                <a:xfrm>
                  <a:off x="7761288" y="3370263"/>
                  <a:ext cx="119063" cy="149225"/>
                </a:xfrm>
                <a:custGeom>
                  <a:avLst/>
                  <a:gdLst>
                    <a:gd name="T0" fmla="*/ 54 w 249"/>
                    <a:gd name="T1" fmla="*/ 275 h 312"/>
                    <a:gd name="T2" fmla="*/ 72 w 249"/>
                    <a:gd name="T3" fmla="*/ 271 h 312"/>
                    <a:gd name="T4" fmla="*/ 80 w 249"/>
                    <a:gd name="T5" fmla="*/ 277 h 312"/>
                    <a:gd name="T6" fmla="*/ 76 w 249"/>
                    <a:gd name="T7" fmla="*/ 284 h 312"/>
                    <a:gd name="T8" fmla="*/ 12 w 249"/>
                    <a:gd name="T9" fmla="*/ 309 h 312"/>
                    <a:gd name="T10" fmla="*/ 4 w 249"/>
                    <a:gd name="T11" fmla="*/ 307 h 312"/>
                    <a:gd name="T12" fmla="*/ 6 w 249"/>
                    <a:gd name="T13" fmla="*/ 297 h 312"/>
                    <a:gd name="T14" fmla="*/ 23 w 249"/>
                    <a:gd name="T15" fmla="*/ 270 h 312"/>
                    <a:gd name="T16" fmla="*/ 22 w 249"/>
                    <a:gd name="T17" fmla="*/ 21 h 312"/>
                    <a:gd name="T18" fmla="*/ 21 w 249"/>
                    <a:gd name="T19" fmla="*/ 11 h 312"/>
                    <a:gd name="T20" fmla="*/ 26 w 249"/>
                    <a:gd name="T21" fmla="*/ 2 h 312"/>
                    <a:gd name="T22" fmla="*/ 37 w 249"/>
                    <a:gd name="T23" fmla="*/ 4 h 312"/>
                    <a:gd name="T24" fmla="*/ 93 w 249"/>
                    <a:gd name="T25" fmla="*/ 66 h 312"/>
                    <a:gd name="T26" fmla="*/ 210 w 249"/>
                    <a:gd name="T27" fmla="*/ 195 h 312"/>
                    <a:gd name="T28" fmla="*/ 214 w 249"/>
                    <a:gd name="T29" fmla="*/ 200 h 312"/>
                    <a:gd name="T30" fmla="*/ 238 w 249"/>
                    <a:gd name="T31" fmla="*/ 206 h 312"/>
                    <a:gd name="T32" fmla="*/ 246 w 249"/>
                    <a:gd name="T33" fmla="*/ 209 h 312"/>
                    <a:gd name="T34" fmla="*/ 242 w 249"/>
                    <a:gd name="T35" fmla="*/ 218 h 312"/>
                    <a:gd name="T36" fmla="*/ 169 w 249"/>
                    <a:gd name="T37" fmla="*/ 247 h 312"/>
                    <a:gd name="T38" fmla="*/ 158 w 249"/>
                    <a:gd name="T39" fmla="*/ 240 h 312"/>
                    <a:gd name="T40" fmla="*/ 161 w 249"/>
                    <a:gd name="T41" fmla="*/ 236 h 312"/>
                    <a:gd name="T42" fmla="*/ 175 w 249"/>
                    <a:gd name="T43" fmla="*/ 229 h 312"/>
                    <a:gd name="T44" fmla="*/ 178 w 249"/>
                    <a:gd name="T45" fmla="*/ 213 h 312"/>
                    <a:gd name="T46" fmla="*/ 161 w 249"/>
                    <a:gd name="T47" fmla="*/ 193 h 312"/>
                    <a:gd name="T48" fmla="*/ 138 w 249"/>
                    <a:gd name="T49" fmla="*/ 166 h 312"/>
                    <a:gd name="T50" fmla="*/ 127 w 249"/>
                    <a:gd name="T51" fmla="*/ 163 h 312"/>
                    <a:gd name="T52" fmla="*/ 48 w 249"/>
                    <a:gd name="T53" fmla="*/ 194 h 312"/>
                    <a:gd name="T54" fmla="*/ 42 w 249"/>
                    <a:gd name="T55" fmla="*/ 204 h 312"/>
                    <a:gd name="T56" fmla="*/ 44 w 249"/>
                    <a:gd name="T57" fmla="*/ 262 h 312"/>
                    <a:gd name="T58" fmla="*/ 46 w 249"/>
                    <a:gd name="T59" fmla="*/ 270 h 312"/>
                    <a:gd name="T60" fmla="*/ 54 w 249"/>
                    <a:gd name="T61" fmla="*/ 2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312">
                      <a:moveTo>
                        <a:pt x="54" y="275"/>
                      </a:moveTo>
                      <a:cubicBezTo>
                        <a:pt x="60" y="274"/>
                        <a:pt x="66" y="273"/>
                        <a:pt x="72" y="271"/>
                      </a:cubicBezTo>
                      <a:cubicBezTo>
                        <a:pt x="78" y="268"/>
                        <a:pt x="78" y="273"/>
                        <a:pt x="80" y="277"/>
                      </a:cubicBezTo>
                      <a:cubicBezTo>
                        <a:pt x="82" y="281"/>
                        <a:pt x="80" y="282"/>
                        <a:pt x="76" y="284"/>
                      </a:cubicBezTo>
                      <a:cubicBezTo>
                        <a:pt x="54" y="291"/>
                        <a:pt x="33" y="299"/>
                        <a:pt x="12" y="309"/>
                      </a:cubicBezTo>
                      <a:cubicBezTo>
                        <a:pt x="8" y="310"/>
                        <a:pt x="6" y="312"/>
                        <a:pt x="4" y="307"/>
                      </a:cubicBezTo>
                      <a:cubicBezTo>
                        <a:pt x="3" y="303"/>
                        <a:pt x="0" y="299"/>
                        <a:pt x="6" y="297"/>
                      </a:cubicBezTo>
                      <a:cubicBezTo>
                        <a:pt x="20" y="293"/>
                        <a:pt x="22" y="283"/>
                        <a:pt x="23" y="270"/>
                      </a:cubicBezTo>
                      <a:cubicBezTo>
                        <a:pt x="23" y="187"/>
                        <a:pt x="23" y="104"/>
                        <a:pt x="22" y="21"/>
                      </a:cubicBezTo>
                      <a:cubicBezTo>
                        <a:pt x="22" y="18"/>
                        <a:pt x="22" y="15"/>
                        <a:pt x="21" y="11"/>
                      </a:cubicBezTo>
                      <a:cubicBezTo>
                        <a:pt x="21" y="7"/>
                        <a:pt x="21" y="4"/>
                        <a:pt x="26" y="2"/>
                      </a:cubicBezTo>
                      <a:cubicBezTo>
                        <a:pt x="31" y="0"/>
                        <a:pt x="34" y="0"/>
                        <a:pt x="37" y="4"/>
                      </a:cubicBezTo>
                      <a:cubicBezTo>
                        <a:pt x="56" y="25"/>
                        <a:pt x="75" y="46"/>
                        <a:pt x="93" y="66"/>
                      </a:cubicBezTo>
                      <a:cubicBezTo>
                        <a:pt x="132" y="109"/>
                        <a:pt x="171" y="152"/>
                        <a:pt x="210" y="195"/>
                      </a:cubicBezTo>
                      <a:cubicBezTo>
                        <a:pt x="211" y="197"/>
                        <a:pt x="213" y="198"/>
                        <a:pt x="214" y="200"/>
                      </a:cubicBezTo>
                      <a:cubicBezTo>
                        <a:pt x="221" y="207"/>
                        <a:pt x="228" y="210"/>
                        <a:pt x="238" y="206"/>
                      </a:cubicBezTo>
                      <a:cubicBezTo>
                        <a:pt x="241" y="205"/>
                        <a:pt x="244" y="203"/>
                        <a:pt x="246" y="209"/>
                      </a:cubicBezTo>
                      <a:cubicBezTo>
                        <a:pt x="249" y="216"/>
                        <a:pt x="249" y="216"/>
                        <a:pt x="242" y="218"/>
                      </a:cubicBezTo>
                      <a:cubicBezTo>
                        <a:pt x="217" y="227"/>
                        <a:pt x="193" y="237"/>
                        <a:pt x="169" y="247"/>
                      </a:cubicBezTo>
                      <a:cubicBezTo>
                        <a:pt x="162" y="250"/>
                        <a:pt x="158" y="248"/>
                        <a:pt x="158" y="240"/>
                      </a:cubicBezTo>
                      <a:cubicBezTo>
                        <a:pt x="158" y="238"/>
                        <a:pt x="160" y="237"/>
                        <a:pt x="161" y="236"/>
                      </a:cubicBezTo>
                      <a:cubicBezTo>
                        <a:pt x="166" y="234"/>
                        <a:pt x="171" y="232"/>
                        <a:pt x="175" y="229"/>
                      </a:cubicBezTo>
                      <a:cubicBezTo>
                        <a:pt x="184" y="225"/>
                        <a:pt x="185" y="222"/>
                        <a:pt x="178" y="213"/>
                      </a:cubicBezTo>
                      <a:cubicBezTo>
                        <a:pt x="173" y="206"/>
                        <a:pt x="167" y="200"/>
                        <a:pt x="161" y="193"/>
                      </a:cubicBezTo>
                      <a:cubicBezTo>
                        <a:pt x="153" y="184"/>
                        <a:pt x="146" y="175"/>
                        <a:pt x="138" y="166"/>
                      </a:cubicBezTo>
                      <a:cubicBezTo>
                        <a:pt x="135" y="162"/>
                        <a:pt x="132" y="161"/>
                        <a:pt x="127" y="163"/>
                      </a:cubicBezTo>
                      <a:cubicBezTo>
                        <a:pt x="101" y="174"/>
                        <a:pt x="75" y="184"/>
                        <a:pt x="48" y="194"/>
                      </a:cubicBezTo>
                      <a:cubicBezTo>
                        <a:pt x="44" y="196"/>
                        <a:pt x="42" y="198"/>
                        <a:pt x="42" y="204"/>
                      </a:cubicBezTo>
                      <a:cubicBezTo>
                        <a:pt x="43" y="223"/>
                        <a:pt x="41" y="243"/>
                        <a:pt x="44" y="262"/>
                      </a:cubicBezTo>
                      <a:cubicBezTo>
                        <a:pt x="44" y="265"/>
                        <a:pt x="45" y="268"/>
                        <a:pt x="46" y="270"/>
                      </a:cubicBezTo>
                      <a:cubicBezTo>
                        <a:pt x="48" y="274"/>
                        <a:pt x="50" y="275"/>
                        <a:pt x="54" y="27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0" name="Freeform 26">
                  <a:extLst>
                    <a:ext uri="{FF2B5EF4-FFF2-40B4-BE49-F238E27FC236}">
                      <a16:creationId xmlns:a16="http://schemas.microsoft.com/office/drawing/2014/main" id="{250CA0D6-44BE-4E04-AC94-D53BF8150C86}"/>
                    </a:ext>
                  </a:extLst>
                </p:cNvPr>
                <p:cNvSpPr>
                  <a:spLocks/>
                </p:cNvSpPr>
                <p:nvPr/>
              </p:nvSpPr>
              <p:spPr bwMode="auto">
                <a:xfrm>
                  <a:off x="6750050" y="2393950"/>
                  <a:ext cx="149225" cy="117475"/>
                </a:xfrm>
                <a:custGeom>
                  <a:avLst/>
                  <a:gdLst>
                    <a:gd name="T0" fmla="*/ 208 w 310"/>
                    <a:gd name="T1" fmla="*/ 245 h 245"/>
                    <a:gd name="T2" fmla="*/ 201 w 310"/>
                    <a:gd name="T3" fmla="*/ 242 h 245"/>
                    <a:gd name="T4" fmla="*/ 198 w 310"/>
                    <a:gd name="T5" fmla="*/ 235 h 245"/>
                    <a:gd name="T6" fmla="*/ 191 w 310"/>
                    <a:gd name="T7" fmla="*/ 204 h 245"/>
                    <a:gd name="T8" fmla="*/ 68 w 310"/>
                    <a:gd name="T9" fmla="*/ 83 h 245"/>
                    <a:gd name="T10" fmla="*/ 4 w 310"/>
                    <a:gd name="T11" fmla="*/ 22 h 245"/>
                    <a:gd name="T12" fmla="*/ 2 w 310"/>
                    <a:gd name="T13" fmla="*/ 14 h 245"/>
                    <a:gd name="T14" fmla="*/ 10 w 310"/>
                    <a:gd name="T15" fmla="*/ 7 h 245"/>
                    <a:gd name="T16" fmla="*/ 65 w 310"/>
                    <a:gd name="T17" fmla="*/ 9 h 245"/>
                    <a:gd name="T18" fmla="*/ 147 w 310"/>
                    <a:gd name="T19" fmla="*/ 13 h 245"/>
                    <a:gd name="T20" fmla="*/ 260 w 310"/>
                    <a:gd name="T21" fmla="*/ 18 h 245"/>
                    <a:gd name="T22" fmla="*/ 271 w 310"/>
                    <a:gd name="T23" fmla="*/ 18 h 245"/>
                    <a:gd name="T24" fmla="*/ 297 w 310"/>
                    <a:gd name="T25" fmla="*/ 5 h 245"/>
                    <a:gd name="T26" fmla="*/ 309 w 310"/>
                    <a:gd name="T27" fmla="*/ 5 h 245"/>
                    <a:gd name="T28" fmla="*/ 310 w 310"/>
                    <a:gd name="T29" fmla="*/ 7 h 245"/>
                    <a:gd name="T30" fmla="*/ 309 w 310"/>
                    <a:gd name="T31" fmla="*/ 10 h 245"/>
                    <a:gd name="T32" fmla="*/ 276 w 310"/>
                    <a:gd name="T33" fmla="*/ 85 h 245"/>
                    <a:gd name="T34" fmla="*/ 269 w 310"/>
                    <a:gd name="T35" fmla="*/ 89 h 245"/>
                    <a:gd name="T36" fmla="*/ 264 w 310"/>
                    <a:gd name="T37" fmla="*/ 81 h 245"/>
                    <a:gd name="T38" fmla="*/ 268 w 310"/>
                    <a:gd name="T39" fmla="*/ 68 h 245"/>
                    <a:gd name="T40" fmla="*/ 259 w 310"/>
                    <a:gd name="T41" fmla="*/ 53 h 245"/>
                    <a:gd name="T42" fmla="*/ 239 w 310"/>
                    <a:gd name="T43" fmla="*/ 51 h 245"/>
                    <a:gd name="T44" fmla="*/ 197 w 310"/>
                    <a:gd name="T45" fmla="*/ 49 h 245"/>
                    <a:gd name="T46" fmla="*/ 188 w 310"/>
                    <a:gd name="T47" fmla="*/ 54 h 245"/>
                    <a:gd name="T48" fmla="*/ 154 w 310"/>
                    <a:gd name="T49" fmla="*/ 134 h 245"/>
                    <a:gd name="T50" fmla="*/ 155 w 310"/>
                    <a:gd name="T51" fmla="*/ 142 h 245"/>
                    <a:gd name="T52" fmla="*/ 197 w 310"/>
                    <a:gd name="T53" fmla="*/ 181 h 245"/>
                    <a:gd name="T54" fmla="*/ 199 w 310"/>
                    <a:gd name="T55" fmla="*/ 182 h 245"/>
                    <a:gd name="T56" fmla="*/ 220 w 310"/>
                    <a:gd name="T57" fmla="*/ 178 h 245"/>
                    <a:gd name="T58" fmla="*/ 225 w 310"/>
                    <a:gd name="T59" fmla="*/ 171 h 245"/>
                    <a:gd name="T60" fmla="*/ 238 w 310"/>
                    <a:gd name="T61" fmla="*/ 169 h 245"/>
                    <a:gd name="T62" fmla="*/ 238 w 310"/>
                    <a:gd name="T63" fmla="*/ 175 h 245"/>
                    <a:gd name="T64" fmla="*/ 219 w 310"/>
                    <a:gd name="T65" fmla="*/ 216 h 245"/>
                    <a:gd name="T66" fmla="*/ 208 w 310"/>
                    <a:gd name="T6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245">
                      <a:moveTo>
                        <a:pt x="208" y="245"/>
                      </a:moveTo>
                      <a:cubicBezTo>
                        <a:pt x="205" y="243"/>
                        <a:pt x="203" y="243"/>
                        <a:pt x="201" y="242"/>
                      </a:cubicBezTo>
                      <a:cubicBezTo>
                        <a:pt x="198" y="241"/>
                        <a:pt x="196" y="238"/>
                        <a:pt x="198" y="235"/>
                      </a:cubicBezTo>
                      <a:cubicBezTo>
                        <a:pt x="205" y="222"/>
                        <a:pt x="200" y="213"/>
                        <a:pt x="191" y="204"/>
                      </a:cubicBezTo>
                      <a:cubicBezTo>
                        <a:pt x="151" y="163"/>
                        <a:pt x="109" y="124"/>
                        <a:pt x="68" y="83"/>
                      </a:cubicBezTo>
                      <a:cubicBezTo>
                        <a:pt x="47" y="63"/>
                        <a:pt x="26" y="42"/>
                        <a:pt x="4" y="22"/>
                      </a:cubicBezTo>
                      <a:cubicBezTo>
                        <a:pt x="1" y="20"/>
                        <a:pt x="0" y="17"/>
                        <a:pt x="2" y="14"/>
                      </a:cubicBezTo>
                      <a:cubicBezTo>
                        <a:pt x="3" y="10"/>
                        <a:pt x="4" y="6"/>
                        <a:pt x="10" y="7"/>
                      </a:cubicBezTo>
                      <a:cubicBezTo>
                        <a:pt x="28" y="8"/>
                        <a:pt x="46" y="8"/>
                        <a:pt x="65" y="9"/>
                      </a:cubicBezTo>
                      <a:cubicBezTo>
                        <a:pt x="92" y="10"/>
                        <a:pt x="119" y="12"/>
                        <a:pt x="147" y="13"/>
                      </a:cubicBezTo>
                      <a:cubicBezTo>
                        <a:pt x="185" y="15"/>
                        <a:pt x="222" y="16"/>
                        <a:pt x="260" y="18"/>
                      </a:cubicBezTo>
                      <a:cubicBezTo>
                        <a:pt x="264" y="18"/>
                        <a:pt x="268" y="18"/>
                        <a:pt x="271" y="18"/>
                      </a:cubicBezTo>
                      <a:cubicBezTo>
                        <a:pt x="283" y="19"/>
                        <a:pt x="291" y="16"/>
                        <a:pt x="297" y="5"/>
                      </a:cubicBezTo>
                      <a:cubicBezTo>
                        <a:pt x="299" y="0"/>
                        <a:pt x="307" y="0"/>
                        <a:pt x="309" y="5"/>
                      </a:cubicBezTo>
                      <a:cubicBezTo>
                        <a:pt x="310" y="5"/>
                        <a:pt x="310" y="6"/>
                        <a:pt x="310" y="7"/>
                      </a:cubicBezTo>
                      <a:cubicBezTo>
                        <a:pt x="309" y="8"/>
                        <a:pt x="309" y="9"/>
                        <a:pt x="309" y="10"/>
                      </a:cubicBezTo>
                      <a:cubicBezTo>
                        <a:pt x="296" y="34"/>
                        <a:pt x="286" y="60"/>
                        <a:pt x="276" y="85"/>
                      </a:cubicBezTo>
                      <a:cubicBezTo>
                        <a:pt x="275" y="89"/>
                        <a:pt x="274" y="92"/>
                        <a:pt x="269" y="89"/>
                      </a:cubicBezTo>
                      <a:cubicBezTo>
                        <a:pt x="266" y="87"/>
                        <a:pt x="262" y="86"/>
                        <a:pt x="264" y="81"/>
                      </a:cubicBezTo>
                      <a:cubicBezTo>
                        <a:pt x="265" y="76"/>
                        <a:pt x="267" y="72"/>
                        <a:pt x="268" y="68"/>
                      </a:cubicBezTo>
                      <a:cubicBezTo>
                        <a:pt x="272" y="57"/>
                        <a:pt x="270" y="54"/>
                        <a:pt x="259" y="53"/>
                      </a:cubicBezTo>
                      <a:cubicBezTo>
                        <a:pt x="252" y="52"/>
                        <a:pt x="246" y="52"/>
                        <a:pt x="239" y="51"/>
                      </a:cubicBezTo>
                      <a:cubicBezTo>
                        <a:pt x="225" y="50"/>
                        <a:pt x="211" y="50"/>
                        <a:pt x="197" y="49"/>
                      </a:cubicBezTo>
                      <a:cubicBezTo>
                        <a:pt x="193" y="48"/>
                        <a:pt x="190" y="49"/>
                        <a:pt x="188" y="54"/>
                      </a:cubicBezTo>
                      <a:cubicBezTo>
                        <a:pt x="177" y="81"/>
                        <a:pt x="165" y="107"/>
                        <a:pt x="154" y="134"/>
                      </a:cubicBezTo>
                      <a:cubicBezTo>
                        <a:pt x="152" y="137"/>
                        <a:pt x="152" y="139"/>
                        <a:pt x="155" y="142"/>
                      </a:cubicBezTo>
                      <a:cubicBezTo>
                        <a:pt x="169" y="155"/>
                        <a:pt x="182" y="169"/>
                        <a:pt x="197" y="181"/>
                      </a:cubicBezTo>
                      <a:cubicBezTo>
                        <a:pt x="198" y="181"/>
                        <a:pt x="198" y="182"/>
                        <a:pt x="199" y="182"/>
                      </a:cubicBezTo>
                      <a:cubicBezTo>
                        <a:pt x="210" y="191"/>
                        <a:pt x="213" y="191"/>
                        <a:pt x="220" y="178"/>
                      </a:cubicBezTo>
                      <a:cubicBezTo>
                        <a:pt x="222" y="176"/>
                        <a:pt x="223" y="173"/>
                        <a:pt x="225" y="171"/>
                      </a:cubicBezTo>
                      <a:cubicBezTo>
                        <a:pt x="228" y="165"/>
                        <a:pt x="234" y="165"/>
                        <a:pt x="238" y="169"/>
                      </a:cubicBezTo>
                      <a:cubicBezTo>
                        <a:pt x="241" y="172"/>
                        <a:pt x="239" y="173"/>
                        <a:pt x="238" y="175"/>
                      </a:cubicBezTo>
                      <a:cubicBezTo>
                        <a:pt x="231" y="189"/>
                        <a:pt x="225" y="203"/>
                        <a:pt x="219" y="216"/>
                      </a:cubicBezTo>
                      <a:cubicBezTo>
                        <a:pt x="216" y="225"/>
                        <a:pt x="212" y="234"/>
                        <a:pt x="208" y="24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1" name="Freeform 27">
                  <a:extLst>
                    <a:ext uri="{FF2B5EF4-FFF2-40B4-BE49-F238E27FC236}">
                      <a16:creationId xmlns:a16="http://schemas.microsoft.com/office/drawing/2014/main" id="{427DE6E7-14CB-4A2C-93E2-4EDB84419527}"/>
                    </a:ext>
                  </a:extLst>
                </p:cNvPr>
                <p:cNvSpPr>
                  <a:spLocks/>
                </p:cNvSpPr>
                <p:nvPr/>
              </p:nvSpPr>
              <p:spPr bwMode="auto">
                <a:xfrm>
                  <a:off x="6986588" y="3284538"/>
                  <a:ext cx="133350" cy="149225"/>
                </a:xfrm>
                <a:custGeom>
                  <a:avLst/>
                  <a:gdLst>
                    <a:gd name="T0" fmla="*/ 211 w 277"/>
                    <a:gd name="T1" fmla="*/ 307 h 307"/>
                    <a:gd name="T2" fmla="*/ 136 w 277"/>
                    <a:gd name="T3" fmla="*/ 253 h 307"/>
                    <a:gd name="T4" fmla="*/ 137 w 277"/>
                    <a:gd name="T5" fmla="*/ 249 h 307"/>
                    <a:gd name="T6" fmla="*/ 151 w 277"/>
                    <a:gd name="T7" fmla="*/ 246 h 307"/>
                    <a:gd name="T8" fmla="*/ 161 w 277"/>
                    <a:gd name="T9" fmla="*/ 253 h 307"/>
                    <a:gd name="T10" fmla="*/ 175 w 277"/>
                    <a:gd name="T11" fmla="*/ 247 h 307"/>
                    <a:gd name="T12" fmla="*/ 176 w 277"/>
                    <a:gd name="T13" fmla="*/ 243 h 307"/>
                    <a:gd name="T14" fmla="*/ 194 w 277"/>
                    <a:gd name="T15" fmla="*/ 186 h 307"/>
                    <a:gd name="T16" fmla="*/ 191 w 277"/>
                    <a:gd name="T17" fmla="*/ 176 h 307"/>
                    <a:gd name="T18" fmla="*/ 120 w 277"/>
                    <a:gd name="T19" fmla="*/ 125 h 307"/>
                    <a:gd name="T20" fmla="*/ 111 w 277"/>
                    <a:gd name="T21" fmla="*/ 125 h 307"/>
                    <a:gd name="T22" fmla="*/ 64 w 277"/>
                    <a:gd name="T23" fmla="*/ 158 h 307"/>
                    <a:gd name="T24" fmla="*/ 61 w 277"/>
                    <a:gd name="T25" fmla="*/ 159 h 307"/>
                    <a:gd name="T26" fmla="*/ 61 w 277"/>
                    <a:gd name="T27" fmla="*/ 179 h 307"/>
                    <a:gd name="T28" fmla="*/ 70 w 277"/>
                    <a:gd name="T29" fmla="*/ 188 h 307"/>
                    <a:gd name="T30" fmla="*/ 70 w 277"/>
                    <a:gd name="T31" fmla="*/ 195 h 307"/>
                    <a:gd name="T32" fmla="*/ 60 w 277"/>
                    <a:gd name="T33" fmla="*/ 197 h 307"/>
                    <a:gd name="T34" fmla="*/ 7 w 277"/>
                    <a:gd name="T35" fmla="*/ 158 h 307"/>
                    <a:gd name="T36" fmla="*/ 5 w 277"/>
                    <a:gd name="T37" fmla="*/ 146 h 307"/>
                    <a:gd name="T38" fmla="*/ 11 w 277"/>
                    <a:gd name="T39" fmla="*/ 145 h 307"/>
                    <a:gd name="T40" fmla="*/ 44 w 277"/>
                    <a:gd name="T41" fmla="*/ 145 h 307"/>
                    <a:gd name="T42" fmla="*/ 260 w 277"/>
                    <a:gd name="T43" fmla="*/ 5 h 307"/>
                    <a:gd name="T44" fmla="*/ 272 w 277"/>
                    <a:gd name="T45" fmla="*/ 4 h 307"/>
                    <a:gd name="T46" fmla="*/ 275 w 277"/>
                    <a:gd name="T47" fmla="*/ 14 h 307"/>
                    <a:gd name="T48" fmla="*/ 256 w 277"/>
                    <a:gd name="T49" fmla="*/ 84 h 307"/>
                    <a:gd name="T50" fmla="*/ 207 w 277"/>
                    <a:gd name="T51" fmla="*/ 265 h 307"/>
                    <a:gd name="T52" fmla="*/ 215 w 277"/>
                    <a:gd name="T53" fmla="*/ 293 h 307"/>
                    <a:gd name="T54" fmla="*/ 216 w 277"/>
                    <a:gd name="T55" fmla="*/ 301 h 307"/>
                    <a:gd name="T56" fmla="*/ 211 w 277"/>
                    <a:gd name="T57"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7" h="307">
                      <a:moveTo>
                        <a:pt x="211" y="307"/>
                      </a:moveTo>
                      <a:cubicBezTo>
                        <a:pt x="187" y="287"/>
                        <a:pt x="161" y="269"/>
                        <a:pt x="136" y="253"/>
                      </a:cubicBezTo>
                      <a:cubicBezTo>
                        <a:pt x="136" y="251"/>
                        <a:pt x="137" y="250"/>
                        <a:pt x="137" y="249"/>
                      </a:cubicBezTo>
                      <a:cubicBezTo>
                        <a:pt x="143" y="241"/>
                        <a:pt x="143" y="241"/>
                        <a:pt x="151" y="246"/>
                      </a:cubicBezTo>
                      <a:cubicBezTo>
                        <a:pt x="154" y="248"/>
                        <a:pt x="158" y="251"/>
                        <a:pt x="161" y="253"/>
                      </a:cubicBezTo>
                      <a:cubicBezTo>
                        <a:pt x="169" y="257"/>
                        <a:pt x="171" y="255"/>
                        <a:pt x="175" y="247"/>
                      </a:cubicBezTo>
                      <a:cubicBezTo>
                        <a:pt x="175" y="246"/>
                        <a:pt x="176" y="244"/>
                        <a:pt x="176" y="243"/>
                      </a:cubicBezTo>
                      <a:cubicBezTo>
                        <a:pt x="182" y="224"/>
                        <a:pt x="188" y="205"/>
                        <a:pt x="194" y="186"/>
                      </a:cubicBezTo>
                      <a:cubicBezTo>
                        <a:pt x="195" y="182"/>
                        <a:pt x="195" y="179"/>
                        <a:pt x="191" y="176"/>
                      </a:cubicBezTo>
                      <a:cubicBezTo>
                        <a:pt x="167" y="159"/>
                        <a:pt x="144" y="142"/>
                        <a:pt x="120" y="125"/>
                      </a:cubicBezTo>
                      <a:cubicBezTo>
                        <a:pt x="117" y="123"/>
                        <a:pt x="115" y="122"/>
                        <a:pt x="111" y="125"/>
                      </a:cubicBezTo>
                      <a:cubicBezTo>
                        <a:pt x="95" y="136"/>
                        <a:pt x="79" y="146"/>
                        <a:pt x="64" y="158"/>
                      </a:cubicBezTo>
                      <a:cubicBezTo>
                        <a:pt x="63" y="158"/>
                        <a:pt x="62" y="159"/>
                        <a:pt x="61" y="159"/>
                      </a:cubicBezTo>
                      <a:cubicBezTo>
                        <a:pt x="52" y="167"/>
                        <a:pt x="52" y="170"/>
                        <a:pt x="61" y="179"/>
                      </a:cubicBezTo>
                      <a:cubicBezTo>
                        <a:pt x="64" y="182"/>
                        <a:pt x="67" y="185"/>
                        <a:pt x="70" y="188"/>
                      </a:cubicBezTo>
                      <a:cubicBezTo>
                        <a:pt x="73" y="190"/>
                        <a:pt x="73" y="192"/>
                        <a:pt x="70" y="195"/>
                      </a:cubicBezTo>
                      <a:cubicBezTo>
                        <a:pt x="66" y="201"/>
                        <a:pt x="66" y="202"/>
                        <a:pt x="60" y="197"/>
                      </a:cubicBezTo>
                      <a:cubicBezTo>
                        <a:pt x="43" y="183"/>
                        <a:pt x="25" y="170"/>
                        <a:pt x="7" y="158"/>
                      </a:cubicBezTo>
                      <a:cubicBezTo>
                        <a:pt x="0" y="154"/>
                        <a:pt x="0" y="152"/>
                        <a:pt x="5" y="146"/>
                      </a:cubicBezTo>
                      <a:cubicBezTo>
                        <a:pt x="7" y="144"/>
                        <a:pt x="9" y="144"/>
                        <a:pt x="11" y="145"/>
                      </a:cubicBezTo>
                      <a:cubicBezTo>
                        <a:pt x="23" y="156"/>
                        <a:pt x="33" y="152"/>
                        <a:pt x="44" y="145"/>
                      </a:cubicBezTo>
                      <a:cubicBezTo>
                        <a:pt x="117" y="99"/>
                        <a:pt x="189" y="53"/>
                        <a:pt x="260" y="5"/>
                      </a:cubicBezTo>
                      <a:cubicBezTo>
                        <a:pt x="264" y="3"/>
                        <a:pt x="267" y="0"/>
                        <a:pt x="272" y="4"/>
                      </a:cubicBezTo>
                      <a:cubicBezTo>
                        <a:pt x="276" y="7"/>
                        <a:pt x="277" y="9"/>
                        <a:pt x="275" y="14"/>
                      </a:cubicBezTo>
                      <a:cubicBezTo>
                        <a:pt x="269" y="37"/>
                        <a:pt x="263" y="61"/>
                        <a:pt x="256" y="84"/>
                      </a:cubicBezTo>
                      <a:cubicBezTo>
                        <a:pt x="240" y="144"/>
                        <a:pt x="224" y="204"/>
                        <a:pt x="207" y="265"/>
                      </a:cubicBezTo>
                      <a:cubicBezTo>
                        <a:pt x="204" y="276"/>
                        <a:pt x="204" y="286"/>
                        <a:pt x="215" y="293"/>
                      </a:cubicBezTo>
                      <a:cubicBezTo>
                        <a:pt x="218" y="295"/>
                        <a:pt x="218" y="298"/>
                        <a:pt x="216" y="301"/>
                      </a:cubicBezTo>
                      <a:cubicBezTo>
                        <a:pt x="214" y="302"/>
                        <a:pt x="213" y="304"/>
                        <a:pt x="211" y="30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2" name="Freeform 28">
                  <a:extLst>
                    <a:ext uri="{FF2B5EF4-FFF2-40B4-BE49-F238E27FC236}">
                      <a16:creationId xmlns:a16="http://schemas.microsoft.com/office/drawing/2014/main" id="{2DE73EAE-5664-48E4-8E6D-6F79B23C1B07}"/>
                    </a:ext>
                  </a:extLst>
                </p:cNvPr>
                <p:cNvSpPr>
                  <a:spLocks/>
                </p:cNvSpPr>
                <p:nvPr/>
              </p:nvSpPr>
              <p:spPr bwMode="auto">
                <a:xfrm>
                  <a:off x="8094663" y="2301875"/>
                  <a:ext cx="149225" cy="123825"/>
                </a:xfrm>
                <a:custGeom>
                  <a:avLst/>
                  <a:gdLst>
                    <a:gd name="T0" fmla="*/ 132 w 310"/>
                    <a:gd name="T1" fmla="*/ 260 h 260"/>
                    <a:gd name="T2" fmla="*/ 85 w 310"/>
                    <a:gd name="T3" fmla="*/ 181 h 260"/>
                    <a:gd name="T4" fmla="*/ 87 w 310"/>
                    <a:gd name="T5" fmla="*/ 178 h 260"/>
                    <a:gd name="T6" fmla="*/ 101 w 310"/>
                    <a:gd name="T7" fmla="*/ 181 h 260"/>
                    <a:gd name="T8" fmla="*/ 107 w 310"/>
                    <a:gd name="T9" fmla="*/ 189 h 260"/>
                    <a:gd name="T10" fmla="*/ 123 w 310"/>
                    <a:gd name="T11" fmla="*/ 190 h 260"/>
                    <a:gd name="T12" fmla="*/ 126 w 310"/>
                    <a:gd name="T13" fmla="*/ 186 h 260"/>
                    <a:gd name="T14" fmla="*/ 164 w 310"/>
                    <a:gd name="T15" fmla="*/ 141 h 260"/>
                    <a:gd name="T16" fmla="*/ 165 w 310"/>
                    <a:gd name="T17" fmla="*/ 132 h 260"/>
                    <a:gd name="T18" fmla="*/ 121 w 310"/>
                    <a:gd name="T19" fmla="*/ 57 h 260"/>
                    <a:gd name="T20" fmla="*/ 112 w 310"/>
                    <a:gd name="T21" fmla="*/ 53 h 260"/>
                    <a:gd name="T22" fmla="*/ 56 w 310"/>
                    <a:gd name="T23" fmla="*/ 64 h 260"/>
                    <a:gd name="T24" fmla="*/ 46 w 310"/>
                    <a:gd name="T25" fmla="*/ 86 h 260"/>
                    <a:gd name="T26" fmla="*/ 49 w 310"/>
                    <a:gd name="T27" fmla="*/ 93 h 260"/>
                    <a:gd name="T28" fmla="*/ 46 w 310"/>
                    <a:gd name="T29" fmla="*/ 102 h 260"/>
                    <a:gd name="T30" fmla="*/ 37 w 310"/>
                    <a:gd name="T31" fmla="*/ 100 h 260"/>
                    <a:gd name="T32" fmla="*/ 2 w 310"/>
                    <a:gd name="T33" fmla="*/ 41 h 260"/>
                    <a:gd name="T34" fmla="*/ 4 w 310"/>
                    <a:gd name="T35" fmla="*/ 32 h 260"/>
                    <a:gd name="T36" fmla="*/ 13 w 310"/>
                    <a:gd name="T37" fmla="*/ 34 h 260"/>
                    <a:gd name="T38" fmla="*/ 14 w 310"/>
                    <a:gd name="T39" fmla="*/ 35 h 260"/>
                    <a:gd name="T40" fmla="*/ 38 w 310"/>
                    <a:gd name="T41" fmla="*/ 45 h 260"/>
                    <a:gd name="T42" fmla="*/ 107 w 310"/>
                    <a:gd name="T43" fmla="*/ 35 h 260"/>
                    <a:gd name="T44" fmla="*/ 246 w 310"/>
                    <a:gd name="T45" fmla="*/ 12 h 260"/>
                    <a:gd name="T46" fmla="*/ 297 w 310"/>
                    <a:gd name="T47" fmla="*/ 2 h 260"/>
                    <a:gd name="T48" fmla="*/ 308 w 310"/>
                    <a:gd name="T49" fmla="*/ 6 h 260"/>
                    <a:gd name="T50" fmla="*/ 307 w 310"/>
                    <a:gd name="T51" fmla="*/ 16 h 260"/>
                    <a:gd name="T52" fmla="*/ 268 w 310"/>
                    <a:gd name="T53" fmla="*/ 64 h 260"/>
                    <a:gd name="T54" fmla="*/ 152 w 310"/>
                    <a:gd name="T55" fmla="*/ 211 h 260"/>
                    <a:gd name="T56" fmla="*/ 145 w 310"/>
                    <a:gd name="T57" fmla="*/ 220 h 260"/>
                    <a:gd name="T58" fmla="*/ 141 w 310"/>
                    <a:gd name="T59" fmla="*/ 248 h 260"/>
                    <a:gd name="T60" fmla="*/ 138 w 310"/>
                    <a:gd name="T61" fmla="*/ 256 h 260"/>
                    <a:gd name="T62" fmla="*/ 132 w 310"/>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260">
                      <a:moveTo>
                        <a:pt x="132" y="260"/>
                      </a:moveTo>
                      <a:cubicBezTo>
                        <a:pt x="118" y="232"/>
                        <a:pt x="102" y="206"/>
                        <a:pt x="85" y="181"/>
                      </a:cubicBezTo>
                      <a:cubicBezTo>
                        <a:pt x="85" y="179"/>
                        <a:pt x="86" y="178"/>
                        <a:pt x="87" y="178"/>
                      </a:cubicBezTo>
                      <a:cubicBezTo>
                        <a:pt x="97" y="171"/>
                        <a:pt x="96" y="173"/>
                        <a:pt x="101" y="181"/>
                      </a:cubicBezTo>
                      <a:cubicBezTo>
                        <a:pt x="103" y="183"/>
                        <a:pt x="105" y="186"/>
                        <a:pt x="107" y="189"/>
                      </a:cubicBezTo>
                      <a:cubicBezTo>
                        <a:pt x="113" y="197"/>
                        <a:pt x="116" y="197"/>
                        <a:pt x="123" y="190"/>
                      </a:cubicBezTo>
                      <a:cubicBezTo>
                        <a:pt x="124" y="189"/>
                        <a:pt x="125" y="188"/>
                        <a:pt x="126" y="186"/>
                      </a:cubicBezTo>
                      <a:cubicBezTo>
                        <a:pt x="139" y="171"/>
                        <a:pt x="151" y="156"/>
                        <a:pt x="164" y="141"/>
                      </a:cubicBezTo>
                      <a:cubicBezTo>
                        <a:pt x="167" y="138"/>
                        <a:pt x="168" y="136"/>
                        <a:pt x="165" y="132"/>
                      </a:cubicBezTo>
                      <a:cubicBezTo>
                        <a:pt x="150" y="107"/>
                        <a:pt x="135" y="82"/>
                        <a:pt x="121" y="57"/>
                      </a:cubicBezTo>
                      <a:cubicBezTo>
                        <a:pt x="119" y="54"/>
                        <a:pt x="117" y="52"/>
                        <a:pt x="112" y="53"/>
                      </a:cubicBezTo>
                      <a:cubicBezTo>
                        <a:pt x="94" y="56"/>
                        <a:pt x="75" y="59"/>
                        <a:pt x="56" y="64"/>
                      </a:cubicBezTo>
                      <a:cubicBezTo>
                        <a:pt x="41" y="68"/>
                        <a:pt x="40" y="71"/>
                        <a:pt x="46" y="86"/>
                      </a:cubicBezTo>
                      <a:cubicBezTo>
                        <a:pt x="47" y="88"/>
                        <a:pt x="48" y="91"/>
                        <a:pt x="49" y="93"/>
                      </a:cubicBezTo>
                      <a:cubicBezTo>
                        <a:pt x="52" y="98"/>
                        <a:pt x="50" y="100"/>
                        <a:pt x="46" y="102"/>
                      </a:cubicBezTo>
                      <a:cubicBezTo>
                        <a:pt x="42" y="105"/>
                        <a:pt x="40" y="104"/>
                        <a:pt x="37" y="100"/>
                      </a:cubicBezTo>
                      <a:cubicBezTo>
                        <a:pt x="27" y="79"/>
                        <a:pt x="15" y="60"/>
                        <a:pt x="2" y="41"/>
                      </a:cubicBezTo>
                      <a:cubicBezTo>
                        <a:pt x="0" y="37"/>
                        <a:pt x="0" y="34"/>
                        <a:pt x="4" y="32"/>
                      </a:cubicBezTo>
                      <a:cubicBezTo>
                        <a:pt x="9" y="29"/>
                        <a:pt x="10" y="29"/>
                        <a:pt x="13" y="34"/>
                      </a:cubicBezTo>
                      <a:cubicBezTo>
                        <a:pt x="14" y="34"/>
                        <a:pt x="14" y="34"/>
                        <a:pt x="14" y="35"/>
                      </a:cubicBezTo>
                      <a:cubicBezTo>
                        <a:pt x="19" y="45"/>
                        <a:pt x="27" y="47"/>
                        <a:pt x="38" y="45"/>
                      </a:cubicBezTo>
                      <a:cubicBezTo>
                        <a:pt x="61" y="42"/>
                        <a:pt x="84" y="39"/>
                        <a:pt x="107" y="35"/>
                      </a:cubicBezTo>
                      <a:cubicBezTo>
                        <a:pt x="154" y="27"/>
                        <a:pt x="200" y="20"/>
                        <a:pt x="246" y="12"/>
                      </a:cubicBezTo>
                      <a:cubicBezTo>
                        <a:pt x="263" y="9"/>
                        <a:pt x="280" y="5"/>
                        <a:pt x="297" y="2"/>
                      </a:cubicBezTo>
                      <a:cubicBezTo>
                        <a:pt x="301" y="1"/>
                        <a:pt x="305" y="0"/>
                        <a:pt x="308" y="6"/>
                      </a:cubicBezTo>
                      <a:cubicBezTo>
                        <a:pt x="310" y="10"/>
                        <a:pt x="310" y="12"/>
                        <a:pt x="307" y="16"/>
                      </a:cubicBezTo>
                      <a:cubicBezTo>
                        <a:pt x="294" y="32"/>
                        <a:pt x="281" y="48"/>
                        <a:pt x="268" y="64"/>
                      </a:cubicBezTo>
                      <a:cubicBezTo>
                        <a:pt x="230" y="113"/>
                        <a:pt x="191" y="162"/>
                        <a:pt x="152" y="211"/>
                      </a:cubicBezTo>
                      <a:cubicBezTo>
                        <a:pt x="150" y="214"/>
                        <a:pt x="147" y="217"/>
                        <a:pt x="145" y="220"/>
                      </a:cubicBezTo>
                      <a:cubicBezTo>
                        <a:pt x="137" y="229"/>
                        <a:pt x="134" y="238"/>
                        <a:pt x="141" y="248"/>
                      </a:cubicBezTo>
                      <a:cubicBezTo>
                        <a:pt x="143" y="252"/>
                        <a:pt x="142" y="254"/>
                        <a:pt x="138" y="256"/>
                      </a:cubicBezTo>
                      <a:cubicBezTo>
                        <a:pt x="137" y="257"/>
                        <a:pt x="135" y="258"/>
                        <a:pt x="132" y="26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3" name="Freeform 29">
                  <a:extLst>
                    <a:ext uri="{FF2B5EF4-FFF2-40B4-BE49-F238E27FC236}">
                      <a16:creationId xmlns:a16="http://schemas.microsoft.com/office/drawing/2014/main" id="{6A253B06-4C29-40B6-B8CD-068FE94B1399}"/>
                    </a:ext>
                  </a:extLst>
                </p:cNvPr>
                <p:cNvSpPr>
                  <a:spLocks/>
                </p:cNvSpPr>
                <p:nvPr/>
              </p:nvSpPr>
              <p:spPr bwMode="auto">
                <a:xfrm>
                  <a:off x="7978775" y="3241675"/>
                  <a:ext cx="138113" cy="144463"/>
                </a:xfrm>
                <a:custGeom>
                  <a:avLst/>
                  <a:gdLst>
                    <a:gd name="T0" fmla="*/ 278 w 286"/>
                    <a:gd name="T1" fmla="*/ 119 h 301"/>
                    <a:gd name="T2" fmla="*/ 286 w 286"/>
                    <a:gd name="T3" fmla="*/ 128 h 301"/>
                    <a:gd name="T4" fmla="*/ 282 w 286"/>
                    <a:gd name="T5" fmla="*/ 132 h 301"/>
                    <a:gd name="T6" fmla="*/ 222 w 286"/>
                    <a:gd name="T7" fmla="*/ 186 h 301"/>
                    <a:gd name="T8" fmla="*/ 216 w 286"/>
                    <a:gd name="T9" fmla="*/ 189 h 301"/>
                    <a:gd name="T10" fmla="*/ 209 w 286"/>
                    <a:gd name="T11" fmla="*/ 181 h 301"/>
                    <a:gd name="T12" fmla="*/ 211 w 286"/>
                    <a:gd name="T13" fmla="*/ 177 h 301"/>
                    <a:gd name="T14" fmla="*/ 224 w 286"/>
                    <a:gd name="T15" fmla="*/ 164 h 301"/>
                    <a:gd name="T16" fmla="*/ 222 w 286"/>
                    <a:gd name="T17" fmla="*/ 152 h 301"/>
                    <a:gd name="T18" fmla="*/ 200 w 286"/>
                    <a:gd name="T19" fmla="*/ 139 h 301"/>
                    <a:gd name="T20" fmla="*/ 165 w 286"/>
                    <a:gd name="T21" fmla="*/ 119 h 301"/>
                    <a:gd name="T22" fmla="*/ 155 w 286"/>
                    <a:gd name="T23" fmla="*/ 120 h 301"/>
                    <a:gd name="T24" fmla="*/ 89 w 286"/>
                    <a:gd name="T25" fmla="*/ 178 h 301"/>
                    <a:gd name="T26" fmla="*/ 87 w 286"/>
                    <a:gd name="T27" fmla="*/ 187 h 301"/>
                    <a:gd name="T28" fmla="*/ 109 w 286"/>
                    <a:gd name="T29" fmla="*/ 240 h 301"/>
                    <a:gd name="T30" fmla="*/ 114 w 286"/>
                    <a:gd name="T31" fmla="*/ 248 h 301"/>
                    <a:gd name="T32" fmla="*/ 124 w 286"/>
                    <a:gd name="T33" fmla="*/ 251 h 301"/>
                    <a:gd name="T34" fmla="*/ 138 w 286"/>
                    <a:gd name="T35" fmla="*/ 242 h 301"/>
                    <a:gd name="T36" fmla="*/ 149 w 286"/>
                    <a:gd name="T37" fmla="*/ 244 h 301"/>
                    <a:gd name="T38" fmla="*/ 152 w 286"/>
                    <a:gd name="T39" fmla="*/ 248 h 301"/>
                    <a:gd name="T40" fmla="*/ 105 w 286"/>
                    <a:gd name="T41" fmla="*/ 289 h 301"/>
                    <a:gd name="T42" fmla="*/ 95 w 286"/>
                    <a:gd name="T43" fmla="*/ 298 h 301"/>
                    <a:gd name="T44" fmla="*/ 89 w 286"/>
                    <a:gd name="T45" fmla="*/ 298 h 301"/>
                    <a:gd name="T46" fmla="*/ 86 w 286"/>
                    <a:gd name="T47" fmla="*/ 290 h 301"/>
                    <a:gd name="T48" fmla="*/ 89 w 286"/>
                    <a:gd name="T49" fmla="*/ 287 h 301"/>
                    <a:gd name="T50" fmla="*/ 94 w 286"/>
                    <a:gd name="T51" fmla="*/ 262 h 301"/>
                    <a:gd name="T52" fmla="*/ 73 w 286"/>
                    <a:gd name="T53" fmla="*/ 201 h 301"/>
                    <a:gd name="T54" fmla="*/ 5 w 286"/>
                    <a:gd name="T55" fmla="*/ 21 h 301"/>
                    <a:gd name="T56" fmla="*/ 2 w 286"/>
                    <a:gd name="T57" fmla="*/ 15 h 301"/>
                    <a:gd name="T58" fmla="*/ 3 w 286"/>
                    <a:gd name="T59" fmla="*/ 4 h 301"/>
                    <a:gd name="T60" fmla="*/ 15 w 286"/>
                    <a:gd name="T61" fmla="*/ 3 h 301"/>
                    <a:gd name="T62" fmla="*/ 234 w 286"/>
                    <a:gd name="T63" fmla="*/ 117 h 301"/>
                    <a:gd name="T64" fmla="*/ 249 w 286"/>
                    <a:gd name="T65" fmla="*/ 125 h 301"/>
                    <a:gd name="T66" fmla="*/ 272 w 286"/>
                    <a:gd name="T67" fmla="*/ 123 h 301"/>
                    <a:gd name="T68" fmla="*/ 278 w 286"/>
                    <a:gd name="T69" fmla="*/ 1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6" h="301">
                      <a:moveTo>
                        <a:pt x="278" y="119"/>
                      </a:moveTo>
                      <a:cubicBezTo>
                        <a:pt x="281" y="121"/>
                        <a:pt x="284" y="124"/>
                        <a:pt x="286" y="128"/>
                      </a:cubicBezTo>
                      <a:cubicBezTo>
                        <a:pt x="285" y="130"/>
                        <a:pt x="283" y="131"/>
                        <a:pt x="282" y="132"/>
                      </a:cubicBezTo>
                      <a:cubicBezTo>
                        <a:pt x="261" y="149"/>
                        <a:pt x="241" y="167"/>
                        <a:pt x="222" y="186"/>
                      </a:cubicBezTo>
                      <a:cubicBezTo>
                        <a:pt x="220" y="187"/>
                        <a:pt x="219" y="191"/>
                        <a:pt x="216" y="189"/>
                      </a:cubicBezTo>
                      <a:cubicBezTo>
                        <a:pt x="213" y="187"/>
                        <a:pt x="211" y="185"/>
                        <a:pt x="209" y="181"/>
                      </a:cubicBezTo>
                      <a:cubicBezTo>
                        <a:pt x="208" y="180"/>
                        <a:pt x="210" y="179"/>
                        <a:pt x="211" y="177"/>
                      </a:cubicBezTo>
                      <a:cubicBezTo>
                        <a:pt x="215" y="173"/>
                        <a:pt x="220" y="169"/>
                        <a:pt x="224" y="164"/>
                      </a:cubicBezTo>
                      <a:cubicBezTo>
                        <a:pt x="228" y="159"/>
                        <a:pt x="228" y="156"/>
                        <a:pt x="222" y="152"/>
                      </a:cubicBezTo>
                      <a:cubicBezTo>
                        <a:pt x="215" y="147"/>
                        <a:pt x="208" y="143"/>
                        <a:pt x="200" y="139"/>
                      </a:cubicBezTo>
                      <a:cubicBezTo>
                        <a:pt x="189" y="133"/>
                        <a:pt x="177" y="126"/>
                        <a:pt x="165" y="119"/>
                      </a:cubicBezTo>
                      <a:cubicBezTo>
                        <a:pt x="161" y="117"/>
                        <a:pt x="159" y="117"/>
                        <a:pt x="155" y="120"/>
                      </a:cubicBezTo>
                      <a:cubicBezTo>
                        <a:pt x="133" y="140"/>
                        <a:pt x="111" y="159"/>
                        <a:pt x="89" y="178"/>
                      </a:cubicBezTo>
                      <a:cubicBezTo>
                        <a:pt x="87" y="181"/>
                        <a:pt x="86" y="184"/>
                        <a:pt x="87" y="187"/>
                      </a:cubicBezTo>
                      <a:cubicBezTo>
                        <a:pt x="95" y="205"/>
                        <a:pt x="101" y="223"/>
                        <a:pt x="109" y="240"/>
                      </a:cubicBezTo>
                      <a:cubicBezTo>
                        <a:pt x="111" y="243"/>
                        <a:pt x="112" y="246"/>
                        <a:pt x="114" y="248"/>
                      </a:cubicBezTo>
                      <a:cubicBezTo>
                        <a:pt x="117" y="252"/>
                        <a:pt x="120" y="253"/>
                        <a:pt x="124" y="251"/>
                      </a:cubicBezTo>
                      <a:cubicBezTo>
                        <a:pt x="129" y="248"/>
                        <a:pt x="133" y="245"/>
                        <a:pt x="138" y="242"/>
                      </a:cubicBezTo>
                      <a:cubicBezTo>
                        <a:pt x="144" y="238"/>
                        <a:pt x="144" y="238"/>
                        <a:pt x="149" y="244"/>
                      </a:cubicBezTo>
                      <a:cubicBezTo>
                        <a:pt x="150" y="245"/>
                        <a:pt x="151" y="246"/>
                        <a:pt x="152" y="248"/>
                      </a:cubicBezTo>
                      <a:cubicBezTo>
                        <a:pt x="136" y="261"/>
                        <a:pt x="120" y="275"/>
                        <a:pt x="105" y="289"/>
                      </a:cubicBezTo>
                      <a:cubicBezTo>
                        <a:pt x="102" y="292"/>
                        <a:pt x="98" y="295"/>
                        <a:pt x="95" y="298"/>
                      </a:cubicBezTo>
                      <a:cubicBezTo>
                        <a:pt x="93" y="301"/>
                        <a:pt x="91" y="301"/>
                        <a:pt x="89" y="298"/>
                      </a:cubicBezTo>
                      <a:cubicBezTo>
                        <a:pt x="87" y="296"/>
                        <a:pt x="82" y="294"/>
                        <a:pt x="86" y="290"/>
                      </a:cubicBezTo>
                      <a:cubicBezTo>
                        <a:pt x="87" y="289"/>
                        <a:pt x="88" y="287"/>
                        <a:pt x="89" y="287"/>
                      </a:cubicBezTo>
                      <a:cubicBezTo>
                        <a:pt x="97" y="280"/>
                        <a:pt x="98" y="272"/>
                        <a:pt x="94" y="262"/>
                      </a:cubicBezTo>
                      <a:cubicBezTo>
                        <a:pt x="87" y="242"/>
                        <a:pt x="80" y="221"/>
                        <a:pt x="73" y="201"/>
                      </a:cubicBezTo>
                      <a:cubicBezTo>
                        <a:pt x="50" y="141"/>
                        <a:pt x="29" y="81"/>
                        <a:pt x="5" y="21"/>
                      </a:cubicBezTo>
                      <a:cubicBezTo>
                        <a:pt x="4" y="19"/>
                        <a:pt x="3" y="17"/>
                        <a:pt x="2" y="15"/>
                      </a:cubicBezTo>
                      <a:cubicBezTo>
                        <a:pt x="0" y="11"/>
                        <a:pt x="0" y="8"/>
                        <a:pt x="3" y="4"/>
                      </a:cubicBezTo>
                      <a:cubicBezTo>
                        <a:pt x="7" y="0"/>
                        <a:pt x="11" y="1"/>
                        <a:pt x="15" y="3"/>
                      </a:cubicBezTo>
                      <a:cubicBezTo>
                        <a:pt x="88" y="41"/>
                        <a:pt x="161" y="79"/>
                        <a:pt x="234" y="117"/>
                      </a:cubicBezTo>
                      <a:cubicBezTo>
                        <a:pt x="239" y="120"/>
                        <a:pt x="244" y="122"/>
                        <a:pt x="249" y="125"/>
                      </a:cubicBezTo>
                      <a:cubicBezTo>
                        <a:pt x="257" y="129"/>
                        <a:pt x="265" y="129"/>
                        <a:pt x="272" y="123"/>
                      </a:cubicBezTo>
                      <a:cubicBezTo>
                        <a:pt x="274" y="121"/>
                        <a:pt x="276" y="120"/>
                        <a:pt x="278" y="11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4" name="Freeform 30">
                  <a:extLst>
                    <a:ext uri="{FF2B5EF4-FFF2-40B4-BE49-F238E27FC236}">
                      <a16:creationId xmlns:a16="http://schemas.microsoft.com/office/drawing/2014/main" id="{935F598C-B87A-4A5D-AD80-01724CD4DB9F}"/>
                    </a:ext>
                  </a:extLst>
                </p:cNvPr>
                <p:cNvSpPr>
                  <a:spLocks/>
                </p:cNvSpPr>
                <p:nvPr/>
              </p:nvSpPr>
              <p:spPr bwMode="auto">
                <a:xfrm>
                  <a:off x="6845300" y="3127375"/>
                  <a:ext cx="144463" cy="120650"/>
                </a:xfrm>
                <a:custGeom>
                  <a:avLst/>
                  <a:gdLst>
                    <a:gd name="T0" fmla="*/ 57 w 299"/>
                    <a:gd name="T1" fmla="*/ 115 h 250"/>
                    <a:gd name="T2" fmla="*/ 39 w 299"/>
                    <a:gd name="T3" fmla="*/ 129 h 250"/>
                    <a:gd name="T4" fmla="*/ 30 w 299"/>
                    <a:gd name="T5" fmla="*/ 152 h 250"/>
                    <a:gd name="T6" fmla="*/ 32 w 299"/>
                    <a:gd name="T7" fmla="*/ 167 h 250"/>
                    <a:gd name="T8" fmla="*/ 68 w 299"/>
                    <a:gd name="T9" fmla="*/ 217 h 250"/>
                    <a:gd name="T10" fmla="*/ 153 w 299"/>
                    <a:gd name="T11" fmla="*/ 197 h 250"/>
                    <a:gd name="T12" fmla="*/ 155 w 299"/>
                    <a:gd name="T13" fmla="*/ 163 h 250"/>
                    <a:gd name="T14" fmla="*/ 139 w 299"/>
                    <a:gd name="T15" fmla="*/ 134 h 250"/>
                    <a:gd name="T16" fmla="*/ 121 w 299"/>
                    <a:gd name="T17" fmla="*/ 101 h 250"/>
                    <a:gd name="T18" fmla="*/ 128 w 299"/>
                    <a:gd name="T19" fmla="*/ 42 h 250"/>
                    <a:gd name="T20" fmla="*/ 173 w 299"/>
                    <a:gd name="T21" fmla="*/ 10 h 250"/>
                    <a:gd name="T22" fmla="*/ 255 w 299"/>
                    <a:gd name="T23" fmla="*/ 29 h 250"/>
                    <a:gd name="T24" fmla="*/ 297 w 299"/>
                    <a:gd name="T25" fmla="*/ 104 h 250"/>
                    <a:gd name="T26" fmla="*/ 294 w 299"/>
                    <a:gd name="T27" fmla="*/ 113 h 250"/>
                    <a:gd name="T28" fmla="*/ 253 w 299"/>
                    <a:gd name="T29" fmla="*/ 139 h 250"/>
                    <a:gd name="T30" fmla="*/ 250 w 299"/>
                    <a:gd name="T31" fmla="*/ 137 h 250"/>
                    <a:gd name="T32" fmla="*/ 251 w 299"/>
                    <a:gd name="T33" fmla="*/ 124 h 250"/>
                    <a:gd name="T34" fmla="*/ 266 w 299"/>
                    <a:gd name="T35" fmla="*/ 112 h 250"/>
                    <a:gd name="T36" fmla="*/ 272 w 299"/>
                    <a:gd name="T37" fmla="*/ 96 h 250"/>
                    <a:gd name="T38" fmla="*/ 237 w 299"/>
                    <a:gd name="T39" fmla="*/ 38 h 250"/>
                    <a:gd name="T40" fmla="*/ 155 w 299"/>
                    <a:gd name="T41" fmla="*/ 70 h 250"/>
                    <a:gd name="T42" fmla="*/ 158 w 299"/>
                    <a:gd name="T43" fmla="*/ 94 h 250"/>
                    <a:gd name="T44" fmla="*/ 176 w 299"/>
                    <a:gd name="T45" fmla="*/ 129 h 250"/>
                    <a:gd name="T46" fmla="*/ 193 w 299"/>
                    <a:gd name="T47" fmla="*/ 159 h 250"/>
                    <a:gd name="T48" fmla="*/ 187 w 299"/>
                    <a:gd name="T49" fmla="*/ 211 h 250"/>
                    <a:gd name="T50" fmla="*/ 104 w 299"/>
                    <a:gd name="T51" fmla="*/ 247 h 250"/>
                    <a:gd name="T52" fmla="*/ 27 w 299"/>
                    <a:gd name="T53" fmla="*/ 200 h 250"/>
                    <a:gd name="T54" fmla="*/ 2 w 299"/>
                    <a:gd name="T55" fmla="*/ 146 h 250"/>
                    <a:gd name="T56" fmla="*/ 6 w 299"/>
                    <a:gd name="T57" fmla="*/ 136 h 250"/>
                    <a:gd name="T58" fmla="*/ 44 w 299"/>
                    <a:gd name="T59" fmla="*/ 110 h 250"/>
                    <a:gd name="T60" fmla="*/ 56 w 299"/>
                    <a:gd name="T61" fmla="*/ 112 h 250"/>
                    <a:gd name="T62" fmla="*/ 57 w 299"/>
                    <a:gd name="T63" fmla="*/ 11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9" h="250">
                      <a:moveTo>
                        <a:pt x="57" y="115"/>
                      </a:moveTo>
                      <a:cubicBezTo>
                        <a:pt x="51" y="120"/>
                        <a:pt x="45" y="124"/>
                        <a:pt x="39" y="129"/>
                      </a:cubicBezTo>
                      <a:cubicBezTo>
                        <a:pt x="32" y="135"/>
                        <a:pt x="29" y="142"/>
                        <a:pt x="30" y="152"/>
                      </a:cubicBezTo>
                      <a:cubicBezTo>
                        <a:pt x="30" y="157"/>
                        <a:pt x="31" y="162"/>
                        <a:pt x="32" y="167"/>
                      </a:cubicBezTo>
                      <a:cubicBezTo>
                        <a:pt x="38" y="187"/>
                        <a:pt x="50" y="204"/>
                        <a:pt x="68" y="217"/>
                      </a:cubicBezTo>
                      <a:cubicBezTo>
                        <a:pt x="96" y="237"/>
                        <a:pt x="136" y="227"/>
                        <a:pt x="153" y="197"/>
                      </a:cubicBezTo>
                      <a:cubicBezTo>
                        <a:pt x="159" y="186"/>
                        <a:pt x="160" y="174"/>
                        <a:pt x="155" y="163"/>
                      </a:cubicBezTo>
                      <a:cubicBezTo>
                        <a:pt x="151" y="152"/>
                        <a:pt x="145" y="143"/>
                        <a:pt x="139" y="134"/>
                      </a:cubicBezTo>
                      <a:cubicBezTo>
                        <a:pt x="132" y="123"/>
                        <a:pt x="126" y="112"/>
                        <a:pt x="121" y="101"/>
                      </a:cubicBezTo>
                      <a:cubicBezTo>
                        <a:pt x="111" y="79"/>
                        <a:pt x="114" y="60"/>
                        <a:pt x="128" y="42"/>
                      </a:cubicBezTo>
                      <a:cubicBezTo>
                        <a:pt x="140" y="27"/>
                        <a:pt x="155" y="16"/>
                        <a:pt x="173" y="10"/>
                      </a:cubicBezTo>
                      <a:cubicBezTo>
                        <a:pt x="204" y="0"/>
                        <a:pt x="232" y="7"/>
                        <a:pt x="255" y="29"/>
                      </a:cubicBezTo>
                      <a:cubicBezTo>
                        <a:pt x="277" y="49"/>
                        <a:pt x="290" y="75"/>
                        <a:pt x="297" y="104"/>
                      </a:cubicBezTo>
                      <a:cubicBezTo>
                        <a:pt x="298" y="107"/>
                        <a:pt x="299" y="111"/>
                        <a:pt x="294" y="113"/>
                      </a:cubicBezTo>
                      <a:cubicBezTo>
                        <a:pt x="279" y="120"/>
                        <a:pt x="266" y="130"/>
                        <a:pt x="253" y="139"/>
                      </a:cubicBezTo>
                      <a:cubicBezTo>
                        <a:pt x="251" y="138"/>
                        <a:pt x="250" y="138"/>
                        <a:pt x="250" y="137"/>
                      </a:cubicBezTo>
                      <a:cubicBezTo>
                        <a:pt x="244" y="130"/>
                        <a:pt x="244" y="130"/>
                        <a:pt x="251" y="124"/>
                      </a:cubicBezTo>
                      <a:cubicBezTo>
                        <a:pt x="256" y="120"/>
                        <a:pt x="261" y="116"/>
                        <a:pt x="266" y="112"/>
                      </a:cubicBezTo>
                      <a:cubicBezTo>
                        <a:pt x="270" y="108"/>
                        <a:pt x="273" y="103"/>
                        <a:pt x="272" y="96"/>
                      </a:cubicBezTo>
                      <a:cubicBezTo>
                        <a:pt x="268" y="72"/>
                        <a:pt x="258" y="52"/>
                        <a:pt x="237" y="38"/>
                      </a:cubicBezTo>
                      <a:cubicBezTo>
                        <a:pt x="207" y="17"/>
                        <a:pt x="163" y="35"/>
                        <a:pt x="155" y="70"/>
                      </a:cubicBezTo>
                      <a:cubicBezTo>
                        <a:pt x="153" y="79"/>
                        <a:pt x="155" y="87"/>
                        <a:pt x="158" y="94"/>
                      </a:cubicBezTo>
                      <a:cubicBezTo>
                        <a:pt x="163" y="106"/>
                        <a:pt x="170" y="117"/>
                        <a:pt x="176" y="129"/>
                      </a:cubicBezTo>
                      <a:cubicBezTo>
                        <a:pt x="182" y="139"/>
                        <a:pt x="188" y="149"/>
                        <a:pt x="193" y="159"/>
                      </a:cubicBezTo>
                      <a:cubicBezTo>
                        <a:pt x="201" y="178"/>
                        <a:pt x="199" y="196"/>
                        <a:pt x="187" y="211"/>
                      </a:cubicBezTo>
                      <a:cubicBezTo>
                        <a:pt x="166" y="238"/>
                        <a:pt x="138" y="250"/>
                        <a:pt x="104" y="247"/>
                      </a:cubicBezTo>
                      <a:cubicBezTo>
                        <a:pt x="71" y="244"/>
                        <a:pt x="47" y="226"/>
                        <a:pt x="27" y="200"/>
                      </a:cubicBezTo>
                      <a:cubicBezTo>
                        <a:pt x="15" y="184"/>
                        <a:pt x="8" y="165"/>
                        <a:pt x="2" y="146"/>
                      </a:cubicBezTo>
                      <a:cubicBezTo>
                        <a:pt x="0" y="141"/>
                        <a:pt x="1" y="138"/>
                        <a:pt x="6" y="136"/>
                      </a:cubicBezTo>
                      <a:cubicBezTo>
                        <a:pt x="19" y="128"/>
                        <a:pt x="31" y="119"/>
                        <a:pt x="44" y="110"/>
                      </a:cubicBezTo>
                      <a:cubicBezTo>
                        <a:pt x="50" y="104"/>
                        <a:pt x="51" y="104"/>
                        <a:pt x="56" y="112"/>
                      </a:cubicBezTo>
                      <a:cubicBezTo>
                        <a:pt x="56" y="112"/>
                        <a:pt x="56" y="113"/>
                        <a:pt x="57" y="11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5" name="Freeform 31">
                  <a:extLst>
                    <a:ext uri="{FF2B5EF4-FFF2-40B4-BE49-F238E27FC236}">
                      <a16:creationId xmlns:a16="http://schemas.microsoft.com/office/drawing/2014/main" id="{D6551B4D-7620-4EF6-AB4F-A83DB04A8F90}"/>
                    </a:ext>
                  </a:extLst>
                </p:cNvPr>
                <p:cNvSpPr>
                  <a:spLocks/>
                </p:cNvSpPr>
                <p:nvPr/>
              </p:nvSpPr>
              <p:spPr bwMode="auto">
                <a:xfrm>
                  <a:off x="8042275" y="2168525"/>
                  <a:ext cx="147638" cy="141288"/>
                </a:xfrm>
                <a:custGeom>
                  <a:avLst/>
                  <a:gdLst>
                    <a:gd name="T0" fmla="*/ 247 w 306"/>
                    <a:gd name="T1" fmla="*/ 160 h 294"/>
                    <a:gd name="T2" fmla="*/ 267 w 306"/>
                    <a:gd name="T3" fmla="*/ 142 h 294"/>
                    <a:gd name="T4" fmla="*/ 272 w 306"/>
                    <a:gd name="T5" fmla="*/ 128 h 294"/>
                    <a:gd name="T6" fmla="*/ 227 w 306"/>
                    <a:gd name="T7" fmla="*/ 53 h 294"/>
                    <a:gd name="T8" fmla="*/ 146 w 306"/>
                    <a:gd name="T9" fmla="*/ 39 h 294"/>
                    <a:gd name="T10" fmla="*/ 43 w 306"/>
                    <a:gd name="T11" fmla="*/ 144 h 294"/>
                    <a:gd name="T12" fmla="*/ 69 w 306"/>
                    <a:gd name="T13" fmla="*/ 244 h 294"/>
                    <a:gd name="T14" fmla="*/ 85 w 306"/>
                    <a:gd name="T15" fmla="*/ 259 h 294"/>
                    <a:gd name="T16" fmla="*/ 128 w 306"/>
                    <a:gd name="T17" fmla="*/ 281 h 294"/>
                    <a:gd name="T18" fmla="*/ 133 w 306"/>
                    <a:gd name="T19" fmla="*/ 284 h 294"/>
                    <a:gd name="T20" fmla="*/ 128 w 306"/>
                    <a:gd name="T21" fmla="*/ 289 h 294"/>
                    <a:gd name="T22" fmla="*/ 101 w 306"/>
                    <a:gd name="T23" fmla="*/ 289 h 294"/>
                    <a:gd name="T24" fmla="*/ 26 w 306"/>
                    <a:gd name="T25" fmla="*/ 222 h 294"/>
                    <a:gd name="T26" fmla="*/ 26 w 306"/>
                    <a:gd name="T27" fmla="*/ 89 h 294"/>
                    <a:gd name="T28" fmla="*/ 108 w 306"/>
                    <a:gd name="T29" fmla="*/ 18 h 294"/>
                    <a:gd name="T30" fmla="*/ 239 w 306"/>
                    <a:gd name="T31" fmla="*/ 39 h 294"/>
                    <a:gd name="T32" fmla="*/ 284 w 306"/>
                    <a:gd name="T33" fmla="*/ 94 h 294"/>
                    <a:gd name="T34" fmla="*/ 304 w 306"/>
                    <a:gd name="T35" fmla="*/ 132 h 294"/>
                    <a:gd name="T36" fmla="*/ 301 w 306"/>
                    <a:gd name="T37" fmla="*/ 140 h 294"/>
                    <a:gd name="T38" fmla="*/ 261 w 306"/>
                    <a:gd name="T39" fmla="*/ 165 h 294"/>
                    <a:gd name="T40" fmla="*/ 250 w 306"/>
                    <a:gd name="T41" fmla="*/ 164 h 294"/>
                    <a:gd name="T42" fmla="*/ 247 w 306"/>
                    <a:gd name="T43" fmla="*/ 16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294">
                      <a:moveTo>
                        <a:pt x="247" y="160"/>
                      </a:moveTo>
                      <a:cubicBezTo>
                        <a:pt x="254" y="153"/>
                        <a:pt x="260" y="147"/>
                        <a:pt x="267" y="142"/>
                      </a:cubicBezTo>
                      <a:cubicBezTo>
                        <a:pt x="271" y="138"/>
                        <a:pt x="273" y="134"/>
                        <a:pt x="272" y="128"/>
                      </a:cubicBezTo>
                      <a:cubicBezTo>
                        <a:pt x="268" y="97"/>
                        <a:pt x="253" y="72"/>
                        <a:pt x="227" y="53"/>
                      </a:cubicBezTo>
                      <a:cubicBezTo>
                        <a:pt x="203" y="35"/>
                        <a:pt x="175" y="30"/>
                        <a:pt x="146" y="39"/>
                      </a:cubicBezTo>
                      <a:cubicBezTo>
                        <a:pt x="94" y="57"/>
                        <a:pt x="58" y="91"/>
                        <a:pt x="43" y="144"/>
                      </a:cubicBezTo>
                      <a:cubicBezTo>
                        <a:pt x="33" y="181"/>
                        <a:pt x="42" y="215"/>
                        <a:pt x="69" y="244"/>
                      </a:cubicBezTo>
                      <a:cubicBezTo>
                        <a:pt x="74" y="249"/>
                        <a:pt x="80" y="254"/>
                        <a:pt x="85" y="259"/>
                      </a:cubicBezTo>
                      <a:cubicBezTo>
                        <a:pt x="98" y="270"/>
                        <a:pt x="112" y="277"/>
                        <a:pt x="128" y="281"/>
                      </a:cubicBezTo>
                      <a:cubicBezTo>
                        <a:pt x="130" y="281"/>
                        <a:pt x="133" y="281"/>
                        <a:pt x="133" y="284"/>
                      </a:cubicBezTo>
                      <a:cubicBezTo>
                        <a:pt x="133" y="287"/>
                        <a:pt x="131" y="288"/>
                        <a:pt x="128" y="289"/>
                      </a:cubicBezTo>
                      <a:cubicBezTo>
                        <a:pt x="119" y="294"/>
                        <a:pt x="111" y="294"/>
                        <a:pt x="101" y="289"/>
                      </a:cubicBezTo>
                      <a:cubicBezTo>
                        <a:pt x="69" y="275"/>
                        <a:pt x="43" y="253"/>
                        <a:pt x="26" y="222"/>
                      </a:cubicBezTo>
                      <a:cubicBezTo>
                        <a:pt x="1" y="178"/>
                        <a:pt x="0" y="133"/>
                        <a:pt x="26" y="89"/>
                      </a:cubicBezTo>
                      <a:cubicBezTo>
                        <a:pt x="45" y="56"/>
                        <a:pt x="73" y="32"/>
                        <a:pt x="108" y="18"/>
                      </a:cubicBezTo>
                      <a:cubicBezTo>
                        <a:pt x="156" y="0"/>
                        <a:pt x="199" y="7"/>
                        <a:pt x="239" y="39"/>
                      </a:cubicBezTo>
                      <a:cubicBezTo>
                        <a:pt x="258" y="54"/>
                        <a:pt x="273" y="72"/>
                        <a:pt x="284" y="94"/>
                      </a:cubicBezTo>
                      <a:cubicBezTo>
                        <a:pt x="291" y="107"/>
                        <a:pt x="297" y="120"/>
                        <a:pt x="304" y="132"/>
                      </a:cubicBezTo>
                      <a:cubicBezTo>
                        <a:pt x="306" y="136"/>
                        <a:pt x="305" y="138"/>
                        <a:pt x="301" y="140"/>
                      </a:cubicBezTo>
                      <a:cubicBezTo>
                        <a:pt x="286" y="146"/>
                        <a:pt x="273" y="155"/>
                        <a:pt x="261" y="165"/>
                      </a:cubicBezTo>
                      <a:cubicBezTo>
                        <a:pt x="255" y="169"/>
                        <a:pt x="255" y="169"/>
                        <a:pt x="250" y="164"/>
                      </a:cubicBezTo>
                      <a:cubicBezTo>
                        <a:pt x="250" y="163"/>
                        <a:pt x="249" y="162"/>
                        <a:pt x="247" y="16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6" name="Freeform 32">
                  <a:extLst>
                    <a:ext uri="{FF2B5EF4-FFF2-40B4-BE49-F238E27FC236}">
                      <a16:creationId xmlns:a16="http://schemas.microsoft.com/office/drawing/2014/main" id="{9AD24643-994C-4703-BDD4-65895D54176E}"/>
                    </a:ext>
                  </a:extLst>
                </p:cNvPr>
                <p:cNvSpPr>
                  <a:spLocks/>
                </p:cNvSpPr>
                <p:nvPr/>
              </p:nvSpPr>
              <p:spPr bwMode="auto">
                <a:xfrm>
                  <a:off x="7500938" y="1914525"/>
                  <a:ext cx="107950" cy="120650"/>
                </a:xfrm>
                <a:custGeom>
                  <a:avLst/>
                  <a:gdLst>
                    <a:gd name="T0" fmla="*/ 113 w 224"/>
                    <a:gd name="T1" fmla="*/ 2 h 250"/>
                    <a:gd name="T2" fmla="*/ 144 w 224"/>
                    <a:gd name="T3" fmla="*/ 6 h 250"/>
                    <a:gd name="T4" fmla="*/ 215 w 224"/>
                    <a:gd name="T5" fmla="*/ 75 h 250"/>
                    <a:gd name="T6" fmla="*/ 203 w 224"/>
                    <a:gd name="T7" fmla="*/ 181 h 250"/>
                    <a:gd name="T8" fmla="*/ 74 w 224"/>
                    <a:gd name="T9" fmla="*/ 237 h 250"/>
                    <a:gd name="T10" fmla="*/ 17 w 224"/>
                    <a:gd name="T11" fmla="*/ 192 h 250"/>
                    <a:gd name="T12" fmla="*/ 1 w 224"/>
                    <a:gd name="T13" fmla="*/ 113 h 250"/>
                    <a:gd name="T14" fmla="*/ 6 w 224"/>
                    <a:gd name="T15" fmla="*/ 85 h 250"/>
                    <a:gd name="T16" fmla="*/ 113 w 224"/>
                    <a:gd name="T17" fmla="*/ 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50">
                      <a:moveTo>
                        <a:pt x="113" y="2"/>
                      </a:moveTo>
                      <a:cubicBezTo>
                        <a:pt x="123" y="2"/>
                        <a:pt x="133" y="3"/>
                        <a:pt x="144" y="6"/>
                      </a:cubicBezTo>
                      <a:cubicBezTo>
                        <a:pt x="181" y="15"/>
                        <a:pt x="205" y="38"/>
                        <a:pt x="215" y="75"/>
                      </a:cubicBezTo>
                      <a:cubicBezTo>
                        <a:pt x="224" y="112"/>
                        <a:pt x="221" y="147"/>
                        <a:pt x="203" y="181"/>
                      </a:cubicBezTo>
                      <a:cubicBezTo>
                        <a:pt x="177" y="228"/>
                        <a:pt x="126" y="250"/>
                        <a:pt x="74" y="237"/>
                      </a:cubicBezTo>
                      <a:cubicBezTo>
                        <a:pt x="49" y="230"/>
                        <a:pt x="30" y="215"/>
                        <a:pt x="17" y="192"/>
                      </a:cubicBezTo>
                      <a:cubicBezTo>
                        <a:pt x="4" y="167"/>
                        <a:pt x="0" y="140"/>
                        <a:pt x="1" y="113"/>
                      </a:cubicBezTo>
                      <a:cubicBezTo>
                        <a:pt x="2" y="103"/>
                        <a:pt x="3" y="94"/>
                        <a:pt x="6" y="85"/>
                      </a:cubicBezTo>
                      <a:cubicBezTo>
                        <a:pt x="17" y="37"/>
                        <a:pt x="57" y="0"/>
                        <a:pt x="113" y="2"/>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7" name="Freeform 33">
                  <a:extLst>
                    <a:ext uri="{FF2B5EF4-FFF2-40B4-BE49-F238E27FC236}">
                      <a16:creationId xmlns:a16="http://schemas.microsoft.com/office/drawing/2014/main" id="{72D80170-4919-421E-BE65-2A09C9750C77}"/>
                    </a:ext>
                  </a:extLst>
                </p:cNvPr>
                <p:cNvSpPr>
                  <a:spLocks/>
                </p:cNvSpPr>
                <p:nvPr/>
              </p:nvSpPr>
              <p:spPr bwMode="auto">
                <a:xfrm>
                  <a:off x="7362825" y="3430588"/>
                  <a:ext cx="107950" cy="120650"/>
                </a:xfrm>
                <a:custGeom>
                  <a:avLst/>
                  <a:gdLst>
                    <a:gd name="T0" fmla="*/ 1 w 226"/>
                    <a:gd name="T1" fmla="*/ 132 h 250"/>
                    <a:gd name="T2" fmla="*/ 14 w 226"/>
                    <a:gd name="T3" fmla="*/ 67 h 250"/>
                    <a:gd name="T4" fmla="*/ 88 w 226"/>
                    <a:gd name="T5" fmla="*/ 6 h 250"/>
                    <a:gd name="T6" fmla="*/ 171 w 226"/>
                    <a:gd name="T7" fmla="*/ 18 h 250"/>
                    <a:gd name="T8" fmla="*/ 218 w 226"/>
                    <a:gd name="T9" fmla="*/ 83 h 250"/>
                    <a:gd name="T10" fmla="*/ 190 w 226"/>
                    <a:gd name="T11" fmla="*/ 199 h 250"/>
                    <a:gd name="T12" fmla="*/ 65 w 226"/>
                    <a:gd name="T13" fmla="*/ 235 h 250"/>
                    <a:gd name="T14" fmla="*/ 15 w 226"/>
                    <a:gd name="T15" fmla="*/ 193 h 250"/>
                    <a:gd name="T16" fmla="*/ 1 w 226"/>
                    <a:gd name="T17" fmla="*/ 1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0">
                      <a:moveTo>
                        <a:pt x="1" y="132"/>
                      </a:moveTo>
                      <a:cubicBezTo>
                        <a:pt x="1" y="108"/>
                        <a:pt x="5" y="87"/>
                        <a:pt x="14" y="67"/>
                      </a:cubicBezTo>
                      <a:cubicBezTo>
                        <a:pt x="28" y="35"/>
                        <a:pt x="52" y="13"/>
                        <a:pt x="88" y="6"/>
                      </a:cubicBezTo>
                      <a:cubicBezTo>
                        <a:pt x="117" y="0"/>
                        <a:pt x="145" y="4"/>
                        <a:pt x="171" y="18"/>
                      </a:cubicBezTo>
                      <a:cubicBezTo>
                        <a:pt x="197" y="32"/>
                        <a:pt x="213" y="54"/>
                        <a:pt x="218" y="83"/>
                      </a:cubicBezTo>
                      <a:cubicBezTo>
                        <a:pt x="226" y="125"/>
                        <a:pt x="218" y="165"/>
                        <a:pt x="190" y="199"/>
                      </a:cubicBezTo>
                      <a:cubicBezTo>
                        <a:pt x="159" y="238"/>
                        <a:pt x="114" y="250"/>
                        <a:pt x="65" y="235"/>
                      </a:cubicBezTo>
                      <a:cubicBezTo>
                        <a:pt x="43" y="228"/>
                        <a:pt x="27" y="213"/>
                        <a:pt x="15" y="193"/>
                      </a:cubicBezTo>
                      <a:cubicBezTo>
                        <a:pt x="5" y="173"/>
                        <a:pt x="0" y="152"/>
                        <a:pt x="1" y="132"/>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8" name="Freeform 34">
                  <a:extLst>
                    <a:ext uri="{FF2B5EF4-FFF2-40B4-BE49-F238E27FC236}">
                      <a16:creationId xmlns:a16="http://schemas.microsoft.com/office/drawing/2014/main" id="{CEA85FD9-9472-42E6-B814-921494060ECC}"/>
                    </a:ext>
                  </a:extLst>
                </p:cNvPr>
                <p:cNvSpPr>
                  <a:spLocks/>
                </p:cNvSpPr>
                <p:nvPr/>
              </p:nvSpPr>
              <p:spPr bwMode="auto">
                <a:xfrm>
                  <a:off x="6859588" y="2143125"/>
                  <a:ext cx="149225" cy="142875"/>
                </a:xfrm>
                <a:custGeom>
                  <a:avLst/>
                  <a:gdLst>
                    <a:gd name="T0" fmla="*/ 300 w 310"/>
                    <a:gd name="T1" fmla="*/ 213 h 299"/>
                    <a:gd name="T2" fmla="*/ 310 w 310"/>
                    <a:gd name="T3" fmla="*/ 221 h 299"/>
                    <a:gd name="T4" fmla="*/ 270 w 310"/>
                    <a:gd name="T5" fmla="*/ 266 h 299"/>
                    <a:gd name="T6" fmla="*/ 247 w 310"/>
                    <a:gd name="T7" fmla="*/ 293 h 299"/>
                    <a:gd name="T8" fmla="*/ 236 w 310"/>
                    <a:gd name="T9" fmla="*/ 294 h 299"/>
                    <a:gd name="T10" fmla="*/ 233 w 310"/>
                    <a:gd name="T11" fmla="*/ 290 h 299"/>
                    <a:gd name="T12" fmla="*/ 241 w 310"/>
                    <a:gd name="T13" fmla="*/ 280 h 299"/>
                    <a:gd name="T14" fmla="*/ 240 w 310"/>
                    <a:gd name="T15" fmla="*/ 253 h 299"/>
                    <a:gd name="T16" fmla="*/ 215 w 310"/>
                    <a:gd name="T17" fmla="*/ 229 h 299"/>
                    <a:gd name="T18" fmla="*/ 78 w 310"/>
                    <a:gd name="T19" fmla="*/ 110 h 299"/>
                    <a:gd name="T20" fmla="*/ 61 w 310"/>
                    <a:gd name="T21" fmla="*/ 111 h 299"/>
                    <a:gd name="T22" fmla="*/ 33 w 310"/>
                    <a:gd name="T23" fmla="*/ 145 h 299"/>
                    <a:gd name="T24" fmla="*/ 33 w 310"/>
                    <a:gd name="T25" fmla="*/ 160 h 299"/>
                    <a:gd name="T26" fmla="*/ 56 w 310"/>
                    <a:gd name="T27" fmla="*/ 185 h 299"/>
                    <a:gd name="T28" fmla="*/ 52 w 310"/>
                    <a:gd name="T29" fmla="*/ 192 h 299"/>
                    <a:gd name="T30" fmla="*/ 46 w 310"/>
                    <a:gd name="T31" fmla="*/ 192 h 299"/>
                    <a:gd name="T32" fmla="*/ 0 w 310"/>
                    <a:gd name="T33" fmla="*/ 154 h 299"/>
                    <a:gd name="T34" fmla="*/ 13 w 310"/>
                    <a:gd name="T35" fmla="*/ 138 h 299"/>
                    <a:gd name="T36" fmla="*/ 128 w 310"/>
                    <a:gd name="T37" fmla="*/ 7 h 299"/>
                    <a:gd name="T38" fmla="*/ 130 w 310"/>
                    <a:gd name="T39" fmla="*/ 4 h 299"/>
                    <a:gd name="T40" fmla="*/ 138 w 310"/>
                    <a:gd name="T41" fmla="*/ 3 h 299"/>
                    <a:gd name="T42" fmla="*/ 176 w 310"/>
                    <a:gd name="T43" fmla="*/ 41 h 299"/>
                    <a:gd name="T44" fmla="*/ 177 w 310"/>
                    <a:gd name="T45" fmla="*/ 49 h 299"/>
                    <a:gd name="T46" fmla="*/ 168 w 310"/>
                    <a:gd name="T47" fmla="*/ 50 h 299"/>
                    <a:gd name="T48" fmla="*/ 146 w 310"/>
                    <a:gd name="T49" fmla="*/ 34 h 299"/>
                    <a:gd name="T50" fmla="*/ 130 w 310"/>
                    <a:gd name="T51" fmla="*/ 35 h 299"/>
                    <a:gd name="T52" fmla="*/ 97 w 310"/>
                    <a:gd name="T53" fmla="*/ 70 h 299"/>
                    <a:gd name="T54" fmla="*/ 98 w 310"/>
                    <a:gd name="T55" fmla="*/ 80 h 299"/>
                    <a:gd name="T56" fmla="*/ 156 w 310"/>
                    <a:gd name="T57" fmla="*/ 133 h 299"/>
                    <a:gd name="T58" fmla="*/ 257 w 310"/>
                    <a:gd name="T59" fmla="*/ 220 h 299"/>
                    <a:gd name="T60" fmla="*/ 269 w 310"/>
                    <a:gd name="T61" fmla="*/ 229 h 299"/>
                    <a:gd name="T62" fmla="*/ 286 w 310"/>
                    <a:gd name="T63" fmla="*/ 228 h 299"/>
                    <a:gd name="T64" fmla="*/ 300 w 310"/>
                    <a:gd name="T65" fmla="*/ 2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299">
                      <a:moveTo>
                        <a:pt x="300" y="213"/>
                      </a:moveTo>
                      <a:cubicBezTo>
                        <a:pt x="304" y="216"/>
                        <a:pt x="308" y="218"/>
                        <a:pt x="310" y="221"/>
                      </a:cubicBezTo>
                      <a:cubicBezTo>
                        <a:pt x="296" y="236"/>
                        <a:pt x="283" y="251"/>
                        <a:pt x="270" y="266"/>
                      </a:cubicBezTo>
                      <a:cubicBezTo>
                        <a:pt x="262" y="275"/>
                        <a:pt x="255" y="284"/>
                        <a:pt x="247" y="293"/>
                      </a:cubicBezTo>
                      <a:cubicBezTo>
                        <a:pt x="242" y="299"/>
                        <a:pt x="242" y="299"/>
                        <a:pt x="236" y="294"/>
                      </a:cubicBezTo>
                      <a:cubicBezTo>
                        <a:pt x="235" y="293"/>
                        <a:pt x="234" y="292"/>
                        <a:pt x="233" y="290"/>
                      </a:cubicBezTo>
                      <a:cubicBezTo>
                        <a:pt x="236" y="287"/>
                        <a:pt x="238" y="284"/>
                        <a:pt x="241" y="280"/>
                      </a:cubicBezTo>
                      <a:cubicBezTo>
                        <a:pt x="252" y="268"/>
                        <a:pt x="252" y="264"/>
                        <a:pt x="240" y="253"/>
                      </a:cubicBezTo>
                      <a:cubicBezTo>
                        <a:pt x="232" y="244"/>
                        <a:pt x="224" y="236"/>
                        <a:pt x="215" y="229"/>
                      </a:cubicBezTo>
                      <a:cubicBezTo>
                        <a:pt x="170" y="189"/>
                        <a:pt x="125" y="149"/>
                        <a:pt x="78" y="110"/>
                      </a:cubicBezTo>
                      <a:cubicBezTo>
                        <a:pt x="69" y="102"/>
                        <a:pt x="69" y="102"/>
                        <a:pt x="61" y="111"/>
                      </a:cubicBezTo>
                      <a:cubicBezTo>
                        <a:pt x="51" y="122"/>
                        <a:pt x="42" y="133"/>
                        <a:pt x="33" y="145"/>
                      </a:cubicBezTo>
                      <a:cubicBezTo>
                        <a:pt x="27" y="152"/>
                        <a:pt x="27" y="154"/>
                        <a:pt x="33" y="160"/>
                      </a:cubicBezTo>
                      <a:cubicBezTo>
                        <a:pt x="40" y="169"/>
                        <a:pt x="48" y="177"/>
                        <a:pt x="56" y="185"/>
                      </a:cubicBezTo>
                      <a:cubicBezTo>
                        <a:pt x="55" y="188"/>
                        <a:pt x="53" y="190"/>
                        <a:pt x="52" y="192"/>
                      </a:cubicBezTo>
                      <a:cubicBezTo>
                        <a:pt x="50" y="194"/>
                        <a:pt x="48" y="195"/>
                        <a:pt x="46" y="192"/>
                      </a:cubicBezTo>
                      <a:cubicBezTo>
                        <a:pt x="31" y="178"/>
                        <a:pt x="16" y="166"/>
                        <a:pt x="0" y="154"/>
                      </a:cubicBezTo>
                      <a:cubicBezTo>
                        <a:pt x="3" y="148"/>
                        <a:pt x="8" y="143"/>
                        <a:pt x="13" y="138"/>
                      </a:cubicBezTo>
                      <a:cubicBezTo>
                        <a:pt x="52" y="95"/>
                        <a:pt x="90" y="51"/>
                        <a:pt x="128" y="7"/>
                      </a:cubicBezTo>
                      <a:cubicBezTo>
                        <a:pt x="129" y="6"/>
                        <a:pt x="130" y="5"/>
                        <a:pt x="130" y="4"/>
                      </a:cubicBezTo>
                      <a:cubicBezTo>
                        <a:pt x="133" y="0"/>
                        <a:pt x="135" y="0"/>
                        <a:pt x="138" y="3"/>
                      </a:cubicBezTo>
                      <a:cubicBezTo>
                        <a:pt x="150" y="16"/>
                        <a:pt x="163" y="29"/>
                        <a:pt x="176" y="41"/>
                      </a:cubicBezTo>
                      <a:cubicBezTo>
                        <a:pt x="179" y="43"/>
                        <a:pt x="180" y="46"/>
                        <a:pt x="177" y="49"/>
                      </a:cubicBezTo>
                      <a:cubicBezTo>
                        <a:pt x="174" y="53"/>
                        <a:pt x="171" y="53"/>
                        <a:pt x="168" y="50"/>
                      </a:cubicBezTo>
                      <a:cubicBezTo>
                        <a:pt x="161" y="44"/>
                        <a:pt x="153" y="39"/>
                        <a:pt x="146" y="34"/>
                      </a:cubicBezTo>
                      <a:cubicBezTo>
                        <a:pt x="138" y="28"/>
                        <a:pt x="136" y="29"/>
                        <a:pt x="130" y="35"/>
                      </a:cubicBezTo>
                      <a:cubicBezTo>
                        <a:pt x="118" y="46"/>
                        <a:pt x="108" y="58"/>
                        <a:pt x="97" y="70"/>
                      </a:cubicBezTo>
                      <a:cubicBezTo>
                        <a:pt x="93" y="74"/>
                        <a:pt x="94" y="77"/>
                        <a:pt x="98" y="80"/>
                      </a:cubicBezTo>
                      <a:cubicBezTo>
                        <a:pt x="117" y="98"/>
                        <a:pt x="136" y="116"/>
                        <a:pt x="156" y="133"/>
                      </a:cubicBezTo>
                      <a:cubicBezTo>
                        <a:pt x="190" y="162"/>
                        <a:pt x="223" y="192"/>
                        <a:pt x="257" y="220"/>
                      </a:cubicBezTo>
                      <a:cubicBezTo>
                        <a:pt x="261" y="223"/>
                        <a:pt x="265" y="226"/>
                        <a:pt x="269" y="229"/>
                      </a:cubicBezTo>
                      <a:cubicBezTo>
                        <a:pt x="276" y="234"/>
                        <a:pt x="279" y="234"/>
                        <a:pt x="286" y="228"/>
                      </a:cubicBezTo>
                      <a:cubicBezTo>
                        <a:pt x="291" y="223"/>
                        <a:pt x="295" y="218"/>
                        <a:pt x="300" y="21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9" name="Freeform 35">
                  <a:extLst>
                    <a:ext uri="{FF2B5EF4-FFF2-40B4-BE49-F238E27FC236}">
                      <a16:creationId xmlns:a16="http://schemas.microsoft.com/office/drawing/2014/main" id="{0FD28A62-A4D4-4E74-9F6F-27D2F44E5E79}"/>
                    </a:ext>
                  </a:extLst>
                </p:cNvPr>
                <p:cNvSpPr>
                  <a:spLocks/>
                </p:cNvSpPr>
                <p:nvPr/>
              </p:nvSpPr>
              <p:spPr bwMode="auto">
                <a:xfrm>
                  <a:off x="7129463" y="3324225"/>
                  <a:ext cx="130175" cy="152400"/>
                </a:xfrm>
                <a:custGeom>
                  <a:avLst/>
                  <a:gdLst>
                    <a:gd name="T0" fmla="*/ 268 w 268"/>
                    <a:gd name="T1" fmla="*/ 94 h 319"/>
                    <a:gd name="T2" fmla="*/ 261 w 268"/>
                    <a:gd name="T3" fmla="*/ 105 h 319"/>
                    <a:gd name="T4" fmla="*/ 259 w 268"/>
                    <a:gd name="T5" fmla="*/ 104 h 319"/>
                    <a:gd name="T6" fmla="*/ 256 w 268"/>
                    <a:gd name="T7" fmla="*/ 102 h 319"/>
                    <a:gd name="T8" fmla="*/ 232 w 268"/>
                    <a:gd name="T9" fmla="*/ 143 h 319"/>
                    <a:gd name="T10" fmla="*/ 224 w 268"/>
                    <a:gd name="T11" fmla="*/ 145 h 319"/>
                    <a:gd name="T12" fmla="*/ 221 w 268"/>
                    <a:gd name="T13" fmla="*/ 137 h 319"/>
                    <a:gd name="T14" fmla="*/ 232 w 268"/>
                    <a:gd name="T15" fmla="*/ 112 h 319"/>
                    <a:gd name="T16" fmla="*/ 227 w 268"/>
                    <a:gd name="T17" fmla="*/ 97 h 319"/>
                    <a:gd name="T18" fmla="*/ 178 w 268"/>
                    <a:gd name="T19" fmla="*/ 71 h 319"/>
                    <a:gd name="T20" fmla="*/ 169 w 268"/>
                    <a:gd name="T21" fmla="*/ 87 h 319"/>
                    <a:gd name="T22" fmla="*/ 79 w 268"/>
                    <a:gd name="T23" fmla="*/ 267 h 319"/>
                    <a:gd name="T24" fmla="*/ 73 w 268"/>
                    <a:gd name="T25" fmla="*/ 281 h 319"/>
                    <a:gd name="T26" fmla="*/ 77 w 268"/>
                    <a:gd name="T27" fmla="*/ 295 h 319"/>
                    <a:gd name="T28" fmla="*/ 94 w 268"/>
                    <a:gd name="T29" fmla="*/ 305 h 319"/>
                    <a:gd name="T30" fmla="*/ 94 w 268"/>
                    <a:gd name="T31" fmla="*/ 313 h 319"/>
                    <a:gd name="T32" fmla="*/ 88 w 268"/>
                    <a:gd name="T33" fmla="*/ 316 h 319"/>
                    <a:gd name="T34" fmla="*/ 1 w 268"/>
                    <a:gd name="T35" fmla="*/ 272 h 319"/>
                    <a:gd name="T36" fmla="*/ 0 w 268"/>
                    <a:gd name="T37" fmla="*/ 271 h 319"/>
                    <a:gd name="T38" fmla="*/ 2 w 268"/>
                    <a:gd name="T39" fmla="*/ 266 h 319"/>
                    <a:gd name="T40" fmla="*/ 11 w 268"/>
                    <a:gd name="T41" fmla="*/ 263 h 319"/>
                    <a:gd name="T42" fmla="*/ 24 w 268"/>
                    <a:gd name="T43" fmla="*/ 269 h 319"/>
                    <a:gd name="T44" fmla="*/ 38 w 268"/>
                    <a:gd name="T45" fmla="*/ 266 h 319"/>
                    <a:gd name="T46" fmla="*/ 46 w 268"/>
                    <a:gd name="T47" fmla="*/ 254 h 319"/>
                    <a:gd name="T48" fmla="*/ 106 w 268"/>
                    <a:gd name="T49" fmla="*/ 137 h 319"/>
                    <a:gd name="T50" fmla="*/ 142 w 268"/>
                    <a:gd name="T51" fmla="*/ 63 h 319"/>
                    <a:gd name="T52" fmla="*/ 138 w 268"/>
                    <a:gd name="T53" fmla="*/ 51 h 319"/>
                    <a:gd name="T54" fmla="*/ 97 w 268"/>
                    <a:gd name="T55" fmla="*/ 31 h 319"/>
                    <a:gd name="T56" fmla="*/ 79 w 268"/>
                    <a:gd name="T57" fmla="*/ 36 h 319"/>
                    <a:gd name="T58" fmla="*/ 65 w 268"/>
                    <a:gd name="T59" fmla="*/ 59 h 319"/>
                    <a:gd name="T60" fmla="*/ 56 w 268"/>
                    <a:gd name="T61" fmla="*/ 61 h 319"/>
                    <a:gd name="T62" fmla="*/ 54 w 268"/>
                    <a:gd name="T63" fmla="*/ 53 h 319"/>
                    <a:gd name="T64" fmla="*/ 76 w 268"/>
                    <a:gd name="T65" fmla="*/ 6 h 319"/>
                    <a:gd name="T66" fmla="*/ 85 w 268"/>
                    <a:gd name="T67" fmla="*/ 3 h 319"/>
                    <a:gd name="T68" fmla="*/ 163 w 268"/>
                    <a:gd name="T69" fmla="*/ 44 h 319"/>
                    <a:gd name="T70" fmla="*/ 258 w 268"/>
                    <a:gd name="T71" fmla="*/ 90 h 319"/>
                    <a:gd name="T72" fmla="*/ 268 w 268"/>
                    <a:gd name="T73" fmla="*/ 9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319">
                      <a:moveTo>
                        <a:pt x="268" y="94"/>
                      </a:moveTo>
                      <a:cubicBezTo>
                        <a:pt x="260" y="96"/>
                        <a:pt x="259" y="97"/>
                        <a:pt x="261" y="105"/>
                      </a:cubicBezTo>
                      <a:cubicBezTo>
                        <a:pt x="260" y="105"/>
                        <a:pt x="259" y="105"/>
                        <a:pt x="259" y="104"/>
                      </a:cubicBezTo>
                      <a:cubicBezTo>
                        <a:pt x="258" y="104"/>
                        <a:pt x="257" y="103"/>
                        <a:pt x="256" y="102"/>
                      </a:cubicBezTo>
                      <a:cubicBezTo>
                        <a:pt x="247" y="115"/>
                        <a:pt x="240" y="129"/>
                        <a:pt x="232" y="143"/>
                      </a:cubicBezTo>
                      <a:cubicBezTo>
                        <a:pt x="230" y="147"/>
                        <a:pt x="228" y="147"/>
                        <a:pt x="224" y="145"/>
                      </a:cubicBezTo>
                      <a:cubicBezTo>
                        <a:pt x="220" y="143"/>
                        <a:pt x="220" y="141"/>
                        <a:pt x="221" y="137"/>
                      </a:cubicBezTo>
                      <a:cubicBezTo>
                        <a:pt x="225" y="129"/>
                        <a:pt x="228" y="121"/>
                        <a:pt x="232" y="112"/>
                      </a:cubicBezTo>
                      <a:cubicBezTo>
                        <a:pt x="235" y="103"/>
                        <a:pt x="235" y="102"/>
                        <a:pt x="227" y="97"/>
                      </a:cubicBezTo>
                      <a:cubicBezTo>
                        <a:pt x="211" y="87"/>
                        <a:pt x="195" y="79"/>
                        <a:pt x="178" y="71"/>
                      </a:cubicBezTo>
                      <a:cubicBezTo>
                        <a:pt x="175" y="77"/>
                        <a:pt x="172" y="82"/>
                        <a:pt x="169" y="87"/>
                      </a:cubicBezTo>
                      <a:cubicBezTo>
                        <a:pt x="138" y="146"/>
                        <a:pt x="108" y="207"/>
                        <a:pt x="79" y="267"/>
                      </a:cubicBezTo>
                      <a:cubicBezTo>
                        <a:pt x="76" y="272"/>
                        <a:pt x="74" y="276"/>
                        <a:pt x="73" y="281"/>
                      </a:cubicBezTo>
                      <a:cubicBezTo>
                        <a:pt x="70" y="288"/>
                        <a:pt x="71" y="291"/>
                        <a:pt x="77" y="295"/>
                      </a:cubicBezTo>
                      <a:cubicBezTo>
                        <a:pt x="82" y="299"/>
                        <a:pt x="88" y="302"/>
                        <a:pt x="94" y="305"/>
                      </a:cubicBezTo>
                      <a:cubicBezTo>
                        <a:pt x="99" y="307"/>
                        <a:pt x="95" y="310"/>
                        <a:pt x="94" y="313"/>
                      </a:cubicBezTo>
                      <a:cubicBezTo>
                        <a:pt x="93" y="316"/>
                        <a:pt x="92" y="319"/>
                        <a:pt x="88" y="316"/>
                      </a:cubicBezTo>
                      <a:cubicBezTo>
                        <a:pt x="59" y="300"/>
                        <a:pt x="30" y="286"/>
                        <a:pt x="1" y="272"/>
                      </a:cubicBezTo>
                      <a:cubicBezTo>
                        <a:pt x="0" y="272"/>
                        <a:pt x="0" y="272"/>
                        <a:pt x="0" y="271"/>
                      </a:cubicBezTo>
                      <a:cubicBezTo>
                        <a:pt x="0" y="269"/>
                        <a:pt x="1" y="268"/>
                        <a:pt x="2" y="266"/>
                      </a:cubicBezTo>
                      <a:cubicBezTo>
                        <a:pt x="3" y="261"/>
                        <a:pt x="6" y="260"/>
                        <a:pt x="11" y="263"/>
                      </a:cubicBezTo>
                      <a:cubicBezTo>
                        <a:pt x="15" y="265"/>
                        <a:pt x="20" y="267"/>
                        <a:pt x="24" y="269"/>
                      </a:cubicBezTo>
                      <a:cubicBezTo>
                        <a:pt x="30" y="272"/>
                        <a:pt x="34" y="270"/>
                        <a:pt x="38" y="266"/>
                      </a:cubicBezTo>
                      <a:cubicBezTo>
                        <a:pt x="41" y="262"/>
                        <a:pt x="43" y="258"/>
                        <a:pt x="46" y="254"/>
                      </a:cubicBezTo>
                      <a:cubicBezTo>
                        <a:pt x="67" y="216"/>
                        <a:pt x="86" y="176"/>
                        <a:pt x="106" y="137"/>
                      </a:cubicBezTo>
                      <a:cubicBezTo>
                        <a:pt x="118" y="113"/>
                        <a:pt x="131" y="88"/>
                        <a:pt x="142" y="63"/>
                      </a:cubicBezTo>
                      <a:cubicBezTo>
                        <a:pt x="146" y="54"/>
                        <a:pt x="148" y="55"/>
                        <a:pt x="138" y="51"/>
                      </a:cubicBezTo>
                      <a:cubicBezTo>
                        <a:pt x="124" y="44"/>
                        <a:pt x="111" y="37"/>
                        <a:pt x="97" y="31"/>
                      </a:cubicBezTo>
                      <a:cubicBezTo>
                        <a:pt x="87" y="27"/>
                        <a:pt x="85" y="27"/>
                        <a:pt x="79" y="36"/>
                      </a:cubicBezTo>
                      <a:cubicBezTo>
                        <a:pt x="74" y="44"/>
                        <a:pt x="69" y="51"/>
                        <a:pt x="65" y="59"/>
                      </a:cubicBezTo>
                      <a:cubicBezTo>
                        <a:pt x="62" y="64"/>
                        <a:pt x="59" y="62"/>
                        <a:pt x="56" y="61"/>
                      </a:cubicBezTo>
                      <a:cubicBezTo>
                        <a:pt x="51" y="59"/>
                        <a:pt x="52" y="56"/>
                        <a:pt x="54" y="53"/>
                      </a:cubicBezTo>
                      <a:cubicBezTo>
                        <a:pt x="62" y="38"/>
                        <a:pt x="70" y="22"/>
                        <a:pt x="76" y="6"/>
                      </a:cubicBezTo>
                      <a:cubicBezTo>
                        <a:pt x="78" y="0"/>
                        <a:pt x="79" y="0"/>
                        <a:pt x="85" y="3"/>
                      </a:cubicBezTo>
                      <a:cubicBezTo>
                        <a:pt x="111" y="17"/>
                        <a:pt x="137" y="30"/>
                        <a:pt x="163" y="44"/>
                      </a:cubicBezTo>
                      <a:cubicBezTo>
                        <a:pt x="194" y="59"/>
                        <a:pt x="226" y="75"/>
                        <a:pt x="258" y="90"/>
                      </a:cubicBezTo>
                      <a:cubicBezTo>
                        <a:pt x="261" y="92"/>
                        <a:pt x="265" y="93"/>
                        <a:pt x="268" y="94"/>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0" name="Freeform 36">
                  <a:extLst>
                    <a:ext uri="{FF2B5EF4-FFF2-40B4-BE49-F238E27FC236}">
                      <a16:creationId xmlns:a16="http://schemas.microsoft.com/office/drawing/2014/main" id="{6A8A03EA-76D2-45D9-A367-F8C228EFDC32}"/>
                    </a:ext>
                  </a:extLst>
                </p:cNvPr>
                <p:cNvSpPr>
                  <a:spLocks/>
                </p:cNvSpPr>
                <p:nvPr/>
              </p:nvSpPr>
              <p:spPr bwMode="auto">
                <a:xfrm>
                  <a:off x="6918325" y="3179763"/>
                  <a:ext cx="147638" cy="147638"/>
                </a:xfrm>
                <a:custGeom>
                  <a:avLst/>
                  <a:gdLst>
                    <a:gd name="T0" fmla="*/ 161 w 307"/>
                    <a:gd name="T1" fmla="*/ 0 h 304"/>
                    <a:gd name="T2" fmla="*/ 168 w 307"/>
                    <a:gd name="T3" fmla="*/ 5 h 304"/>
                    <a:gd name="T4" fmla="*/ 299 w 307"/>
                    <a:gd name="T5" fmla="*/ 138 h 304"/>
                    <a:gd name="T6" fmla="*/ 299 w 307"/>
                    <a:gd name="T7" fmla="*/ 151 h 304"/>
                    <a:gd name="T8" fmla="*/ 263 w 307"/>
                    <a:gd name="T9" fmla="*/ 182 h 304"/>
                    <a:gd name="T10" fmla="*/ 253 w 307"/>
                    <a:gd name="T11" fmla="*/ 182 h 304"/>
                    <a:gd name="T12" fmla="*/ 253 w 307"/>
                    <a:gd name="T13" fmla="*/ 175 h 304"/>
                    <a:gd name="T14" fmla="*/ 268 w 307"/>
                    <a:gd name="T15" fmla="*/ 157 h 304"/>
                    <a:gd name="T16" fmla="*/ 269 w 307"/>
                    <a:gd name="T17" fmla="*/ 135 h 304"/>
                    <a:gd name="T18" fmla="*/ 234 w 307"/>
                    <a:gd name="T19" fmla="*/ 98 h 304"/>
                    <a:gd name="T20" fmla="*/ 200 w 307"/>
                    <a:gd name="T21" fmla="*/ 129 h 304"/>
                    <a:gd name="T22" fmla="*/ 79 w 307"/>
                    <a:gd name="T23" fmla="*/ 250 h 304"/>
                    <a:gd name="T24" fmla="*/ 66 w 307"/>
                    <a:gd name="T25" fmla="*/ 264 h 304"/>
                    <a:gd name="T26" fmla="*/ 65 w 307"/>
                    <a:gd name="T27" fmla="*/ 277 h 304"/>
                    <a:gd name="T28" fmla="*/ 78 w 307"/>
                    <a:gd name="T29" fmla="*/ 292 h 304"/>
                    <a:gd name="T30" fmla="*/ 77 w 307"/>
                    <a:gd name="T31" fmla="*/ 301 h 304"/>
                    <a:gd name="T32" fmla="*/ 69 w 307"/>
                    <a:gd name="T33" fmla="*/ 301 h 304"/>
                    <a:gd name="T34" fmla="*/ 3 w 307"/>
                    <a:gd name="T35" fmla="*/ 235 h 304"/>
                    <a:gd name="T36" fmla="*/ 4 w 307"/>
                    <a:gd name="T37" fmla="*/ 227 h 304"/>
                    <a:gd name="T38" fmla="*/ 13 w 307"/>
                    <a:gd name="T39" fmla="*/ 225 h 304"/>
                    <a:gd name="T40" fmla="*/ 21 w 307"/>
                    <a:gd name="T41" fmla="*/ 234 h 304"/>
                    <a:gd name="T42" fmla="*/ 43 w 307"/>
                    <a:gd name="T43" fmla="*/ 235 h 304"/>
                    <a:gd name="T44" fmla="*/ 57 w 307"/>
                    <a:gd name="T45" fmla="*/ 223 h 304"/>
                    <a:gd name="T46" fmla="*/ 202 w 307"/>
                    <a:gd name="T47" fmla="*/ 78 h 304"/>
                    <a:gd name="T48" fmla="*/ 202 w 307"/>
                    <a:gd name="T49" fmla="*/ 66 h 304"/>
                    <a:gd name="T50" fmla="*/ 168 w 307"/>
                    <a:gd name="T51" fmla="*/ 33 h 304"/>
                    <a:gd name="T52" fmla="*/ 152 w 307"/>
                    <a:gd name="T53" fmla="*/ 32 h 304"/>
                    <a:gd name="T54" fmla="*/ 130 w 307"/>
                    <a:gd name="T55" fmla="*/ 50 h 304"/>
                    <a:gd name="T56" fmla="*/ 119 w 307"/>
                    <a:gd name="T57" fmla="*/ 46 h 304"/>
                    <a:gd name="T58" fmla="*/ 121 w 307"/>
                    <a:gd name="T59" fmla="*/ 42 h 304"/>
                    <a:gd name="T60" fmla="*/ 161 w 307"/>
                    <a:gd name="T6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304">
                      <a:moveTo>
                        <a:pt x="161" y="0"/>
                      </a:moveTo>
                      <a:cubicBezTo>
                        <a:pt x="164" y="0"/>
                        <a:pt x="166" y="3"/>
                        <a:pt x="168" y="5"/>
                      </a:cubicBezTo>
                      <a:cubicBezTo>
                        <a:pt x="210" y="50"/>
                        <a:pt x="254" y="94"/>
                        <a:pt x="299" y="138"/>
                      </a:cubicBezTo>
                      <a:cubicBezTo>
                        <a:pt x="307" y="145"/>
                        <a:pt x="307" y="144"/>
                        <a:pt x="299" y="151"/>
                      </a:cubicBezTo>
                      <a:cubicBezTo>
                        <a:pt x="286" y="161"/>
                        <a:pt x="275" y="171"/>
                        <a:pt x="263" y="182"/>
                      </a:cubicBezTo>
                      <a:cubicBezTo>
                        <a:pt x="258" y="187"/>
                        <a:pt x="257" y="187"/>
                        <a:pt x="253" y="182"/>
                      </a:cubicBezTo>
                      <a:cubicBezTo>
                        <a:pt x="250" y="180"/>
                        <a:pt x="250" y="178"/>
                        <a:pt x="253" y="175"/>
                      </a:cubicBezTo>
                      <a:cubicBezTo>
                        <a:pt x="258" y="169"/>
                        <a:pt x="263" y="163"/>
                        <a:pt x="268" y="157"/>
                      </a:cubicBezTo>
                      <a:cubicBezTo>
                        <a:pt x="278" y="146"/>
                        <a:pt x="278" y="145"/>
                        <a:pt x="269" y="135"/>
                      </a:cubicBezTo>
                      <a:cubicBezTo>
                        <a:pt x="258" y="122"/>
                        <a:pt x="246" y="110"/>
                        <a:pt x="234" y="98"/>
                      </a:cubicBezTo>
                      <a:cubicBezTo>
                        <a:pt x="222" y="108"/>
                        <a:pt x="211" y="118"/>
                        <a:pt x="200" y="129"/>
                      </a:cubicBezTo>
                      <a:cubicBezTo>
                        <a:pt x="160" y="169"/>
                        <a:pt x="118" y="209"/>
                        <a:pt x="79" y="250"/>
                      </a:cubicBezTo>
                      <a:cubicBezTo>
                        <a:pt x="74" y="255"/>
                        <a:pt x="70" y="260"/>
                        <a:pt x="66" y="264"/>
                      </a:cubicBezTo>
                      <a:cubicBezTo>
                        <a:pt x="62" y="268"/>
                        <a:pt x="62" y="272"/>
                        <a:pt x="65" y="277"/>
                      </a:cubicBezTo>
                      <a:cubicBezTo>
                        <a:pt x="69" y="283"/>
                        <a:pt x="74" y="287"/>
                        <a:pt x="78" y="292"/>
                      </a:cubicBezTo>
                      <a:cubicBezTo>
                        <a:pt x="83" y="296"/>
                        <a:pt x="79" y="298"/>
                        <a:pt x="77" y="301"/>
                      </a:cubicBezTo>
                      <a:cubicBezTo>
                        <a:pt x="74" y="304"/>
                        <a:pt x="72" y="304"/>
                        <a:pt x="69" y="301"/>
                      </a:cubicBezTo>
                      <a:cubicBezTo>
                        <a:pt x="48" y="278"/>
                        <a:pt x="26" y="256"/>
                        <a:pt x="3" y="235"/>
                      </a:cubicBezTo>
                      <a:cubicBezTo>
                        <a:pt x="0" y="232"/>
                        <a:pt x="1" y="229"/>
                        <a:pt x="4" y="227"/>
                      </a:cubicBezTo>
                      <a:cubicBezTo>
                        <a:pt x="6" y="224"/>
                        <a:pt x="9" y="221"/>
                        <a:pt x="13" y="225"/>
                      </a:cubicBezTo>
                      <a:cubicBezTo>
                        <a:pt x="15" y="228"/>
                        <a:pt x="18" y="231"/>
                        <a:pt x="21" y="234"/>
                      </a:cubicBezTo>
                      <a:cubicBezTo>
                        <a:pt x="30" y="242"/>
                        <a:pt x="34" y="242"/>
                        <a:pt x="43" y="235"/>
                      </a:cubicBezTo>
                      <a:cubicBezTo>
                        <a:pt x="48" y="231"/>
                        <a:pt x="53" y="227"/>
                        <a:pt x="57" y="223"/>
                      </a:cubicBezTo>
                      <a:cubicBezTo>
                        <a:pt x="106" y="175"/>
                        <a:pt x="155" y="128"/>
                        <a:pt x="202" y="78"/>
                      </a:cubicBezTo>
                      <a:cubicBezTo>
                        <a:pt x="209" y="71"/>
                        <a:pt x="208" y="72"/>
                        <a:pt x="202" y="66"/>
                      </a:cubicBezTo>
                      <a:cubicBezTo>
                        <a:pt x="191" y="55"/>
                        <a:pt x="180" y="44"/>
                        <a:pt x="168" y="33"/>
                      </a:cubicBezTo>
                      <a:cubicBezTo>
                        <a:pt x="161" y="27"/>
                        <a:pt x="159" y="27"/>
                        <a:pt x="152" y="32"/>
                      </a:cubicBezTo>
                      <a:cubicBezTo>
                        <a:pt x="144" y="38"/>
                        <a:pt x="137" y="44"/>
                        <a:pt x="130" y="50"/>
                      </a:cubicBezTo>
                      <a:cubicBezTo>
                        <a:pt x="126" y="53"/>
                        <a:pt x="120" y="51"/>
                        <a:pt x="119" y="46"/>
                      </a:cubicBezTo>
                      <a:cubicBezTo>
                        <a:pt x="118" y="44"/>
                        <a:pt x="120" y="43"/>
                        <a:pt x="121" y="42"/>
                      </a:cubicBezTo>
                      <a:cubicBezTo>
                        <a:pt x="135" y="28"/>
                        <a:pt x="148" y="14"/>
                        <a:pt x="161"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1" name="Freeform 37">
                  <a:extLst>
                    <a:ext uri="{FF2B5EF4-FFF2-40B4-BE49-F238E27FC236}">
                      <a16:creationId xmlns:a16="http://schemas.microsoft.com/office/drawing/2014/main" id="{6DF07A9E-1A8F-40EB-8CCC-756D3F6C3185}"/>
                    </a:ext>
                  </a:extLst>
                </p:cNvPr>
                <p:cNvSpPr>
                  <a:spLocks/>
                </p:cNvSpPr>
                <p:nvPr/>
              </p:nvSpPr>
              <p:spPr bwMode="auto">
                <a:xfrm>
                  <a:off x="8166100" y="2378075"/>
                  <a:ext cx="152400" cy="117475"/>
                </a:xfrm>
                <a:custGeom>
                  <a:avLst/>
                  <a:gdLst>
                    <a:gd name="T0" fmla="*/ 241 w 315"/>
                    <a:gd name="T1" fmla="*/ 0 h 245"/>
                    <a:gd name="T2" fmla="*/ 315 w 315"/>
                    <a:gd name="T3" fmla="*/ 188 h 245"/>
                    <a:gd name="T4" fmla="*/ 311 w 315"/>
                    <a:gd name="T5" fmla="*/ 192 h 245"/>
                    <a:gd name="T6" fmla="*/ 261 w 315"/>
                    <a:gd name="T7" fmla="*/ 209 h 245"/>
                    <a:gd name="T8" fmla="*/ 252 w 315"/>
                    <a:gd name="T9" fmla="*/ 206 h 245"/>
                    <a:gd name="T10" fmla="*/ 256 w 315"/>
                    <a:gd name="T11" fmla="*/ 197 h 245"/>
                    <a:gd name="T12" fmla="*/ 278 w 315"/>
                    <a:gd name="T13" fmla="*/ 187 h 245"/>
                    <a:gd name="T14" fmla="*/ 286 w 315"/>
                    <a:gd name="T15" fmla="*/ 168 h 245"/>
                    <a:gd name="T16" fmla="*/ 271 w 315"/>
                    <a:gd name="T17" fmla="*/ 126 h 245"/>
                    <a:gd name="T18" fmla="*/ 261 w 315"/>
                    <a:gd name="T19" fmla="*/ 121 h 245"/>
                    <a:gd name="T20" fmla="*/ 201 w 315"/>
                    <a:gd name="T21" fmla="*/ 144 h 245"/>
                    <a:gd name="T22" fmla="*/ 61 w 315"/>
                    <a:gd name="T23" fmla="*/ 199 h 245"/>
                    <a:gd name="T24" fmla="*/ 50 w 315"/>
                    <a:gd name="T25" fmla="*/ 205 h 245"/>
                    <a:gd name="T26" fmla="*/ 43 w 315"/>
                    <a:gd name="T27" fmla="*/ 220 h 245"/>
                    <a:gd name="T28" fmla="*/ 48 w 315"/>
                    <a:gd name="T29" fmla="*/ 234 h 245"/>
                    <a:gd name="T30" fmla="*/ 43 w 315"/>
                    <a:gd name="T31" fmla="*/ 244 h 245"/>
                    <a:gd name="T32" fmla="*/ 38 w 315"/>
                    <a:gd name="T33" fmla="*/ 244 h 245"/>
                    <a:gd name="T34" fmla="*/ 29 w 315"/>
                    <a:gd name="T35" fmla="*/ 220 h 245"/>
                    <a:gd name="T36" fmla="*/ 3 w 315"/>
                    <a:gd name="T37" fmla="*/ 156 h 245"/>
                    <a:gd name="T38" fmla="*/ 8 w 315"/>
                    <a:gd name="T39" fmla="*/ 146 h 245"/>
                    <a:gd name="T40" fmla="*/ 14 w 315"/>
                    <a:gd name="T41" fmla="*/ 149 h 245"/>
                    <a:gd name="T42" fmla="*/ 20 w 315"/>
                    <a:gd name="T43" fmla="*/ 163 h 245"/>
                    <a:gd name="T44" fmla="*/ 36 w 315"/>
                    <a:gd name="T45" fmla="*/ 170 h 245"/>
                    <a:gd name="T46" fmla="*/ 73 w 315"/>
                    <a:gd name="T47" fmla="*/ 158 h 245"/>
                    <a:gd name="T48" fmla="*/ 243 w 315"/>
                    <a:gd name="T49" fmla="*/ 91 h 245"/>
                    <a:gd name="T50" fmla="*/ 250 w 315"/>
                    <a:gd name="T51" fmla="*/ 73 h 245"/>
                    <a:gd name="T52" fmla="*/ 233 w 315"/>
                    <a:gd name="T53" fmla="*/ 35 h 245"/>
                    <a:gd name="T54" fmla="*/ 218 w 315"/>
                    <a:gd name="T55" fmla="*/ 27 h 245"/>
                    <a:gd name="T56" fmla="*/ 191 w 315"/>
                    <a:gd name="T57" fmla="*/ 35 h 245"/>
                    <a:gd name="T58" fmla="*/ 183 w 315"/>
                    <a:gd name="T59" fmla="*/ 30 h 245"/>
                    <a:gd name="T60" fmla="*/ 186 w 315"/>
                    <a:gd name="T61" fmla="*/ 23 h 245"/>
                    <a:gd name="T62" fmla="*/ 241 w 315"/>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245">
                      <a:moveTo>
                        <a:pt x="241" y="0"/>
                      </a:moveTo>
                      <a:cubicBezTo>
                        <a:pt x="265" y="64"/>
                        <a:pt x="289" y="127"/>
                        <a:pt x="315" y="188"/>
                      </a:cubicBezTo>
                      <a:cubicBezTo>
                        <a:pt x="315" y="192"/>
                        <a:pt x="313" y="192"/>
                        <a:pt x="311" y="192"/>
                      </a:cubicBezTo>
                      <a:cubicBezTo>
                        <a:pt x="294" y="197"/>
                        <a:pt x="278" y="203"/>
                        <a:pt x="261" y="209"/>
                      </a:cubicBezTo>
                      <a:cubicBezTo>
                        <a:pt x="257" y="210"/>
                        <a:pt x="254" y="210"/>
                        <a:pt x="252" y="206"/>
                      </a:cubicBezTo>
                      <a:cubicBezTo>
                        <a:pt x="251" y="201"/>
                        <a:pt x="252" y="199"/>
                        <a:pt x="256" y="197"/>
                      </a:cubicBezTo>
                      <a:cubicBezTo>
                        <a:pt x="263" y="194"/>
                        <a:pt x="271" y="190"/>
                        <a:pt x="278" y="187"/>
                      </a:cubicBezTo>
                      <a:cubicBezTo>
                        <a:pt x="289" y="181"/>
                        <a:pt x="289" y="180"/>
                        <a:pt x="286" y="168"/>
                      </a:cubicBezTo>
                      <a:cubicBezTo>
                        <a:pt x="281" y="154"/>
                        <a:pt x="276" y="140"/>
                        <a:pt x="271" y="126"/>
                      </a:cubicBezTo>
                      <a:cubicBezTo>
                        <a:pt x="268" y="119"/>
                        <a:pt x="268" y="119"/>
                        <a:pt x="261" y="121"/>
                      </a:cubicBezTo>
                      <a:cubicBezTo>
                        <a:pt x="241" y="128"/>
                        <a:pt x="221" y="136"/>
                        <a:pt x="201" y="144"/>
                      </a:cubicBezTo>
                      <a:cubicBezTo>
                        <a:pt x="155" y="162"/>
                        <a:pt x="107" y="180"/>
                        <a:pt x="61" y="199"/>
                      </a:cubicBezTo>
                      <a:cubicBezTo>
                        <a:pt x="57" y="201"/>
                        <a:pt x="53" y="203"/>
                        <a:pt x="50" y="205"/>
                      </a:cubicBezTo>
                      <a:cubicBezTo>
                        <a:pt x="42" y="209"/>
                        <a:pt x="41" y="212"/>
                        <a:pt x="43" y="220"/>
                      </a:cubicBezTo>
                      <a:cubicBezTo>
                        <a:pt x="44" y="225"/>
                        <a:pt x="46" y="229"/>
                        <a:pt x="48" y="234"/>
                      </a:cubicBezTo>
                      <a:cubicBezTo>
                        <a:pt x="50" y="241"/>
                        <a:pt x="50" y="241"/>
                        <a:pt x="43" y="244"/>
                      </a:cubicBezTo>
                      <a:cubicBezTo>
                        <a:pt x="42" y="244"/>
                        <a:pt x="40" y="245"/>
                        <a:pt x="38" y="244"/>
                      </a:cubicBezTo>
                      <a:cubicBezTo>
                        <a:pt x="35" y="237"/>
                        <a:pt x="32" y="228"/>
                        <a:pt x="29" y="220"/>
                      </a:cubicBezTo>
                      <a:cubicBezTo>
                        <a:pt x="21" y="199"/>
                        <a:pt x="13" y="178"/>
                        <a:pt x="3" y="156"/>
                      </a:cubicBezTo>
                      <a:cubicBezTo>
                        <a:pt x="0" y="149"/>
                        <a:pt x="1" y="148"/>
                        <a:pt x="8" y="146"/>
                      </a:cubicBezTo>
                      <a:cubicBezTo>
                        <a:pt x="11" y="145"/>
                        <a:pt x="13" y="145"/>
                        <a:pt x="14" y="149"/>
                      </a:cubicBezTo>
                      <a:cubicBezTo>
                        <a:pt x="16" y="154"/>
                        <a:pt x="18" y="159"/>
                        <a:pt x="20" y="163"/>
                      </a:cubicBezTo>
                      <a:cubicBezTo>
                        <a:pt x="24" y="171"/>
                        <a:pt x="28" y="172"/>
                        <a:pt x="36" y="170"/>
                      </a:cubicBezTo>
                      <a:cubicBezTo>
                        <a:pt x="48" y="167"/>
                        <a:pt x="61" y="163"/>
                        <a:pt x="73" y="158"/>
                      </a:cubicBezTo>
                      <a:cubicBezTo>
                        <a:pt x="130" y="136"/>
                        <a:pt x="186" y="114"/>
                        <a:pt x="243" y="91"/>
                      </a:cubicBezTo>
                      <a:cubicBezTo>
                        <a:pt x="257" y="85"/>
                        <a:pt x="255" y="87"/>
                        <a:pt x="250" y="73"/>
                      </a:cubicBezTo>
                      <a:cubicBezTo>
                        <a:pt x="245" y="60"/>
                        <a:pt x="239" y="47"/>
                        <a:pt x="233" y="35"/>
                      </a:cubicBezTo>
                      <a:cubicBezTo>
                        <a:pt x="229" y="25"/>
                        <a:pt x="228" y="25"/>
                        <a:pt x="218" y="27"/>
                      </a:cubicBezTo>
                      <a:cubicBezTo>
                        <a:pt x="209" y="29"/>
                        <a:pt x="200" y="32"/>
                        <a:pt x="191" y="35"/>
                      </a:cubicBezTo>
                      <a:cubicBezTo>
                        <a:pt x="186" y="36"/>
                        <a:pt x="185" y="33"/>
                        <a:pt x="183" y="30"/>
                      </a:cubicBezTo>
                      <a:cubicBezTo>
                        <a:pt x="182" y="26"/>
                        <a:pt x="183" y="24"/>
                        <a:pt x="186" y="23"/>
                      </a:cubicBezTo>
                      <a:cubicBezTo>
                        <a:pt x="205" y="17"/>
                        <a:pt x="222" y="9"/>
                        <a:pt x="241"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2" name="Freeform 38">
                  <a:extLst>
                    <a:ext uri="{FF2B5EF4-FFF2-40B4-BE49-F238E27FC236}">
                      <a16:creationId xmlns:a16="http://schemas.microsoft.com/office/drawing/2014/main" id="{21C09ACA-2636-457A-9DED-DE1437B1F638}"/>
                    </a:ext>
                  </a:extLst>
                </p:cNvPr>
                <p:cNvSpPr>
                  <a:spLocks/>
                </p:cNvSpPr>
                <p:nvPr/>
              </p:nvSpPr>
              <p:spPr bwMode="auto">
                <a:xfrm>
                  <a:off x="7339013" y="1897063"/>
                  <a:ext cx="101600" cy="144463"/>
                </a:xfrm>
                <a:custGeom>
                  <a:avLst/>
                  <a:gdLst>
                    <a:gd name="T0" fmla="*/ 196 w 209"/>
                    <a:gd name="T1" fmla="*/ 283 h 300"/>
                    <a:gd name="T2" fmla="*/ 127 w 209"/>
                    <a:gd name="T3" fmla="*/ 294 h 300"/>
                    <a:gd name="T4" fmla="*/ 100 w 209"/>
                    <a:gd name="T5" fmla="*/ 299 h 300"/>
                    <a:gd name="T6" fmla="*/ 94 w 209"/>
                    <a:gd name="T7" fmla="*/ 295 h 300"/>
                    <a:gd name="T8" fmla="*/ 98 w 209"/>
                    <a:gd name="T9" fmla="*/ 286 h 300"/>
                    <a:gd name="T10" fmla="*/ 113 w 209"/>
                    <a:gd name="T11" fmla="*/ 283 h 300"/>
                    <a:gd name="T12" fmla="*/ 123 w 209"/>
                    <a:gd name="T13" fmla="*/ 270 h 300"/>
                    <a:gd name="T14" fmla="*/ 121 w 209"/>
                    <a:gd name="T15" fmla="*/ 245 h 300"/>
                    <a:gd name="T16" fmla="*/ 90 w 209"/>
                    <a:gd name="T17" fmla="*/ 51 h 300"/>
                    <a:gd name="T18" fmla="*/ 74 w 209"/>
                    <a:gd name="T19" fmla="*/ 40 h 300"/>
                    <a:gd name="T20" fmla="*/ 32 w 209"/>
                    <a:gd name="T21" fmla="*/ 47 h 300"/>
                    <a:gd name="T22" fmla="*/ 22 w 209"/>
                    <a:gd name="T23" fmla="*/ 60 h 300"/>
                    <a:gd name="T24" fmla="*/ 23 w 209"/>
                    <a:gd name="T25" fmla="*/ 88 h 300"/>
                    <a:gd name="T26" fmla="*/ 17 w 209"/>
                    <a:gd name="T27" fmla="*/ 95 h 300"/>
                    <a:gd name="T28" fmla="*/ 11 w 209"/>
                    <a:gd name="T29" fmla="*/ 90 h 300"/>
                    <a:gd name="T30" fmla="*/ 4 w 209"/>
                    <a:gd name="T31" fmla="*/ 47 h 300"/>
                    <a:gd name="T32" fmla="*/ 14 w 209"/>
                    <a:gd name="T33" fmla="*/ 31 h 300"/>
                    <a:gd name="T34" fmla="*/ 100 w 209"/>
                    <a:gd name="T35" fmla="*/ 18 h 300"/>
                    <a:gd name="T36" fmla="*/ 189 w 209"/>
                    <a:gd name="T37" fmla="*/ 3 h 300"/>
                    <a:gd name="T38" fmla="*/ 192 w 209"/>
                    <a:gd name="T39" fmla="*/ 2 h 300"/>
                    <a:gd name="T40" fmla="*/ 204 w 209"/>
                    <a:gd name="T41" fmla="*/ 11 h 300"/>
                    <a:gd name="T42" fmla="*/ 208 w 209"/>
                    <a:gd name="T43" fmla="*/ 58 h 300"/>
                    <a:gd name="T44" fmla="*/ 204 w 209"/>
                    <a:gd name="T45" fmla="*/ 66 h 300"/>
                    <a:gd name="T46" fmla="*/ 196 w 209"/>
                    <a:gd name="T47" fmla="*/ 60 h 300"/>
                    <a:gd name="T48" fmla="*/ 191 w 209"/>
                    <a:gd name="T49" fmla="*/ 37 h 300"/>
                    <a:gd name="T50" fmla="*/ 174 w 209"/>
                    <a:gd name="T51" fmla="*/ 25 h 300"/>
                    <a:gd name="T52" fmla="*/ 130 w 209"/>
                    <a:gd name="T53" fmla="*/ 31 h 300"/>
                    <a:gd name="T54" fmla="*/ 123 w 209"/>
                    <a:gd name="T55" fmla="*/ 39 h 300"/>
                    <a:gd name="T56" fmla="*/ 130 w 209"/>
                    <a:gd name="T57" fmla="*/ 91 h 300"/>
                    <a:gd name="T58" fmla="*/ 152 w 209"/>
                    <a:gd name="T59" fmla="*/ 223 h 300"/>
                    <a:gd name="T60" fmla="*/ 159 w 209"/>
                    <a:gd name="T61" fmla="*/ 263 h 300"/>
                    <a:gd name="T62" fmla="*/ 173 w 209"/>
                    <a:gd name="T63" fmla="*/ 273 h 300"/>
                    <a:gd name="T64" fmla="*/ 187 w 209"/>
                    <a:gd name="T65" fmla="*/ 272 h 300"/>
                    <a:gd name="T66" fmla="*/ 196 w 209"/>
                    <a:gd name="T67" fmla="*/ 278 h 300"/>
                    <a:gd name="T68" fmla="*/ 196 w 209"/>
                    <a:gd name="T69" fmla="*/ 2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 h="300">
                      <a:moveTo>
                        <a:pt x="196" y="283"/>
                      </a:moveTo>
                      <a:cubicBezTo>
                        <a:pt x="173" y="287"/>
                        <a:pt x="150" y="289"/>
                        <a:pt x="127" y="294"/>
                      </a:cubicBezTo>
                      <a:cubicBezTo>
                        <a:pt x="118" y="295"/>
                        <a:pt x="109" y="297"/>
                        <a:pt x="100" y="299"/>
                      </a:cubicBezTo>
                      <a:cubicBezTo>
                        <a:pt x="96" y="300"/>
                        <a:pt x="94" y="299"/>
                        <a:pt x="94" y="295"/>
                      </a:cubicBezTo>
                      <a:cubicBezTo>
                        <a:pt x="93" y="289"/>
                        <a:pt x="93" y="287"/>
                        <a:pt x="98" y="286"/>
                      </a:cubicBezTo>
                      <a:cubicBezTo>
                        <a:pt x="103" y="285"/>
                        <a:pt x="108" y="285"/>
                        <a:pt x="113" y="283"/>
                      </a:cubicBezTo>
                      <a:cubicBezTo>
                        <a:pt x="120" y="281"/>
                        <a:pt x="123" y="278"/>
                        <a:pt x="123" y="270"/>
                      </a:cubicBezTo>
                      <a:cubicBezTo>
                        <a:pt x="123" y="262"/>
                        <a:pt x="122" y="253"/>
                        <a:pt x="121" y="245"/>
                      </a:cubicBezTo>
                      <a:cubicBezTo>
                        <a:pt x="111" y="180"/>
                        <a:pt x="101" y="115"/>
                        <a:pt x="90" y="51"/>
                      </a:cubicBezTo>
                      <a:cubicBezTo>
                        <a:pt x="87" y="38"/>
                        <a:pt x="87" y="38"/>
                        <a:pt x="74" y="40"/>
                      </a:cubicBezTo>
                      <a:cubicBezTo>
                        <a:pt x="60" y="42"/>
                        <a:pt x="46" y="44"/>
                        <a:pt x="32" y="47"/>
                      </a:cubicBezTo>
                      <a:cubicBezTo>
                        <a:pt x="23" y="50"/>
                        <a:pt x="22" y="51"/>
                        <a:pt x="22" y="60"/>
                      </a:cubicBezTo>
                      <a:cubicBezTo>
                        <a:pt x="22" y="70"/>
                        <a:pt x="23" y="79"/>
                        <a:pt x="23" y="88"/>
                      </a:cubicBezTo>
                      <a:cubicBezTo>
                        <a:pt x="24" y="93"/>
                        <a:pt x="22" y="95"/>
                        <a:pt x="17" y="95"/>
                      </a:cubicBezTo>
                      <a:cubicBezTo>
                        <a:pt x="13" y="96"/>
                        <a:pt x="12" y="94"/>
                        <a:pt x="11" y="90"/>
                      </a:cubicBezTo>
                      <a:cubicBezTo>
                        <a:pt x="9" y="76"/>
                        <a:pt x="7" y="61"/>
                        <a:pt x="4" y="47"/>
                      </a:cubicBezTo>
                      <a:cubicBezTo>
                        <a:pt x="0" y="33"/>
                        <a:pt x="1" y="33"/>
                        <a:pt x="14" y="31"/>
                      </a:cubicBezTo>
                      <a:cubicBezTo>
                        <a:pt x="43" y="26"/>
                        <a:pt x="72" y="22"/>
                        <a:pt x="100" y="18"/>
                      </a:cubicBezTo>
                      <a:cubicBezTo>
                        <a:pt x="130" y="13"/>
                        <a:pt x="159" y="8"/>
                        <a:pt x="189" y="3"/>
                      </a:cubicBezTo>
                      <a:cubicBezTo>
                        <a:pt x="190" y="3"/>
                        <a:pt x="191" y="2"/>
                        <a:pt x="192" y="2"/>
                      </a:cubicBezTo>
                      <a:cubicBezTo>
                        <a:pt x="203" y="0"/>
                        <a:pt x="203" y="0"/>
                        <a:pt x="204" y="11"/>
                      </a:cubicBezTo>
                      <a:cubicBezTo>
                        <a:pt x="205" y="27"/>
                        <a:pt x="206" y="42"/>
                        <a:pt x="208" y="58"/>
                      </a:cubicBezTo>
                      <a:cubicBezTo>
                        <a:pt x="209" y="62"/>
                        <a:pt x="209" y="65"/>
                        <a:pt x="204" y="66"/>
                      </a:cubicBezTo>
                      <a:cubicBezTo>
                        <a:pt x="198" y="67"/>
                        <a:pt x="197" y="64"/>
                        <a:pt x="196" y="60"/>
                      </a:cubicBezTo>
                      <a:cubicBezTo>
                        <a:pt x="194" y="52"/>
                        <a:pt x="193" y="45"/>
                        <a:pt x="191" y="37"/>
                      </a:cubicBezTo>
                      <a:cubicBezTo>
                        <a:pt x="188" y="25"/>
                        <a:pt x="187" y="24"/>
                        <a:pt x="174" y="25"/>
                      </a:cubicBezTo>
                      <a:cubicBezTo>
                        <a:pt x="160" y="26"/>
                        <a:pt x="145" y="29"/>
                        <a:pt x="130" y="31"/>
                      </a:cubicBezTo>
                      <a:cubicBezTo>
                        <a:pt x="125" y="32"/>
                        <a:pt x="123" y="34"/>
                        <a:pt x="123" y="39"/>
                      </a:cubicBezTo>
                      <a:cubicBezTo>
                        <a:pt x="126" y="56"/>
                        <a:pt x="127" y="73"/>
                        <a:pt x="130" y="91"/>
                      </a:cubicBezTo>
                      <a:cubicBezTo>
                        <a:pt x="137" y="135"/>
                        <a:pt x="144" y="179"/>
                        <a:pt x="152" y="223"/>
                      </a:cubicBezTo>
                      <a:cubicBezTo>
                        <a:pt x="154" y="236"/>
                        <a:pt x="156" y="249"/>
                        <a:pt x="159" y="263"/>
                      </a:cubicBezTo>
                      <a:cubicBezTo>
                        <a:pt x="161" y="272"/>
                        <a:pt x="164" y="274"/>
                        <a:pt x="173" y="273"/>
                      </a:cubicBezTo>
                      <a:cubicBezTo>
                        <a:pt x="178" y="273"/>
                        <a:pt x="183" y="272"/>
                        <a:pt x="187" y="272"/>
                      </a:cubicBezTo>
                      <a:cubicBezTo>
                        <a:pt x="195" y="271"/>
                        <a:pt x="195" y="271"/>
                        <a:pt x="196" y="278"/>
                      </a:cubicBezTo>
                      <a:cubicBezTo>
                        <a:pt x="196" y="280"/>
                        <a:pt x="196" y="281"/>
                        <a:pt x="196" y="28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3" name="Freeform 39">
                  <a:extLst>
                    <a:ext uri="{FF2B5EF4-FFF2-40B4-BE49-F238E27FC236}">
                      <a16:creationId xmlns:a16="http://schemas.microsoft.com/office/drawing/2014/main" id="{DCFC1A8F-D786-4417-90F0-E9D1B1AA8731}"/>
                    </a:ext>
                  </a:extLst>
                </p:cNvPr>
                <p:cNvSpPr>
                  <a:spLocks/>
                </p:cNvSpPr>
                <p:nvPr/>
              </p:nvSpPr>
              <p:spPr bwMode="auto">
                <a:xfrm>
                  <a:off x="7605713" y="1922463"/>
                  <a:ext cx="90488" cy="117475"/>
                </a:xfrm>
                <a:custGeom>
                  <a:avLst/>
                  <a:gdLst>
                    <a:gd name="T0" fmla="*/ 62 w 188"/>
                    <a:gd name="T1" fmla="*/ 210 h 243"/>
                    <a:gd name="T2" fmla="*/ 75 w 188"/>
                    <a:gd name="T3" fmla="*/ 230 h 243"/>
                    <a:gd name="T4" fmla="*/ 82 w 188"/>
                    <a:gd name="T5" fmla="*/ 231 h 243"/>
                    <a:gd name="T6" fmla="*/ 87 w 188"/>
                    <a:gd name="T7" fmla="*/ 238 h 243"/>
                    <a:gd name="T8" fmla="*/ 80 w 188"/>
                    <a:gd name="T9" fmla="*/ 242 h 243"/>
                    <a:gd name="T10" fmla="*/ 7 w 188"/>
                    <a:gd name="T11" fmla="*/ 229 h 243"/>
                    <a:gd name="T12" fmla="*/ 1 w 188"/>
                    <a:gd name="T13" fmla="*/ 224 h 243"/>
                    <a:gd name="T14" fmla="*/ 8 w 188"/>
                    <a:gd name="T15" fmla="*/ 219 h 243"/>
                    <a:gd name="T16" fmla="*/ 16 w 188"/>
                    <a:gd name="T17" fmla="*/ 220 h 243"/>
                    <a:gd name="T18" fmla="*/ 32 w 188"/>
                    <a:gd name="T19" fmla="*/ 210 h 243"/>
                    <a:gd name="T20" fmla="*/ 40 w 188"/>
                    <a:gd name="T21" fmla="*/ 172 h 243"/>
                    <a:gd name="T22" fmla="*/ 62 w 188"/>
                    <a:gd name="T23" fmla="*/ 48 h 243"/>
                    <a:gd name="T24" fmla="*/ 64 w 188"/>
                    <a:gd name="T25" fmla="*/ 29 h 243"/>
                    <a:gd name="T26" fmla="*/ 53 w 188"/>
                    <a:gd name="T27" fmla="*/ 13 h 243"/>
                    <a:gd name="T28" fmla="*/ 44 w 188"/>
                    <a:gd name="T29" fmla="*/ 11 h 243"/>
                    <a:gd name="T30" fmla="*/ 39 w 188"/>
                    <a:gd name="T31" fmla="*/ 5 h 243"/>
                    <a:gd name="T32" fmla="*/ 46 w 188"/>
                    <a:gd name="T33" fmla="*/ 1 h 243"/>
                    <a:gd name="T34" fmla="*/ 147 w 188"/>
                    <a:gd name="T35" fmla="*/ 18 h 243"/>
                    <a:gd name="T36" fmla="*/ 183 w 188"/>
                    <a:gd name="T37" fmla="*/ 24 h 243"/>
                    <a:gd name="T38" fmla="*/ 186 w 188"/>
                    <a:gd name="T39" fmla="*/ 31 h 243"/>
                    <a:gd name="T40" fmla="*/ 176 w 188"/>
                    <a:gd name="T41" fmla="*/ 69 h 243"/>
                    <a:gd name="T42" fmla="*/ 168 w 188"/>
                    <a:gd name="T43" fmla="*/ 73 h 243"/>
                    <a:gd name="T44" fmla="*/ 165 w 188"/>
                    <a:gd name="T45" fmla="*/ 68 h 243"/>
                    <a:gd name="T46" fmla="*/ 167 w 188"/>
                    <a:gd name="T47" fmla="*/ 49 h 243"/>
                    <a:gd name="T48" fmla="*/ 161 w 188"/>
                    <a:gd name="T49" fmla="*/ 40 h 243"/>
                    <a:gd name="T50" fmla="*/ 100 w 188"/>
                    <a:gd name="T51" fmla="*/ 26 h 243"/>
                    <a:gd name="T52" fmla="*/ 94 w 188"/>
                    <a:gd name="T53" fmla="*/ 32 h 243"/>
                    <a:gd name="T54" fmla="*/ 83 w 188"/>
                    <a:gd name="T55" fmla="*/ 89 h 243"/>
                    <a:gd name="T56" fmla="*/ 79 w 188"/>
                    <a:gd name="T57" fmla="*/ 108 h 243"/>
                    <a:gd name="T58" fmla="*/ 84 w 188"/>
                    <a:gd name="T59" fmla="*/ 115 h 243"/>
                    <a:gd name="T60" fmla="*/ 131 w 188"/>
                    <a:gd name="T61" fmla="*/ 122 h 243"/>
                    <a:gd name="T62" fmla="*/ 142 w 188"/>
                    <a:gd name="T63" fmla="*/ 116 h 243"/>
                    <a:gd name="T64" fmla="*/ 147 w 188"/>
                    <a:gd name="T65" fmla="*/ 102 h 243"/>
                    <a:gd name="T66" fmla="*/ 153 w 188"/>
                    <a:gd name="T67" fmla="*/ 98 h 243"/>
                    <a:gd name="T68" fmla="*/ 157 w 188"/>
                    <a:gd name="T69" fmla="*/ 104 h 243"/>
                    <a:gd name="T70" fmla="*/ 148 w 188"/>
                    <a:gd name="T71" fmla="*/ 151 h 243"/>
                    <a:gd name="T72" fmla="*/ 145 w 188"/>
                    <a:gd name="T73" fmla="*/ 169 h 243"/>
                    <a:gd name="T74" fmla="*/ 138 w 188"/>
                    <a:gd name="T75" fmla="*/ 174 h 243"/>
                    <a:gd name="T76" fmla="*/ 134 w 188"/>
                    <a:gd name="T77" fmla="*/ 167 h 243"/>
                    <a:gd name="T78" fmla="*/ 136 w 188"/>
                    <a:gd name="T79" fmla="*/ 153 h 243"/>
                    <a:gd name="T80" fmla="*/ 127 w 188"/>
                    <a:gd name="T81" fmla="*/ 139 h 243"/>
                    <a:gd name="T82" fmla="*/ 80 w 188"/>
                    <a:gd name="T83" fmla="*/ 130 h 243"/>
                    <a:gd name="T84" fmla="*/ 75 w 188"/>
                    <a:gd name="T85" fmla="*/ 133 h 243"/>
                    <a:gd name="T86" fmla="*/ 62 w 188"/>
                    <a:gd name="T87"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243">
                      <a:moveTo>
                        <a:pt x="62" y="210"/>
                      </a:moveTo>
                      <a:cubicBezTo>
                        <a:pt x="62" y="224"/>
                        <a:pt x="64" y="228"/>
                        <a:pt x="75" y="230"/>
                      </a:cubicBezTo>
                      <a:cubicBezTo>
                        <a:pt x="78" y="231"/>
                        <a:pt x="80" y="231"/>
                        <a:pt x="82" y="231"/>
                      </a:cubicBezTo>
                      <a:cubicBezTo>
                        <a:pt x="87" y="232"/>
                        <a:pt x="87" y="235"/>
                        <a:pt x="87" y="238"/>
                      </a:cubicBezTo>
                      <a:cubicBezTo>
                        <a:pt x="86" y="243"/>
                        <a:pt x="84" y="243"/>
                        <a:pt x="80" y="242"/>
                      </a:cubicBezTo>
                      <a:cubicBezTo>
                        <a:pt x="56" y="236"/>
                        <a:pt x="31" y="233"/>
                        <a:pt x="7" y="229"/>
                      </a:cubicBezTo>
                      <a:cubicBezTo>
                        <a:pt x="4" y="229"/>
                        <a:pt x="0" y="229"/>
                        <a:pt x="1" y="224"/>
                      </a:cubicBezTo>
                      <a:cubicBezTo>
                        <a:pt x="2" y="220"/>
                        <a:pt x="3" y="217"/>
                        <a:pt x="8" y="219"/>
                      </a:cubicBezTo>
                      <a:cubicBezTo>
                        <a:pt x="11" y="219"/>
                        <a:pt x="13" y="220"/>
                        <a:pt x="16" y="220"/>
                      </a:cubicBezTo>
                      <a:cubicBezTo>
                        <a:pt x="26" y="221"/>
                        <a:pt x="30" y="219"/>
                        <a:pt x="32" y="210"/>
                      </a:cubicBezTo>
                      <a:cubicBezTo>
                        <a:pt x="36" y="197"/>
                        <a:pt x="38" y="184"/>
                        <a:pt x="40" y="172"/>
                      </a:cubicBezTo>
                      <a:cubicBezTo>
                        <a:pt x="47" y="130"/>
                        <a:pt x="54" y="89"/>
                        <a:pt x="62" y="48"/>
                      </a:cubicBezTo>
                      <a:cubicBezTo>
                        <a:pt x="63" y="41"/>
                        <a:pt x="63" y="35"/>
                        <a:pt x="64" y="29"/>
                      </a:cubicBezTo>
                      <a:cubicBezTo>
                        <a:pt x="65" y="19"/>
                        <a:pt x="62" y="16"/>
                        <a:pt x="53" y="13"/>
                      </a:cubicBezTo>
                      <a:cubicBezTo>
                        <a:pt x="50" y="12"/>
                        <a:pt x="47" y="12"/>
                        <a:pt x="44" y="11"/>
                      </a:cubicBezTo>
                      <a:cubicBezTo>
                        <a:pt x="40" y="11"/>
                        <a:pt x="38" y="9"/>
                        <a:pt x="39" y="5"/>
                      </a:cubicBezTo>
                      <a:cubicBezTo>
                        <a:pt x="40" y="0"/>
                        <a:pt x="43" y="0"/>
                        <a:pt x="46" y="1"/>
                      </a:cubicBezTo>
                      <a:cubicBezTo>
                        <a:pt x="79" y="8"/>
                        <a:pt x="113" y="12"/>
                        <a:pt x="147" y="18"/>
                      </a:cubicBezTo>
                      <a:cubicBezTo>
                        <a:pt x="159" y="20"/>
                        <a:pt x="171" y="21"/>
                        <a:pt x="183" y="24"/>
                      </a:cubicBezTo>
                      <a:cubicBezTo>
                        <a:pt x="187" y="25"/>
                        <a:pt x="188" y="27"/>
                        <a:pt x="186" y="31"/>
                      </a:cubicBezTo>
                      <a:cubicBezTo>
                        <a:pt x="181" y="43"/>
                        <a:pt x="178" y="56"/>
                        <a:pt x="176" y="69"/>
                      </a:cubicBezTo>
                      <a:cubicBezTo>
                        <a:pt x="175" y="74"/>
                        <a:pt x="173" y="75"/>
                        <a:pt x="168" y="73"/>
                      </a:cubicBezTo>
                      <a:cubicBezTo>
                        <a:pt x="165" y="72"/>
                        <a:pt x="165" y="70"/>
                        <a:pt x="165" y="68"/>
                      </a:cubicBezTo>
                      <a:cubicBezTo>
                        <a:pt x="166" y="61"/>
                        <a:pt x="166" y="55"/>
                        <a:pt x="167" y="49"/>
                      </a:cubicBezTo>
                      <a:cubicBezTo>
                        <a:pt x="167" y="44"/>
                        <a:pt x="166" y="42"/>
                        <a:pt x="161" y="40"/>
                      </a:cubicBezTo>
                      <a:cubicBezTo>
                        <a:pt x="142" y="31"/>
                        <a:pt x="121" y="28"/>
                        <a:pt x="100" y="26"/>
                      </a:cubicBezTo>
                      <a:cubicBezTo>
                        <a:pt x="95" y="26"/>
                        <a:pt x="95" y="29"/>
                        <a:pt x="94" y="32"/>
                      </a:cubicBezTo>
                      <a:cubicBezTo>
                        <a:pt x="89" y="51"/>
                        <a:pt x="86" y="70"/>
                        <a:pt x="83" y="89"/>
                      </a:cubicBezTo>
                      <a:cubicBezTo>
                        <a:pt x="82" y="95"/>
                        <a:pt x="81" y="101"/>
                        <a:pt x="79" y="108"/>
                      </a:cubicBezTo>
                      <a:cubicBezTo>
                        <a:pt x="78" y="112"/>
                        <a:pt x="79" y="114"/>
                        <a:pt x="84" y="115"/>
                      </a:cubicBezTo>
                      <a:cubicBezTo>
                        <a:pt x="100" y="118"/>
                        <a:pt x="115" y="121"/>
                        <a:pt x="131" y="122"/>
                      </a:cubicBezTo>
                      <a:cubicBezTo>
                        <a:pt x="137" y="123"/>
                        <a:pt x="140" y="121"/>
                        <a:pt x="142" y="116"/>
                      </a:cubicBezTo>
                      <a:cubicBezTo>
                        <a:pt x="144" y="111"/>
                        <a:pt x="145" y="106"/>
                        <a:pt x="147" y="102"/>
                      </a:cubicBezTo>
                      <a:cubicBezTo>
                        <a:pt x="148" y="98"/>
                        <a:pt x="150" y="97"/>
                        <a:pt x="153" y="98"/>
                      </a:cubicBezTo>
                      <a:cubicBezTo>
                        <a:pt x="157" y="99"/>
                        <a:pt x="157" y="101"/>
                        <a:pt x="157" y="104"/>
                      </a:cubicBezTo>
                      <a:cubicBezTo>
                        <a:pt x="154" y="120"/>
                        <a:pt x="151" y="135"/>
                        <a:pt x="148" y="151"/>
                      </a:cubicBezTo>
                      <a:cubicBezTo>
                        <a:pt x="146" y="157"/>
                        <a:pt x="145" y="163"/>
                        <a:pt x="145" y="169"/>
                      </a:cubicBezTo>
                      <a:cubicBezTo>
                        <a:pt x="144" y="173"/>
                        <a:pt x="143" y="175"/>
                        <a:pt x="138" y="174"/>
                      </a:cubicBezTo>
                      <a:cubicBezTo>
                        <a:pt x="134" y="173"/>
                        <a:pt x="134" y="170"/>
                        <a:pt x="134" y="167"/>
                      </a:cubicBezTo>
                      <a:cubicBezTo>
                        <a:pt x="135" y="162"/>
                        <a:pt x="136" y="158"/>
                        <a:pt x="136" y="153"/>
                      </a:cubicBezTo>
                      <a:cubicBezTo>
                        <a:pt x="137" y="144"/>
                        <a:pt x="135" y="141"/>
                        <a:pt x="127" y="139"/>
                      </a:cubicBezTo>
                      <a:cubicBezTo>
                        <a:pt x="112" y="134"/>
                        <a:pt x="96" y="132"/>
                        <a:pt x="80" y="130"/>
                      </a:cubicBezTo>
                      <a:cubicBezTo>
                        <a:pt x="77" y="129"/>
                        <a:pt x="75" y="130"/>
                        <a:pt x="75" y="133"/>
                      </a:cubicBezTo>
                      <a:cubicBezTo>
                        <a:pt x="71" y="160"/>
                        <a:pt x="65" y="186"/>
                        <a:pt x="62" y="21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4" name="Freeform 40">
                  <a:extLst>
                    <a:ext uri="{FF2B5EF4-FFF2-40B4-BE49-F238E27FC236}">
                      <a16:creationId xmlns:a16="http://schemas.microsoft.com/office/drawing/2014/main" id="{C8B33B09-1AAD-4D87-9DF8-4238D60F23AB}"/>
                    </a:ext>
                  </a:extLst>
                </p:cNvPr>
                <p:cNvSpPr>
                  <a:spLocks/>
                </p:cNvSpPr>
                <p:nvPr/>
              </p:nvSpPr>
              <p:spPr bwMode="auto">
                <a:xfrm>
                  <a:off x="8020050" y="3171825"/>
                  <a:ext cx="133350" cy="123825"/>
                </a:xfrm>
                <a:custGeom>
                  <a:avLst/>
                  <a:gdLst>
                    <a:gd name="T0" fmla="*/ 67 w 275"/>
                    <a:gd name="T1" fmla="*/ 0 h 259"/>
                    <a:gd name="T2" fmla="*/ 76 w 275"/>
                    <a:gd name="T3" fmla="*/ 8 h 259"/>
                    <a:gd name="T4" fmla="*/ 65 w 275"/>
                    <a:gd name="T5" fmla="*/ 22 h 259"/>
                    <a:gd name="T6" fmla="*/ 66 w 275"/>
                    <a:gd name="T7" fmla="*/ 40 h 259"/>
                    <a:gd name="T8" fmla="*/ 93 w 275"/>
                    <a:gd name="T9" fmla="*/ 67 h 259"/>
                    <a:gd name="T10" fmla="*/ 213 w 275"/>
                    <a:gd name="T11" fmla="*/ 174 h 259"/>
                    <a:gd name="T12" fmla="*/ 234 w 275"/>
                    <a:gd name="T13" fmla="*/ 190 h 259"/>
                    <a:gd name="T14" fmla="*/ 252 w 275"/>
                    <a:gd name="T15" fmla="*/ 190 h 259"/>
                    <a:gd name="T16" fmla="*/ 260 w 275"/>
                    <a:gd name="T17" fmla="*/ 182 h 259"/>
                    <a:gd name="T18" fmla="*/ 271 w 275"/>
                    <a:gd name="T19" fmla="*/ 181 h 259"/>
                    <a:gd name="T20" fmla="*/ 275 w 275"/>
                    <a:gd name="T21" fmla="*/ 184 h 259"/>
                    <a:gd name="T22" fmla="*/ 237 w 275"/>
                    <a:gd name="T23" fmla="*/ 226 h 259"/>
                    <a:gd name="T24" fmla="*/ 214 w 275"/>
                    <a:gd name="T25" fmla="*/ 253 h 259"/>
                    <a:gd name="T26" fmla="*/ 202 w 275"/>
                    <a:gd name="T27" fmla="*/ 254 h 259"/>
                    <a:gd name="T28" fmla="*/ 199 w 275"/>
                    <a:gd name="T29" fmla="*/ 251 h 259"/>
                    <a:gd name="T30" fmla="*/ 209 w 275"/>
                    <a:gd name="T31" fmla="*/ 239 h 259"/>
                    <a:gd name="T32" fmla="*/ 208 w 275"/>
                    <a:gd name="T33" fmla="*/ 217 h 259"/>
                    <a:gd name="T34" fmla="*/ 172 w 275"/>
                    <a:gd name="T35" fmla="*/ 182 h 259"/>
                    <a:gd name="T36" fmla="*/ 53 w 275"/>
                    <a:gd name="T37" fmla="*/ 77 h 259"/>
                    <a:gd name="T38" fmla="*/ 40 w 275"/>
                    <a:gd name="T39" fmla="*/ 67 h 259"/>
                    <a:gd name="T40" fmla="*/ 24 w 275"/>
                    <a:gd name="T41" fmla="*/ 68 h 259"/>
                    <a:gd name="T42" fmla="*/ 16 w 275"/>
                    <a:gd name="T43" fmla="*/ 76 h 259"/>
                    <a:gd name="T44" fmla="*/ 6 w 275"/>
                    <a:gd name="T45" fmla="*/ 78 h 259"/>
                    <a:gd name="T46" fmla="*/ 6 w 275"/>
                    <a:gd name="T47" fmla="*/ 67 h 259"/>
                    <a:gd name="T48" fmla="*/ 55 w 275"/>
                    <a:gd name="T49" fmla="*/ 14 h 259"/>
                    <a:gd name="T50" fmla="*/ 67 w 275"/>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259">
                      <a:moveTo>
                        <a:pt x="67" y="0"/>
                      </a:moveTo>
                      <a:cubicBezTo>
                        <a:pt x="71" y="2"/>
                        <a:pt x="73" y="4"/>
                        <a:pt x="76" y="8"/>
                      </a:cubicBezTo>
                      <a:cubicBezTo>
                        <a:pt x="72" y="13"/>
                        <a:pt x="69" y="17"/>
                        <a:pt x="65" y="22"/>
                      </a:cubicBezTo>
                      <a:cubicBezTo>
                        <a:pt x="58" y="30"/>
                        <a:pt x="58" y="33"/>
                        <a:pt x="66" y="40"/>
                      </a:cubicBezTo>
                      <a:cubicBezTo>
                        <a:pt x="74" y="50"/>
                        <a:pt x="84" y="58"/>
                        <a:pt x="93" y="67"/>
                      </a:cubicBezTo>
                      <a:cubicBezTo>
                        <a:pt x="133" y="102"/>
                        <a:pt x="173" y="138"/>
                        <a:pt x="213" y="174"/>
                      </a:cubicBezTo>
                      <a:cubicBezTo>
                        <a:pt x="220" y="180"/>
                        <a:pt x="227" y="185"/>
                        <a:pt x="234" y="190"/>
                      </a:cubicBezTo>
                      <a:cubicBezTo>
                        <a:pt x="241" y="196"/>
                        <a:pt x="245" y="195"/>
                        <a:pt x="252" y="190"/>
                      </a:cubicBezTo>
                      <a:cubicBezTo>
                        <a:pt x="255" y="187"/>
                        <a:pt x="257" y="184"/>
                        <a:pt x="260" y="182"/>
                      </a:cubicBezTo>
                      <a:cubicBezTo>
                        <a:pt x="265" y="176"/>
                        <a:pt x="265" y="176"/>
                        <a:pt x="271" y="181"/>
                      </a:cubicBezTo>
                      <a:cubicBezTo>
                        <a:pt x="272" y="182"/>
                        <a:pt x="274" y="183"/>
                        <a:pt x="275" y="184"/>
                      </a:cubicBezTo>
                      <a:cubicBezTo>
                        <a:pt x="262" y="199"/>
                        <a:pt x="249" y="212"/>
                        <a:pt x="237" y="226"/>
                      </a:cubicBezTo>
                      <a:cubicBezTo>
                        <a:pt x="229" y="234"/>
                        <a:pt x="221" y="244"/>
                        <a:pt x="214" y="253"/>
                      </a:cubicBezTo>
                      <a:cubicBezTo>
                        <a:pt x="208" y="259"/>
                        <a:pt x="208" y="259"/>
                        <a:pt x="202" y="254"/>
                      </a:cubicBezTo>
                      <a:cubicBezTo>
                        <a:pt x="201" y="253"/>
                        <a:pt x="200" y="252"/>
                        <a:pt x="199" y="251"/>
                      </a:cubicBezTo>
                      <a:cubicBezTo>
                        <a:pt x="202" y="246"/>
                        <a:pt x="206" y="243"/>
                        <a:pt x="209" y="239"/>
                      </a:cubicBezTo>
                      <a:cubicBezTo>
                        <a:pt x="215" y="230"/>
                        <a:pt x="215" y="225"/>
                        <a:pt x="208" y="217"/>
                      </a:cubicBezTo>
                      <a:cubicBezTo>
                        <a:pt x="196" y="204"/>
                        <a:pt x="184" y="193"/>
                        <a:pt x="172" y="182"/>
                      </a:cubicBezTo>
                      <a:cubicBezTo>
                        <a:pt x="132" y="147"/>
                        <a:pt x="94" y="111"/>
                        <a:pt x="53" y="77"/>
                      </a:cubicBezTo>
                      <a:cubicBezTo>
                        <a:pt x="49" y="74"/>
                        <a:pt x="45" y="70"/>
                        <a:pt x="40" y="67"/>
                      </a:cubicBezTo>
                      <a:cubicBezTo>
                        <a:pt x="34" y="62"/>
                        <a:pt x="30" y="63"/>
                        <a:pt x="24" y="68"/>
                      </a:cubicBezTo>
                      <a:cubicBezTo>
                        <a:pt x="21" y="70"/>
                        <a:pt x="18" y="73"/>
                        <a:pt x="16" y="76"/>
                      </a:cubicBezTo>
                      <a:cubicBezTo>
                        <a:pt x="10" y="82"/>
                        <a:pt x="10" y="82"/>
                        <a:pt x="6" y="78"/>
                      </a:cubicBezTo>
                      <a:cubicBezTo>
                        <a:pt x="1" y="73"/>
                        <a:pt x="0" y="73"/>
                        <a:pt x="6" y="67"/>
                      </a:cubicBezTo>
                      <a:cubicBezTo>
                        <a:pt x="23" y="50"/>
                        <a:pt x="39" y="32"/>
                        <a:pt x="55" y="14"/>
                      </a:cubicBezTo>
                      <a:cubicBezTo>
                        <a:pt x="59" y="9"/>
                        <a:pt x="62" y="5"/>
                        <a:pt x="67"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5" name="Freeform 41">
                  <a:extLst>
                    <a:ext uri="{FF2B5EF4-FFF2-40B4-BE49-F238E27FC236}">
                      <a16:creationId xmlns:a16="http://schemas.microsoft.com/office/drawing/2014/main" id="{D595F22C-5A99-44BF-A81C-6F72ADF8B10D}"/>
                    </a:ext>
                  </a:extLst>
                </p:cNvPr>
                <p:cNvSpPr>
                  <a:spLocks/>
                </p:cNvSpPr>
                <p:nvPr/>
              </p:nvSpPr>
              <p:spPr bwMode="auto">
                <a:xfrm>
                  <a:off x="8067675" y="3114675"/>
                  <a:ext cx="134938" cy="117475"/>
                </a:xfrm>
                <a:custGeom>
                  <a:avLst/>
                  <a:gdLst>
                    <a:gd name="T0" fmla="*/ 11 w 283"/>
                    <a:gd name="T1" fmla="*/ 87 h 244"/>
                    <a:gd name="T2" fmla="*/ 8 w 283"/>
                    <a:gd name="T3" fmla="*/ 86 h 244"/>
                    <a:gd name="T4" fmla="*/ 6 w 283"/>
                    <a:gd name="T5" fmla="*/ 72 h 244"/>
                    <a:gd name="T6" fmla="*/ 55 w 283"/>
                    <a:gd name="T7" fmla="*/ 5 h 244"/>
                    <a:gd name="T8" fmla="*/ 59 w 283"/>
                    <a:gd name="T9" fmla="*/ 0 h 244"/>
                    <a:gd name="T10" fmla="*/ 62 w 283"/>
                    <a:gd name="T11" fmla="*/ 2 h 244"/>
                    <a:gd name="T12" fmla="*/ 64 w 283"/>
                    <a:gd name="T13" fmla="*/ 14 h 244"/>
                    <a:gd name="T14" fmla="*/ 57 w 283"/>
                    <a:gd name="T15" fmla="*/ 25 h 244"/>
                    <a:gd name="T16" fmla="*/ 58 w 283"/>
                    <a:gd name="T17" fmla="*/ 38 h 244"/>
                    <a:gd name="T18" fmla="*/ 67 w 283"/>
                    <a:gd name="T19" fmla="*/ 46 h 244"/>
                    <a:gd name="T20" fmla="*/ 232 w 283"/>
                    <a:gd name="T21" fmla="*/ 165 h 244"/>
                    <a:gd name="T22" fmla="*/ 245 w 283"/>
                    <a:gd name="T23" fmla="*/ 173 h 244"/>
                    <a:gd name="T24" fmla="*/ 261 w 283"/>
                    <a:gd name="T25" fmla="*/ 171 h 244"/>
                    <a:gd name="T26" fmla="*/ 269 w 283"/>
                    <a:gd name="T27" fmla="*/ 161 h 244"/>
                    <a:gd name="T28" fmla="*/ 280 w 283"/>
                    <a:gd name="T29" fmla="*/ 160 h 244"/>
                    <a:gd name="T30" fmla="*/ 283 w 283"/>
                    <a:gd name="T31" fmla="*/ 163 h 244"/>
                    <a:gd name="T32" fmla="*/ 276 w 283"/>
                    <a:gd name="T33" fmla="*/ 173 h 244"/>
                    <a:gd name="T34" fmla="*/ 230 w 283"/>
                    <a:gd name="T35" fmla="*/ 237 h 244"/>
                    <a:gd name="T36" fmla="*/ 219 w 283"/>
                    <a:gd name="T37" fmla="*/ 238 h 244"/>
                    <a:gd name="T38" fmla="*/ 218 w 283"/>
                    <a:gd name="T39" fmla="*/ 232 h 244"/>
                    <a:gd name="T40" fmla="*/ 225 w 283"/>
                    <a:gd name="T41" fmla="*/ 221 h 244"/>
                    <a:gd name="T42" fmla="*/ 222 w 283"/>
                    <a:gd name="T43" fmla="*/ 203 h 244"/>
                    <a:gd name="T44" fmla="*/ 204 w 283"/>
                    <a:gd name="T45" fmla="*/ 188 h 244"/>
                    <a:gd name="T46" fmla="*/ 53 w 283"/>
                    <a:gd name="T47" fmla="*/ 78 h 244"/>
                    <a:gd name="T48" fmla="*/ 40 w 283"/>
                    <a:gd name="T49" fmla="*/ 70 h 244"/>
                    <a:gd name="T50" fmla="*/ 21 w 283"/>
                    <a:gd name="T51" fmla="*/ 74 h 244"/>
                    <a:gd name="T52" fmla="*/ 16 w 283"/>
                    <a:gd name="T53" fmla="*/ 80 h 244"/>
                    <a:gd name="T54" fmla="*/ 11 w 283"/>
                    <a:gd name="T55" fmla="*/ 8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3" h="244">
                      <a:moveTo>
                        <a:pt x="11" y="87"/>
                      </a:moveTo>
                      <a:cubicBezTo>
                        <a:pt x="10" y="86"/>
                        <a:pt x="9" y="86"/>
                        <a:pt x="8" y="86"/>
                      </a:cubicBezTo>
                      <a:cubicBezTo>
                        <a:pt x="0" y="80"/>
                        <a:pt x="0" y="80"/>
                        <a:pt x="6" y="72"/>
                      </a:cubicBezTo>
                      <a:cubicBezTo>
                        <a:pt x="23" y="50"/>
                        <a:pt x="40" y="28"/>
                        <a:pt x="55" y="5"/>
                      </a:cubicBezTo>
                      <a:cubicBezTo>
                        <a:pt x="56" y="3"/>
                        <a:pt x="57" y="1"/>
                        <a:pt x="59" y="0"/>
                      </a:cubicBezTo>
                      <a:cubicBezTo>
                        <a:pt x="60" y="1"/>
                        <a:pt x="61" y="1"/>
                        <a:pt x="62" y="2"/>
                      </a:cubicBezTo>
                      <a:cubicBezTo>
                        <a:pt x="69" y="7"/>
                        <a:pt x="69" y="7"/>
                        <a:pt x="64" y="14"/>
                      </a:cubicBezTo>
                      <a:cubicBezTo>
                        <a:pt x="62" y="17"/>
                        <a:pt x="59" y="21"/>
                        <a:pt x="57" y="25"/>
                      </a:cubicBezTo>
                      <a:cubicBezTo>
                        <a:pt x="54" y="30"/>
                        <a:pt x="54" y="34"/>
                        <a:pt x="58" y="38"/>
                      </a:cubicBezTo>
                      <a:cubicBezTo>
                        <a:pt x="61" y="41"/>
                        <a:pt x="64" y="43"/>
                        <a:pt x="67" y="46"/>
                      </a:cubicBezTo>
                      <a:cubicBezTo>
                        <a:pt x="121" y="86"/>
                        <a:pt x="176" y="126"/>
                        <a:pt x="232" y="165"/>
                      </a:cubicBezTo>
                      <a:cubicBezTo>
                        <a:pt x="236" y="168"/>
                        <a:pt x="241" y="171"/>
                        <a:pt x="245" y="173"/>
                      </a:cubicBezTo>
                      <a:cubicBezTo>
                        <a:pt x="252" y="177"/>
                        <a:pt x="255" y="176"/>
                        <a:pt x="261" y="171"/>
                      </a:cubicBezTo>
                      <a:cubicBezTo>
                        <a:pt x="264" y="168"/>
                        <a:pt x="266" y="165"/>
                        <a:pt x="269" y="161"/>
                      </a:cubicBezTo>
                      <a:cubicBezTo>
                        <a:pt x="274" y="155"/>
                        <a:pt x="274" y="155"/>
                        <a:pt x="280" y="160"/>
                      </a:cubicBezTo>
                      <a:cubicBezTo>
                        <a:pt x="281" y="160"/>
                        <a:pt x="282" y="162"/>
                        <a:pt x="283" y="163"/>
                      </a:cubicBezTo>
                      <a:cubicBezTo>
                        <a:pt x="282" y="167"/>
                        <a:pt x="279" y="170"/>
                        <a:pt x="276" y="173"/>
                      </a:cubicBezTo>
                      <a:cubicBezTo>
                        <a:pt x="260" y="193"/>
                        <a:pt x="245" y="215"/>
                        <a:pt x="230" y="237"/>
                      </a:cubicBezTo>
                      <a:cubicBezTo>
                        <a:pt x="226" y="244"/>
                        <a:pt x="225" y="243"/>
                        <a:pt x="219" y="238"/>
                      </a:cubicBezTo>
                      <a:cubicBezTo>
                        <a:pt x="216" y="236"/>
                        <a:pt x="215" y="235"/>
                        <a:pt x="218" y="232"/>
                      </a:cubicBezTo>
                      <a:cubicBezTo>
                        <a:pt x="220" y="229"/>
                        <a:pt x="223" y="225"/>
                        <a:pt x="225" y="221"/>
                      </a:cubicBezTo>
                      <a:cubicBezTo>
                        <a:pt x="229" y="213"/>
                        <a:pt x="229" y="209"/>
                        <a:pt x="222" y="203"/>
                      </a:cubicBezTo>
                      <a:cubicBezTo>
                        <a:pt x="216" y="197"/>
                        <a:pt x="210" y="192"/>
                        <a:pt x="204" y="188"/>
                      </a:cubicBezTo>
                      <a:cubicBezTo>
                        <a:pt x="154" y="150"/>
                        <a:pt x="104" y="114"/>
                        <a:pt x="53" y="78"/>
                      </a:cubicBezTo>
                      <a:cubicBezTo>
                        <a:pt x="49" y="75"/>
                        <a:pt x="44" y="73"/>
                        <a:pt x="40" y="70"/>
                      </a:cubicBezTo>
                      <a:cubicBezTo>
                        <a:pt x="32" y="66"/>
                        <a:pt x="27" y="66"/>
                        <a:pt x="21" y="74"/>
                      </a:cubicBezTo>
                      <a:cubicBezTo>
                        <a:pt x="19" y="76"/>
                        <a:pt x="18" y="78"/>
                        <a:pt x="16" y="80"/>
                      </a:cubicBezTo>
                      <a:cubicBezTo>
                        <a:pt x="15" y="82"/>
                        <a:pt x="13" y="84"/>
                        <a:pt x="11" y="8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6" name="Freeform 42">
                  <a:extLst>
                    <a:ext uri="{FF2B5EF4-FFF2-40B4-BE49-F238E27FC236}">
                      <a16:creationId xmlns:a16="http://schemas.microsoft.com/office/drawing/2014/main" id="{48257555-A40B-4577-A010-E5F962A084F0}"/>
                    </a:ext>
                  </a:extLst>
                </p:cNvPr>
                <p:cNvSpPr>
                  <a:spLocks/>
                </p:cNvSpPr>
                <p:nvPr/>
              </p:nvSpPr>
              <p:spPr bwMode="auto">
                <a:xfrm>
                  <a:off x="7475538" y="3440113"/>
                  <a:ext cx="74613" cy="112713"/>
                </a:xfrm>
                <a:custGeom>
                  <a:avLst/>
                  <a:gdLst>
                    <a:gd name="T0" fmla="*/ 78 w 154"/>
                    <a:gd name="T1" fmla="*/ 2 h 235"/>
                    <a:gd name="T2" fmla="*/ 143 w 154"/>
                    <a:gd name="T3" fmla="*/ 3 h 235"/>
                    <a:gd name="T4" fmla="*/ 152 w 154"/>
                    <a:gd name="T5" fmla="*/ 14 h 235"/>
                    <a:gd name="T6" fmla="*/ 149 w 154"/>
                    <a:gd name="T7" fmla="*/ 48 h 235"/>
                    <a:gd name="T8" fmla="*/ 144 w 154"/>
                    <a:gd name="T9" fmla="*/ 54 h 235"/>
                    <a:gd name="T10" fmla="*/ 138 w 154"/>
                    <a:gd name="T11" fmla="*/ 48 h 235"/>
                    <a:gd name="T12" fmla="*/ 137 w 154"/>
                    <a:gd name="T13" fmla="*/ 28 h 235"/>
                    <a:gd name="T14" fmla="*/ 131 w 154"/>
                    <a:gd name="T15" fmla="*/ 22 h 235"/>
                    <a:gd name="T16" fmla="*/ 68 w 154"/>
                    <a:gd name="T17" fmla="*/ 18 h 235"/>
                    <a:gd name="T18" fmla="*/ 62 w 154"/>
                    <a:gd name="T19" fmla="*/ 25 h 235"/>
                    <a:gd name="T20" fmla="*/ 60 w 154"/>
                    <a:gd name="T21" fmla="*/ 90 h 235"/>
                    <a:gd name="T22" fmla="*/ 60 w 154"/>
                    <a:gd name="T23" fmla="*/ 96 h 235"/>
                    <a:gd name="T24" fmla="*/ 72 w 154"/>
                    <a:gd name="T25" fmla="*/ 108 h 235"/>
                    <a:gd name="T26" fmla="*/ 110 w 154"/>
                    <a:gd name="T27" fmla="*/ 108 h 235"/>
                    <a:gd name="T28" fmla="*/ 124 w 154"/>
                    <a:gd name="T29" fmla="*/ 96 h 235"/>
                    <a:gd name="T30" fmla="*/ 125 w 154"/>
                    <a:gd name="T31" fmla="*/ 85 h 235"/>
                    <a:gd name="T32" fmla="*/ 131 w 154"/>
                    <a:gd name="T33" fmla="*/ 80 h 235"/>
                    <a:gd name="T34" fmla="*/ 135 w 154"/>
                    <a:gd name="T35" fmla="*/ 86 h 235"/>
                    <a:gd name="T36" fmla="*/ 134 w 154"/>
                    <a:gd name="T37" fmla="*/ 150 h 235"/>
                    <a:gd name="T38" fmla="*/ 133 w 154"/>
                    <a:gd name="T39" fmla="*/ 155 h 235"/>
                    <a:gd name="T40" fmla="*/ 128 w 154"/>
                    <a:gd name="T41" fmla="*/ 158 h 235"/>
                    <a:gd name="T42" fmla="*/ 123 w 154"/>
                    <a:gd name="T43" fmla="*/ 154 h 235"/>
                    <a:gd name="T44" fmla="*/ 123 w 154"/>
                    <a:gd name="T45" fmla="*/ 137 h 235"/>
                    <a:gd name="T46" fmla="*/ 111 w 154"/>
                    <a:gd name="T47" fmla="*/ 125 h 235"/>
                    <a:gd name="T48" fmla="*/ 65 w 154"/>
                    <a:gd name="T49" fmla="*/ 123 h 235"/>
                    <a:gd name="T50" fmla="*/ 59 w 154"/>
                    <a:gd name="T51" fmla="*/ 129 h 235"/>
                    <a:gd name="T52" fmla="*/ 59 w 154"/>
                    <a:gd name="T53" fmla="*/ 205 h 235"/>
                    <a:gd name="T54" fmla="*/ 77 w 154"/>
                    <a:gd name="T55" fmla="*/ 223 h 235"/>
                    <a:gd name="T56" fmla="*/ 80 w 154"/>
                    <a:gd name="T57" fmla="*/ 223 h 235"/>
                    <a:gd name="T58" fmla="*/ 87 w 154"/>
                    <a:gd name="T59" fmla="*/ 230 h 235"/>
                    <a:gd name="T60" fmla="*/ 80 w 154"/>
                    <a:gd name="T61" fmla="*/ 234 h 235"/>
                    <a:gd name="T62" fmla="*/ 16 w 154"/>
                    <a:gd name="T63" fmla="*/ 232 h 235"/>
                    <a:gd name="T64" fmla="*/ 8 w 154"/>
                    <a:gd name="T65" fmla="*/ 233 h 235"/>
                    <a:gd name="T66" fmla="*/ 0 w 154"/>
                    <a:gd name="T67" fmla="*/ 228 h 235"/>
                    <a:gd name="T68" fmla="*/ 7 w 154"/>
                    <a:gd name="T69" fmla="*/ 222 h 235"/>
                    <a:gd name="T70" fmla="*/ 18 w 154"/>
                    <a:gd name="T71" fmla="*/ 221 h 235"/>
                    <a:gd name="T72" fmla="*/ 29 w 154"/>
                    <a:gd name="T73" fmla="*/ 210 h 235"/>
                    <a:gd name="T74" fmla="*/ 31 w 154"/>
                    <a:gd name="T75" fmla="*/ 175 h 235"/>
                    <a:gd name="T76" fmla="*/ 33 w 154"/>
                    <a:gd name="T77" fmla="*/ 56 h 235"/>
                    <a:gd name="T78" fmla="*/ 32 w 154"/>
                    <a:gd name="T79" fmla="*/ 27 h 235"/>
                    <a:gd name="T80" fmla="*/ 17 w 154"/>
                    <a:gd name="T81" fmla="*/ 12 h 235"/>
                    <a:gd name="T82" fmla="*/ 9 w 154"/>
                    <a:gd name="T83" fmla="*/ 11 h 235"/>
                    <a:gd name="T84" fmla="*/ 4 w 154"/>
                    <a:gd name="T85" fmla="*/ 5 h 235"/>
                    <a:gd name="T86" fmla="*/ 10 w 154"/>
                    <a:gd name="T87" fmla="*/ 1 h 235"/>
                    <a:gd name="T88" fmla="*/ 78 w 154"/>
                    <a:gd name="T89" fmla="*/ 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235">
                      <a:moveTo>
                        <a:pt x="78" y="2"/>
                      </a:moveTo>
                      <a:cubicBezTo>
                        <a:pt x="100" y="2"/>
                        <a:pt x="121" y="2"/>
                        <a:pt x="143" y="3"/>
                      </a:cubicBezTo>
                      <a:cubicBezTo>
                        <a:pt x="154" y="3"/>
                        <a:pt x="154" y="3"/>
                        <a:pt x="152" y="14"/>
                      </a:cubicBezTo>
                      <a:cubicBezTo>
                        <a:pt x="150" y="25"/>
                        <a:pt x="149" y="37"/>
                        <a:pt x="149" y="48"/>
                      </a:cubicBezTo>
                      <a:cubicBezTo>
                        <a:pt x="149" y="52"/>
                        <a:pt x="148" y="54"/>
                        <a:pt x="144" y="54"/>
                      </a:cubicBezTo>
                      <a:cubicBezTo>
                        <a:pt x="140" y="54"/>
                        <a:pt x="139" y="52"/>
                        <a:pt x="138" y="48"/>
                      </a:cubicBezTo>
                      <a:cubicBezTo>
                        <a:pt x="138" y="42"/>
                        <a:pt x="137" y="35"/>
                        <a:pt x="137" y="28"/>
                      </a:cubicBezTo>
                      <a:cubicBezTo>
                        <a:pt x="136" y="24"/>
                        <a:pt x="134" y="23"/>
                        <a:pt x="131" y="22"/>
                      </a:cubicBezTo>
                      <a:cubicBezTo>
                        <a:pt x="110" y="16"/>
                        <a:pt x="89" y="16"/>
                        <a:pt x="68" y="18"/>
                      </a:cubicBezTo>
                      <a:cubicBezTo>
                        <a:pt x="64" y="18"/>
                        <a:pt x="63" y="20"/>
                        <a:pt x="62" y="25"/>
                      </a:cubicBezTo>
                      <a:cubicBezTo>
                        <a:pt x="60" y="46"/>
                        <a:pt x="61" y="68"/>
                        <a:pt x="60" y="90"/>
                      </a:cubicBezTo>
                      <a:cubicBezTo>
                        <a:pt x="60" y="92"/>
                        <a:pt x="60" y="94"/>
                        <a:pt x="60" y="96"/>
                      </a:cubicBezTo>
                      <a:cubicBezTo>
                        <a:pt x="59" y="108"/>
                        <a:pt x="58" y="108"/>
                        <a:pt x="72" y="108"/>
                      </a:cubicBezTo>
                      <a:cubicBezTo>
                        <a:pt x="85" y="108"/>
                        <a:pt x="97" y="109"/>
                        <a:pt x="110" y="108"/>
                      </a:cubicBezTo>
                      <a:cubicBezTo>
                        <a:pt x="120" y="108"/>
                        <a:pt x="122" y="106"/>
                        <a:pt x="124" y="96"/>
                      </a:cubicBezTo>
                      <a:cubicBezTo>
                        <a:pt x="124" y="92"/>
                        <a:pt x="125" y="89"/>
                        <a:pt x="125" y="85"/>
                      </a:cubicBezTo>
                      <a:cubicBezTo>
                        <a:pt x="125" y="81"/>
                        <a:pt x="128" y="80"/>
                        <a:pt x="131" y="80"/>
                      </a:cubicBezTo>
                      <a:cubicBezTo>
                        <a:pt x="135" y="81"/>
                        <a:pt x="135" y="83"/>
                        <a:pt x="135" y="86"/>
                      </a:cubicBezTo>
                      <a:cubicBezTo>
                        <a:pt x="135" y="107"/>
                        <a:pt x="134" y="128"/>
                        <a:pt x="134" y="150"/>
                      </a:cubicBezTo>
                      <a:cubicBezTo>
                        <a:pt x="134" y="151"/>
                        <a:pt x="133" y="153"/>
                        <a:pt x="133" y="155"/>
                      </a:cubicBezTo>
                      <a:cubicBezTo>
                        <a:pt x="132" y="158"/>
                        <a:pt x="130" y="158"/>
                        <a:pt x="128" y="158"/>
                      </a:cubicBezTo>
                      <a:cubicBezTo>
                        <a:pt x="125" y="158"/>
                        <a:pt x="123" y="157"/>
                        <a:pt x="123" y="154"/>
                      </a:cubicBezTo>
                      <a:cubicBezTo>
                        <a:pt x="123" y="148"/>
                        <a:pt x="123" y="142"/>
                        <a:pt x="123" y="137"/>
                      </a:cubicBezTo>
                      <a:cubicBezTo>
                        <a:pt x="122" y="128"/>
                        <a:pt x="120" y="126"/>
                        <a:pt x="111" y="125"/>
                      </a:cubicBezTo>
                      <a:cubicBezTo>
                        <a:pt x="96" y="122"/>
                        <a:pt x="80" y="123"/>
                        <a:pt x="65" y="123"/>
                      </a:cubicBezTo>
                      <a:cubicBezTo>
                        <a:pt x="60" y="123"/>
                        <a:pt x="59" y="125"/>
                        <a:pt x="59" y="129"/>
                      </a:cubicBezTo>
                      <a:cubicBezTo>
                        <a:pt x="59" y="155"/>
                        <a:pt x="58" y="180"/>
                        <a:pt x="59" y="205"/>
                      </a:cubicBezTo>
                      <a:cubicBezTo>
                        <a:pt x="59" y="219"/>
                        <a:pt x="62" y="222"/>
                        <a:pt x="77" y="223"/>
                      </a:cubicBezTo>
                      <a:cubicBezTo>
                        <a:pt x="78" y="223"/>
                        <a:pt x="79" y="223"/>
                        <a:pt x="80" y="223"/>
                      </a:cubicBezTo>
                      <a:cubicBezTo>
                        <a:pt x="86" y="223"/>
                        <a:pt x="87" y="224"/>
                        <a:pt x="87" y="230"/>
                      </a:cubicBezTo>
                      <a:cubicBezTo>
                        <a:pt x="87" y="235"/>
                        <a:pt x="83" y="234"/>
                        <a:pt x="80" y="234"/>
                      </a:cubicBezTo>
                      <a:cubicBezTo>
                        <a:pt x="59" y="232"/>
                        <a:pt x="37" y="232"/>
                        <a:pt x="16" y="232"/>
                      </a:cubicBezTo>
                      <a:cubicBezTo>
                        <a:pt x="13" y="232"/>
                        <a:pt x="11" y="233"/>
                        <a:pt x="8" y="233"/>
                      </a:cubicBezTo>
                      <a:cubicBezTo>
                        <a:pt x="4" y="233"/>
                        <a:pt x="1" y="234"/>
                        <a:pt x="0" y="228"/>
                      </a:cubicBezTo>
                      <a:cubicBezTo>
                        <a:pt x="0" y="222"/>
                        <a:pt x="3" y="222"/>
                        <a:pt x="7" y="222"/>
                      </a:cubicBezTo>
                      <a:cubicBezTo>
                        <a:pt x="11" y="222"/>
                        <a:pt x="15" y="222"/>
                        <a:pt x="18" y="221"/>
                      </a:cubicBezTo>
                      <a:cubicBezTo>
                        <a:pt x="26" y="220"/>
                        <a:pt x="27" y="218"/>
                        <a:pt x="29" y="210"/>
                      </a:cubicBezTo>
                      <a:cubicBezTo>
                        <a:pt x="31" y="199"/>
                        <a:pt x="30" y="187"/>
                        <a:pt x="31" y="175"/>
                      </a:cubicBezTo>
                      <a:cubicBezTo>
                        <a:pt x="31" y="135"/>
                        <a:pt x="32" y="95"/>
                        <a:pt x="33" y="56"/>
                      </a:cubicBezTo>
                      <a:cubicBezTo>
                        <a:pt x="33" y="46"/>
                        <a:pt x="33" y="36"/>
                        <a:pt x="32" y="27"/>
                      </a:cubicBezTo>
                      <a:cubicBezTo>
                        <a:pt x="31" y="16"/>
                        <a:pt x="28" y="13"/>
                        <a:pt x="17" y="12"/>
                      </a:cubicBezTo>
                      <a:cubicBezTo>
                        <a:pt x="15" y="12"/>
                        <a:pt x="12" y="12"/>
                        <a:pt x="9" y="11"/>
                      </a:cubicBezTo>
                      <a:cubicBezTo>
                        <a:pt x="5" y="11"/>
                        <a:pt x="4" y="9"/>
                        <a:pt x="4" y="5"/>
                      </a:cubicBezTo>
                      <a:cubicBezTo>
                        <a:pt x="4" y="1"/>
                        <a:pt x="7" y="0"/>
                        <a:pt x="10" y="1"/>
                      </a:cubicBezTo>
                      <a:cubicBezTo>
                        <a:pt x="33" y="2"/>
                        <a:pt x="55" y="3"/>
                        <a:pt x="78" y="2"/>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7" name="Freeform 43">
                  <a:extLst>
                    <a:ext uri="{FF2B5EF4-FFF2-40B4-BE49-F238E27FC236}">
                      <a16:creationId xmlns:a16="http://schemas.microsoft.com/office/drawing/2014/main" id="{E24BE210-FA63-4EF1-8107-3367FED22A4E}"/>
                    </a:ext>
                  </a:extLst>
                </p:cNvPr>
                <p:cNvSpPr>
                  <a:spLocks/>
                </p:cNvSpPr>
                <p:nvPr/>
              </p:nvSpPr>
              <p:spPr bwMode="auto">
                <a:xfrm>
                  <a:off x="8193088" y="2487613"/>
                  <a:ext cx="142875" cy="80963"/>
                </a:xfrm>
                <a:custGeom>
                  <a:avLst/>
                  <a:gdLst>
                    <a:gd name="T0" fmla="*/ 11 w 294"/>
                    <a:gd name="T1" fmla="*/ 70 h 168"/>
                    <a:gd name="T2" fmla="*/ 17 w 294"/>
                    <a:gd name="T3" fmla="*/ 85 h 168"/>
                    <a:gd name="T4" fmla="*/ 34 w 294"/>
                    <a:gd name="T5" fmla="*/ 95 h 168"/>
                    <a:gd name="T6" fmla="*/ 102 w 294"/>
                    <a:gd name="T7" fmla="*/ 79 h 168"/>
                    <a:gd name="T8" fmla="*/ 233 w 294"/>
                    <a:gd name="T9" fmla="*/ 43 h 168"/>
                    <a:gd name="T10" fmla="*/ 250 w 294"/>
                    <a:gd name="T11" fmla="*/ 37 h 168"/>
                    <a:gd name="T12" fmla="*/ 260 w 294"/>
                    <a:gd name="T13" fmla="*/ 19 h 168"/>
                    <a:gd name="T14" fmla="*/ 257 w 294"/>
                    <a:gd name="T15" fmla="*/ 9 h 168"/>
                    <a:gd name="T16" fmla="*/ 262 w 294"/>
                    <a:gd name="T17" fmla="*/ 1 h 168"/>
                    <a:gd name="T18" fmla="*/ 270 w 294"/>
                    <a:gd name="T19" fmla="*/ 6 h 168"/>
                    <a:gd name="T20" fmla="*/ 283 w 294"/>
                    <a:gd name="T21" fmla="*/ 58 h 168"/>
                    <a:gd name="T22" fmla="*/ 294 w 294"/>
                    <a:gd name="T23" fmla="*/ 95 h 168"/>
                    <a:gd name="T24" fmla="*/ 288 w 294"/>
                    <a:gd name="T25" fmla="*/ 97 h 168"/>
                    <a:gd name="T26" fmla="*/ 280 w 294"/>
                    <a:gd name="T27" fmla="*/ 93 h 168"/>
                    <a:gd name="T28" fmla="*/ 276 w 294"/>
                    <a:gd name="T29" fmla="*/ 78 h 168"/>
                    <a:gd name="T30" fmla="*/ 263 w 294"/>
                    <a:gd name="T31" fmla="*/ 71 h 168"/>
                    <a:gd name="T32" fmla="*/ 240 w 294"/>
                    <a:gd name="T33" fmla="*/ 77 h 168"/>
                    <a:gd name="T34" fmla="*/ 52 w 294"/>
                    <a:gd name="T35" fmla="*/ 128 h 168"/>
                    <a:gd name="T36" fmla="*/ 47 w 294"/>
                    <a:gd name="T37" fmla="*/ 130 h 168"/>
                    <a:gd name="T38" fmla="*/ 35 w 294"/>
                    <a:gd name="T39" fmla="*/ 152 h 168"/>
                    <a:gd name="T40" fmla="*/ 36 w 294"/>
                    <a:gd name="T41" fmla="*/ 158 h 168"/>
                    <a:gd name="T42" fmla="*/ 31 w 294"/>
                    <a:gd name="T43" fmla="*/ 167 h 168"/>
                    <a:gd name="T44" fmla="*/ 24 w 294"/>
                    <a:gd name="T45" fmla="*/ 162 h 168"/>
                    <a:gd name="T46" fmla="*/ 2 w 294"/>
                    <a:gd name="T47" fmla="*/ 79 h 168"/>
                    <a:gd name="T48" fmla="*/ 6 w 294"/>
                    <a:gd name="T49" fmla="*/ 71 h 168"/>
                    <a:gd name="T50" fmla="*/ 11 w 294"/>
                    <a:gd name="T51" fmla="*/ 7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168">
                      <a:moveTo>
                        <a:pt x="11" y="70"/>
                      </a:moveTo>
                      <a:cubicBezTo>
                        <a:pt x="14" y="74"/>
                        <a:pt x="15" y="80"/>
                        <a:pt x="17" y="85"/>
                      </a:cubicBezTo>
                      <a:cubicBezTo>
                        <a:pt x="21" y="94"/>
                        <a:pt x="25" y="97"/>
                        <a:pt x="34" y="95"/>
                      </a:cubicBezTo>
                      <a:cubicBezTo>
                        <a:pt x="58" y="91"/>
                        <a:pt x="80" y="85"/>
                        <a:pt x="102" y="79"/>
                      </a:cubicBezTo>
                      <a:cubicBezTo>
                        <a:pt x="146" y="67"/>
                        <a:pt x="190" y="56"/>
                        <a:pt x="233" y="43"/>
                      </a:cubicBezTo>
                      <a:cubicBezTo>
                        <a:pt x="239" y="41"/>
                        <a:pt x="245" y="39"/>
                        <a:pt x="250" y="37"/>
                      </a:cubicBezTo>
                      <a:cubicBezTo>
                        <a:pt x="260" y="33"/>
                        <a:pt x="262" y="29"/>
                        <a:pt x="260" y="19"/>
                      </a:cubicBezTo>
                      <a:cubicBezTo>
                        <a:pt x="259" y="16"/>
                        <a:pt x="259" y="12"/>
                        <a:pt x="257" y="9"/>
                      </a:cubicBezTo>
                      <a:cubicBezTo>
                        <a:pt x="255" y="4"/>
                        <a:pt x="258" y="2"/>
                        <a:pt x="262" y="1"/>
                      </a:cubicBezTo>
                      <a:cubicBezTo>
                        <a:pt x="267" y="0"/>
                        <a:pt x="269" y="1"/>
                        <a:pt x="270" y="6"/>
                      </a:cubicBezTo>
                      <a:cubicBezTo>
                        <a:pt x="274" y="23"/>
                        <a:pt x="278" y="40"/>
                        <a:pt x="283" y="58"/>
                      </a:cubicBezTo>
                      <a:cubicBezTo>
                        <a:pt x="286" y="70"/>
                        <a:pt x="290" y="83"/>
                        <a:pt x="294" y="95"/>
                      </a:cubicBezTo>
                      <a:cubicBezTo>
                        <a:pt x="292" y="97"/>
                        <a:pt x="290" y="97"/>
                        <a:pt x="288" y="97"/>
                      </a:cubicBezTo>
                      <a:cubicBezTo>
                        <a:pt x="283" y="100"/>
                        <a:pt x="281" y="98"/>
                        <a:pt x="280" y="93"/>
                      </a:cubicBezTo>
                      <a:cubicBezTo>
                        <a:pt x="279" y="88"/>
                        <a:pt x="277" y="83"/>
                        <a:pt x="276" y="78"/>
                      </a:cubicBezTo>
                      <a:cubicBezTo>
                        <a:pt x="273" y="72"/>
                        <a:pt x="270" y="70"/>
                        <a:pt x="263" y="71"/>
                      </a:cubicBezTo>
                      <a:cubicBezTo>
                        <a:pt x="255" y="73"/>
                        <a:pt x="247" y="75"/>
                        <a:pt x="240" y="77"/>
                      </a:cubicBezTo>
                      <a:cubicBezTo>
                        <a:pt x="177" y="93"/>
                        <a:pt x="114" y="109"/>
                        <a:pt x="52" y="128"/>
                      </a:cubicBezTo>
                      <a:cubicBezTo>
                        <a:pt x="50" y="129"/>
                        <a:pt x="49" y="129"/>
                        <a:pt x="47" y="130"/>
                      </a:cubicBezTo>
                      <a:cubicBezTo>
                        <a:pt x="34" y="135"/>
                        <a:pt x="32" y="138"/>
                        <a:pt x="35" y="152"/>
                      </a:cubicBezTo>
                      <a:cubicBezTo>
                        <a:pt x="35" y="154"/>
                        <a:pt x="36" y="156"/>
                        <a:pt x="36" y="158"/>
                      </a:cubicBezTo>
                      <a:cubicBezTo>
                        <a:pt x="38" y="165"/>
                        <a:pt x="38" y="165"/>
                        <a:pt x="31" y="167"/>
                      </a:cubicBezTo>
                      <a:cubicBezTo>
                        <a:pt x="26" y="168"/>
                        <a:pt x="25" y="167"/>
                        <a:pt x="24" y="162"/>
                      </a:cubicBezTo>
                      <a:cubicBezTo>
                        <a:pt x="18" y="134"/>
                        <a:pt x="10" y="107"/>
                        <a:pt x="2" y="79"/>
                      </a:cubicBezTo>
                      <a:cubicBezTo>
                        <a:pt x="0" y="72"/>
                        <a:pt x="0" y="72"/>
                        <a:pt x="6" y="71"/>
                      </a:cubicBezTo>
                      <a:cubicBezTo>
                        <a:pt x="8" y="70"/>
                        <a:pt x="10" y="70"/>
                        <a:pt x="11" y="7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8" name="Freeform 44">
                  <a:extLst>
                    <a:ext uri="{FF2B5EF4-FFF2-40B4-BE49-F238E27FC236}">
                      <a16:creationId xmlns:a16="http://schemas.microsoft.com/office/drawing/2014/main" id="{B44D5985-7926-4F1E-A18A-C71820D06DF8}"/>
                    </a:ext>
                  </a:extLst>
                </p:cNvPr>
                <p:cNvSpPr>
                  <a:spLocks/>
                </p:cNvSpPr>
                <p:nvPr/>
              </p:nvSpPr>
              <p:spPr bwMode="auto">
                <a:xfrm>
                  <a:off x="6975475" y="2127250"/>
                  <a:ext cx="1588" cy="3175"/>
                </a:xfrm>
                <a:custGeom>
                  <a:avLst/>
                  <a:gdLst>
                    <a:gd name="T0" fmla="*/ 3 w 6"/>
                    <a:gd name="T1" fmla="*/ 6 h 6"/>
                    <a:gd name="T2" fmla="*/ 1 w 6"/>
                    <a:gd name="T3" fmla="*/ 4 h 6"/>
                    <a:gd name="T4" fmla="*/ 0 w 6"/>
                    <a:gd name="T5" fmla="*/ 1 h 6"/>
                    <a:gd name="T6" fmla="*/ 4 w 6"/>
                    <a:gd name="T7" fmla="*/ 2 h 6"/>
                    <a:gd name="T8" fmla="*/ 6 w 6"/>
                    <a:gd name="T9" fmla="*/ 4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5"/>
                        <a:pt x="2" y="5"/>
                        <a:pt x="1" y="4"/>
                      </a:cubicBezTo>
                      <a:cubicBezTo>
                        <a:pt x="1" y="3"/>
                        <a:pt x="0" y="2"/>
                        <a:pt x="0" y="1"/>
                      </a:cubicBezTo>
                      <a:cubicBezTo>
                        <a:pt x="1" y="0"/>
                        <a:pt x="2" y="1"/>
                        <a:pt x="4" y="2"/>
                      </a:cubicBezTo>
                      <a:cubicBezTo>
                        <a:pt x="4" y="2"/>
                        <a:pt x="5" y="3"/>
                        <a:pt x="6" y="4"/>
                      </a:cubicBezTo>
                      <a:cubicBezTo>
                        <a:pt x="5" y="4"/>
                        <a:pt x="4" y="5"/>
                        <a:pt x="3" y="6"/>
                      </a:cubicBezTo>
                      <a:close/>
                    </a:path>
                  </a:pathLst>
                </a:custGeom>
                <a:solidFill>
                  <a:srgbClr val="A08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9" name="Freeform 45">
                  <a:extLst>
                    <a:ext uri="{FF2B5EF4-FFF2-40B4-BE49-F238E27FC236}">
                      <a16:creationId xmlns:a16="http://schemas.microsoft.com/office/drawing/2014/main" id="{16B9C965-0A9D-4A1A-98D0-AB228EED619F}"/>
                    </a:ext>
                  </a:extLst>
                </p:cNvPr>
                <p:cNvSpPr>
                  <a:spLocks/>
                </p:cNvSpPr>
                <p:nvPr/>
              </p:nvSpPr>
              <p:spPr bwMode="auto">
                <a:xfrm>
                  <a:off x="7904163" y="3340100"/>
                  <a:ext cx="3175" cy="4763"/>
                </a:xfrm>
                <a:custGeom>
                  <a:avLst/>
                  <a:gdLst>
                    <a:gd name="T0" fmla="*/ 2 w 5"/>
                    <a:gd name="T1" fmla="*/ 8 h 8"/>
                    <a:gd name="T2" fmla="*/ 1 w 5"/>
                    <a:gd name="T3" fmla="*/ 5 h 8"/>
                    <a:gd name="T4" fmla="*/ 2 w 5"/>
                    <a:gd name="T5" fmla="*/ 1 h 8"/>
                    <a:gd name="T6" fmla="*/ 5 w 5"/>
                    <a:gd name="T7" fmla="*/ 3 h 8"/>
                    <a:gd name="T8" fmla="*/ 2 w 5"/>
                    <a:gd name="T9" fmla="*/ 8 h 8"/>
                  </a:gdLst>
                  <a:ahLst/>
                  <a:cxnLst>
                    <a:cxn ang="0">
                      <a:pos x="T0" y="T1"/>
                    </a:cxn>
                    <a:cxn ang="0">
                      <a:pos x="T2" y="T3"/>
                    </a:cxn>
                    <a:cxn ang="0">
                      <a:pos x="T4" y="T5"/>
                    </a:cxn>
                    <a:cxn ang="0">
                      <a:pos x="T6" y="T7"/>
                    </a:cxn>
                    <a:cxn ang="0">
                      <a:pos x="T8" y="T9"/>
                    </a:cxn>
                  </a:cxnLst>
                  <a:rect l="0" t="0" r="r" b="b"/>
                  <a:pathLst>
                    <a:path w="5" h="8">
                      <a:moveTo>
                        <a:pt x="2" y="8"/>
                      </a:moveTo>
                      <a:cubicBezTo>
                        <a:pt x="2" y="7"/>
                        <a:pt x="1" y="6"/>
                        <a:pt x="1" y="5"/>
                      </a:cubicBezTo>
                      <a:cubicBezTo>
                        <a:pt x="0" y="3"/>
                        <a:pt x="0" y="1"/>
                        <a:pt x="2" y="1"/>
                      </a:cubicBezTo>
                      <a:cubicBezTo>
                        <a:pt x="3" y="0"/>
                        <a:pt x="4" y="2"/>
                        <a:pt x="5" y="3"/>
                      </a:cubicBezTo>
                      <a:cubicBezTo>
                        <a:pt x="3" y="4"/>
                        <a:pt x="3" y="6"/>
                        <a:pt x="2" y="8"/>
                      </a:cubicBezTo>
                      <a:close/>
                    </a:path>
                  </a:pathLst>
                </a:custGeom>
                <a:solidFill>
                  <a:srgbClr val="685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0" name="Freeform 46">
                  <a:extLst>
                    <a:ext uri="{FF2B5EF4-FFF2-40B4-BE49-F238E27FC236}">
                      <a16:creationId xmlns:a16="http://schemas.microsoft.com/office/drawing/2014/main" id="{B6090A1A-AC7B-4D85-8AA1-A3EF7003022A}"/>
                    </a:ext>
                  </a:extLst>
                </p:cNvPr>
                <p:cNvSpPr>
                  <a:spLocks/>
                </p:cNvSpPr>
                <p:nvPr/>
              </p:nvSpPr>
              <p:spPr bwMode="auto">
                <a:xfrm>
                  <a:off x="7912100" y="3417888"/>
                  <a:ext cx="3175" cy="1588"/>
                </a:xfrm>
                <a:custGeom>
                  <a:avLst/>
                  <a:gdLst>
                    <a:gd name="T0" fmla="*/ 3 w 5"/>
                    <a:gd name="T1" fmla="*/ 0 h 6"/>
                    <a:gd name="T2" fmla="*/ 3 w 5"/>
                    <a:gd name="T3" fmla="*/ 6 h 6"/>
                    <a:gd name="T4" fmla="*/ 0 w 5"/>
                    <a:gd name="T5" fmla="*/ 3 h 6"/>
                    <a:gd name="T6" fmla="*/ 3 w 5"/>
                    <a:gd name="T7" fmla="*/ 0 h 6"/>
                  </a:gdLst>
                  <a:ahLst/>
                  <a:cxnLst>
                    <a:cxn ang="0">
                      <a:pos x="T0" y="T1"/>
                    </a:cxn>
                    <a:cxn ang="0">
                      <a:pos x="T2" y="T3"/>
                    </a:cxn>
                    <a:cxn ang="0">
                      <a:pos x="T4" y="T5"/>
                    </a:cxn>
                    <a:cxn ang="0">
                      <a:pos x="T6" y="T7"/>
                    </a:cxn>
                  </a:cxnLst>
                  <a:rect l="0" t="0" r="r" b="b"/>
                  <a:pathLst>
                    <a:path w="5" h="6">
                      <a:moveTo>
                        <a:pt x="3" y="0"/>
                      </a:moveTo>
                      <a:cubicBezTo>
                        <a:pt x="4" y="2"/>
                        <a:pt x="5" y="4"/>
                        <a:pt x="3" y="6"/>
                      </a:cubicBezTo>
                      <a:cubicBezTo>
                        <a:pt x="2" y="6"/>
                        <a:pt x="1" y="5"/>
                        <a:pt x="0" y="3"/>
                      </a:cubicBezTo>
                      <a:cubicBezTo>
                        <a:pt x="1" y="2"/>
                        <a:pt x="2" y="1"/>
                        <a:pt x="3" y="0"/>
                      </a:cubicBezTo>
                      <a:close/>
                    </a:path>
                  </a:pathLst>
                </a:custGeom>
                <a:solidFill>
                  <a:srgbClr val="7B7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1" name="Freeform 47">
                  <a:extLst>
                    <a:ext uri="{FF2B5EF4-FFF2-40B4-BE49-F238E27FC236}">
                      <a16:creationId xmlns:a16="http://schemas.microsoft.com/office/drawing/2014/main" id="{64C79E4B-671B-4CA0-B33C-AD9D52F1797B}"/>
                    </a:ext>
                  </a:extLst>
                </p:cNvPr>
                <p:cNvSpPr>
                  <a:spLocks/>
                </p:cNvSpPr>
                <p:nvPr/>
              </p:nvSpPr>
              <p:spPr bwMode="auto">
                <a:xfrm>
                  <a:off x="6867525" y="2076450"/>
                  <a:ext cx="1308100" cy="1309688"/>
                </a:xfrm>
                <a:custGeom>
                  <a:avLst/>
                  <a:gdLst>
                    <a:gd name="T0" fmla="*/ 1 w 2712"/>
                    <a:gd name="T1" fmla="*/ 1358 h 2721"/>
                    <a:gd name="T2" fmla="*/ 1362 w 2712"/>
                    <a:gd name="T3" fmla="*/ 3 h 2721"/>
                    <a:gd name="T4" fmla="*/ 2712 w 2712"/>
                    <a:gd name="T5" fmla="*/ 1358 h 2721"/>
                    <a:gd name="T6" fmla="*/ 1343 w 2712"/>
                    <a:gd name="T7" fmla="*/ 2714 h 2721"/>
                    <a:gd name="T8" fmla="*/ 1 w 2712"/>
                    <a:gd name="T9" fmla="*/ 1358 h 2721"/>
                  </a:gdLst>
                  <a:ahLst/>
                  <a:cxnLst>
                    <a:cxn ang="0">
                      <a:pos x="T0" y="T1"/>
                    </a:cxn>
                    <a:cxn ang="0">
                      <a:pos x="T2" y="T3"/>
                    </a:cxn>
                    <a:cxn ang="0">
                      <a:pos x="T4" y="T5"/>
                    </a:cxn>
                    <a:cxn ang="0">
                      <a:pos x="T6" y="T7"/>
                    </a:cxn>
                    <a:cxn ang="0">
                      <a:pos x="T8" y="T9"/>
                    </a:cxn>
                  </a:cxnLst>
                  <a:rect l="0" t="0" r="r" b="b"/>
                  <a:pathLst>
                    <a:path w="2712" h="2721">
                      <a:moveTo>
                        <a:pt x="1" y="1358"/>
                      </a:moveTo>
                      <a:cubicBezTo>
                        <a:pt x="0" y="613"/>
                        <a:pt x="607" y="0"/>
                        <a:pt x="1362" y="3"/>
                      </a:cubicBezTo>
                      <a:cubicBezTo>
                        <a:pt x="2107" y="6"/>
                        <a:pt x="2712" y="611"/>
                        <a:pt x="2712" y="1358"/>
                      </a:cubicBezTo>
                      <a:cubicBezTo>
                        <a:pt x="2712" y="2112"/>
                        <a:pt x="2097" y="2721"/>
                        <a:pt x="1343" y="2714"/>
                      </a:cubicBezTo>
                      <a:cubicBezTo>
                        <a:pt x="599" y="2706"/>
                        <a:pt x="0" y="2100"/>
                        <a:pt x="1" y="13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2" name="Freeform 48">
                  <a:extLst>
                    <a:ext uri="{FF2B5EF4-FFF2-40B4-BE49-F238E27FC236}">
                      <a16:creationId xmlns:a16="http://schemas.microsoft.com/office/drawing/2014/main" id="{F4719C88-5438-46AF-B7A5-8716F1745787}"/>
                    </a:ext>
                  </a:extLst>
                </p:cNvPr>
                <p:cNvSpPr>
                  <a:spLocks/>
                </p:cNvSpPr>
                <p:nvPr/>
              </p:nvSpPr>
              <p:spPr bwMode="auto">
                <a:xfrm>
                  <a:off x="7847013" y="1995488"/>
                  <a:ext cx="104775" cy="119063"/>
                </a:xfrm>
                <a:custGeom>
                  <a:avLst/>
                  <a:gdLst>
                    <a:gd name="T0" fmla="*/ 82 w 217"/>
                    <a:gd name="T1" fmla="*/ 247 h 248"/>
                    <a:gd name="T2" fmla="*/ 40 w 217"/>
                    <a:gd name="T3" fmla="*/ 236 h 248"/>
                    <a:gd name="T4" fmla="*/ 4 w 217"/>
                    <a:gd name="T5" fmla="*/ 212 h 248"/>
                    <a:gd name="T6" fmla="*/ 2 w 217"/>
                    <a:gd name="T7" fmla="*/ 202 h 248"/>
                    <a:gd name="T8" fmla="*/ 48 w 217"/>
                    <a:gd name="T9" fmla="*/ 118 h 248"/>
                    <a:gd name="T10" fmla="*/ 107 w 217"/>
                    <a:gd name="T11" fmla="*/ 16 h 248"/>
                    <a:gd name="T12" fmla="*/ 130 w 217"/>
                    <a:gd name="T13" fmla="*/ 9 h 248"/>
                    <a:gd name="T14" fmla="*/ 170 w 217"/>
                    <a:gd name="T15" fmla="*/ 31 h 248"/>
                    <a:gd name="T16" fmla="*/ 205 w 217"/>
                    <a:gd name="T17" fmla="*/ 134 h 248"/>
                    <a:gd name="T18" fmla="*/ 153 w 217"/>
                    <a:gd name="T19" fmla="*/ 219 h 248"/>
                    <a:gd name="T20" fmla="*/ 82 w 217"/>
                    <a:gd name="T21" fmla="*/ 24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48">
                      <a:moveTo>
                        <a:pt x="82" y="247"/>
                      </a:moveTo>
                      <a:cubicBezTo>
                        <a:pt x="70" y="248"/>
                        <a:pt x="55" y="243"/>
                        <a:pt x="40" y="236"/>
                      </a:cubicBezTo>
                      <a:cubicBezTo>
                        <a:pt x="28" y="229"/>
                        <a:pt x="16" y="221"/>
                        <a:pt x="4" y="212"/>
                      </a:cubicBezTo>
                      <a:cubicBezTo>
                        <a:pt x="0" y="209"/>
                        <a:pt x="0" y="207"/>
                        <a:pt x="2" y="202"/>
                      </a:cubicBezTo>
                      <a:cubicBezTo>
                        <a:pt x="16" y="173"/>
                        <a:pt x="32" y="145"/>
                        <a:pt x="48" y="118"/>
                      </a:cubicBezTo>
                      <a:cubicBezTo>
                        <a:pt x="67" y="84"/>
                        <a:pt x="86" y="49"/>
                        <a:pt x="107" y="16"/>
                      </a:cubicBezTo>
                      <a:cubicBezTo>
                        <a:pt x="117" y="0"/>
                        <a:pt x="112" y="2"/>
                        <a:pt x="130" y="9"/>
                      </a:cubicBezTo>
                      <a:cubicBezTo>
                        <a:pt x="144" y="14"/>
                        <a:pt x="157" y="21"/>
                        <a:pt x="170" y="31"/>
                      </a:cubicBezTo>
                      <a:cubicBezTo>
                        <a:pt x="205" y="56"/>
                        <a:pt x="217" y="92"/>
                        <a:pt x="205" y="134"/>
                      </a:cubicBezTo>
                      <a:cubicBezTo>
                        <a:pt x="195" y="166"/>
                        <a:pt x="178" y="195"/>
                        <a:pt x="153" y="219"/>
                      </a:cubicBezTo>
                      <a:cubicBezTo>
                        <a:pt x="134" y="236"/>
                        <a:pt x="113" y="247"/>
                        <a:pt x="82" y="24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3" name="Freeform 49">
                  <a:extLst>
                    <a:ext uri="{FF2B5EF4-FFF2-40B4-BE49-F238E27FC236}">
                      <a16:creationId xmlns:a16="http://schemas.microsoft.com/office/drawing/2014/main" id="{480AEA2C-27CE-445A-A2E7-AA8BDC3961E7}"/>
                    </a:ext>
                  </a:extLst>
                </p:cNvPr>
                <p:cNvSpPr>
                  <a:spLocks/>
                </p:cNvSpPr>
                <p:nvPr/>
              </p:nvSpPr>
              <p:spPr bwMode="auto">
                <a:xfrm>
                  <a:off x="6692900" y="2728913"/>
                  <a:ext cx="120650" cy="76200"/>
                </a:xfrm>
                <a:custGeom>
                  <a:avLst/>
                  <a:gdLst>
                    <a:gd name="T0" fmla="*/ 34 w 248"/>
                    <a:gd name="T1" fmla="*/ 155 h 156"/>
                    <a:gd name="T2" fmla="*/ 15 w 248"/>
                    <a:gd name="T3" fmla="*/ 155 h 156"/>
                    <a:gd name="T4" fmla="*/ 9 w 248"/>
                    <a:gd name="T5" fmla="*/ 151 h 156"/>
                    <a:gd name="T6" fmla="*/ 6 w 248"/>
                    <a:gd name="T7" fmla="*/ 74 h 156"/>
                    <a:gd name="T8" fmla="*/ 55 w 248"/>
                    <a:gd name="T9" fmla="*/ 15 h 156"/>
                    <a:gd name="T10" fmla="*/ 109 w 248"/>
                    <a:gd name="T11" fmla="*/ 2 h 156"/>
                    <a:gd name="T12" fmla="*/ 189 w 248"/>
                    <a:gd name="T13" fmla="*/ 13 h 156"/>
                    <a:gd name="T14" fmla="*/ 246 w 248"/>
                    <a:gd name="T15" fmla="*/ 91 h 156"/>
                    <a:gd name="T16" fmla="*/ 246 w 248"/>
                    <a:gd name="T17" fmla="*/ 135 h 156"/>
                    <a:gd name="T18" fmla="*/ 237 w 248"/>
                    <a:gd name="T19" fmla="*/ 143 h 156"/>
                    <a:gd name="T20" fmla="*/ 152 w 248"/>
                    <a:gd name="T21" fmla="*/ 150 h 156"/>
                    <a:gd name="T22" fmla="*/ 38 w 248"/>
                    <a:gd name="T23" fmla="*/ 155 h 156"/>
                    <a:gd name="T24" fmla="*/ 34 w 248"/>
                    <a:gd name="T2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156">
                      <a:moveTo>
                        <a:pt x="34" y="155"/>
                      </a:moveTo>
                      <a:cubicBezTo>
                        <a:pt x="28" y="155"/>
                        <a:pt x="21" y="155"/>
                        <a:pt x="15" y="155"/>
                      </a:cubicBezTo>
                      <a:cubicBezTo>
                        <a:pt x="12" y="156"/>
                        <a:pt x="9" y="155"/>
                        <a:pt x="9" y="151"/>
                      </a:cubicBezTo>
                      <a:cubicBezTo>
                        <a:pt x="3" y="125"/>
                        <a:pt x="0" y="100"/>
                        <a:pt x="6" y="74"/>
                      </a:cubicBezTo>
                      <a:cubicBezTo>
                        <a:pt x="13" y="46"/>
                        <a:pt x="30" y="27"/>
                        <a:pt x="55" y="15"/>
                      </a:cubicBezTo>
                      <a:cubicBezTo>
                        <a:pt x="73" y="7"/>
                        <a:pt x="91" y="4"/>
                        <a:pt x="109" y="2"/>
                      </a:cubicBezTo>
                      <a:cubicBezTo>
                        <a:pt x="137" y="0"/>
                        <a:pt x="163" y="2"/>
                        <a:pt x="189" y="13"/>
                      </a:cubicBezTo>
                      <a:cubicBezTo>
                        <a:pt x="223" y="28"/>
                        <a:pt x="241" y="55"/>
                        <a:pt x="246" y="91"/>
                      </a:cubicBezTo>
                      <a:cubicBezTo>
                        <a:pt x="248" y="106"/>
                        <a:pt x="247" y="121"/>
                        <a:pt x="246" y="135"/>
                      </a:cubicBezTo>
                      <a:cubicBezTo>
                        <a:pt x="245" y="142"/>
                        <a:pt x="245" y="143"/>
                        <a:pt x="237" y="143"/>
                      </a:cubicBezTo>
                      <a:cubicBezTo>
                        <a:pt x="209" y="146"/>
                        <a:pt x="180" y="148"/>
                        <a:pt x="152" y="150"/>
                      </a:cubicBezTo>
                      <a:cubicBezTo>
                        <a:pt x="114" y="151"/>
                        <a:pt x="76" y="153"/>
                        <a:pt x="38" y="155"/>
                      </a:cubicBezTo>
                      <a:cubicBezTo>
                        <a:pt x="37" y="156"/>
                        <a:pt x="35" y="155"/>
                        <a:pt x="34" y="15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4" name="Freeform 50">
                  <a:extLst>
                    <a:ext uri="{FF2B5EF4-FFF2-40B4-BE49-F238E27FC236}">
                      <a16:creationId xmlns:a16="http://schemas.microsoft.com/office/drawing/2014/main" id="{705A370A-1678-4989-B190-F20BB9C6F093}"/>
                    </a:ext>
                  </a:extLst>
                </p:cNvPr>
                <p:cNvSpPr>
                  <a:spLocks/>
                </p:cNvSpPr>
                <p:nvPr/>
              </p:nvSpPr>
              <p:spPr bwMode="auto">
                <a:xfrm>
                  <a:off x="8221663" y="2578100"/>
                  <a:ext cx="123825" cy="93663"/>
                </a:xfrm>
                <a:custGeom>
                  <a:avLst/>
                  <a:gdLst>
                    <a:gd name="T0" fmla="*/ 110 w 256"/>
                    <a:gd name="T1" fmla="*/ 194 h 195"/>
                    <a:gd name="T2" fmla="*/ 66 w 256"/>
                    <a:gd name="T3" fmla="*/ 188 h 195"/>
                    <a:gd name="T4" fmla="*/ 7 w 256"/>
                    <a:gd name="T5" fmla="*/ 127 h 195"/>
                    <a:gd name="T6" fmla="*/ 36 w 256"/>
                    <a:gd name="T7" fmla="*/ 42 h 195"/>
                    <a:gd name="T8" fmla="*/ 83 w 256"/>
                    <a:gd name="T9" fmla="*/ 15 h 195"/>
                    <a:gd name="T10" fmla="*/ 161 w 256"/>
                    <a:gd name="T11" fmla="*/ 1 h 195"/>
                    <a:gd name="T12" fmla="*/ 195 w 256"/>
                    <a:gd name="T13" fmla="*/ 7 h 195"/>
                    <a:gd name="T14" fmla="*/ 254 w 256"/>
                    <a:gd name="T15" fmla="*/ 85 h 195"/>
                    <a:gd name="T16" fmla="*/ 215 w 256"/>
                    <a:gd name="T17" fmla="*/ 164 h 195"/>
                    <a:gd name="T18" fmla="*/ 143 w 256"/>
                    <a:gd name="T19" fmla="*/ 192 h 195"/>
                    <a:gd name="T20" fmla="*/ 110 w 256"/>
                    <a:gd name="T21" fmla="*/ 19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195">
                      <a:moveTo>
                        <a:pt x="110" y="194"/>
                      </a:moveTo>
                      <a:cubicBezTo>
                        <a:pt x="95" y="195"/>
                        <a:pt x="80" y="193"/>
                        <a:pt x="66" y="188"/>
                      </a:cubicBezTo>
                      <a:cubicBezTo>
                        <a:pt x="35" y="179"/>
                        <a:pt x="14" y="159"/>
                        <a:pt x="7" y="127"/>
                      </a:cubicBezTo>
                      <a:cubicBezTo>
                        <a:pt x="0" y="93"/>
                        <a:pt x="10" y="65"/>
                        <a:pt x="36" y="42"/>
                      </a:cubicBezTo>
                      <a:cubicBezTo>
                        <a:pt x="49" y="30"/>
                        <a:pt x="65" y="21"/>
                        <a:pt x="83" y="15"/>
                      </a:cubicBezTo>
                      <a:cubicBezTo>
                        <a:pt x="108" y="5"/>
                        <a:pt x="134" y="0"/>
                        <a:pt x="161" y="1"/>
                      </a:cubicBezTo>
                      <a:cubicBezTo>
                        <a:pt x="173" y="1"/>
                        <a:pt x="184" y="3"/>
                        <a:pt x="195" y="7"/>
                      </a:cubicBezTo>
                      <a:cubicBezTo>
                        <a:pt x="232" y="19"/>
                        <a:pt x="252" y="46"/>
                        <a:pt x="254" y="85"/>
                      </a:cubicBezTo>
                      <a:cubicBezTo>
                        <a:pt x="256" y="119"/>
                        <a:pt x="243" y="145"/>
                        <a:pt x="215" y="164"/>
                      </a:cubicBezTo>
                      <a:cubicBezTo>
                        <a:pt x="194" y="180"/>
                        <a:pt x="169" y="187"/>
                        <a:pt x="143" y="192"/>
                      </a:cubicBezTo>
                      <a:cubicBezTo>
                        <a:pt x="132" y="193"/>
                        <a:pt x="121" y="194"/>
                        <a:pt x="110" y="19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5" name="Freeform 51">
                  <a:extLst>
                    <a:ext uri="{FF2B5EF4-FFF2-40B4-BE49-F238E27FC236}">
                      <a16:creationId xmlns:a16="http://schemas.microsoft.com/office/drawing/2014/main" id="{E496D619-F60B-4875-8C78-38F3BBA2EEEA}"/>
                    </a:ext>
                  </a:extLst>
                </p:cNvPr>
                <p:cNvSpPr>
                  <a:spLocks/>
                </p:cNvSpPr>
                <p:nvPr/>
              </p:nvSpPr>
              <p:spPr bwMode="auto">
                <a:xfrm>
                  <a:off x="7780338" y="3397250"/>
                  <a:ext cx="38100" cy="57150"/>
                </a:xfrm>
                <a:custGeom>
                  <a:avLst/>
                  <a:gdLst>
                    <a:gd name="T0" fmla="*/ 81 w 81"/>
                    <a:gd name="T1" fmla="*/ 90 h 120"/>
                    <a:gd name="T2" fmla="*/ 3 w 81"/>
                    <a:gd name="T3" fmla="*/ 120 h 120"/>
                    <a:gd name="T4" fmla="*/ 0 w 81"/>
                    <a:gd name="T5" fmla="*/ 1 h 120"/>
                    <a:gd name="T6" fmla="*/ 1 w 81"/>
                    <a:gd name="T7" fmla="*/ 0 h 120"/>
                    <a:gd name="T8" fmla="*/ 2 w 81"/>
                    <a:gd name="T9" fmla="*/ 0 h 120"/>
                    <a:gd name="T10" fmla="*/ 78 w 81"/>
                    <a:gd name="T11" fmla="*/ 85 h 120"/>
                    <a:gd name="T12" fmla="*/ 81 w 81"/>
                    <a:gd name="T13" fmla="*/ 90 h 120"/>
                  </a:gdLst>
                  <a:ahLst/>
                  <a:cxnLst>
                    <a:cxn ang="0">
                      <a:pos x="T0" y="T1"/>
                    </a:cxn>
                    <a:cxn ang="0">
                      <a:pos x="T2" y="T3"/>
                    </a:cxn>
                    <a:cxn ang="0">
                      <a:pos x="T4" y="T5"/>
                    </a:cxn>
                    <a:cxn ang="0">
                      <a:pos x="T6" y="T7"/>
                    </a:cxn>
                    <a:cxn ang="0">
                      <a:pos x="T8" y="T9"/>
                    </a:cxn>
                    <a:cxn ang="0">
                      <a:pos x="T10" y="T11"/>
                    </a:cxn>
                    <a:cxn ang="0">
                      <a:pos x="T12" y="T13"/>
                    </a:cxn>
                  </a:cxnLst>
                  <a:rect l="0" t="0" r="r" b="b"/>
                  <a:pathLst>
                    <a:path w="81" h="120">
                      <a:moveTo>
                        <a:pt x="81" y="90"/>
                      </a:moveTo>
                      <a:cubicBezTo>
                        <a:pt x="55" y="100"/>
                        <a:pt x="30" y="110"/>
                        <a:pt x="3" y="120"/>
                      </a:cubicBezTo>
                      <a:cubicBezTo>
                        <a:pt x="1" y="80"/>
                        <a:pt x="2" y="40"/>
                        <a:pt x="0" y="1"/>
                      </a:cubicBezTo>
                      <a:cubicBezTo>
                        <a:pt x="1" y="0"/>
                        <a:pt x="1" y="0"/>
                        <a:pt x="1" y="0"/>
                      </a:cubicBezTo>
                      <a:cubicBezTo>
                        <a:pt x="2" y="0"/>
                        <a:pt x="2" y="0"/>
                        <a:pt x="2" y="0"/>
                      </a:cubicBezTo>
                      <a:cubicBezTo>
                        <a:pt x="28" y="29"/>
                        <a:pt x="53" y="57"/>
                        <a:pt x="78" y="85"/>
                      </a:cubicBezTo>
                      <a:cubicBezTo>
                        <a:pt x="79" y="86"/>
                        <a:pt x="81" y="87"/>
                        <a:pt x="81" y="9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6" name="Freeform 52">
                  <a:extLst>
                    <a:ext uri="{FF2B5EF4-FFF2-40B4-BE49-F238E27FC236}">
                      <a16:creationId xmlns:a16="http://schemas.microsoft.com/office/drawing/2014/main" id="{9F5FFF75-9C1B-478B-9E97-B46CF9ACB966}"/>
                    </a:ext>
                  </a:extLst>
                </p:cNvPr>
                <p:cNvSpPr>
                  <a:spLocks/>
                </p:cNvSpPr>
                <p:nvPr/>
              </p:nvSpPr>
              <p:spPr bwMode="auto">
                <a:xfrm>
                  <a:off x="6775450" y="2414588"/>
                  <a:ext cx="57150" cy="39688"/>
                </a:xfrm>
                <a:custGeom>
                  <a:avLst/>
                  <a:gdLst>
                    <a:gd name="T0" fmla="*/ 87 w 120"/>
                    <a:gd name="T1" fmla="*/ 84 h 84"/>
                    <a:gd name="T2" fmla="*/ 0 w 120"/>
                    <a:gd name="T3" fmla="*/ 2 h 84"/>
                    <a:gd name="T4" fmla="*/ 1 w 120"/>
                    <a:gd name="T5" fmla="*/ 0 h 84"/>
                    <a:gd name="T6" fmla="*/ 120 w 120"/>
                    <a:gd name="T7" fmla="*/ 6 h 84"/>
                    <a:gd name="T8" fmla="*/ 87 w 120"/>
                    <a:gd name="T9" fmla="*/ 84 h 84"/>
                  </a:gdLst>
                  <a:ahLst/>
                  <a:cxnLst>
                    <a:cxn ang="0">
                      <a:pos x="T0" y="T1"/>
                    </a:cxn>
                    <a:cxn ang="0">
                      <a:pos x="T2" y="T3"/>
                    </a:cxn>
                    <a:cxn ang="0">
                      <a:pos x="T4" y="T5"/>
                    </a:cxn>
                    <a:cxn ang="0">
                      <a:pos x="T6" y="T7"/>
                    </a:cxn>
                    <a:cxn ang="0">
                      <a:pos x="T8" y="T9"/>
                    </a:cxn>
                  </a:cxnLst>
                  <a:rect l="0" t="0" r="r" b="b"/>
                  <a:pathLst>
                    <a:path w="120" h="84">
                      <a:moveTo>
                        <a:pt x="87" y="84"/>
                      </a:moveTo>
                      <a:cubicBezTo>
                        <a:pt x="57" y="56"/>
                        <a:pt x="29" y="29"/>
                        <a:pt x="0" y="2"/>
                      </a:cubicBezTo>
                      <a:cubicBezTo>
                        <a:pt x="0" y="1"/>
                        <a:pt x="0" y="0"/>
                        <a:pt x="1" y="0"/>
                      </a:cubicBezTo>
                      <a:cubicBezTo>
                        <a:pt x="40" y="2"/>
                        <a:pt x="79" y="4"/>
                        <a:pt x="120" y="6"/>
                      </a:cubicBezTo>
                      <a:cubicBezTo>
                        <a:pt x="109" y="32"/>
                        <a:pt x="98" y="57"/>
                        <a:pt x="87" y="8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7" name="Freeform 53">
                  <a:extLst>
                    <a:ext uri="{FF2B5EF4-FFF2-40B4-BE49-F238E27FC236}">
                      <a16:creationId xmlns:a16="http://schemas.microsoft.com/office/drawing/2014/main" id="{565C8AAB-AA9F-4EA8-B98B-690AC7B6E3A4}"/>
                    </a:ext>
                  </a:extLst>
                </p:cNvPr>
                <p:cNvSpPr>
                  <a:spLocks/>
                </p:cNvSpPr>
                <p:nvPr/>
              </p:nvSpPr>
              <p:spPr bwMode="auto">
                <a:xfrm>
                  <a:off x="7050088" y="3306763"/>
                  <a:ext cx="47625" cy="57150"/>
                </a:xfrm>
                <a:custGeom>
                  <a:avLst/>
                  <a:gdLst>
                    <a:gd name="T0" fmla="*/ 69 w 101"/>
                    <a:gd name="T1" fmla="*/ 116 h 116"/>
                    <a:gd name="T2" fmla="*/ 0 w 101"/>
                    <a:gd name="T3" fmla="*/ 66 h 116"/>
                    <a:gd name="T4" fmla="*/ 99 w 101"/>
                    <a:gd name="T5" fmla="*/ 0 h 116"/>
                    <a:gd name="T6" fmla="*/ 101 w 101"/>
                    <a:gd name="T7" fmla="*/ 1 h 116"/>
                    <a:gd name="T8" fmla="*/ 85 w 101"/>
                    <a:gd name="T9" fmla="*/ 58 h 116"/>
                    <a:gd name="T10" fmla="*/ 69 w 101"/>
                    <a:gd name="T11" fmla="*/ 116 h 116"/>
                  </a:gdLst>
                  <a:ahLst/>
                  <a:cxnLst>
                    <a:cxn ang="0">
                      <a:pos x="T0" y="T1"/>
                    </a:cxn>
                    <a:cxn ang="0">
                      <a:pos x="T2" y="T3"/>
                    </a:cxn>
                    <a:cxn ang="0">
                      <a:pos x="T4" y="T5"/>
                    </a:cxn>
                    <a:cxn ang="0">
                      <a:pos x="T6" y="T7"/>
                    </a:cxn>
                    <a:cxn ang="0">
                      <a:pos x="T8" y="T9"/>
                    </a:cxn>
                    <a:cxn ang="0">
                      <a:pos x="T10" y="T11"/>
                    </a:cxn>
                  </a:cxnLst>
                  <a:rect l="0" t="0" r="r" b="b"/>
                  <a:pathLst>
                    <a:path w="101" h="116">
                      <a:moveTo>
                        <a:pt x="69" y="116"/>
                      </a:moveTo>
                      <a:cubicBezTo>
                        <a:pt x="45" y="99"/>
                        <a:pt x="23" y="83"/>
                        <a:pt x="0" y="66"/>
                      </a:cubicBezTo>
                      <a:cubicBezTo>
                        <a:pt x="34" y="44"/>
                        <a:pt x="66" y="22"/>
                        <a:pt x="99" y="0"/>
                      </a:cubicBezTo>
                      <a:lnTo>
                        <a:pt x="101" y="1"/>
                      </a:lnTo>
                      <a:cubicBezTo>
                        <a:pt x="97" y="20"/>
                        <a:pt x="91" y="39"/>
                        <a:pt x="85" y="58"/>
                      </a:cubicBezTo>
                      <a:cubicBezTo>
                        <a:pt x="80" y="77"/>
                        <a:pt x="75" y="96"/>
                        <a:pt x="69" y="11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8" name="Freeform 54">
                  <a:extLst>
                    <a:ext uri="{FF2B5EF4-FFF2-40B4-BE49-F238E27FC236}">
                      <a16:creationId xmlns:a16="http://schemas.microsoft.com/office/drawing/2014/main" id="{3BBBCEA5-B2B3-45BE-A8E9-443507817EE7}"/>
                    </a:ext>
                  </a:extLst>
                </p:cNvPr>
                <p:cNvSpPr>
                  <a:spLocks/>
                </p:cNvSpPr>
                <p:nvPr/>
              </p:nvSpPr>
              <p:spPr bwMode="auto">
                <a:xfrm>
                  <a:off x="8159750" y="2314575"/>
                  <a:ext cx="57150" cy="46038"/>
                </a:xfrm>
                <a:custGeom>
                  <a:avLst/>
                  <a:gdLst>
                    <a:gd name="T0" fmla="*/ 42 w 117"/>
                    <a:gd name="T1" fmla="*/ 94 h 94"/>
                    <a:gd name="T2" fmla="*/ 0 w 117"/>
                    <a:gd name="T3" fmla="*/ 23 h 94"/>
                    <a:gd name="T4" fmla="*/ 117 w 117"/>
                    <a:gd name="T5" fmla="*/ 0 h 94"/>
                    <a:gd name="T6" fmla="*/ 42 w 117"/>
                    <a:gd name="T7" fmla="*/ 94 h 94"/>
                  </a:gdLst>
                  <a:ahLst/>
                  <a:cxnLst>
                    <a:cxn ang="0">
                      <a:pos x="T0" y="T1"/>
                    </a:cxn>
                    <a:cxn ang="0">
                      <a:pos x="T2" y="T3"/>
                    </a:cxn>
                    <a:cxn ang="0">
                      <a:pos x="T4" y="T5"/>
                    </a:cxn>
                    <a:cxn ang="0">
                      <a:pos x="T6" y="T7"/>
                    </a:cxn>
                  </a:cxnLst>
                  <a:rect l="0" t="0" r="r" b="b"/>
                  <a:pathLst>
                    <a:path w="117" h="94">
                      <a:moveTo>
                        <a:pt x="42" y="94"/>
                      </a:moveTo>
                      <a:cubicBezTo>
                        <a:pt x="28" y="70"/>
                        <a:pt x="14" y="46"/>
                        <a:pt x="0" y="23"/>
                      </a:cubicBezTo>
                      <a:cubicBezTo>
                        <a:pt x="7" y="18"/>
                        <a:pt x="104" y="1"/>
                        <a:pt x="117" y="0"/>
                      </a:cubicBezTo>
                      <a:cubicBezTo>
                        <a:pt x="114" y="6"/>
                        <a:pt x="54" y="82"/>
                        <a:pt x="42" y="9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9" name="Freeform 55">
                  <a:extLst>
                    <a:ext uri="{FF2B5EF4-FFF2-40B4-BE49-F238E27FC236}">
                      <a16:creationId xmlns:a16="http://schemas.microsoft.com/office/drawing/2014/main" id="{9AA628EF-1196-417D-A433-F13035C4A16A}"/>
                    </a:ext>
                  </a:extLst>
                </p:cNvPr>
                <p:cNvSpPr>
                  <a:spLocks/>
                </p:cNvSpPr>
                <p:nvPr/>
              </p:nvSpPr>
              <p:spPr bwMode="auto">
                <a:xfrm>
                  <a:off x="7996238" y="3265488"/>
                  <a:ext cx="50800" cy="55563"/>
                </a:xfrm>
                <a:custGeom>
                  <a:avLst/>
                  <a:gdLst>
                    <a:gd name="T0" fmla="*/ 107 w 107"/>
                    <a:gd name="T1" fmla="*/ 56 h 113"/>
                    <a:gd name="T2" fmla="*/ 43 w 107"/>
                    <a:gd name="T3" fmla="*/ 113 h 113"/>
                    <a:gd name="T4" fmla="*/ 0 w 107"/>
                    <a:gd name="T5" fmla="*/ 2 h 113"/>
                    <a:gd name="T6" fmla="*/ 1 w 107"/>
                    <a:gd name="T7" fmla="*/ 0 h 113"/>
                    <a:gd name="T8" fmla="*/ 107 w 107"/>
                    <a:gd name="T9" fmla="*/ 56 h 113"/>
                  </a:gdLst>
                  <a:ahLst/>
                  <a:cxnLst>
                    <a:cxn ang="0">
                      <a:pos x="T0" y="T1"/>
                    </a:cxn>
                    <a:cxn ang="0">
                      <a:pos x="T2" y="T3"/>
                    </a:cxn>
                    <a:cxn ang="0">
                      <a:pos x="T4" y="T5"/>
                    </a:cxn>
                    <a:cxn ang="0">
                      <a:pos x="T6" y="T7"/>
                    </a:cxn>
                    <a:cxn ang="0">
                      <a:pos x="T8" y="T9"/>
                    </a:cxn>
                  </a:cxnLst>
                  <a:rect l="0" t="0" r="r" b="b"/>
                  <a:pathLst>
                    <a:path w="107" h="113">
                      <a:moveTo>
                        <a:pt x="107" y="56"/>
                      </a:moveTo>
                      <a:cubicBezTo>
                        <a:pt x="85" y="76"/>
                        <a:pt x="65" y="94"/>
                        <a:pt x="43" y="113"/>
                      </a:cubicBezTo>
                      <a:cubicBezTo>
                        <a:pt x="28" y="75"/>
                        <a:pt x="14" y="38"/>
                        <a:pt x="0" y="2"/>
                      </a:cubicBezTo>
                      <a:lnTo>
                        <a:pt x="1" y="0"/>
                      </a:lnTo>
                      <a:cubicBezTo>
                        <a:pt x="36" y="19"/>
                        <a:pt x="71" y="37"/>
                        <a:pt x="107" y="5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0" name="Freeform 56">
                  <a:extLst>
                    <a:ext uri="{FF2B5EF4-FFF2-40B4-BE49-F238E27FC236}">
                      <a16:creationId xmlns:a16="http://schemas.microsoft.com/office/drawing/2014/main" id="{ACA59883-C609-4505-9ECE-18A1446E54DB}"/>
                    </a:ext>
                  </a:extLst>
                </p:cNvPr>
                <p:cNvSpPr>
                  <a:spLocks/>
                </p:cNvSpPr>
                <p:nvPr/>
              </p:nvSpPr>
              <p:spPr bwMode="auto">
                <a:xfrm>
                  <a:off x="7516813" y="1920875"/>
                  <a:ext cx="76200" cy="107950"/>
                </a:xfrm>
                <a:custGeom>
                  <a:avLst/>
                  <a:gdLst>
                    <a:gd name="T0" fmla="*/ 1 w 159"/>
                    <a:gd name="T1" fmla="*/ 97 h 222"/>
                    <a:gd name="T2" fmla="*/ 11 w 159"/>
                    <a:gd name="T3" fmla="*/ 45 h 222"/>
                    <a:gd name="T4" fmla="*/ 68 w 159"/>
                    <a:gd name="T5" fmla="*/ 3 h 222"/>
                    <a:gd name="T6" fmla="*/ 139 w 159"/>
                    <a:gd name="T7" fmla="*/ 36 h 222"/>
                    <a:gd name="T8" fmla="*/ 156 w 159"/>
                    <a:gd name="T9" fmla="*/ 88 h 222"/>
                    <a:gd name="T10" fmla="*/ 148 w 159"/>
                    <a:gd name="T11" fmla="*/ 161 h 222"/>
                    <a:gd name="T12" fmla="*/ 140 w 159"/>
                    <a:gd name="T13" fmla="*/ 179 h 222"/>
                    <a:gd name="T14" fmla="*/ 32 w 159"/>
                    <a:gd name="T15" fmla="*/ 192 h 222"/>
                    <a:gd name="T16" fmla="*/ 4 w 159"/>
                    <a:gd name="T17" fmla="*/ 135 h 222"/>
                    <a:gd name="T18" fmla="*/ 1 w 159"/>
                    <a:gd name="T19" fmla="*/ 9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22">
                      <a:moveTo>
                        <a:pt x="1" y="97"/>
                      </a:moveTo>
                      <a:cubicBezTo>
                        <a:pt x="0" y="81"/>
                        <a:pt x="3" y="62"/>
                        <a:pt x="11" y="45"/>
                      </a:cubicBezTo>
                      <a:cubicBezTo>
                        <a:pt x="23" y="21"/>
                        <a:pt x="41" y="5"/>
                        <a:pt x="68" y="3"/>
                      </a:cubicBezTo>
                      <a:cubicBezTo>
                        <a:pt x="97" y="0"/>
                        <a:pt x="122" y="10"/>
                        <a:pt x="139" y="36"/>
                      </a:cubicBezTo>
                      <a:cubicBezTo>
                        <a:pt x="150" y="51"/>
                        <a:pt x="155" y="69"/>
                        <a:pt x="156" y="88"/>
                      </a:cubicBezTo>
                      <a:cubicBezTo>
                        <a:pt x="159" y="113"/>
                        <a:pt x="157" y="137"/>
                        <a:pt x="148" y="161"/>
                      </a:cubicBezTo>
                      <a:cubicBezTo>
                        <a:pt x="146" y="167"/>
                        <a:pt x="143" y="173"/>
                        <a:pt x="140" y="179"/>
                      </a:cubicBezTo>
                      <a:cubicBezTo>
                        <a:pt x="114" y="222"/>
                        <a:pt x="60" y="220"/>
                        <a:pt x="32" y="192"/>
                      </a:cubicBezTo>
                      <a:cubicBezTo>
                        <a:pt x="16" y="177"/>
                        <a:pt x="8" y="157"/>
                        <a:pt x="4" y="135"/>
                      </a:cubicBezTo>
                      <a:cubicBezTo>
                        <a:pt x="1" y="124"/>
                        <a:pt x="1" y="112"/>
                        <a:pt x="1" y="9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1" name="Freeform 57">
                  <a:extLst>
                    <a:ext uri="{FF2B5EF4-FFF2-40B4-BE49-F238E27FC236}">
                      <a16:creationId xmlns:a16="http://schemas.microsoft.com/office/drawing/2014/main" id="{221FF50C-7379-4634-994D-453FD6614E0A}"/>
                    </a:ext>
                  </a:extLst>
                </p:cNvPr>
                <p:cNvSpPr>
                  <a:spLocks/>
                </p:cNvSpPr>
                <p:nvPr/>
              </p:nvSpPr>
              <p:spPr bwMode="auto">
                <a:xfrm>
                  <a:off x="7377113" y="3435350"/>
                  <a:ext cx="76200" cy="111125"/>
                </a:xfrm>
                <a:custGeom>
                  <a:avLst/>
                  <a:gdLst>
                    <a:gd name="T0" fmla="*/ 1 w 159"/>
                    <a:gd name="T1" fmla="*/ 115 h 230"/>
                    <a:gd name="T2" fmla="*/ 13 w 159"/>
                    <a:gd name="T3" fmla="*/ 53 h 230"/>
                    <a:gd name="T4" fmla="*/ 60 w 159"/>
                    <a:gd name="T5" fmla="*/ 9 h 230"/>
                    <a:gd name="T6" fmla="*/ 146 w 159"/>
                    <a:gd name="T7" fmla="*/ 47 h 230"/>
                    <a:gd name="T8" fmla="*/ 158 w 159"/>
                    <a:gd name="T9" fmla="*/ 92 h 230"/>
                    <a:gd name="T10" fmla="*/ 149 w 159"/>
                    <a:gd name="T11" fmla="*/ 159 h 230"/>
                    <a:gd name="T12" fmla="*/ 134 w 159"/>
                    <a:gd name="T13" fmla="*/ 187 h 230"/>
                    <a:gd name="T14" fmla="*/ 22 w 159"/>
                    <a:gd name="T15" fmla="*/ 189 h 230"/>
                    <a:gd name="T16" fmla="*/ 3 w 159"/>
                    <a:gd name="T17" fmla="*/ 140 h 230"/>
                    <a:gd name="T18" fmla="*/ 1 w 159"/>
                    <a:gd name="T19" fmla="*/ 11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30">
                      <a:moveTo>
                        <a:pt x="1" y="115"/>
                      </a:moveTo>
                      <a:cubicBezTo>
                        <a:pt x="2" y="94"/>
                        <a:pt x="3" y="73"/>
                        <a:pt x="13" y="53"/>
                      </a:cubicBezTo>
                      <a:cubicBezTo>
                        <a:pt x="22" y="32"/>
                        <a:pt x="36" y="16"/>
                        <a:pt x="60" y="9"/>
                      </a:cubicBezTo>
                      <a:cubicBezTo>
                        <a:pt x="93" y="0"/>
                        <a:pt x="130" y="16"/>
                        <a:pt x="146" y="47"/>
                      </a:cubicBezTo>
                      <a:cubicBezTo>
                        <a:pt x="154" y="61"/>
                        <a:pt x="157" y="76"/>
                        <a:pt x="158" y="92"/>
                      </a:cubicBezTo>
                      <a:cubicBezTo>
                        <a:pt x="159" y="115"/>
                        <a:pt x="156" y="137"/>
                        <a:pt x="149" y="159"/>
                      </a:cubicBezTo>
                      <a:cubicBezTo>
                        <a:pt x="145" y="169"/>
                        <a:pt x="140" y="178"/>
                        <a:pt x="134" y="187"/>
                      </a:cubicBezTo>
                      <a:cubicBezTo>
                        <a:pt x="105" y="230"/>
                        <a:pt x="47" y="222"/>
                        <a:pt x="22" y="189"/>
                      </a:cubicBezTo>
                      <a:cubicBezTo>
                        <a:pt x="11" y="175"/>
                        <a:pt x="6" y="158"/>
                        <a:pt x="3" y="140"/>
                      </a:cubicBezTo>
                      <a:cubicBezTo>
                        <a:pt x="1" y="132"/>
                        <a:pt x="0" y="124"/>
                        <a:pt x="1" y="11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2" name="Freeform 58">
                  <a:extLst>
                    <a:ext uri="{FF2B5EF4-FFF2-40B4-BE49-F238E27FC236}">
                      <a16:creationId xmlns:a16="http://schemas.microsoft.com/office/drawing/2014/main" id="{9991487A-AFB0-40B8-AF35-7A998C0141FD}"/>
                    </a:ext>
                  </a:extLst>
                </p:cNvPr>
                <p:cNvSpPr>
                  <a:spLocks/>
                </p:cNvSpPr>
                <p:nvPr/>
              </p:nvSpPr>
              <p:spPr bwMode="auto">
                <a:xfrm>
                  <a:off x="6900863" y="2109788"/>
                  <a:ext cx="1231900" cy="900113"/>
                </a:xfrm>
                <a:custGeom>
                  <a:avLst/>
                  <a:gdLst>
                    <a:gd name="T0" fmla="*/ 1018 w 2557"/>
                    <a:gd name="T1" fmla="*/ 894 h 1871"/>
                    <a:gd name="T2" fmla="*/ 1022 w 2557"/>
                    <a:gd name="T3" fmla="*/ 679 h 1871"/>
                    <a:gd name="T4" fmla="*/ 1088 w 2557"/>
                    <a:gd name="T5" fmla="*/ 897 h 1871"/>
                    <a:gd name="T6" fmla="*/ 1171 w 2557"/>
                    <a:gd name="T7" fmla="*/ 743 h 1871"/>
                    <a:gd name="T8" fmla="*/ 1279 w 2557"/>
                    <a:gd name="T9" fmla="*/ 350 h 1871"/>
                    <a:gd name="T10" fmla="*/ 1551 w 2557"/>
                    <a:gd name="T11" fmla="*/ 33 h 1871"/>
                    <a:gd name="T12" fmla="*/ 1262 w 2557"/>
                    <a:gd name="T13" fmla="*/ 705 h 1871"/>
                    <a:gd name="T14" fmla="*/ 1209 w 2557"/>
                    <a:gd name="T15" fmla="*/ 937 h 1871"/>
                    <a:gd name="T16" fmla="*/ 1373 w 2557"/>
                    <a:gd name="T17" fmla="*/ 737 h 1871"/>
                    <a:gd name="T18" fmla="*/ 1281 w 2557"/>
                    <a:gd name="T19" fmla="*/ 986 h 1871"/>
                    <a:gd name="T20" fmla="*/ 1553 w 2557"/>
                    <a:gd name="T21" fmla="*/ 695 h 1871"/>
                    <a:gd name="T22" fmla="*/ 1807 w 2557"/>
                    <a:gd name="T23" fmla="*/ 111 h 1871"/>
                    <a:gd name="T24" fmla="*/ 1490 w 2557"/>
                    <a:gd name="T25" fmla="*/ 799 h 1871"/>
                    <a:gd name="T26" fmla="*/ 1433 w 2557"/>
                    <a:gd name="T27" fmla="*/ 850 h 1871"/>
                    <a:gd name="T28" fmla="*/ 1440 w 2557"/>
                    <a:gd name="T29" fmla="*/ 906 h 1871"/>
                    <a:gd name="T30" fmla="*/ 1345 w 2557"/>
                    <a:gd name="T31" fmla="*/ 1053 h 1871"/>
                    <a:gd name="T32" fmla="*/ 1676 w 2557"/>
                    <a:gd name="T33" fmla="*/ 932 h 1871"/>
                    <a:gd name="T34" fmla="*/ 1393 w 2557"/>
                    <a:gd name="T35" fmla="*/ 1139 h 1871"/>
                    <a:gd name="T36" fmla="*/ 1789 w 2557"/>
                    <a:gd name="T37" fmla="*/ 963 h 1871"/>
                    <a:gd name="T38" fmla="*/ 2363 w 2557"/>
                    <a:gd name="T39" fmla="*/ 590 h 1871"/>
                    <a:gd name="T40" fmla="*/ 2438 w 2557"/>
                    <a:gd name="T41" fmla="*/ 810 h 1871"/>
                    <a:gd name="T42" fmla="*/ 1467 w 2557"/>
                    <a:gd name="T43" fmla="*/ 1184 h 1871"/>
                    <a:gd name="T44" fmla="*/ 2303 w 2557"/>
                    <a:gd name="T45" fmla="*/ 1092 h 1871"/>
                    <a:gd name="T46" fmla="*/ 2035 w 2557"/>
                    <a:gd name="T47" fmla="*/ 1129 h 1871"/>
                    <a:gd name="T48" fmla="*/ 1403 w 2557"/>
                    <a:gd name="T49" fmla="*/ 1248 h 1871"/>
                    <a:gd name="T50" fmla="*/ 2053 w 2557"/>
                    <a:gd name="T51" fmla="*/ 1166 h 1871"/>
                    <a:gd name="T52" fmla="*/ 1771 w 2557"/>
                    <a:gd name="T53" fmla="*/ 1301 h 1871"/>
                    <a:gd name="T54" fmla="*/ 1409 w 2557"/>
                    <a:gd name="T55" fmla="*/ 1332 h 1871"/>
                    <a:gd name="T56" fmla="*/ 2014 w 2557"/>
                    <a:gd name="T57" fmla="*/ 1466 h 1871"/>
                    <a:gd name="T58" fmla="*/ 1715 w 2557"/>
                    <a:gd name="T59" fmla="*/ 1415 h 1871"/>
                    <a:gd name="T60" fmla="*/ 1128 w 2557"/>
                    <a:gd name="T61" fmla="*/ 1462 h 1871"/>
                    <a:gd name="T62" fmla="*/ 806 w 2557"/>
                    <a:gd name="T63" fmla="*/ 1560 h 1871"/>
                    <a:gd name="T64" fmla="*/ 768 w 2557"/>
                    <a:gd name="T65" fmla="*/ 1510 h 1871"/>
                    <a:gd name="T66" fmla="*/ 529 w 2557"/>
                    <a:gd name="T67" fmla="*/ 1639 h 1871"/>
                    <a:gd name="T68" fmla="*/ 324 w 2557"/>
                    <a:gd name="T69" fmla="*/ 1760 h 1871"/>
                    <a:gd name="T70" fmla="*/ 106 w 2557"/>
                    <a:gd name="T71" fmla="*/ 1774 h 1871"/>
                    <a:gd name="T72" fmla="*/ 82 w 2557"/>
                    <a:gd name="T73" fmla="*/ 1741 h 1871"/>
                    <a:gd name="T74" fmla="*/ 30 w 2557"/>
                    <a:gd name="T75" fmla="*/ 1559 h 1871"/>
                    <a:gd name="T76" fmla="*/ 662 w 2557"/>
                    <a:gd name="T77" fmla="*/ 1292 h 1871"/>
                    <a:gd name="T78" fmla="*/ 3 w 2557"/>
                    <a:gd name="T79" fmla="*/ 1376 h 1871"/>
                    <a:gd name="T80" fmla="*/ 666 w 2557"/>
                    <a:gd name="T81" fmla="*/ 1226 h 1871"/>
                    <a:gd name="T82" fmla="*/ 51 w 2557"/>
                    <a:gd name="T83" fmla="*/ 1205 h 1871"/>
                    <a:gd name="T84" fmla="*/ 95 w 2557"/>
                    <a:gd name="T85" fmla="*/ 1059 h 1871"/>
                    <a:gd name="T86" fmla="*/ 693 w 2557"/>
                    <a:gd name="T87" fmla="*/ 1131 h 1871"/>
                    <a:gd name="T88" fmla="*/ 42 w 2557"/>
                    <a:gd name="T89" fmla="*/ 959 h 1871"/>
                    <a:gd name="T90" fmla="*/ 719 w 2557"/>
                    <a:gd name="T91" fmla="*/ 1077 h 1871"/>
                    <a:gd name="T92" fmla="*/ 141 w 2557"/>
                    <a:gd name="T93" fmla="*/ 700 h 1871"/>
                    <a:gd name="T94" fmla="*/ 753 w 2557"/>
                    <a:gd name="T95" fmla="*/ 1012 h 1871"/>
                    <a:gd name="T96" fmla="*/ 271 w 2557"/>
                    <a:gd name="T97" fmla="*/ 547 h 1871"/>
                    <a:gd name="T98" fmla="*/ 810 w 2557"/>
                    <a:gd name="T99" fmla="*/ 972 h 1871"/>
                    <a:gd name="T100" fmla="*/ 383 w 2557"/>
                    <a:gd name="T101" fmla="*/ 519 h 1871"/>
                    <a:gd name="T102" fmla="*/ 323 w 2557"/>
                    <a:gd name="T103" fmla="*/ 475 h 1871"/>
                    <a:gd name="T104" fmla="*/ 368 w 2557"/>
                    <a:gd name="T105" fmla="*/ 393 h 1871"/>
                    <a:gd name="T106" fmla="*/ 394 w 2557"/>
                    <a:gd name="T107" fmla="*/ 373 h 1871"/>
                    <a:gd name="T108" fmla="*/ 526 w 2557"/>
                    <a:gd name="T109" fmla="*/ 304 h 1871"/>
                    <a:gd name="T110" fmla="*/ 479 w 2557"/>
                    <a:gd name="T111" fmla="*/ 423 h 1871"/>
                    <a:gd name="T112" fmla="*/ 883 w 2557"/>
                    <a:gd name="T113" fmla="*/ 918 h 1871"/>
                    <a:gd name="T114" fmla="*/ 696 w 2557"/>
                    <a:gd name="T115" fmla="*/ 458 h 1871"/>
                    <a:gd name="T116" fmla="*/ 540 w 2557"/>
                    <a:gd name="T117" fmla="*/ 238 h 1871"/>
                    <a:gd name="T118" fmla="*/ 959 w 2557"/>
                    <a:gd name="T119" fmla="*/ 902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7" h="1871">
                      <a:moveTo>
                        <a:pt x="884" y="589"/>
                      </a:moveTo>
                      <a:cubicBezTo>
                        <a:pt x="902" y="616"/>
                        <a:pt x="920" y="642"/>
                        <a:pt x="938" y="669"/>
                      </a:cubicBezTo>
                      <a:cubicBezTo>
                        <a:pt x="950" y="687"/>
                        <a:pt x="961" y="706"/>
                        <a:pt x="978" y="721"/>
                      </a:cubicBezTo>
                      <a:cubicBezTo>
                        <a:pt x="981" y="723"/>
                        <a:pt x="981" y="727"/>
                        <a:pt x="982" y="731"/>
                      </a:cubicBezTo>
                      <a:cubicBezTo>
                        <a:pt x="986" y="755"/>
                        <a:pt x="990" y="780"/>
                        <a:pt x="995" y="804"/>
                      </a:cubicBezTo>
                      <a:cubicBezTo>
                        <a:pt x="999" y="832"/>
                        <a:pt x="1004" y="859"/>
                        <a:pt x="1009" y="887"/>
                      </a:cubicBezTo>
                      <a:cubicBezTo>
                        <a:pt x="1010" y="894"/>
                        <a:pt x="1010" y="894"/>
                        <a:pt x="1018" y="894"/>
                      </a:cubicBezTo>
                      <a:cubicBezTo>
                        <a:pt x="1023" y="894"/>
                        <a:pt x="1029" y="894"/>
                        <a:pt x="1035" y="894"/>
                      </a:cubicBezTo>
                      <a:cubicBezTo>
                        <a:pt x="1043" y="894"/>
                        <a:pt x="1044" y="894"/>
                        <a:pt x="1042" y="885"/>
                      </a:cubicBezTo>
                      <a:cubicBezTo>
                        <a:pt x="1040" y="872"/>
                        <a:pt x="1038" y="860"/>
                        <a:pt x="1035" y="847"/>
                      </a:cubicBezTo>
                      <a:cubicBezTo>
                        <a:pt x="1029" y="809"/>
                        <a:pt x="1022" y="770"/>
                        <a:pt x="1015" y="731"/>
                      </a:cubicBezTo>
                      <a:cubicBezTo>
                        <a:pt x="1015" y="730"/>
                        <a:pt x="1014" y="729"/>
                        <a:pt x="1015" y="727"/>
                      </a:cubicBezTo>
                      <a:cubicBezTo>
                        <a:pt x="1018" y="716"/>
                        <a:pt x="1013" y="707"/>
                        <a:pt x="1010" y="697"/>
                      </a:cubicBezTo>
                      <a:cubicBezTo>
                        <a:pt x="1004" y="676"/>
                        <a:pt x="1005" y="680"/>
                        <a:pt x="1022" y="679"/>
                      </a:cubicBezTo>
                      <a:cubicBezTo>
                        <a:pt x="1029" y="678"/>
                        <a:pt x="1034" y="680"/>
                        <a:pt x="1040" y="683"/>
                      </a:cubicBezTo>
                      <a:cubicBezTo>
                        <a:pt x="1049" y="689"/>
                        <a:pt x="1058" y="696"/>
                        <a:pt x="1064" y="705"/>
                      </a:cubicBezTo>
                      <a:cubicBezTo>
                        <a:pt x="1069" y="712"/>
                        <a:pt x="1075" y="719"/>
                        <a:pt x="1080" y="726"/>
                      </a:cubicBezTo>
                      <a:cubicBezTo>
                        <a:pt x="1082" y="728"/>
                        <a:pt x="1084" y="731"/>
                        <a:pt x="1084" y="735"/>
                      </a:cubicBezTo>
                      <a:cubicBezTo>
                        <a:pt x="1083" y="767"/>
                        <a:pt x="1082" y="800"/>
                        <a:pt x="1082" y="832"/>
                      </a:cubicBezTo>
                      <a:cubicBezTo>
                        <a:pt x="1081" y="851"/>
                        <a:pt x="1081" y="870"/>
                        <a:pt x="1081" y="888"/>
                      </a:cubicBezTo>
                      <a:cubicBezTo>
                        <a:pt x="1080" y="896"/>
                        <a:pt x="1081" y="896"/>
                        <a:pt x="1088" y="897"/>
                      </a:cubicBezTo>
                      <a:cubicBezTo>
                        <a:pt x="1094" y="898"/>
                        <a:pt x="1099" y="899"/>
                        <a:pt x="1105" y="900"/>
                      </a:cubicBezTo>
                      <a:cubicBezTo>
                        <a:pt x="1113" y="901"/>
                        <a:pt x="1113" y="901"/>
                        <a:pt x="1113" y="894"/>
                      </a:cubicBezTo>
                      <a:cubicBezTo>
                        <a:pt x="1114" y="871"/>
                        <a:pt x="1114" y="848"/>
                        <a:pt x="1114" y="825"/>
                      </a:cubicBezTo>
                      <a:cubicBezTo>
                        <a:pt x="1115" y="801"/>
                        <a:pt x="1115" y="777"/>
                        <a:pt x="1116" y="752"/>
                      </a:cubicBezTo>
                      <a:cubicBezTo>
                        <a:pt x="1116" y="745"/>
                        <a:pt x="1116" y="745"/>
                        <a:pt x="1123" y="745"/>
                      </a:cubicBezTo>
                      <a:cubicBezTo>
                        <a:pt x="1137" y="744"/>
                        <a:pt x="1151" y="743"/>
                        <a:pt x="1165" y="742"/>
                      </a:cubicBezTo>
                      <a:cubicBezTo>
                        <a:pt x="1167" y="742"/>
                        <a:pt x="1168" y="743"/>
                        <a:pt x="1171" y="743"/>
                      </a:cubicBezTo>
                      <a:cubicBezTo>
                        <a:pt x="1171" y="747"/>
                        <a:pt x="1170" y="750"/>
                        <a:pt x="1170" y="754"/>
                      </a:cubicBezTo>
                      <a:cubicBezTo>
                        <a:pt x="1160" y="803"/>
                        <a:pt x="1151" y="852"/>
                        <a:pt x="1142" y="902"/>
                      </a:cubicBezTo>
                      <a:cubicBezTo>
                        <a:pt x="1141" y="907"/>
                        <a:pt x="1141" y="909"/>
                        <a:pt x="1146" y="911"/>
                      </a:cubicBezTo>
                      <a:cubicBezTo>
                        <a:pt x="1155" y="913"/>
                        <a:pt x="1163" y="916"/>
                        <a:pt x="1172" y="919"/>
                      </a:cubicBezTo>
                      <a:cubicBezTo>
                        <a:pt x="1175" y="904"/>
                        <a:pt x="1178" y="889"/>
                        <a:pt x="1180" y="875"/>
                      </a:cubicBezTo>
                      <a:cubicBezTo>
                        <a:pt x="1196" y="794"/>
                        <a:pt x="1211" y="713"/>
                        <a:pt x="1226" y="632"/>
                      </a:cubicBezTo>
                      <a:cubicBezTo>
                        <a:pt x="1244" y="538"/>
                        <a:pt x="1261" y="444"/>
                        <a:pt x="1279" y="350"/>
                      </a:cubicBezTo>
                      <a:cubicBezTo>
                        <a:pt x="1293" y="275"/>
                        <a:pt x="1307" y="199"/>
                        <a:pt x="1322" y="123"/>
                      </a:cubicBezTo>
                      <a:cubicBezTo>
                        <a:pt x="1329" y="86"/>
                        <a:pt x="1336" y="49"/>
                        <a:pt x="1343" y="12"/>
                      </a:cubicBezTo>
                      <a:cubicBezTo>
                        <a:pt x="1343" y="11"/>
                        <a:pt x="1343" y="9"/>
                        <a:pt x="1343" y="8"/>
                      </a:cubicBezTo>
                      <a:cubicBezTo>
                        <a:pt x="1345" y="0"/>
                        <a:pt x="1345" y="0"/>
                        <a:pt x="1353" y="0"/>
                      </a:cubicBezTo>
                      <a:cubicBezTo>
                        <a:pt x="1393" y="2"/>
                        <a:pt x="1434" y="6"/>
                        <a:pt x="1474" y="12"/>
                      </a:cubicBezTo>
                      <a:cubicBezTo>
                        <a:pt x="1498" y="15"/>
                        <a:pt x="1523" y="19"/>
                        <a:pt x="1547" y="24"/>
                      </a:cubicBezTo>
                      <a:cubicBezTo>
                        <a:pt x="1554" y="26"/>
                        <a:pt x="1554" y="26"/>
                        <a:pt x="1551" y="33"/>
                      </a:cubicBezTo>
                      <a:cubicBezTo>
                        <a:pt x="1531" y="85"/>
                        <a:pt x="1511" y="137"/>
                        <a:pt x="1491" y="189"/>
                      </a:cubicBezTo>
                      <a:cubicBezTo>
                        <a:pt x="1432" y="341"/>
                        <a:pt x="1373" y="494"/>
                        <a:pt x="1314" y="647"/>
                      </a:cubicBezTo>
                      <a:cubicBezTo>
                        <a:pt x="1313" y="649"/>
                        <a:pt x="1312" y="651"/>
                        <a:pt x="1311" y="654"/>
                      </a:cubicBezTo>
                      <a:cubicBezTo>
                        <a:pt x="1310" y="657"/>
                        <a:pt x="1308" y="658"/>
                        <a:pt x="1305" y="659"/>
                      </a:cubicBezTo>
                      <a:cubicBezTo>
                        <a:pt x="1284" y="663"/>
                        <a:pt x="1280" y="669"/>
                        <a:pt x="1285" y="689"/>
                      </a:cubicBezTo>
                      <a:cubicBezTo>
                        <a:pt x="1287" y="695"/>
                        <a:pt x="1285" y="697"/>
                        <a:pt x="1280" y="698"/>
                      </a:cubicBezTo>
                      <a:cubicBezTo>
                        <a:pt x="1274" y="700"/>
                        <a:pt x="1268" y="702"/>
                        <a:pt x="1262" y="705"/>
                      </a:cubicBezTo>
                      <a:cubicBezTo>
                        <a:pt x="1258" y="707"/>
                        <a:pt x="1255" y="710"/>
                        <a:pt x="1253" y="714"/>
                      </a:cubicBezTo>
                      <a:cubicBezTo>
                        <a:pt x="1250" y="722"/>
                        <a:pt x="1254" y="729"/>
                        <a:pt x="1263" y="732"/>
                      </a:cubicBezTo>
                      <a:cubicBezTo>
                        <a:pt x="1268" y="733"/>
                        <a:pt x="1273" y="732"/>
                        <a:pt x="1279" y="735"/>
                      </a:cubicBezTo>
                      <a:cubicBezTo>
                        <a:pt x="1279" y="739"/>
                        <a:pt x="1277" y="742"/>
                        <a:pt x="1276" y="745"/>
                      </a:cubicBezTo>
                      <a:cubicBezTo>
                        <a:pt x="1253" y="804"/>
                        <a:pt x="1230" y="864"/>
                        <a:pt x="1207" y="923"/>
                      </a:cubicBezTo>
                      <a:cubicBezTo>
                        <a:pt x="1207" y="924"/>
                        <a:pt x="1206" y="925"/>
                        <a:pt x="1206" y="927"/>
                      </a:cubicBezTo>
                      <a:cubicBezTo>
                        <a:pt x="1203" y="931"/>
                        <a:pt x="1204" y="934"/>
                        <a:pt x="1209" y="937"/>
                      </a:cubicBezTo>
                      <a:cubicBezTo>
                        <a:pt x="1217" y="940"/>
                        <a:pt x="1224" y="945"/>
                        <a:pt x="1231" y="949"/>
                      </a:cubicBezTo>
                      <a:cubicBezTo>
                        <a:pt x="1234" y="946"/>
                        <a:pt x="1235" y="942"/>
                        <a:pt x="1236" y="938"/>
                      </a:cubicBezTo>
                      <a:cubicBezTo>
                        <a:pt x="1262" y="873"/>
                        <a:pt x="1287" y="807"/>
                        <a:pt x="1312" y="741"/>
                      </a:cubicBezTo>
                      <a:cubicBezTo>
                        <a:pt x="1315" y="735"/>
                        <a:pt x="1318" y="732"/>
                        <a:pt x="1324" y="733"/>
                      </a:cubicBezTo>
                      <a:cubicBezTo>
                        <a:pt x="1333" y="733"/>
                        <a:pt x="1342" y="731"/>
                        <a:pt x="1350" y="730"/>
                      </a:cubicBezTo>
                      <a:cubicBezTo>
                        <a:pt x="1355" y="729"/>
                        <a:pt x="1360" y="729"/>
                        <a:pt x="1365" y="730"/>
                      </a:cubicBezTo>
                      <a:cubicBezTo>
                        <a:pt x="1369" y="731"/>
                        <a:pt x="1372" y="733"/>
                        <a:pt x="1373" y="737"/>
                      </a:cubicBezTo>
                      <a:cubicBezTo>
                        <a:pt x="1375" y="742"/>
                        <a:pt x="1377" y="748"/>
                        <a:pt x="1382" y="752"/>
                      </a:cubicBezTo>
                      <a:cubicBezTo>
                        <a:pt x="1384" y="753"/>
                        <a:pt x="1383" y="755"/>
                        <a:pt x="1382" y="756"/>
                      </a:cubicBezTo>
                      <a:cubicBezTo>
                        <a:pt x="1380" y="760"/>
                        <a:pt x="1378" y="764"/>
                        <a:pt x="1375" y="767"/>
                      </a:cubicBezTo>
                      <a:lnTo>
                        <a:pt x="1261" y="958"/>
                      </a:lnTo>
                      <a:cubicBezTo>
                        <a:pt x="1261" y="959"/>
                        <a:pt x="1260" y="960"/>
                        <a:pt x="1259" y="961"/>
                      </a:cubicBezTo>
                      <a:cubicBezTo>
                        <a:pt x="1256" y="965"/>
                        <a:pt x="1257" y="967"/>
                        <a:pt x="1261" y="970"/>
                      </a:cubicBezTo>
                      <a:cubicBezTo>
                        <a:pt x="1268" y="975"/>
                        <a:pt x="1274" y="981"/>
                        <a:pt x="1281" y="986"/>
                      </a:cubicBezTo>
                      <a:cubicBezTo>
                        <a:pt x="1284" y="985"/>
                        <a:pt x="1285" y="981"/>
                        <a:pt x="1287" y="979"/>
                      </a:cubicBezTo>
                      <a:cubicBezTo>
                        <a:pt x="1330" y="907"/>
                        <a:pt x="1373" y="835"/>
                        <a:pt x="1416" y="763"/>
                      </a:cubicBezTo>
                      <a:cubicBezTo>
                        <a:pt x="1419" y="757"/>
                        <a:pt x="1423" y="754"/>
                        <a:pt x="1430" y="753"/>
                      </a:cubicBezTo>
                      <a:cubicBezTo>
                        <a:pt x="1445" y="752"/>
                        <a:pt x="1459" y="753"/>
                        <a:pt x="1473" y="751"/>
                      </a:cubicBezTo>
                      <a:cubicBezTo>
                        <a:pt x="1495" y="747"/>
                        <a:pt x="1514" y="739"/>
                        <a:pt x="1530" y="724"/>
                      </a:cubicBezTo>
                      <a:cubicBezTo>
                        <a:pt x="1535" y="718"/>
                        <a:pt x="1540" y="713"/>
                        <a:pt x="1545" y="707"/>
                      </a:cubicBezTo>
                      <a:cubicBezTo>
                        <a:pt x="1548" y="703"/>
                        <a:pt x="1551" y="700"/>
                        <a:pt x="1553" y="695"/>
                      </a:cubicBezTo>
                      <a:cubicBezTo>
                        <a:pt x="1556" y="687"/>
                        <a:pt x="1554" y="682"/>
                        <a:pt x="1546" y="679"/>
                      </a:cubicBezTo>
                      <a:cubicBezTo>
                        <a:pt x="1539" y="677"/>
                        <a:pt x="1532" y="677"/>
                        <a:pt x="1525" y="677"/>
                      </a:cubicBezTo>
                      <a:cubicBezTo>
                        <a:pt x="1507" y="677"/>
                        <a:pt x="1490" y="675"/>
                        <a:pt x="1472" y="672"/>
                      </a:cubicBezTo>
                      <a:cubicBezTo>
                        <a:pt x="1473" y="667"/>
                        <a:pt x="1475" y="664"/>
                        <a:pt x="1477" y="661"/>
                      </a:cubicBezTo>
                      <a:cubicBezTo>
                        <a:pt x="1562" y="519"/>
                        <a:pt x="1648" y="376"/>
                        <a:pt x="1733" y="234"/>
                      </a:cubicBezTo>
                      <a:cubicBezTo>
                        <a:pt x="1757" y="195"/>
                        <a:pt x="1780" y="156"/>
                        <a:pt x="1803" y="117"/>
                      </a:cubicBezTo>
                      <a:cubicBezTo>
                        <a:pt x="1804" y="115"/>
                        <a:pt x="1806" y="113"/>
                        <a:pt x="1807" y="111"/>
                      </a:cubicBezTo>
                      <a:cubicBezTo>
                        <a:pt x="1808" y="109"/>
                        <a:pt x="1810" y="108"/>
                        <a:pt x="1813" y="109"/>
                      </a:cubicBezTo>
                      <a:cubicBezTo>
                        <a:pt x="1814" y="110"/>
                        <a:pt x="1815" y="110"/>
                        <a:pt x="1816" y="111"/>
                      </a:cubicBezTo>
                      <a:cubicBezTo>
                        <a:pt x="1880" y="139"/>
                        <a:pt x="1940" y="172"/>
                        <a:pt x="1998" y="211"/>
                      </a:cubicBezTo>
                      <a:cubicBezTo>
                        <a:pt x="1999" y="211"/>
                        <a:pt x="2000" y="212"/>
                        <a:pt x="2002" y="213"/>
                      </a:cubicBezTo>
                      <a:cubicBezTo>
                        <a:pt x="2002" y="217"/>
                        <a:pt x="1999" y="218"/>
                        <a:pt x="1997" y="220"/>
                      </a:cubicBezTo>
                      <a:cubicBezTo>
                        <a:pt x="1924" y="304"/>
                        <a:pt x="1851" y="387"/>
                        <a:pt x="1778" y="470"/>
                      </a:cubicBezTo>
                      <a:cubicBezTo>
                        <a:pt x="1682" y="580"/>
                        <a:pt x="1586" y="690"/>
                        <a:pt x="1490" y="799"/>
                      </a:cubicBezTo>
                      <a:cubicBezTo>
                        <a:pt x="1486" y="804"/>
                        <a:pt x="1482" y="807"/>
                        <a:pt x="1477" y="808"/>
                      </a:cubicBezTo>
                      <a:cubicBezTo>
                        <a:pt x="1468" y="811"/>
                        <a:pt x="1460" y="816"/>
                        <a:pt x="1452" y="820"/>
                      </a:cubicBezTo>
                      <a:cubicBezTo>
                        <a:pt x="1443" y="825"/>
                        <a:pt x="1433" y="827"/>
                        <a:pt x="1423" y="826"/>
                      </a:cubicBezTo>
                      <a:cubicBezTo>
                        <a:pt x="1417" y="825"/>
                        <a:pt x="1411" y="825"/>
                        <a:pt x="1405" y="827"/>
                      </a:cubicBezTo>
                      <a:cubicBezTo>
                        <a:pt x="1397" y="828"/>
                        <a:pt x="1394" y="833"/>
                        <a:pt x="1398" y="840"/>
                      </a:cubicBezTo>
                      <a:cubicBezTo>
                        <a:pt x="1400" y="845"/>
                        <a:pt x="1404" y="847"/>
                        <a:pt x="1409" y="849"/>
                      </a:cubicBezTo>
                      <a:cubicBezTo>
                        <a:pt x="1417" y="851"/>
                        <a:pt x="1425" y="850"/>
                        <a:pt x="1433" y="850"/>
                      </a:cubicBezTo>
                      <a:cubicBezTo>
                        <a:pt x="1437" y="851"/>
                        <a:pt x="1440" y="850"/>
                        <a:pt x="1445" y="850"/>
                      </a:cubicBezTo>
                      <a:cubicBezTo>
                        <a:pt x="1440" y="856"/>
                        <a:pt x="1436" y="861"/>
                        <a:pt x="1432" y="865"/>
                      </a:cubicBezTo>
                      <a:cubicBezTo>
                        <a:pt x="1392" y="911"/>
                        <a:pt x="1351" y="957"/>
                        <a:pt x="1311" y="1004"/>
                      </a:cubicBezTo>
                      <a:cubicBezTo>
                        <a:pt x="1305" y="1010"/>
                        <a:pt x="1305" y="1010"/>
                        <a:pt x="1311" y="1017"/>
                      </a:cubicBezTo>
                      <a:cubicBezTo>
                        <a:pt x="1316" y="1023"/>
                        <a:pt x="1321" y="1029"/>
                        <a:pt x="1327" y="1035"/>
                      </a:cubicBezTo>
                      <a:cubicBezTo>
                        <a:pt x="1333" y="1028"/>
                        <a:pt x="1339" y="1021"/>
                        <a:pt x="1345" y="1015"/>
                      </a:cubicBezTo>
                      <a:cubicBezTo>
                        <a:pt x="1376" y="979"/>
                        <a:pt x="1408" y="942"/>
                        <a:pt x="1440" y="906"/>
                      </a:cubicBezTo>
                      <a:cubicBezTo>
                        <a:pt x="1441" y="905"/>
                        <a:pt x="1443" y="903"/>
                        <a:pt x="1444" y="901"/>
                      </a:cubicBezTo>
                      <a:cubicBezTo>
                        <a:pt x="1447" y="898"/>
                        <a:pt x="1449" y="898"/>
                        <a:pt x="1452" y="901"/>
                      </a:cubicBezTo>
                      <a:cubicBezTo>
                        <a:pt x="1453" y="902"/>
                        <a:pt x="1454" y="903"/>
                        <a:pt x="1455" y="904"/>
                      </a:cubicBezTo>
                      <a:cubicBezTo>
                        <a:pt x="1469" y="916"/>
                        <a:pt x="1483" y="926"/>
                        <a:pt x="1503" y="920"/>
                      </a:cubicBezTo>
                      <a:cubicBezTo>
                        <a:pt x="1502" y="925"/>
                        <a:pt x="1499" y="926"/>
                        <a:pt x="1496" y="928"/>
                      </a:cubicBezTo>
                      <a:cubicBezTo>
                        <a:pt x="1447" y="968"/>
                        <a:pt x="1399" y="1009"/>
                        <a:pt x="1350" y="1049"/>
                      </a:cubicBezTo>
                      <a:cubicBezTo>
                        <a:pt x="1348" y="1050"/>
                        <a:pt x="1347" y="1052"/>
                        <a:pt x="1345" y="1053"/>
                      </a:cubicBezTo>
                      <a:cubicBezTo>
                        <a:pt x="1343" y="1055"/>
                        <a:pt x="1342" y="1057"/>
                        <a:pt x="1344" y="1060"/>
                      </a:cubicBezTo>
                      <a:cubicBezTo>
                        <a:pt x="1349" y="1067"/>
                        <a:pt x="1354" y="1075"/>
                        <a:pt x="1359" y="1084"/>
                      </a:cubicBezTo>
                      <a:cubicBezTo>
                        <a:pt x="1369" y="1076"/>
                        <a:pt x="1378" y="1069"/>
                        <a:pt x="1387" y="1061"/>
                      </a:cubicBezTo>
                      <a:lnTo>
                        <a:pt x="1622" y="867"/>
                      </a:lnTo>
                      <a:cubicBezTo>
                        <a:pt x="1629" y="861"/>
                        <a:pt x="1629" y="861"/>
                        <a:pt x="1634" y="867"/>
                      </a:cubicBezTo>
                      <a:cubicBezTo>
                        <a:pt x="1650" y="885"/>
                        <a:pt x="1664" y="903"/>
                        <a:pt x="1673" y="925"/>
                      </a:cubicBezTo>
                      <a:cubicBezTo>
                        <a:pt x="1674" y="927"/>
                        <a:pt x="1675" y="929"/>
                        <a:pt x="1676" y="932"/>
                      </a:cubicBezTo>
                      <a:cubicBezTo>
                        <a:pt x="1679" y="940"/>
                        <a:pt x="1679" y="940"/>
                        <a:pt x="1671" y="944"/>
                      </a:cubicBezTo>
                      <a:cubicBezTo>
                        <a:pt x="1650" y="956"/>
                        <a:pt x="1629" y="968"/>
                        <a:pt x="1608" y="980"/>
                      </a:cubicBezTo>
                      <a:cubicBezTo>
                        <a:pt x="1533" y="1022"/>
                        <a:pt x="1457" y="1065"/>
                        <a:pt x="1382" y="1107"/>
                      </a:cubicBezTo>
                      <a:cubicBezTo>
                        <a:pt x="1381" y="1108"/>
                        <a:pt x="1380" y="1109"/>
                        <a:pt x="1378" y="1110"/>
                      </a:cubicBezTo>
                      <a:cubicBezTo>
                        <a:pt x="1374" y="1111"/>
                        <a:pt x="1373" y="1114"/>
                        <a:pt x="1375" y="1118"/>
                      </a:cubicBezTo>
                      <a:cubicBezTo>
                        <a:pt x="1378" y="1126"/>
                        <a:pt x="1381" y="1134"/>
                        <a:pt x="1385" y="1142"/>
                      </a:cubicBezTo>
                      <a:cubicBezTo>
                        <a:pt x="1388" y="1143"/>
                        <a:pt x="1390" y="1140"/>
                        <a:pt x="1393" y="1139"/>
                      </a:cubicBezTo>
                      <a:cubicBezTo>
                        <a:pt x="1488" y="1085"/>
                        <a:pt x="1583" y="1031"/>
                        <a:pt x="1678" y="978"/>
                      </a:cubicBezTo>
                      <a:cubicBezTo>
                        <a:pt x="1680" y="977"/>
                        <a:pt x="1682" y="976"/>
                        <a:pt x="1683" y="975"/>
                      </a:cubicBezTo>
                      <a:cubicBezTo>
                        <a:pt x="1686" y="972"/>
                        <a:pt x="1689" y="973"/>
                        <a:pt x="1691" y="976"/>
                      </a:cubicBezTo>
                      <a:cubicBezTo>
                        <a:pt x="1696" y="983"/>
                        <a:pt x="1702" y="989"/>
                        <a:pt x="1708" y="995"/>
                      </a:cubicBezTo>
                      <a:cubicBezTo>
                        <a:pt x="1723" y="1008"/>
                        <a:pt x="1735" y="1010"/>
                        <a:pt x="1752" y="999"/>
                      </a:cubicBezTo>
                      <a:cubicBezTo>
                        <a:pt x="1762" y="992"/>
                        <a:pt x="1771" y="984"/>
                        <a:pt x="1781" y="976"/>
                      </a:cubicBezTo>
                      <a:cubicBezTo>
                        <a:pt x="1785" y="973"/>
                        <a:pt x="1787" y="968"/>
                        <a:pt x="1789" y="963"/>
                      </a:cubicBezTo>
                      <a:cubicBezTo>
                        <a:pt x="1792" y="953"/>
                        <a:pt x="1800" y="949"/>
                        <a:pt x="1810" y="949"/>
                      </a:cubicBezTo>
                      <a:cubicBezTo>
                        <a:pt x="1822" y="948"/>
                        <a:pt x="1834" y="948"/>
                        <a:pt x="1847" y="950"/>
                      </a:cubicBezTo>
                      <a:cubicBezTo>
                        <a:pt x="1884" y="955"/>
                        <a:pt x="1919" y="921"/>
                        <a:pt x="1926" y="895"/>
                      </a:cubicBezTo>
                      <a:cubicBezTo>
                        <a:pt x="1931" y="878"/>
                        <a:pt x="1927" y="864"/>
                        <a:pt x="1914" y="852"/>
                      </a:cubicBezTo>
                      <a:cubicBezTo>
                        <a:pt x="1912" y="851"/>
                        <a:pt x="1911" y="849"/>
                        <a:pt x="1909" y="848"/>
                      </a:cubicBezTo>
                      <a:cubicBezTo>
                        <a:pt x="1911" y="845"/>
                        <a:pt x="1914" y="844"/>
                        <a:pt x="1917" y="843"/>
                      </a:cubicBezTo>
                      <a:cubicBezTo>
                        <a:pt x="2065" y="758"/>
                        <a:pt x="2214" y="674"/>
                        <a:pt x="2363" y="590"/>
                      </a:cubicBezTo>
                      <a:cubicBezTo>
                        <a:pt x="2364" y="590"/>
                        <a:pt x="2365" y="589"/>
                        <a:pt x="2366" y="588"/>
                      </a:cubicBezTo>
                      <a:cubicBezTo>
                        <a:pt x="2369" y="586"/>
                        <a:pt x="2372" y="586"/>
                        <a:pt x="2374" y="590"/>
                      </a:cubicBezTo>
                      <a:cubicBezTo>
                        <a:pt x="2374" y="591"/>
                        <a:pt x="2375" y="592"/>
                        <a:pt x="2376" y="593"/>
                      </a:cubicBezTo>
                      <a:cubicBezTo>
                        <a:pt x="2415" y="655"/>
                        <a:pt x="2449" y="719"/>
                        <a:pt x="2478" y="786"/>
                      </a:cubicBezTo>
                      <a:cubicBezTo>
                        <a:pt x="2478" y="787"/>
                        <a:pt x="2478" y="788"/>
                        <a:pt x="2479" y="789"/>
                      </a:cubicBezTo>
                      <a:cubicBezTo>
                        <a:pt x="2482" y="794"/>
                        <a:pt x="2479" y="795"/>
                        <a:pt x="2475" y="797"/>
                      </a:cubicBezTo>
                      <a:cubicBezTo>
                        <a:pt x="2463" y="801"/>
                        <a:pt x="2451" y="805"/>
                        <a:pt x="2438" y="810"/>
                      </a:cubicBezTo>
                      <a:cubicBezTo>
                        <a:pt x="2136" y="915"/>
                        <a:pt x="1834" y="1021"/>
                        <a:pt x="1531" y="1127"/>
                      </a:cubicBezTo>
                      <a:cubicBezTo>
                        <a:pt x="1489" y="1142"/>
                        <a:pt x="1446" y="1157"/>
                        <a:pt x="1403" y="1171"/>
                      </a:cubicBezTo>
                      <a:cubicBezTo>
                        <a:pt x="1401" y="1172"/>
                        <a:pt x="1399" y="1173"/>
                        <a:pt x="1397" y="1173"/>
                      </a:cubicBezTo>
                      <a:cubicBezTo>
                        <a:pt x="1395" y="1174"/>
                        <a:pt x="1394" y="1176"/>
                        <a:pt x="1395" y="1179"/>
                      </a:cubicBezTo>
                      <a:cubicBezTo>
                        <a:pt x="1396" y="1187"/>
                        <a:pt x="1398" y="1195"/>
                        <a:pt x="1399" y="1203"/>
                      </a:cubicBezTo>
                      <a:cubicBezTo>
                        <a:pt x="1400" y="1208"/>
                        <a:pt x="1403" y="1206"/>
                        <a:pt x="1405" y="1205"/>
                      </a:cubicBezTo>
                      <a:cubicBezTo>
                        <a:pt x="1426" y="1198"/>
                        <a:pt x="1446" y="1191"/>
                        <a:pt x="1467" y="1184"/>
                      </a:cubicBezTo>
                      <a:cubicBezTo>
                        <a:pt x="1630" y="1127"/>
                        <a:pt x="1793" y="1070"/>
                        <a:pt x="1956" y="1013"/>
                      </a:cubicBezTo>
                      <a:cubicBezTo>
                        <a:pt x="2131" y="952"/>
                        <a:pt x="2305" y="891"/>
                        <a:pt x="2480" y="830"/>
                      </a:cubicBezTo>
                      <a:cubicBezTo>
                        <a:pt x="2495" y="824"/>
                        <a:pt x="2493" y="823"/>
                        <a:pt x="2498" y="838"/>
                      </a:cubicBezTo>
                      <a:cubicBezTo>
                        <a:pt x="2523" y="904"/>
                        <a:pt x="2542" y="972"/>
                        <a:pt x="2555" y="1041"/>
                      </a:cubicBezTo>
                      <a:cubicBezTo>
                        <a:pt x="2557" y="1050"/>
                        <a:pt x="2557" y="1050"/>
                        <a:pt x="2548" y="1052"/>
                      </a:cubicBezTo>
                      <a:cubicBezTo>
                        <a:pt x="2514" y="1058"/>
                        <a:pt x="2479" y="1063"/>
                        <a:pt x="2445" y="1069"/>
                      </a:cubicBezTo>
                      <a:cubicBezTo>
                        <a:pt x="2398" y="1076"/>
                        <a:pt x="2351" y="1084"/>
                        <a:pt x="2303" y="1092"/>
                      </a:cubicBezTo>
                      <a:cubicBezTo>
                        <a:pt x="2265" y="1098"/>
                        <a:pt x="2227" y="1104"/>
                        <a:pt x="2189" y="1110"/>
                      </a:cubicBezTo>
                      <a:cubicBezTo>
                        <a:pt x="2181" y="1112"/>
                        <a:pt x="2175" y="1110"/>
                        <a:pt x="2170" y="1105"/>
                      </a:cubicBezTo>
                      <a:cubicBezTo>
                        <a:pt x="2161" y="1098"/>
                        <a:pt x="2153" y="1089"/>
                        <a:pt x="2145" y="1080"/>
                      </a:cubicBezTo>
                      <a:cubicBezTo>
                        <a:pt x="2128" y="1061"/>
                        <a:pt x="2108" y="1048"/>
                        <a:pt x="2083" y="1042"/>
                      </a:cubicBezTo>
                      <a:cubicBezTo>
                        <a:pt x="2080" y="1041"/>
                        <a:pt x="2077" y="1041"/>
                        <a:pt x="2073" y="1040"/>
                      </a:cubicBezTo>
                      <a:cubicBezTo>
                        <a:pt x="2051" y="1039"/>
                        <a:pt x="2038" y="1048"/>
                        <a:pt x="2035" y="1070"/>
                      </a:cubicBezTo>
                      <a:cubicBezTo>
                        <a:pt x="2033" y="1090"/>
                        <a:pt x="2030" y="1109"/>
                        <a:pt x="2035" y="1129"/>
                      </a:cubicBezTo>
                      <a:cubicBezTo>
                        <a:pt x="2036" y="1134"/>
                        <a:pt x="2035" y="1136"/>
                        <a:pt x="2030" y="1136"/>
                      </a:cubicBezTo>
                      <a:cubicBezTo>
                        <a:pt x="2017" y="1138"/>
                        <a:pt x="2004" y="1140"/>
                        <a:pt x="1991" y="1143"/>
                      </a:cubicBezTo>
                      <a:cubicBezTo>
                        <a:pt x="1935" y="1152"/>
                        <a:pt x="1879" y="1161"/>
                        <a:pt x="1823" y="1170"/>
                      </a:cubicBezTo>
                      <a:cubicBezTo>
                        <a:pt x="1772" y="1178"/>
                        <a:pt x="1721" y="1186"/>
                        <a:pt x="1670" y="1195"/>
                      </a:cubicBezTo>
                      <a:cubicBezTo>
                        <a:pt x="1624" y="1202"/>
                        <a:pt x="1577" y="1210"/>
                        <a:pt x="1531" y="1217"/>
                      </a:cubicBezTo>
                      <a:cubicBezTo>
                        <a:pt x="1491" y="1224"/>
                        <a:pt x="1452" y="1230"/>
                        <a:pt x="1412" y="1237"/>
                      </a:cubicBezTo>
                      <a:cubicBezTo>
                        <a:pt x="1403" y="1238"/>
                        <a:pt x="1403" y="1238"/>
                        <a:pt x="1403" y="1248"/>
                      </a:cubicBezTo>
                      <a:cubicBezTo>
                        <a:pt x="1403" y="1253"/>
                        <a:pt x="1403" y="1259"/>
                        <a:pt x="1404" y="1264"/>
                      </a:cubicBezTo>
                      <a:cubicBezTo>
                        <a:pt x="1404" y="1271"/>
                        <a:pt x="1404" y="1271"/>
                        <a:pt x="1411" y="1270"/>
                      </a:cubicBezTo>
                      <a:cubicBezTo>
                        <a:pt x="1428" y="1267"/>
                        <a:pt x="1445" y="1265"/>
                        <a:pt x="1462" y="1262"/>
                      </a:cubicBezTo>
                      <a:cubicBezTo>
                        <a:pt x="1510" y="1254"/>
                        <a:pt x="1557" y="1246"/>
                        <a:pt x="1604" y="1239"/>
                      </a:cubicBezTo>
                      <a:cubicBezTo>
                        <a:pt x="1656" y="1230"/>
                        <a:pt x="1708" y="1222"/>
                        <a:pt x="1759" y="1213"/>
                      </a:cubicBezTo>
                      <a:cubicBezTo>
                        <a:pt x="1814" y="1204"/>
                        <a:pt x="1870" y="1195"/>
                        <a:pt x="1925" y="1187"/>
                      </a:cubicBezTo>
                      <a:cubicBezTo>
                        <a:pt x="1967" y="1180"/>
                        <a:pt x="2010" y="1173"/>
                        <a:pt x="2053" y="1166"/>
                      </a:cubicBezTo>
                      <a:cubicBezTo>
                        <a:pt x="2061" y="1164"/>
                        <a:pt x="2062" y="1165"/>
                        <a:pt x="2066" y="1172"/>
                      </a:cubicBezTo>
                      <a:cubicBezTo>
                        <a:pt x="2070" y="1181"/>
                        <a:pt x="2069" y="1189"/>
                        <a:pt x="2064" y="1196"/>
                      </a:cubicBezTo>
                      <a:cubicBezTo>
                        <a:pt x="2060" y="1203"/>
                        <a:pt x="2054" y="1208"/>
                        <a:pt x="2048" y="1213"/>
                      </a:cubicBezTo>
                      <a:cubicBezTo>
                        <a:pt x="2036" y="1223"/>
                        <a:pt x="2022" y="1231"/>
                        <a:pt x="2011" y="1241"/>
                      </a:cubicBezTo>
                      <a:cubicBezTo>
                        <a:pt x="1992" y="1257"/>
                        <a:pt x="1976" y="1275"/>
                        <a:pt x="1959" y="1293"/>
                      </a:cubicBezTo>
                      <a:cubicBezTo>
                        <a:pt x="1953" y="1299"/>
                        <a:pt x="1947" y="1302"/>
                        <a:pt x="1938" y="1301"/>
                      </a:cubicBezTo>
                      <a:cubicBezTo>
                        <a:pt x="1883" y="1301"/>
                        <a:pt x="1827" y="1301"/>
                        <a:pt x="1771" y="1301"/>
                      </a:cubicBezTo>
                      <a:cubicBezTo>
                        <a:pt x="1704" y="1300"/>
                        <a:pt x="1637" y="1300"/>
                        <a:pt x="1570" y="1300"/>
                      </a:cubicBezTo>
                      <a:cubicBezTo>
                        <a:pt x="1518" y="1300"/>
                        <a:pt x="1466" y="1299"/>
                        <a:pt x="1414" y="1299"/>
                      </a:cubicBezTo>
                      <a:cubicBezTo>
                        <a:pt x="1411" y="1299"/>
                        <a:pt x="1409" y="1299"/>
                        <a:pt x="1407" y="1299"/>
                      </a:cubicBezTo>
                      <a:cubicBezTo>
                        <a:pt x="1403" y="1299"/>
                        <a:pt x="1401" y="1301"/>
                        <a:pt x="1401" y="1304"/>
                      </a:cubicBezTo>
                      <a:cubicBezTo>
                        <a:pt x="1400" y="1311"/>
                        <a:pt x="1399" y="1319"/>
                        <a:pt x="1398" y="1326"/>
                      </a:cubicBezTo>
                      <a:cubicBezTo>
                        <a:pt x="1397" y="1331"/>
                        <a:pt x="1399" y="1332"/>
                        <a:pt x="1403" y="1332"/>
                      </a:cubicBezTo>
                      <a:cubicBezTo>
                        <a:pt x="1405" y="1332"/>
                        <a:pt x="1407" y="1332"/>
                        <a:pt x="1409" y="1332"/>
                      </a:cubicBezTo>
                      <a:cubicBezTo>
                        <a:pt x="1529" y="1332"/>
                        <a:pt x="1649" y="1333"/>
                        <a:pt x="1770" y="1333"/>
                      </a:cubicBezTo>
                      <a:cubicBezTo>
                        <a:pt x="1820" y="1333"/>
                        <a:pt x="1871" y="1334"/>
                        <a:pt x="1922" y="1334"/>
                      </a:cubicBezTo>
                      <a:cubicBezTo>
                        <a:pt x="1929" y="1334"/>
                        <a:pt x="1929" y="1334"/>
                        <a:pt x="1930" y="1342"/>
                      </a:cubicBezTo>
                      <a:cubicBezTo>
                        <a:pt x="1931" y="1350"/>
                        <a:pt x="1935" y="1355"/>
                        <a:pt x="1941" y="1360"/>
                      </a:cubicBezTo>
                      <a:cubicBezTo>
                        <a:pt x="1956" y="1372"/>
                        <a:pt x="1969" y="1386"/>
                        <a:pt x="1981" y="1400"/>
                      </a:cubicBezTo>
                      <a:cubicBezTo>
                        <a:pt x="1996" y="1416"/>
                        <a:pt x="2008" y="1434"/>
                        <a:pt x="2013" y="1456"/>
                      </a:cubicBezTo>
                      <a:cubicBezTo>
                        <a:pt x="2014" y="1459"/>
                        <a:pt x="2015" y="1462"/>
                        <a:pt x="2014" y="1466"/>
                      </a:cubicBezTo>
                      <a:cubicBezTo>
                        <a:pt x="2001" y="1464"/>
                        <a:pt x="1988" y="1462"/>
                        <a:pt x="1975" y="1460"/>
                      </a:cubicBezTo>
                      <a:cubicBezTo>
                        <a:pt x="1926" y="1451"/>
                        <a:pt x="1878" y="1443"/>
                        <a:pt x="1829" y="1435"/>
                      </a:cubicBezTo>
                      <a:cubicBezTo>
                        <a:pt x="1815" y="1432"/>
                        <a:pt x="1815" y="1432"/>
                        <a:pt x="1811" y="1419"/>
                      </a:cubicBezTo>
                      <a:cubicBezTo>
                        <a:pt x="1809" y="1412"/>
                        <a:pt x="1806" y="1406"/>
                        <a:pt x="1805" y="1400"/>
                      </a:cubicBezTo>
                      <a:cubicBezTo>
                        <a:pt x="1803" y="1395"/>
                        <a:pt x="1801" y="1394"/>
                        <a:pt x="1797" y="1396"/>
                      </a:cubicBezTo>
                      <a:cubicBezTo>
                        <a:pt x="1776" y="1402"/>
                        <a:pt x="1756" y="1407"/>
                        <a:pt x="1735" y="1414"/>
                      </a:cubicBezTo>
                      <a:cubicBezTo>
                        <a:pt x="1728" y="1416"/>
                        <a:pt x="1722" y="1416"/>
                        <a:pt x="1715" y="1415"/>
                      </a:cubicBezTo>
                      <a:cubicBezTo>
                        <a:pt x="1631" y="1400"/>
                        <a:pt x="1547" y="1386"/>
                        <a:pt x="1463" y="1371"/>
                      </a:cubicBezTo>
                      <a:cubicBezTo>
                        <a:pt x="1441" y="1368"/>
                        <a:pt x="1420" y="1364"/>
                        <a:pt x="1398" y="1360"/>
                      </a:cubicBezTo>
                      <a:cubicBezTo>
                        <a:pt x="1391" y="1359"/>
                        <a:pt x="1391" y="1359"/>
                        <a:pt x="1388" y="1366"/>
                      </a:cubicBezTo>
                      <a:cubicBezTo>
                        <a:pt x="1388" y="1368"/>
                        <a:pt x="1387" y="1370"/>
                        <a:pt x="1385" y="1371"/>
                      </a:cubicBezTo>
                      <a:cubicBezTo>
                        <a:pt x="1376" y="1364"/>
                        <a:pt x="1365" y="1356"/>
                        <a:pt x="1356" y="1348"/>
                      </a:cubicBezTo>
                      <a:cubicBezTo>
                        <a:pt x="1351" y="1344"/>
                        <a:pt x="1347" y="1344"/>
                        <a:pt x="1342" y="1347"/>
                      </a:cubicBezTo>
                      <a:cubicBezTo>
                        <a:pt x="1270" y="1385"/>
                        <a:pt x="1199" y="1423"/>
                        <a:pt x="1128" y="1462"/>
                      </a:cubicBezTo>
                      <a:cubicBezTo>
                        <a:pt x="1027" y="1516"/>
                        <a:pt x="926" y="1569"/>
                        <a:pt x="826" y="1623"/>
                      </a:cubicBezTo>
                      <a:cubicBezTo>
                        <a:pt x="820" y="1626"/>
                        <a:pt x="816" y="1628"/>
                        <a:pt x="811" y="1623"/>
                      </a:cubicBezTo>
                      <a:cubicBezTo>
                        <a:pt x="811" y="1620"/>
                        <a:pt x="813" y="1617"/>
                        <a:pt x="815" y="1614"/>
                      </a:cubicBezTo>
                      <a:cubicBezTo>
                        <a:pt x="821" y="1600"/>
                        <a:pt x="828" y="1587"/>
                        <a:pt x="835" y="1574"/>
                      </a:cubicBezTo>
                      <a:cubicBezTo>
                        <a:pt x="837" y="1570"/>
                        <a:pt x="837" y="1568"/>
                        <a:pt x="833" y="1565"/>
                      </a:cubicBezTo>
                      <a:cubicBezTo>
                        <a:pt x="826" y="1561"/>
                        <a:pt x="819" y="1556"/>
                        <a:pt x="812" y="1551"/>
                      </a:cubicBezTo>
                      <a:cubicBezTo>
                        <a:pt x="808" y="1553"/>
                        <a:pt x="807" y="1557"/>
                        <a:pt x="806" y="1560"/>
                      </a:cubicBezTo>
                      <a:cubicBezTo>
                        <a:pt x="797" y="1575"/>
                        <a:pt x="789" y="1591"/>
                        <a:pt x="781" y="1607"/>
                      </a:cubicBezTo>
                      <a:cubicBezTo>
                        <a:pt x="779" y="1612"/>
                        <a:pt x="777" y="1612"/>
                        <a:pt x="772" y="1611"/>
                      </a:cubicBezTo>
                      <a:cubicBezTo>
                        <a:pt x="754" y="1604"/>
                        <a:pt x="736" y="1598"/>
                        <a:pt x="718" y="1591"/>
                      </a:cubicBezTo>
                      <a:cubicBezTo>
                        <a:pt x="716" y="1590"/>
                        <a:pt x="714" y="1590"/>
                        <a:pt x="713" y="1588"/>
                      </a:cubicBezTo>
                      <a:cubicBezTo>
                        <a:pt x="714" y="1585"/>
                        <a:pt x="717" y="1584"/>
                        <a:pt x="718" y="1581"/>
                      </a:cubicBezTo>
                      <a:cubicBezTo>
                        <a:pt x="735" y="1562"/>
                        <a:pt x="751" y="1542"/>
                        <a:pt x="768" y="1522"/>
                      </a:cubicBezTo>
                      <a:cubicBezTo>
                        <a:pt x="773" y="1516"/>
                        <a:pt x="773" y="1516"/>
                        <a:pt x="768" y="1510"/>
                      </a:cubicBezTo>
                      <a:cubicBezTo>
                        <a:pt x="762" y="1504"/>
                        <a:pt x="757" y="1498"/>
                        <a:pt x="752" y="1493"/>
                      </a:cubicBezTo>
                      <a:cubicBezTo>
                        <a:pt x="749" y="1493"/>
                        <a:pt x="747" y="1496"/>
                        <a:pt x="746" y="1498"/>
                      </a:cubicBezTo>
                      <a:cubicBezTo>
                        <a:pt x="725" y="1522"/>
                        <a:pt x="705" y="1547"/>
                        <a:pt x="684" y="1571"/>
                      </a:cubicBezTo>
                      <a:cubicBezTo>
                        <a:pt x="679" y="1577"/>
                        <a:pt x="679" y="1577"/>
                        <a:pt x="671" y="1575"/>
                      </a:cubicBezTo>
                      <a:cubicBezTo>
                        <a:pt x="664" y="1572"/>
                        <a:pt x="657" y="1567"/>
                        <a:pt x="649" y="1568"/>
                      </a:cubicBezTo>
                      <a:cubicBezTo>
                        <a:pt x="643" y="1569"/>
                        <a:pt x="637" y="1575"/>
                        <a:pt x="630" y="1579"/>
                      </a:cubicBezTo>
                      <a:cubicBezTo>
                        <a:pt x="597" y="1599"/>
                        <a:pt x="563" y="1619"/>
                        <a:pt x="529" y="1639"/>
                      </a:cubicBezTo>
                      <a:cubicBezTo>
                        <a:pt x="527" y="1640"/>
                        <a:pt x="526" y="1639"/>
                        <a:pt x="527" y="1637"/>
                      </a:cubicBezTo>
                      <a:cubicBezTo>
                        <a:pt x="570" y="1601"/>
                        <a:pt x="614" y="1565"/>
                        <a:pt x="658" y="1529"/>
                      </a:cubicBezTo>
                      <a:cubicBezTo>
                        <a:pt x="681" y="1510"/>
                        <a:pt x="704" y="1491"/>
                        <a:pt x="727" y="1473"/>
                      </a:cubicBezTo>
                      <a:cubicBezTo>
                        <a:pt x="734" y="1467"/>
                        <a:pt x="734" y="1468"/>
                        <a:pt x="729" y="1460"/>
                      </a:cubicBezTo>
                      <a:cubicBezTo>
                        <a:pt x="725" y="1454"/>
                        <a:pt x="721" y="1447"/>
                        <a:pt x="717" y="1441"/>
                      </a:cubicBezTo>
                      <a:cubicBezTo>
                        <a:pt x="713" y="1440"/>
                        <a:pt x="712" y="1443"/>
                        <a:pt x="710" y="1444"/>
                      </a:cubicBezTo>
                      <a:cubicBezTo>
                        <a:pt x="581" y="1550"/>
                        <a:pt x="452" y="1655"/>
                        <a:pt x="324" y="1760"/>
                      </a:cubicBezTo>
                      <a:cubicBezTo>
                        <a:pt x="316" y="1767"/>
                        <a:pt x="307" y="1772"/>
                        <a:pt x="298" y="1777"/>
                      </a:cubicBezTo>
                      <a:cubicBezTo>
                        <a:pt x="248" y="1807"/>
                        <a:pt x="199" y="1836"/>
                        <a:pt x="149" y="1866"/>
                      </a:cubicBezTo>
                      <a:cubicBezTo>
                        <a:pt x="147" y="1867"/>
                        <a:pt x="145" y="1868"/>
                        <a:pt x="143" y="1869"/>
                      </a:cubicBezTo>
                      <a:cubicBezTo>
                        <a:pt x="141" y="1871"/>
                        <a:pt x="139" y="1871"/>
                        <a:pt x="138" y="1868"/>
                      </a:cubicBezTo>
                      <a:cubicBezTo>
                        <a:pt x="137" y="1866"/>
                        <a:pt x="136" y="1865"/>
                        <a:pt x="135" y="1863"/>
                      </a:cubicBezTo>
                      <a:cubicBezTo>
                        <a:pt x="123" y="1839"/>
                        <a:pt x="112" y="1814"/>
                        <a:pt x="101" y="1789"/>
                      </a:cubicBezTo>
                      <a:cubicBezTo>
                        <a:pt x="97" y="1780"/>
                        <a:pt x="95" y="1781"/>
                        <a:pt x="106" y="1774"/>
                      </a:cubicBezTo>
                      <a:cubicBezTo>
                        <a:pt x="148" y="1749"/>
                        <a:pt x="190" y="1724"/>
                        <a:pt x="232" y="1699"/>
                      </a:cubicBezTo>
                      <a:cubicBezTo>
                        <a:pt x="386" y="1607"/>
                        <a:pt x="541" y="1514"/>
                        <a:pt x="696" y="1422"/>
                      </a:cubicBezTo>
                      <a:cubicBezTo>
                        <a:pt x="697" y="1421"/>
                        <a:pt x="698" y="1420"/>
                        <a:pt x="699" y="1420"/>
                      </a:cubicBezTo>
                      <a:cubicBezTo>
                        <a:pt x="704" y="1418"/>
                        <a:pt x="704" y="1415"/>
                        <a:pt x="702" y="1411"/>
                      </a:cubicBezTo>
                      <a:cubicBezTo>
                        <a:pt x="699" y="1403"/>
                        <a:pt x="695" y="1395"/>
                        <a:pt x="692" y="1386"/>
                      </a:cubicBezTo>
                      <a:cubicBezTo>
                        <a:pt x="489" y="1507"/>
                        <a:pt x="288" y="1627"/>
                        <a:pt x="86" y="1748"/>
                      </a:cubicBezTo>
                      <a:cubicBezTo>
                        <a:pt x="83" y="1746"/>
                        <a:pt x="83" y="1743"/>
                        <a:pt x="82" y="1741"/>
                      </a:cubicBezTo>
                      <a:cubicBezTo>
                        <a:pt x="65" y="1695"/>
                        <a:pt x="50" y="1648"/>
                        <a:pt x="38" y="1601"/>
                      </a:cubicBezTo>
                      <a:cubicBezTo>
                        <a:pt x="36" y="1592"/>
                        <a:pt x="36" y="1592"/>
                        <a:pt x="44" y="1589"/>
                      </a:cubicBezTo>
                      <a:cubicBezTo>
                        <a:pt x="149" y="1549"/>
                        <a:pt x="254" y="1510"/>
                        <a:pt x="359" y="1471"/>
                      </a:cubicBezTo>
                      <a:lnTo>
                        <a:pt x="673" y="1353"/>
                      </a:lnTo>
                      <a:cubicBezTo>
                        <a:pt x="681" y="1350"/>
                        <a:pt x="681" y="1350"/>
                        <a:pt x="679" y="1342"/>
                      </a:cubicBezTo>
                      <a:cubicBezTo>
                        <a:pt x="677" y="1334"/>
                        <a:pt x="676" y="1326"/>
                        <a:pt x="673" y="1318"/>
                      </a:cubicBezTo>
                      <a:cubicBezTo>
                        <a:pt x="459" y="1398"/>
                        <a:pt x="244" y="1479"/>
                        <a:pt x="30" y="1559"/>
                      </a:cubicBezTo>
                      <a:cubicBezTo>
                        <a:pt x="26" y="1550"/>
                        <a:pt x="25" y="1541"/>
                        <a:pt x="23" y="1532"/>
                      </a:cubicBezTo>
                      <a:cubicBezTo>
                        <a:pt x="16" y="1496"/>
                        <a:pt x="11" y="1460"/>
                        <a:pt x="7" y="1424"/>
                      </a:cubicBezTo>
                      <a:cubicBezTo>
                        <a:pt x="6" y="1416"/>
                        <a:pt x="6" y="1416"/>
                        <a:pt x="14" y="1414"/>
                      </a:cubicBezTo>
                      <a:cubicBezTo>
                        <a:pt x="102" y="1398"/>
                        <a:pt x="191" y="1381"/>
                        <a:pt x="279" y="1364"/>
                      </a:cubicBezTo>
                      <a:cubicBezTo>
                        <a:pt x="365" y="1348"/>
                        <a:pt x="452" y="1332"/>
                        <a:pt x="538" y="1315"/>
                      </a:cubicBezTo>
                      <a:cubicBezTo>
                        <a:pt x="579" y="1308"/>
                        <a:pt x="619" y="1300"/>
                        <a:pt x="660" y="1292"/>
                      </a:cubicBezTo>
                      <a:cubicBezTo>
                        <a:pt x="660" y="1292"/>
                        <a:pt x="661" y="1292"/>
                        <a:pt x="662" y="1292"/>
                      </a:cubicBezTo>
                      <a:cubicBezTo>
                        <a:pt x="672" y="1289"/>
                        <a:pt x="671" y="1292"/>
                        <a:pt x="671" y="1281"/>
                      </a:cubicBezTo>
                      <a:cubicBezTo>
                        <a:pt x="670" y="1273"/>
                        <a:pt x="671" y="1266"/>
                        <a:pt x="671" y="1258"/>
                      </a:cubicBezTo>
                      <a:cubicBezTo>
                        <a:pt x="659" y="1258"/>
                        <a:pt x="648" y="1261"/>
                        <a:pt x="638" y="1263"/>
                      </a:cubicBezTo>
                      <a:cubicBezTo>
                        <a:pt x="546" y="1280"/>
                        <a:pt x="455" y="1298"/>
                        <a:pt x="364" y="1315"/>
                      </a:cubicBezTo>
                      <a:cubicBezTo>
                        <a:pt x="274" y="1332"/>
                        <a:pt x="185" y="1349"/>
                        <a:pt x="95" y="1366"/>
                      </a:cubicBezTo>
                      <a:cubicBezTo>
                        <a:pt x="67" y="1371"/>
                        <a:pt x="39" y="1376"/>
                        <a:pt x="11" y="1382"/>
                      </a:cubicBezTo>
                      <a:cubicBezTo>
                        <a:pt x="4" y="1383"/>
                        <a:pt x="3" y="1383"/>
                        <a:pt x="3" y="1376"/>
                      </a:cubicBezTo>
                      <a:cubicBezTo>
                        <a:pt x="0" y="1333"/>
                        <a:pt x="0" y="1290"/>
                        <a:pt x="1" y="1247"/>
                      </a:cubicBezTo>
                      <a:cubicBezTo>
                        <a:pt x="1" y="1239"/>
                        <a:pt x="1" y="1239"/>
                        <a:pt x="9" y="1239"/>
                      </a:cubicBezTo>
                      <a:cubicBezTo>
                        <a:pt x="62" y="1238"/>
                        <a:pt x="115" y="1237"/>
                        <a:pt x="168" y="1236"/>
                      </a:cubicBezTo>
                      <a:cubicBezTo>
                        <a:pt x="239" y="1235"/>
                        <a:pt x="310" y="1234"/>
                        <a:pt x="380" y="1232"/>
                      </a:cubicBezTo>
                      <a:cubicBezTo>
                        <a:pt x="415" y="1231"/>
                        <a:pt x="450" y="1231"/>
                        <a:pt x="485" y="1230"/>
                      </a:cubicBezTo>
                      <a:cubicBezTo>
                        <a:pt x="544" y="1229"/>
                        <a:pt x="603" y="1228"/>
                        <a:pt x="662" y="1227"/>
                      </a:cubicBezTo>
                      <a:cubicBezTo>
                        <a:pt x="663" y="1226"/>
                        <a:pt x="665" y="1226"/>
                        <a:pt x="666" y="1226"/>
                      </a:cubicBezTo>
                      <a:cubicBezTo>
                        <a:pt x="670" y="1227"/>
                        <a:pt x="672" y="1225"/>
                        <a:pt x="672" y="1221"/>
                      </a:cubicBezTo>
                      <a:cubicBezTo>
                        <a:pt x="673" y="1212"/>
                        <a:pt x="674" y="1204"/>
                        <a:pt x="675" y="1195"/>
                      </a:cubicBezTo>
                      <a:cubicBezTo>
                        <a:pt x="673" y="1193"/>
                        <a:pt x="670" y="1194"/>
                        <a:pt x="667" y="1194"/>
                      </a:cubicBezTo>
                      <a:cubicBezTo>
                        <a:pt x="601" y="1195"/>
                        <a:pt x="535" y="1196"/>
                        <a:pt x="470" y="1197"/>
                      </a:cubicBezTo>
                      <a:cubicBezTo>
                        <a:pt x="436" y="1198"/>
                        <a:pt x="401" y="1198"/>
                        <a:pt x="367" y="1199"/>
                      </a:cubicBezTo>
                      <a:cubicBezTo>
                        <a:pt x="296" y="1200"/>
                        <a:pt x="224" y="1201"/>
                        <a:pt x="153" y="1203"/>
                      </a:cubicBezTo>
                      <a:cubicBezTo>
                        <a:pt x="119" y="1204"/>
                        <a:pt x="85" y="1204"/>
                        <a:pt x="51" y="1205"/>
                      </a:cubicBezTo>
                      <a:cubicBezTo>
                        <a:pt x="37" y="1205"/>
                        <a:pt x="24" y="1206"/>
                        <a:pt x="10" y="1206"/>
                      </a:cubicBezTo>
                      <a:cubicBezTo>
                        <a:pt x="3" y="1206"/>
                        <a:pt x="2" y="1206"/>
                        <a:pt x="3" y="1198"/>
                      </a:cubicBezTo>
                      <a:cubicBezTo>
                        <a:pt x="5" y="1176"/>
                        <a:pt x="7" y="1154"/>
                        <a:pt x="9" y="1133"/>
                      </a:cubicBezTo>
                      <a:cubicBezTo>
                        <a:pt x="12" y="1108"/>
                        <a:pt x="16" y="1083"/>
                        <a:pt x="20" y="1058"/>
                      </a:cubicBezTo>
                      <a:cubicBezTo>
                        <a:pt x="21" y="1056"/>
                        <a:pt x="21" y="1054"/>
                        <a:pt x="22" y="1052"/>
                      </a:cubicBezTo>
                      <a:cubicBezTo>
                        <a:pt x="22" y="1048"/>
                        <a:pt x="24" y="1047"/>
                        <a:pt x="28" y="1048"/>
                      </a:cubicBezTo>
                      <a:cubicBezTo>
                        <a:pt x="50" y="1052"/>
                        <a:pt x="72" y="1056"/>
                        <a:pt x="95" y="1059"/>
                      </a:cubicBezTo>
                      <a:cubicBezTo>
                        <a:pt x="147" y="1068"/>
                        <a:pt x="198" y="1078"/>
                        <a:pt x="250" y="1087"/>
                      </a:cubicBezTo>
                      <a:cubicBezTo>
                        <a:pt x="306" y="1096"/>
                        <a:pt x="362" y="1106"/>
                        <a:pt x="417" y="1116"/>
                      </a:cubicBezTo>
                      <a:cubicBezTo>
                        <a:pt x="473" y="1125"/>
                        <a:pt x="529" y="1135"/>
                        <a:pt x="585" y="1145"/>
                      </a:cubicBezTo>
                      <a:cubicBezTo>
                        <a:pt x="613" y="1150"/>
                        <a:pt x="642" y="1155"/>
                        <a:pt x="670" y="1160"/>
                      </a:cubicBezTo>
                      <a:cubicBezTo>
                        <a:pt x="672" y="1160"/>
                        <a:pt x="674" y="1160"/>
                        <a:pt x="675" y="1160"/>
                      </a:cubicBezTo>
                      <a:cubicBezTo>
                        <a:pt x="683" y="1162"/>
                        <a:pt x="683" y="1162"/>
                        <a:pt x="686" y="1154"/>
                      </a:cubicBezTo>
                      <a:cubicBezTo>
                        <a:pt x="688" y="1147"/>
                        <a:pt x="691" y="1139"/>
                        <a:pt x="693" y="1131"/>
                      </a:cubicBezTo>
                      <a:cubicBezTo>
                        <a:pt x="687" y="1128"/>
                        <a:pt x="682" y="1128"/>
                        <a:pt x="676" y="1127"/>
                      </a:cubicBezTo>
                      <a:cubicBezTo>
                        <a:pt x="605" y="1115"/>
                        <a:pt x="534" y="1103"/>
                        <a:pt x="464" y="1090"/>
                      </a:cubicBezTo>
                      <a:cubicBezTo>
                        <a:pt x="396" y="1079"/>
                        <a:pt x="329" y="1067"/>
                        <a:pt x="262" y="1055"/>
                      </a:cubicBezTo>
                      <a:cubicBezTo>
                        <a:pt x="191" y="1043"/>
                        <a:pt x="120" y="1031"/>
                        <a:pt x="48" y="1018"/>
                      </a:cubicBezTo>
                      <a:cubicBezTo>
                        <a:pt x="44" y="1018"/>
                        <a:pt x="40" y="1017"/>
                        <a:pt x="36" y="1016"/>
                      </a:cubicBezTo>
                      <a:cubicBezTo>
                        <a:pt x="29" y="1015"/>
                        <a:pt x="29" y="1015"/>
                        <a:pt x="30" y="1008"/>
                      </a:cubicBezTo>
                      <a:cubicBezTo>
                        <a:pt x="34" y="992"/>
                        <a:pt x="38" y="975"/>
                        <a:pt x="42" y="959"/>
                      </a:cubicBezTo>
                      <a:cubicBezTo>
                        <a:pt x="49" y="932"/>
                        <a:pt x="57" y="906"/>
                        <a:pt x="66" y="879"/>
                      </a:cubicBezTo>
                      <a:cubicBezTo>
                        <a:pt x="67" y="877"/>
                        <a:pt x="67" y="874"/>
                        <a:pt x="70" y="871"/>
                      </a:cubicBezTo>
                      <a:cubicBezTo>
                        <a:pt x="88" y="878"/>
                        <a:pt x="107" y="884"/>
                        <a:pt x="125" y="891"/>
                      </a:cubicBezTo>
                      <a:cubicBezTo>
                        <a:pt x="316" y="960"/>
                        <a:pt x="506" y="1029"/>
                        <a:pt x="697" y="1098"/>
                      </a:cubicBezTo>
                      <a:cubicBezTo>
                        <a:pt x="698" y="1099"/>
                        <a:pt x="700" y="1099"/>
                        <a:pt x="701" y="1100"/>
                      </a:cubicBezTo>
                      <a:cubicBezTo>
                        <a:pt x="704" y="1101"/>
                        <a:pt x="707" y="1100"/>
                        <a:pt x="709" y="1097"/>
                      </a:cubicBezTo>
                      <a:cubicBezTo>
                        <a:pt x="712" y="1090"/>
                        <a:pt x="715" y="1084"/>
                        <a:pt x="719" y="1077"/>
                      </a:cubicBezTo>
                      <a:cubicBezTo>
                        <a:pt x="722" y="1073"/>
                        <a:pt x="720" y="1072"/>
                        <a:pt x="716" y="1070"/>
                      </a:cubicBezTo>
                      <a:cubicBezTo>
                        <a:pt x="698" y="1064"/>
                        <a:pt x="680" y="1057"/>
                        <a:pt x="662" y="1051"/>
                      </a:cubicBezTo>
                      <a:cubicBezTo>
                        <a:pt x="471" y="981"/>
                        <a:pt x="280" y="912"/>
                        <a:pt x="89" y="843"/>
                      </a:cubicBezTo>
                      <a:cubicBezTo>
                        <a:pt x="87" y="842"/>
                        <a:pt x="85" y="841"/>
                        <a:pt x="83" y="841"/>
                      </a:cubicBezTo>
                      <a:cubicBezTo>
                        <a:pt x="81" y="840"/>
                        <a:pt x="80" y="838"/>
                        <a:pt x="81" y="836"/>
                      </a:cubicBezTo>
                      <a:cubicBezTo>
                        <a:pt x="82" y="833"/>
                        <a:pt x="83" y="830"/>
                        <a:pt x="84" y="828"/>
                      </a:cubicBezTo>
                      <a:cubicBezTo>
                        <a:pt x="101" y="784"/>
                        <a:pt x="120" y="741"/>
                        <a:pt x="141" y="700"/>
                      </a:cubicBezTo>
                      <a:cubicBezTo>
                        <a:pt x="143" y="698"/>
                        <a:pt x="143" y="695"/>
                        <a:pt x="146" y="693"/>
                      </a:cubicBezTo>
                      <a:cubicBezTo>
                        <a:pt x="149" y="694"/>
                        <a:pt x="152" y="696"/>
                        <a:pt x="155" y="698"/>
                      </a:cubicBezTo>
                      <a:cubicBezTo>
                        <a:pt x="347" y="811"/>
                        <a:pt x="539" y="924"/>
                        <a:pt x="731" y="1038"/>
                      </a:cubicBezTo>
                      <a:cubicBezTo>
                        <a:pt x="733" y="1039"/>
                        <a:pt x="734" y="1039"/>
                        <a:pt x="736" y="1040"/>
                      </a:cubicBezTo>
                      <a:cubicBezTo>
                        <a:pt x="739" y="1043"/>
                        <a:pt x="742" y="1043"/>
                        <a:pt x="745" y="1039"/>
                      </a:cubicBezTo>
                      <a:cubicBezTo>
                        <a:pt x="750" y="1032"/>
                        <a:pt x="755" y="1025"/>
                        <a:pt x="761" y="1018"/>
                      </a:cubicBezTo>
                      <a:cubicBezTo>
                        <a:pt x="759" y="1015"/>
                        <a:pt x="755" y="1014"/>
                        <a:pt x="753" y="1012"/>
                      </a:cubicBezTo>
                      <a:cubicBezTo>
                        <a:pt x="560" y="899"/>
                        <a:pt x="368" y="786"/>
                        <a:pt x="176" y="672"/>
                      </a:cubicBezTo>
                      <a:cubicBezTo>
                        <a:pt x="171" y="669"/>
                        <a:pt x="164" y="668"/>
                        <a:pt x="163" y="663"/>
                      </a:cubicBezTo>
                      <a:cubicBezTo>
                        <a:pt x="162" y="658"/>
                        <a:pt x="167" y="653"/>
                        <a:pt x="170" y="648"/>
                      </a:cubicBezTo>
                      <a:cubicBezTo>
                        <a:pt x="192" y="608"/>
                        <a:pt x="218" y="569"/>
                        <a:pt x="245" y="532"/>
                      </a:cubicBezTo>
                      <a:cubicBezTo>
                        <a:pt x="247" y="529"/>
                        <a:pt x="248" y="526"/>
                        <a:pt x="252" y="523"/>
                      </a:cubicBezTo>
                      <a:cubicBezTo>
                        <a:pt x="256" y="527"/>
                        <a:pt x="261" y="531"/>
                        <a:pt x="265" y="535"/>
                      </a:cubicBezTo>
                      <a:cubicBezTo>
                        <a:pt x="269" y="538"/>
                        <a:pt x="273" y="540"/>
                        <a:pt x="271" y="547"/>
                      </a:cubicBezTo>
                      <a:cubicBezTo>
                        <a:pt x="269" y="554"/>
                        <a:pt x="274" y="560"/>
                        <a:pt x="279" y="566"/>
                      </a:cubicBezTo>
                      <a:cubicBezTo>
                        <a:pt x="290" y="577"/>
                        <a:pt x="303" y="583"/>
                        <a:pt x="318" y="587"/>
                      </a:cubicBezTo>
                      <a:cubicBezTo>
                        <a:pt x="324" y="588"/>
                        <a:pt x="329" y="591"/>
                        <a:pt x="334" y="595"/>
                      </a:cubicBezTo>
                      <a:cubicBezTo>
                        <a:pt x="482" y="725"/>
                        <a:pt x="631" y="856"/>
                        <a:pt x="779" y="986"/>
                      </a:cubicBezTo>
                      <a:cubicBezTo>
                        <a:pt x="780" y="987"/>
                        <a:pt x="781" y="987"/>
                        <a:pt x="782" y="988"/>
                      </a:cubicBezTo>
                      <a:cubicBezTo>
                        <a:pt x="785" y="991"/>
                        <a:pt x="788" y="991"/>
                        <a:pt x="791" y="989"/>
                      </a:cubicBezTo>
                      <a:cubicBezTo>
                        <a:pt x="797" y="983"/>
                        <a:pt x="804" y="977"/>
                        <a:pt x="810" y="972"/>
                      </a:cubicBezTo>
                      <a:cubicBezTo>
                        <a:pt x="810" y="968"/>
                        <a:pt x="807" y="966"/>
                        <a:pt x="804" y="964"/>
                      </a:cubicBezTo>
                      <a:cubicBezTo>
                        <a:pt x="709" y="881"/>
                        <a:pt x="614" y="797"/>
                        <a:pt x="519" y="714"/>
                      </a:cubicBezTo>
                      <a:cubicBezTo>
                        <a:pt x="463" y="665"/>
                        <a:pt x="407" y="616"/>
                        <a:pt x="352" y="567"/>
                      </a:cubicBezTo>
                      <a:cubicBezTo>
                        <a:pt x="347" y="563"/>
                        <a:pt x="345" y="560"/>
                        <a:pt x="347" y="554"/>
                      </a:cubicBezTo>
                      <a:cubicBezTo>
                        <a:pt x="349" y="551"/>
                        <a:pt x="348" y="546"/>
                        <a:pt x="349" y="542"/>
                      </a:cubicBezTo>
                      <a:cubicBezTo>
                        <a:pt x="350" y="528"/>
                        <a:pt x="359" y="520"/>
                        <a:pt x="372" y="520"/>
                      </a:cubicBezTo>
                      <a:cubicBezTo>
                        <a:pt x="376" y="521"/>
                        <a:pt x="380" y="520"/>
                        <a:pt x="383" y="519"/>
                      </a:cubicBezTo>
                      <a:cubicBezTo>
                        <a:pt x="391" y="517"/>
                        <a:pt x="391" y="515"/>
                        <a:pt x="390" y="507"/>
                      </a:cubicBezTo>
                      <a:cubicBezTo>
                        <a:pt x="388" y="501"/>
                        <a:pt x="385" y="496"/>
                        <a:pt x="382" y="490"/>
                      </a:cubicBezTo>
                      <a:cubicBezTo>
                        <a:pt x="377" y="481"/>
                        <a:pt x="372" y="472"/>
                        <a:pt x="371" y="461"/>
                      </a:cubicBezTo>
                      <a:cubicBezTo>
                        <a:pt x="371" y="459"/>
                        <a:pt x="370" y="457"/>
                        <a:pt x="368" y="457"/>
                      </a:cubicBezTo>
                      <a:cubicBezTo>
                        <a:pt x="362" y="455"/>
                        <a:pt x="357" y="451"/>
                        <a:pt x="350" y="450"/>
                      </a:cubicBezTo>
                      <a:cubicBezTo>
                        <a:pt x="343" y="449"/>
                        <a:pt x="337" y="453"/>
                        <a:pt x="333" y="458"/>
                      </a:cubicBezTo>
                      <a:cubicBezTo>
                        <a:pt x="329" y="463"/>
                        <a:pt x="326" y="469"/>
                        <a:pt x="323" y="475"/>
                      </a:cubicBezTo>
                      <a:cubicBezTo>
                        <a:pt x="317" y="489"/>
                        <a:pt x="311" y="504"/>
                        <a:pt x="305" y="518"/>
                      </a:cubicBezTo>
                      <a:cubicBezTo>
                        <a:pt x="304" y="519"/>
                        <a:pt x="303" y="521"/>
                        <a:pt x="302" y="523"/>
                      </a:cubicBezTo>
                      <a:cubicBezTo>
                        <a:pt x="294" y="517"/>
                        <a:pt x="287" y="511"/>
                        <a:pt x="281" y="505"/>
                      </a:cubicBezTo>
                      <a:cubicBezTo>
                        <a:pt x="270" y="495"/>
                        <a:pt x="270" y="498"/>
                        <a:pt x="279" y="487"/>
                      </a:cubicBezTo>
                      <a:cubicBezTo>
                        <a:pt x="303" y="456"/>
                        <a:pt x="330" y="426"/>
                        <a:pt x="357" y="397"/>
                      </a:cubicBezTo>
                      <a:cubicBezTo>
                        <a:pt x="358" y="396"/>
                        <a:pt x="360" y="394"/>
                        <a:pt x="361" y="393"/>
                      </a:cubicBezTo>
                      <a:cubicBezTo>
                        <a:pt x="364" y="390"/>
                        <a:pt x="366" y="390"/>
                        <a:pt x="368" y="393"/>
                      </a:cubicBezTo>
                      <a:cubicBezTo>
                        <a:pt x="376" y="403"/>
                        <a:pt x="384" y="413"/>
                        <a:pt x="393" y="422"/>
                      </a:cubicBezTo>
                      <a:cubicBezTo>
                        <a:pt x="534" y="594"/>
                        <a:pt x="676" y="766"/>
                        <a:pt x="818" y="937"/>
                      </a:cubicBezTo>
                      <a:cubicBezTo>
                        <a:pt x="822" y="942"/>
                        <a:pt x="826" y="947"/>
                        <a:pt x="830" y="952"/>
                      </a:cubicBezTo>
                      <a:cubicBezTo>
                        <a:pt x="831" y="954"/>
                        <a:pt x="833" y="955"/>
                        <a:pt x="836" y="954"/>
                      </a:cubicBezTo>
                      <a:cubicBezTo>
                        <a:pt x="844" y="949"/>
                        <a:pt x="852" y="944"/>
                        <a:pt x="861" y="938"/>
                      </a:cubicBezTo>
                      <a:cubicBezTo>
                        <a:pt x="854" y="930"/>
                        <a:pt x="848" y="923"/>
                        <a:pt x="842" y="915"/>
                      </a:cubicBezTo>
                      <a:lnTo>
                        <a:pt x="394" y="373"/>
                      </a:lnTo>
                      <a:cubicBezTo>
                        <a:pt x="393" y="372"/>
                        <a:pt x="393" y="371"/>
                        <a:pt x="392" y="370"/>
                      </a:cubicBezTo>
                      <a:cubicBezTo>
                        <a:pt x="389" y="367"/>
                        <a:pt x="388" y="365"/>
                        <a:pt x="392" y="361"/>
                      </a:cubicBezTo>
                      <a:cubicBezTo>
                        <a:pt x="398" y="356"/>
                        <a:pt x="404" y="350"/>
                        <a:pt x="410" y="345"/>
                      </a:cubicBezTo>
                      <a:cubicBezTo>
                        <a:pt x="439" y="318"/>
                        <a:pt x="469" y="292"/>
                        <a:pt x="501" y="267"/>
                      </a:cubicBezTo>
                      <a:cubicBezTo>
                        <a:pt x="503" y="266"/>
                        <a:pt x="505" y="264"/>
                        <a:pt x="508" y="262"/>
                      </a:cubicBezTo>
                      <a:cubicBezTo>
                        <a:pt x="515" y="275"/>
                        <a:pt x="522" y="287"/>
                        <a:pt x="529" y="299"/>
                      </a:cubicBezTo>
                      <a:cubicBezTo>
                        <a:pt x="531" y="302"/>
                        <a:pt x="530" y="304"/>
                        <a:pt x="526" y="304"/>
                      </a:cubicBezTo>
                      <a:cubicBezTo>
                        <a:pt x="518" y="306"/>
                        <a:pt x="518" y="306"/>
                        <a:pt x="518" y="314"/>
                      </a:cubicBezTo>
                      <a:cubicBezTo>
                        <a:pt x="518" y="322"/>
                        <a:pt x="517" y="330"/>
                        <a:pt x="514" y="338"/>
                      </a:cubicBezTo>
                      <a:cubicBezTo>
                        <a:pt x="511" y="347"/>
                        <a:pt x="506" y="354"/>
                        <a:pt x="496" y="358"/>
                      </a:cubicBezTo>
                      <a:cubicBezTo>
                        <a:pt x="487" y="362"/>
                        <a:pt x="485" y="373"/>
                        <a:pt x="492" y="380"/>
                      </a:cubicBezTo>
                      <a:cubicBezTo>
                        <a:pt x="493" y="382"/>
                        <a:pt x="495" y="383"/>
                        <a:pt x="497" y="385"/>
                      </a:cubicBezTo>
                      <a:cubicBezTo>
                        <a:pt x="502" y="391"/>
                        <a:pt x="502" y="398"/>
                        <a:pt x="494" y="400"/>
                      </a:cubicBezTo>
                      <a:cubicBezTo>
                        <a:pt x="482" y="404"/>
                        <a:pt x="480" y="413"/>
                        <a:pt x="479" y="423"/>
                      </a:cubicBezTo>
                      <a:cubicBezTo>
                        <a:pt x="477" y="434"/>
                        <a:pt x="481" y="443"/>
                        <a:pt x="491" y="449"/>
                      </a:cubicBezTo>
                      <a:cubicBezTo>
                        <a:pt x="505" y="458"/>
                        <a:pt x="514" y="471"/>
                        <a:pt x="524" y="484"/>
                      </a:cubicBezTo>
                      <a:cubicBezTo>
                        <a:pt x="544" y="513"/>
                        <a:pt x="572" y="524"/>
                        <a:pt x="607" y="522"/>
                      </a:cubicBezTo>
                      <a:cubicBezTo>
                        <a:pt x="619" y="521"/>
                        <a:pt x="630" y="518"/>
                        <a:pt x="642" y="515"/>
                      </a:cubicBezTo>
                      <a:cubicBezTo>
                        <a:pt x="652" y="513"/>
                        <a:pt x="652" y="513"/>
                        <a:pt x="657" y="522"/>
                      </a:cubicBezTo>
                      <a:cubicBezTo>
                        <a:pt x="703" y="602"/>
                        <a:pt x="749" y="682"/>
                        <a:pt x="794" y="762"/>
                      </a:cubicBezTo>
                      <a:cubicBezTo>
                        <a:pt x="824" y="814"/>
                        <a:pt x="853" y="866"/>
                        <a:pt x="883" y="918"/>
                      </a:cubicBezTo>
                      <a:cubicBezTo>
                        <a:pt x="887" y="925"/>
                        <a:pt x="887" y="925"/>
                        <a:pt x="896" y="922"/>
                      </a:cubicBezTo>
                      <a:cubicBezTo>
                        <a:pt x="902" y="920"/>
                        <a:pt x="907" y="917"/>
                        <a:pt x="913" y="915"/>
                      </a:cubicBezTo>
                      <a:cubicBezTo>
                        <a:pt x="917" y="914"/>
                        <a:pt x="918" y="912"/>
                        <a:pt x="915" y="908"/>
                      </a:cubicBezTo>
                      <a:cubicBezTo>
                        <a:pt x="909" y="897"/>
                        <a:pt x="902" y="885"/>
                        <a:pt x="895" y="873"/>
                      </a:cubicBezTo>
                      <a:cubicBezTo>
                        <a:pt x="823" y="747"/>
                        <a:pt x="751" y="620"/>
                        <a:pt x="678" y="493"/>
                      </a:cubicBezTo>
                      <a:cubicBezTo>
                        <a:pt x="672" y="483"/>
                        <a:pt x="672" y="483"/>
                        <a:pt x="681" y="474"/>
                      </a:cubicBezTo>
                      <a:cubicBezTo>
                        <a:pt x="686" y="469"/>
                        <a:pt x="691" y="463"/>
                        <a:pt x="696" y="458"/>
                      </a:cubicBezTo>
                      <a:cubicBezTo>
                        <a:pt x="714" y="440"/>
                        <a:pt x="719" y="418"/>
                        <a:pt x="716" y="394"/>
                      </a:cubicBezTo>
                      <a:cubicBezTo>
                        <a:pt x="712" y="359"/>
                        <a:pt x="697" y="329"/>
                        <a:pt x="675" y="303"/>
                      </a:cubicBezTo>
                      <a:cubicBezTo>
                        <a:pt x="657" y="282"/>
                        <a:pt x="635" y="272"/>
                        <a:pt x="607" y="276"/>
                      </a:cubicBezTo>
                      <a:cubicBezTo>
                        <a:pt x="592" y="278"/>
                        <a:pt x="578" y="279"/>
                        <a:pt x="564" y="285"/>
                      </a:cubicBezTo>
                      <a:cubicBezTo>
                        <a:pt x="560" y="287"/>
                        <a:pt x="559" y="284"/>
                        <a:pt x="557" y="282"/>
                      </a:cubicBezTo>
                      <a:cubicBezTo>
                        <a:pt x="551" y="270"/>
                        <a:pt x="544" y="259"/>
                        <a:pt x="538" y="248"/>
                      </a:cubicBezTo>
                      <a:cubicBezTo>
                        <a:pt x="535" y="243"/>
                        <a:pt x="536" y="241"/>
                        <a:pt x="540" y="238"/>
                      </a:cubicBezTo>
                      <a:cubicBezTo>
                        <a:pt x="558" y="226"/>
                        <a:pt x="576" y="213"/>
                        <a:pt x="594" y="201"/>
                      </a:cubicBezTo>
                      <a:cubicBezTo>
                        <a:pt x="624" y="183"/>
                        <a:pt x="654" y="165"/>
                        <a:pt x="684" y="149"/>
                      </a:cubicBezTo>
                      <a:cubicBezTo>
                        <a:pt x="687" y="147"/>
                        <a:pt x="690" y="145"/>
                        <a:pt x="693" y="145"/>
                      </a:cubicBezTo>
                      <a:cubicBezTo>
                        <a:pt x="696" y="148"/>
                        <a:pt x="697" y="151"/>
                        <a:pt x="698" y="155"/>
                      </a:cubicBezTo>
                      <a:cubicBezTo>
                        <a:pt x="782" y="401"/>
                        <a:pt x="866" y="647"/>
                        <a:pt x="950" y="894"/>
                      </a:cubicBezTo>
                      <a:cubicBezTo>
                        <a:pt x="951" y="895"/>
                        <a:pt x="952" y="897"/>
                        <a:pt x="952" y="899"/>
                      </a:cubicBezTo>
                      <a:cubicBezTo>
                        <a:pt x="953" y="902"/>
                        <a:pt x="955" y="903"/>
                        <a:pt x="959" y="902"/>
                      </a:cubicBezTo>
                      <a:cubicBezTo>
                        <a:pt x="966" y="901"/>
                        <a:pt x="973" y="899"/>
                        <a:pt x="980" y="898"/>
                      </a:cubicBezTo>
                      <a:cubicBezTo>
                        <a:pt x="985" y="898"/>
                        <a:pt x="986" y="896"/>
                        <a:pt x="984" y="892"/>
                      </a:cubicBezTo>
                      <a:cubicBezTo>
                        <a:pt x="978" y="875"/>
                        <a:pt x="973" y="859"/>
                        <a:pt x="967" y="842"/>
                      </a:cubicBezTo>
                      <a:cubicBezTo>
                        <a:pt x="939" y="760"/>
                        <a:pt x="911" y="679"/>
                        <a:pt x="883" y="597"/>
                      </a:cubicBezTo>
                      <a:cubicBezTo>
                        <a:pt x="883" y="595"/>
                        <a:pt x="883" y="594"/>
                        <a:pt x="882" y="593"/>
                      </a:cubicBezTo>
                      <a:cubicBezTo>
                        <a:pt x="882" y="591"/>
                        <a:pt x="881" y="589"/>
                        <a:pt x="884" y="58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3" name="Freeform 59">
                  <a:extLst>
                    <a:ext uri="{FF2B5EF4-FFF2-40B4-BE49-F238E27FC236}">
                      <a16:creationId xmlns:a16="http://schemas.microsoft.com/office/drawing/2014/main" id="{C19BD18D-33EE-429D-A215-2D8E4B09BF8B}"/>
                    </a:ext>
                  </a:extLst>
                </p:cNvPr>
                <p:cNvSpPr>
                  <a:spLocks/>
                </p:cNvSpPr>
                <p:nvPr/>
              </p:nvSpPr>
              <p:spPr bwMode="auto">
                <a:xfrm>
                  <a:off x="7385050" y="2830513"/>
                  <a:ext cx="361950" cy="306388"/>
                </a:xfrm>
                <a:custGeom>
                  <a:avLst/>
                  <a:gdLst>
                    <a:gd name="T0" fmla="*/ 22 w 750"/>
                    <a:gd name="T1" fmla="*/ 635 h 635"/>
                    <a:gd name="T2" fmla="*/ 61 w 750"/>
                    <a:gd name="T3" fmla="*/ 575 h 635"/>
                    <a:gd name="T4" fmla="*/ 83 w 750"/>
                    <a:gd name="T5" fmla="*/ 463 h 635"/>
                    <a:gd name="T6" fmla="*/ 37 w 750"/>
                    <a:gd name="T7" fmla="*/ 300 h 635"/>
                    <a:gd name="T8" fmla="*/ 0 w 750"/>
                    <a:gd name="T9" fmla="*/ 239 h 635"/>
                    <a:gd name="T10" fmla="*/ 9 w 750"/>
                    <a:gd name="T11" fmla="*/ 234 h 635"/>
                    <a:gd name="T12" fmla="*/ 270 w 750"/>
                    <a:gd name="T13" fmla="*/ 146 h 635"/>
                    <a:gd name="T14" fmla="*/ 476 w 750"/>
                    <a:gd name="T15" fmla="*/ 77 h 635"/>
                    <a:gd name="T16" fmla="*/ 623 w 750"/>
                    <a:gd name="T17" fmla="*/ 34 h 635"/>
                    <a:gd name="T18" fmla="*/ 730 w 750"/>
                    <a:gd name="T19" fmla="*/ 3 h 635"/>
                    <a:gd name="T20" fmla="*/ 733 w 750"/>
                    <a:gd name="T21" fmla="*/ 2 h 635"/>
                    <a:gd name="T22" fmla="*/ 740 w 750"/>
                    <a:gd name="T23" fmla="*/ 6 h 635"/>
                    <a:gd name="T24" fmla="*/ 746 w 750"/>
                    <a:gd name="T25" fmla="*/ 51 h 635"/>
                    <a:gd name="T26" fmla="*/ 731 w 750"/>
                    <a:gd name="T27" fmla="*/ 212 h 635"/>
                    <a:gd name="T28" fmla="*/ 655 w 750"/>
                    <a:gd name="T29" fmla="*/ 352 h 635"/>
                    <a:gd name="T30" fmla="*/ 631 w 750"/>
                    <a:gd name="T31" fmla="*/ 379 h 635"/>
                    <a:gd name="T32" fmla="*/ 599 w 750"/>
                    <a:gd name="T33" fmla="*/ 393 h 635"/>
                    <a:gd name="T34" fmla="*/ 34 w 750"/>
                    <a:gd name="T35" fmla="*/ 631 h 635"/>
                    <a:gd name="T36" fmla="*/ 22 w 750"/>
                    <a:gd name="T37"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635">
                      <a:moveTo>
                        <a:pt x="22" y="635"/>
                      </a:moveTo>
                      <a:cubicBezTo>
                        <a:pt x="38" y="616"/>
                        <a:pt x="51" y="596"/>
                        <a:pt x="61" y="575"/>
                      </a:cubicBezTo>
                      <a:cubicBezTo>
                        <a:pt x="78" y="539"/>
                        <a:pt x="84" y="502"/>
                        <a:pt x="83" y="463"/>
                      </a:cubicBezTo>
                      <a:cubicBezTo>
                        <a:pt x="81" y="405"/>
                        <a:pt x="63" y="351"/>
                        <a:pt x="37" y="300"/>
                      </a:cubicBezTo>
                      <a:cubicBezTo>
                        <a:pt x="26" y="279"/>
                        <a:pt x="13" y="258"/>
                        <a:pt x="0" y="239"/>
                      </a:cubicBezTo>
                      <a:cubicBezTo>
                        <a:pt x="2" y="235"/>
                        <a:pt x="6" y="235"/>
                        <a:pt x="9" y="234"/>
                      </a:cubicBezTo>
                      <a:cubicBezTo>
                        <a:pt x="96" y="204"/>
                        <a:pt x="183" y="175"/>
                        <a:pt x="270" y="146"/>
                      </a:cubicBezTo>
                      <a:cubicBezTo>
                        <a:pt x="339" y="123"/>
                        <a:pt x="407" y="99"/>
                        <a:pt x="476" y="77"/>
                      </a:cubicBezTo>
                      <a:cubicBezTo>
                        <a:pt x="525" y="61"/>
                        <a:pt x="574" y="48"/>
                        <a:pt x="623" y="34"/>
                      </a:cubicBezTo>
                      <a:cubicBezTo>
                        <a:pt x="659" y="23"/>
                        <a:pt x="694" y="13"/>
                        <a:pt x="730" y="3"/>
                      </a:cubicBezTo>
                      <a:cubicBezTo>
                        <a:pt x="731" y="2"/>
                        <a:pt x="732" y="2"/>
                        <a:pt x="733" y="2"/>
                      </a:cubicBezTo>
                      <a:cubicBezTo>
                        <a:pt x="738" y="0"/>
                        <a:pt x="740" y="1"/>
                        <a:pt x="740" y="6"/>
                      </a:cubicBezTo>
                      <a:cubicBezTo>
                        <a:pt x="742" y="21"/>
                        <a:pt x="745" y="36"/>
                        <a:pt x="746" y="51"/>
                      </a:cubicBezTo>
                      <a:cubicBezTo>
                        <a:pt x="750" y="105"/>
                        <a:pt x="746" y="159"/>
                        <a:pt x="731" y="212"/>
                      </a:cubicBezTo>
                      <a:cubicBezTo>
                        <a:pt x="716" y="264"/>
                        <a:pt x="691" y="311"/>
                        <a:pt x="655" y="352"/>
                      </a:cubicBezTo>
                      <a:cubicBezTo>
                        <a:pt x="647" y="361"/>
                        <a:pt x="640" y="372"/>
                        <a:pt x="631" y="379"/>
                      </a:cubicBezTo>
                      <a:cubicBezTo>
                        <a:pt x="622" y="386"/>
                        <a:pt x="610" y="389"/>
                        <a:pt x="599" y="393"/>
                      </a:cubicBezTo>
                      <a:cubicBezTo>
                        <a:pt x="411" y="473"/>
                        <a:pt x="222" y="552"/>
                        <a:pt x="34" y="631"/>
                      </a:cubicBezTo>
                      <a:cubicBezTo>
                        <a:pt x="30" y="633"/>
                        <a:pt x="27" y="635"/>
                        <a:pt x="22" y="6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4" name="Freeform 60">
                  <a:extLst>
                    <a:ext uri="{FF2B5EF4-FFF2-40B4-BE49-F238E27FC236}">
                      <a16:creationId xmlns:a16="http://schemas.microsoft.com/office/drawing/2014/main" id="{BFA2E198-BA2E-4ED5-BD4F-B276F8E02013}"/>
                    </a:ext>
                  </a:extLst>
                </p:cNvPr>
                <p:cNvSpPr>
                  <a:spLocks/>
                </p:cNvSpPr>
                <p:nvPr/>
              </p:nvSpPr>
              <p:spPr bwMode="auto">
                <a:xfrm>
                  <a:off x="6986588" y="2908300"/>
                  <a:ext cx="374650" cy="254000"/>
                </a:xfrm>
                <a:custGeom>
                  <a:avLst/>
                  <a:gdLst>
                    <a:gd name="T0" fmla="*/ 599 w 775"/>
                    <a:gd name="T1" fmla="*/ 43 h 526"/>
                    <a:gd name="T2" fmla="*/ 507 w 775"/>
                    <a:gd name="T3" fmla="*/ 94 h 526"/>
                    <a:gd name="T4" fmla="*/ 514 w 775"/>
                    <a:gd name="T5" fmla="*/ 98 h 526"/>
                    <a:gd name="T6" fmla="*/ 644 w 775"/>
                    <a:gd name="T7" fmla="*/ 158 h 526"/>
                    <a:gd name="T8" fmla="*/ 712 w 775"/>
                    <a:gd name="T9" fmla="*/ 214 h 526"/>
                    <a:gd name="T10" fmla="*/ 767 w 775"/>
                    <a:gd name="T11" fmla="*/ 313 h 526"/>
                    <a:gd name="T12" fmla="*/ 758 w 775"/>
                    <a:gd name="T13" fmla="*/ 427 h 526"/>
                    <a:gd name="T14" fmla="*/ 747 w 775"/>
                    <a:gd name="T15" fmla="*/ 453 h 526"/>
                    <a:gd name="T16" fmla="*/ 723 w 775"/>
                    <a:gd name="T17" fmla="*/ 464 h 526"/>
                    <a:gd name="T18" fmla="*/ 590 w 775"/>
                    <a:gd name="T19" fmla="*/ 523 h 526"/>
                    <a:gd name="T20" fmla="*/ 572 w 775"/>
                    <a:gd name="T21" fmla="*/ 524 h 526"/>
                    <a:gd name="T22" fmla="*/ 212 w 775"/>
                    <a:gd name="T23" fmla="*/ 447 h 526"/>
                    <a:gd name="T24" fmla="*/ 100 w 775"/>
                    <a:gd name="T25" fmla="*/ 424 h 526"/>
                    <a:gd name="T26" fmla="*/ 90 w 775"/>
                    <a:gd name="T27" fmla="*/ 417 h 526"/>
                    <a:gd name="T28" fmla="*/ 4 w 775"/>
                    <a:gd name="T29" fmla="*/ 292 h 526"/>
                    <a:gd name="T30" fmla="*/ 7 w 775"/>
                    <a:gd name="T31" fmla="*/ 281 h 526"/>
                    <a:gd name="T32" fmla="*/ 159 w 775"/>
                    <a:gd name="T33" fmla="*/ 190 h 526"/>
                    <a:gd name="T34" fmla="*/ 470 w 775"/>
                    <a:gd name="T35" fmla="*/ 4 h 526"/>
                    <a:gd name="T36" fmla="*/ 489 w 775"/>
                    <a:gd name="T37" fmla="*/ 3 h 526"/>
                    <a:gd name="T38" fmla="*/ 591 w 775"/>
                    <a:gd name="T39" fmla="*/ 39 h 526"/>
                    <a:gd name="T40" fmla="*/ 599 w 775"/>
                    <a:gd name="T41" fmla="*/ 4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5" h="526">
                      <a:moveTo>
                        <a:pt x="599" y="43"/>
                      </a:moveTo>
                      <a:cubicBezTo>
                        <a:pt x="568" y="60"/>
                        <a:pt x="537" y="77"/>
                        <a:pt x="507" y="94"/>
                      </a:cubicBezTo>
                      <a:cubicBezTo>
                        <a:pt x="508" y="98"/>
                        <a:pt x="511" y="97"/>
                        <a:pt x="514" y="98"/>
                      </a:cubicBezTo>
                      <a:cubicBezTo>
                        <a:pt x="560" y="112"/>
                        <a:pt x="603" y="132"/>
                        <a:pt x="644" y="158"/>
                      </a:cubicBezTo>
                      <a:cubicBezTo>
                        <a:pt x="668" y="174"/>
                        <a:pt x="691" y="192"/>
                        <a:pt x="712" y="214"/>
                      </a:cubicBezTo>
                      <a:cubicBezTo>
                        <a:pt x="738" y="242"/>
                        <a:pt x="758" y="274"/>
                        <a:pt x="767" y="313"/>
                      </a:cubicBezTo>
                      <a:cubicBezTo>
                        <a:pt x="775" y="352"/>
                        <a:pt x="771" y="390"/>
                        <a:pt x="758" y="427"/>
                      </a:cubicBezTo>
                      <a:cubicBezTo>
                        <a:pt x="755" y="436"/>
                        <a:pt x="753" y="445"/>
                        <a:pt x="747" y="453"/>
                      </a:cubicBezTo>
                      <a:cubicBezTo>
                        <a:pt x="741" y="459"/>
                        <a:pt x="731" y="461"/>
                        <a:pt x="723" y="464"/>
                      </a:cubicBezTo>
                      <a:cubicBezTo>
                        <a:pt x="679" y="484"/>
                        <a:pt x="634" y="503"/>
                        <a:pt x="590" y="523"/>
                      </a:cubicBezTo>
                      <a:cubicBezTo>
                        <a:pt x="584" y="525"/>
                        <a:pt x="579" y="526"/>
                        <a:pt x="572" y="524"/>
                      </a:cubicBezTo>
                      <a:cubicBezTo>
                        <a:pt x="452" y="499"/>
                        <a:pt x="332" y="473"/>
                        <a:pt x="212" y="447"/>
                      </a:cubicBezTo>
                      <a:cubicBezTo>
                        <a:pt x="175" y="439"/>
                        <a:pt x="138" y="431"/>
                        <a:pt x="100" y="424"/>
                      </a:cubicBezTo>
                      <a:cubicBezTo>
                        <a:pt x="96" y="423"/>
                        <a:pt x="93" y="421"/>
                        <a:pt x="90" y="417"/>
                      </a:cubicBezTo>
                      <a:cubicBezTo>
                        <a:pt x="58" y="377"/>
                        <a:pt x="30" y="335"/>
                        <a:pt x="4" y="292"/>
                      </a:cubicBezTo>
                      <a:cubicBezTo>
                        <a:pt x="0" y="285"/>
                        <a:pt x="0" y="285"/>
                        <a:pt x="7" y="281"/>
                      </a:cubicBezTo>
                      <a:cubicBezTo>
                        <a:pt x="58" y="251"/>
                        <a:pt x="108" y="221"/>
                        <a:pt x="159" y="190"/>
                      </a:cubicBezTo>
                      <a:cubicBezTo>
                        <a:pt x="263" y="128"/>
                        <a:pt x="367" y="66"/>
                        <a:pt x="470" y="4"/>
                      </a:cubicBezTo>
                      <a:cubicBezTo>
                        <a:pt x="477" y="0"/>
                        <a:pt x="482" y="0"/>
                        <a:pt x="489" y="3"/>
                      </a:cubicBezTo>
                      <a:cubicBezTo>
                        <a:pt x="523" y="15"/>
                        <a:pt x="557" y="27"/>
                        <a:pt x="591" y="39"/>
                      </a:cubicBezTo>
                      <a:cubicBezTo>
                        <a:pt x="593" y="40"/>
                        <a:pt x="596" y="41"/>
                        <a:pt x="599"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5" name="Freeform 61">
                  <a:extLst>
                    <a:ext uri="{FF2B5EF4-FFF2-40B4-BE49-F238E27FC236}">
                      <a16:creationId xmlns:a16="http://schemas.microsoft.com/office/drawing/2014/main" id="{979CE57B-3672-4125-B533-ED96413F3B43}"/>
                    </a:ext>
                  </a:extLst>
                </p:cNvPr>
                <p:cNvSpPr>
                  <a:spLocks/>
                </p:cNvSpPr>
                <p:nvPr/>
              </p:nvSpPr>
              <p:spPr bwMode="auto">
                <a:xfrm>
                  <a:off x="7356475" y="3030538"/>
                  <a:ext cx="555625" cy="185738"/>
                </a:xfrm>
                <a:custGeom>
                  <a:avLst/>
                  <a:gdLst>
                    <a:gd name="T0" fmla="*/ 0 w 1154"/>
                    <a:gd name="T1" fmla="*/ 292 h 385"/>
                    <a:gd name="T2" fmla="*/ 9 w 1154"/>
                    <a:gd name="T3" fmla="*/ 288 h 385"/>
                    <a:gd name="T4" fmla="*/ 685 w 1154"/>
                    <a:gd name="T5" fmla="*/ 3 h 385"/>
                    <a:gd name="T6" fmla="*/ 702 w 1154"/>
                    <a:gd name="T7" fmla="*/ 0 h 385"/>
                    <a:gd name="T8" fmla="*/ 840 w 1154"/>
                    <a:gd name="T9" fmla="*/ 16 h 385"/>
                    <a:gd name="T10" fmla="*/ 955 w 1154"/>
                    <a:gd name="T11" fmla="*/ 29 h 385"/>
                    <a:gd name="T12" fmla="*/ 1069 w 1154"/>
                    <a:gd name="T13" fmla="*/ 42 h 385"/>
                    <a:gd name="T14" fmla="*/ 1148 w 1154"/>
                    <a:gd name="T15" fmla="*/ 51 h 385"/>
                    <a:gd name="T16" fmla="*/ 1154 w 1154"/>
                    <a:gd name="T17" fmla="*/ 53 h 385"/>
                    <a:gd name="T18" fmla="*/ 1147 w 1154"/>
                    <a:gd name="T19" fmla="*/ 57 h 385"/>
                    <a:gd name="T20" fmla="*/ 556 w 1154"/>
                    <a:gd name="T21" fmla="*/ 382 h 385"/>
                    <a:gd name="T22" fmla="*/ 539 w 1154"/>
                    <a:gd name="T23" fmla="*/ 384 h 385"/>
                    <a:gd name="T24" fmla="*/ 296 w 1154"/>
                    <a:gd name="T25" fmla="*/ 343 h 385"/>
                    <a:gd name="T26" fmla="*/ 64 w 1154"/>
                    <a:gd name="T27" fmla="*/ 304 h 385"/>
                    <a:gd name="T28" fmla="*/ 5 w 1154"/>
                    <a:gd name="T29" fmla="*/ 294 h 385"/>
                    <a:gd name="T30" fmla="*/ 0 w 1154"/>
                    <a:gd name="T31" fmla="*/ 29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4" h="385">
                      <a:moveTo>
                        <a:pt x="0" y="292"/>
                      </a:moveTo>
                      <a:cubicBezTo>
                        <a:pt x="3" y="290"/>
                        <a:pt x="6" y="289"/>
                        <a:pt x="9" y="288"/>
                      </a:cubicBezTo>
                      <a:cubicBezTo>
                        <a:pt x="235" y="193"/>
                        <a:pt x="460" y="98"/>
                        <a:pt x="685" y="3"/>
                      </a:cubicBezTo>
                      <a:cubicBezTo>
                        <a:pt x="691" y="0"/>
                        <a:pt x="696" y="0"/>
                        <a:pt x="702" y="0"/>
                      </a:cubicBezTo>
                      <a:cubicBezTo>
                        <a:pt x="748" y="6"/>
                        <a:pt x="794" y="11"/>
                        <a:pt x="840" y="16"/>
                      </a:cubicBezTo>
                      <a:cubicBezTo>
                        <a:pt x="878" y="20"/>
                        <a:pt x="916" y="25"/>
                        <a:pt x="955" y="29"/>
                      </a:cubicBezTo>
                      <a:cubicBezTo>
                        <a:pt x="993" y="33"/>
                        <a:pt x="1031" y="38"/>
                        <a:pt x="1069" y="42"/>
                      </a:cubicBezTo>
                      <a:cubicBezTo>
                        <a:pt x="1095" y="45"/>
                        <a:pt x="1122" y="48"/>
                        <a:pt x="1148" y="51"/>
                      </a:cubicBezTo>
                      <a:cubicBezTo>
                        <a:pt x="1150" y="51"/>
                        <a:pt x="1152" y="51"/>
                        <a:pt x="1154" y="53"/>
                      </a:cubicBezTo>
                      <a:cubicBezTo>
                        <a:pt x="1153" y="55"/>
                        <a:pt x="1150" y="56"/>
                        <a:pt x="1147" y="57"/>
                      </a:cubicBezTo>
                      <a:cubicBezTo>
                        <a:pt x="950" y="165"/>
                        <a:pt x="753" y="273"/>
                        <a:pt x="556" y="382"/>
                      </a:cubicBezTo>
                      <a:cubicBezTo>
                        <a:pt x="551" y="385"/>
                        <a:pt x="545" y="385"/>
                        <a:pt x="539" y="384"/>
                      </a:cubicBezTo>
                      <a:cubicBezTo>
                        <a:pt x="458" y="371"/>
                        <a:pt x="377" y="357"/>
                        <a:pt x="296" y="343"/>
                      </a:cubicBezTo>
                      <a:cubicBezTo>
                        <a:pt x="219" y="330"/>
                        <a:pt x="141" y="317"/>
                        <a:pt x="64" y="304"/>
                      </a:cubicBezTo>
                      <a:cubicBezTo>
                        <a:pt x="44" y="301"/>
                        <a:pt x="24" y="298"/>
                        <a:pt x="5" y="294"/>
                      </a:cubicBezTo>
                      <a:cubicBezTo>
                        <a:pt x="3" y="294"/>
                        <a:pt x="1" y="294"/>
                        <a:pt x="0" y="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6" name="Freeform 62">
                  <a:extLst>
                    <a:ext uri="{FF2B5EF4-FFF2-40B4-BE49-F238E27FC236}">
                      <a16:creationId xmlns:a16="http://schemas.microsoft.com/office/drawing/2014/main" id="{48F7EC89-3FC3-495A-8159-8A61359695D6}"/>
                    </a:ext>
                  </a:extLst>
                </p:cNvPr>
                <p:cNvSpPr>
                  <a:spLocks/>
                </p:cNvSpPr>
                <p:nvPr/>
              </p:nvSpPr>
              <p:spPr bwMode="auto">
                <a:xfrm>
                  <a:off x="7718425" y="2293938"/>
                  <a:ext cx="315913" cy="215900"/>
                </a:xfrm>
                <a:custGeom>
                  <a:avLst/>
                  <a:gdLst>
                    <a:gd name="T0" fmla="*/ 654 w 654"/>
                    <a:gd name="T1" fmla="*/ 176 h 448"/>
                    <a:gd name="T2" fmla="*/ 645 w 654"/>
                    <a:gd name="T3" fmla="*/ 182 h 448"/>
                    <a:gd name="T4" fmla="*/ 183 w 654"/>
                    <a:gd name="T5" fmla="*/ 443 h 448"/>
                    <a:gd name="T6" fmla="*/ 166 w 654"/>
                    <a:gd name="T7" fmla="*/ 439 h 448"/>
                    <a:gd name="T8" fmla="*/ 162 w 654"/>
                    <a:gd name="T9" fmla="*/ 429 h 448"/>
                    <a:gd name="T10" fmla="*/ 139 w 654"/>
                    <a:gd name="T11" fmla="*/ 404 h 448"/>
                    <a:gd name="T12" fmla="*/ 81 w 654"/>
                    <a:gd name="T13" fmla="*/ 390 h 448"/>
                    <a:gd name="T14" fmla="*/ 74 w 654"/>
                    <a:gd name="T15" fmla="*/ 389 h 448"/>
                    <a:gd name="T16" fmla="*/ 29 w 654"/>
                    <a:gd name="T17" fmla="*/ 424 h 448"/>
                    <a:gd name="T18" fmla="*/ 14 w 654"/>
                    <a:gd name="T19" fmla="*/ 430 h 448"/>
                    <a:gd name="T20" fmla="*/ 13 w 654"/>
                    <a:gd name="T21" fmla="*/ 411 h 448"/>
                    <a:gd name="T22" fmla="*/ 502 w 654"/>
                    <a:gd name="T23" fmla="*/ 6 h 448"/>
                    <a:gd name="T24" fmla="*/ 515 w 654"/>
                    <a:gd name="T25" fmla="*/ 6 h 448"/>
                    <a:gd name="T26" fmla="*/ 650 w 654"/>
                    <a:gd name="T27" fmla="*/ 169 h 448"/>
                    <a:gd name="T28" fmla="*/ 654 w 654"/>
                    <a:gd name="T29" fmla="*/ 17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448">
                      <a:moveTo>
                        <a:pt x="654" y="176"/>
                      </a:moveTo>
                      <a:cubicBezTo>
                        <a:pt x="652" y="179"/>
                        <a:pt x="648" y="180"/>
                        <a:pt x="645" y="182"/>
                      </a:cubicBezTo>
                      <a:cubicBezTo>
                        <a:pt x="491" y="269"/>
                        <a:pt x="337" y="356"/>
                        <a:pt x="183" y="443"/>
                      </a:cubicBezTo>
                      <a:cubicBezTo>
                        <a:pt x="174" y="448"/>
                        <a:pt x="171" y="448"/>
                        <a:pt x="166" y="439"/>
                      </a:cubicBezTo>
                      <a:cubicBezTo>
                        <a:pt x="164" y="436"/>
                        <a:pt x="163" y="432"/>
                        <a:pt x="162" y="429"/>
                      </a:cubicBezTo>
                      <a:cubicBezTo>
                        <a:pt x="159" y="416"/>
                        <a:pt x="151" y="408"/>
                        <a:pt x="139" y="404"/>
                      </a:cubicBezTo>
                      <a:cubicBezTo>
                        <a:pt x="120" y="398"/>
                        <a:pt x="101" y="392"/>
                        <a:pt x="81" y="390"/>
                      </a:cubicBezTo>
                      <a:cubicBezTo>
                        <a:pt x="79" y="389"/>
                        <a:pt x="77" y="389"/>
                        <a:pt x="74" y="389"/>
                      </a:cubicBezTo>
                      <a:cubicBezTo>
                        <a:pt x="49" y="388"/>
                        <a:pt x="34" y="400"/>
                        <a:pt x="29" y="424"/>
                      </a:cubicBezTo>
                      <a:cubicBezTo>
                        <a:pt x="26" y="437"/>
                        <a:pt x="25" y="437"/>
                        <a:pt x="14" y="430"/>
                      </a:cubicBezTo>
                      <a:cubicBezTo>
                        <a:pt x="0" y="421"/>
                        <a:pt x="0" y="421"/>
                        <a:pt x="13" y="411"/>
                      </a:cubicBezTo>
                      <a:cubicBezTo>
                        <a:pt x="176" y="276"/>
                        <a:pt x="339" y="141"/>
                        <a:pt x="502" y="6"/>
                      </a:cubicBezTo>
                      <a:cubicBezTo>
                        <a:pt x="509" y="0"/>
                        <a:pt x="509" y="0"/>
                        <a:pt x="515" y="6"/>
                      </a:cubicBezTo>
                      <a:cubicBezTo>
                        <a:pt x="564" y="57"/>
                        <a:pt x="609" y="111"/>
                        <a:pt x="650" y="169"/>
                      </a:cubicBezTo>
                      <a:cubicBezTo>
                        <a:pt x="651" y="171"/>
                        <a:pt x="653" y="173"/>
                        <a:pt x="654" y="17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7" name="Freeform 63">
                  <a:extLst>
                    <a:ext uri="{FF2B5EF4-FFF2-40B4-BE49-F238E27FC236}">
                      <a16:creationId xmlns:a16="http://schemas.microsoft.com/office/drawing/2014/main" id="{A67A2692-1418-400B-ACAD-3A13FBABB3CD}"/>
                    </a:ext>
                  </a:extLst>
                </p:cNvPr>
                <p:cNvSpPr>
                  <a:spLocks/>
                </p:cNvSpPr>
                <p:nvPr/>
              </p:nvSpPr>
              <p:spPr bwMode="auto">
                <a:xfrm>
                  <a:off x="7629525" y="2220913"/>
                  <a:ext cx="323850" cy="315913"/>
                </a:xfrm>
                <a:custGeom>
                  <a:avLst/>
                  <a:gdLst>
                    <a:gd name="T0" fmla="*/ 164 w 670"/>
                    <a:gd name="T1" fmla="*/ 546 h 655"/>
                    <a:gd name="T2" fmla="*/ 158 w 670"/>
                    <a:gd name="T3" fmla="*/ 528 h 655"/>
                    <a:gd name="T4" fmla="*/ 159 w 670"/>
                    <a:gd name="T5" fmla="*/ 499 h 655"/>
                    <a:gd name="T6" fmla="*/ 139 w 670"/>
                    <a:gd name="T7" fmla="*/ 482 h 655"/>
                    <a:gd name="T8" fmla="*/ 126 w 670"/>
                    <a:gd name="T9" fmla="*/ 487 h 655"/>
                    <a:gd name="T10" fmla="*/ 108 w 670"/>
                    <a:gd name="T11" fmla="*/ 499 h 655"/>
                    <a:gd name="T12" fmla="*/ 77 w 670"/>
                    <a:gd name="T13" fmla="*/ 527 h 655"/>
                    <a:gd name="T14" fmla="*/ 62 w 670"/>
                    <a:gd name="T15" fmla="*/ 543 h 655"/>
                    <a:gd name="T16" fmla="*/ 61 w 670"/>
                    <a:gd name="T17" fmla="*/ 579 h 655"/>
                    <a:gd name="T18" fmla="*/ 84 w 670"/>
                    <a:gd name="T19" fmla="*/ 603 h 655"/>
                    <a:gd name="T20" fmla="*/ 84 w 670"/>
                    <a:gd name="T21" fmla="*/ 613 h 655"/>
                    <a:gd name="T22" fmla="*/ 36 w 670"/>
                    <a:gd name="T23" fmla="*/ 653 h 655"/>
                    <a:gd name="T24" fmla="*/ 31 w 670"/>
                    <a:gd name="T25" fmla="*/ 654 h 655"/>
                    <a:gd name="T26" fmla="*/ 13 w 670"/>
                    <a:gd name="T27" fmla="*/ 618 h 655"/>
                    <a:gd name="T28" fmla="*/ 7 w 670"/>
                    <a:gd name="T29" fmla="*/ 608 h 655"/>
                    <a:gd name="T30" fmla="*/ 10 w 670"/>
                    <a:gd name="T31" fmla="*/ 579 h 655"/>
                    <a:gd name="T32" fmla="*/ 419 w 670"/>
                    <a:gd name="T33" fmla="*/ 112 h 655"/>
                    <a:gd name="T34" fmla="*/ 511 w 670"/>
                    <a:gd name="T35" fmla="*/ 8 h 655"/>
                    <a:gd name="T36" fmla="*/ 523 w 670"/>
                    <a:gd name="T37" fmla="*/ 6 h 655"/>
                    <a:gd name="T38" fmla="*/ 662 w 670"/>
                    <a:gd name="T39" fmla="*/ 121 h 655"/>
                    <a:gd name="T40" fmla="*/ 663 w 670"/>
                    <a:gd name="T41" fmla="*/ 122 h 655"/>
                    <a:gd name="T42" fmla="*/ 663 w 670"/>
                    <a:gd name="T43" fmla="*/ 134 h 655"/>
                    <a:gd name="T44" fmla="*/ 544 w 670"/>
                    <a:gd name="T45" fmla="*/ 232 h 655"/>
                    <a:gd name="T46" fmla="*/ 178 w 670"/>
                    <a:gd name="T47" fmla="*/ 535 h 655"/>
                    <a:gd name="T48" fmla="*/ 164 w 670"/>
                    <a:gd name="T49" fmla="*/ 54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0" h="655">
                      <a:moveTo>
                        <a:pt x="164" y="546"/>
                      </a:moveTo>
                      <a:cubicBezTo>
                        <a:pt x="159" y="540"/>
                        <a:pt x="158" y="534"/>
                        <a:pt x="158" y="528"/>
                      </a:cubicBezTo>
                      <a:cubicBezTo>
                        <a:pt x="158" y="518"/>
                        <a:pt x="159" y="509"/>
                        <a:pt x="159" y="499"/>
                      </a:cubicBezTo>
                      <a:cubicBezTo>
                        <a:pt x="159" y="488"/>
                        <a:pt x="150" y="481"/>
                        <a:pt x="139" y="482"/>
                      </a:cubicBezTo>
                      <a:cubicBezTo>
                        <a:pt x="134" y="483"/>
                        <a:pt x="130" y="485"/>
                        <a:pt x="126" y="487"/>
                      </a:cubicBezTo>
                      <a:cubicBezTo>
                        <a:pt x="119" y="490"/>
                        <a:pt x="114" y="495"/>
                        <a:pt x="108" y="499"/>
                      </a:cubicBezTo>
                      <a:cubicBezTo>
                        <a:pt x="98" y="508"/>
                        <a:pt x="88" y="518"/>
                        <a:pt x="77" y="527"/>
                      </a:cubicBezTo>
                      <a:cubicBezTo>
                        <a:pt x="72" y="532"/>
                        <a:pt x="66" y="537"/>
                        <a:pt x="62" y="543"/>
                      </a:cubicBezTo>
                      <a:cubicBezTo>
                        <a:pt x="53" y="555"/>
                        <a:pt x="53" y="566"/>
                        <a:pt x="61" y="579"/>
                      </a:cubicBezTo>
                      <a:cubicBezTo>
                        <a:pt x="67" y="588"/>
                        <a:pt x="76" y="596"/>
                        <a:pt x="84" y="603"/>
                      </a:cubicBezTo>
                      <a:cubicBezTo>
                        <a:pt x="90" y="608"/>
                        <a:pt x="90" y="608"/>
                        <a:pt x="84" y="613"/>
                      </a:cubicBezTo>
                      <a:cubicBezTo>
                        <a:pt x="68" y="626"/>
                        <a:pt x="52" y="639"/>
                        <a:pt x="36" y="653"/>
                      </a:cubicBezTo>
                      <a:cubicBezTo>
                        <a:pt x="35" y="654"/>
                        <a:pt x="34" y="655"/>
                        <a:pt x="31" y="654"/>
                      </a:cubicBezTo>
                      <a:cubicBezTo>
                        <a:pt x="29" y="640"/>
                        <a:pt x="21" y="629"/>
                        <a:pt x="13" y="618"/>
                      </a:cubicBezTo>
                      <a:cubicBezTo>
                        <a:pt x="10" y="615"/>
                        <a:pt x="8" y="611"/>
                        <a:pt x="7" y="608"/>
                      </a:cubicBezTo>
                      <a:cubicBezTo>
                        <a:pt x="0" y="595"/>
                        <a:pt x="1" y="589"/>
                        <a:pt x="10" y="579"/>
                      </a:cubicBezTo>
                      <a:cubicBezTo>
                        <a:pt x="146" y="423"/>
                        <a:pt x="283" y="268"/>
                        <a:pt x="419" y="112"/>
                      </a:cubicBezTo>
                      <a:cubicBezTo>
                        <a:pt x="450" y="77"/>
                        <a:pt x="480" y="43"/>
                        <a:pt x="511" y="8"/>
                      </a:cubicBezTo>
                      <a:cubicBezTo>
                        <a:pt x="517" y="0"/>
                        <a:pt x="516" y="1"/>
                        <a:pt x="523" y="6"/>
                      </a:cubicBezTo>
                      <a:cubicBezTo>
                        <a:pt x="572" y="41"/>
                        <a:pt x="618" y="79"/>
                        <a:pt x="662" y="121"/>
                      </a:cubicBezTo>
                      <a:cubicBezTo>
                        <a:pt x="662" y="121"/>
                        <a:pt x="663" y="121"/>
                        <a:pt x="663" y="122"/>
                      </a:cubicBezTo>
                      <a:cubicBezTo>
                        <a:pt x="670" y="128"/>
                        <a:pt x="670" y="128"/>
                        <a:pt x="663" y="134"/>
                      </a:cubicBezTo>
                      <a:cubicBezTo>
                        <a:pt x="623" y="167"/>
                        <a:pt x="583" y="199"/>
                        <a:pt x="544" y="232"/>
                      </a:cubicBezTo>
                      <a:cubicBezTo>
                        <a:pt x="422" y="333"/>
                        <a:pt x="300" y="434"/>
                        <a:pt x="178" y="535"/>
                      </a:cubicBezTo>
                      <a:cubicBezTo>
                        <a:pt x="174" y="539"/>
                        <a:pt x="169" y="542"/>
                        <a:pt x="164" y="54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8" name="Freeform 64">
                  <a:extLst>
                    <a:ext uri="{FF2B5EF4-FFF2-40B4-BE49-F238E27FC236}">
                      <a16:creationId xmlns:a16="http://schemas.microsoft.com/office/drawing/2014/main" id="{E85E91C3-5E2A-4E6C-834D-E487D5258022}"/>
                    </a:ext>
                  </a:extLst>
                </p:cNvPr>
                <p:cNvSpPr>
                  <a:spLocks/>
                </p:cNvSpPr>
                <p:nvPr/>
              </p:nvSpPr>
              <p:spPr bwMode="auto">
                <a:xfrm>
                  <a:off x="7548563" y="2125663"/>
                  <a:ext cx="207963" cy="304800"/>
                </a:xfrm>
                <a:custGeom>
                  <a:avLst/>
                  <a:gdLst>
                    <a:gd name="T0" fmla="*/ 0 w 432"/>
                    <a:gd name="T1" fmla="*/ 623 h 633"/>
                    <a:gd name="T2" fmla="*/ 11 w 432"/>
                    <a:gd name="T3" fmla="*/ 592 h 633"/>
                    <a:gd name="T4" fmla="*/ 236 w 432"/>
                    <a:gd name="T5" fmla="*/ 11 h 633"/>
                    <a:gd name="T6" fmla="*/ 238 w 432"/>
                    <a:gd name="T7" fmla="*/ 7 h 633"/>
                    <a:gd name="T8" fmla="*/ 247 w 432"/>
                    <a:gd name="T9" fmla="*/ 1 h 633"/>
                    <a:gd name="T10" fmla="*/ 430 w 432"/>
                    <a:gd name="T11" fmla="*/ 60 h 633"/>
                    <a:gd name="T12" fmla="*/ 432 w 432"/>
                    <a:gd name="T13" fmla="*/ 62 h 633"/>
                    <a:gd name="T14" fmla="*/ 427 w 432"/>
                    <a:gd name="T15" fmla="*/ 71 h 633"/>
                    <a:gd name="T16" fmla="*/ 189 w 432"/>
                    <a:gd name="T17" fmla="*/ 467 h 633"/>
                    <a:gd name="T18" fmla="*/ 95 w 432"/>
                    <a:gd name="T19" fmla="*/ 625 h 633"/>
                    <a:gd name="T20" fmla="*/ 82 w 432"/>
                    <a:gd name="T21" fmla="*/ 631 h 633"/>
                    <a:gd name="T22" fmla="*/ 3 w 432"/>
                    <a:gd name="T23" fmla="*/ 624 h 633"/>
                    <a:gd name="T24" fmla="*/ 0 w 432"/>
                    <a:gd name="T25" fmla="*/ 62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33">
                      <a:moveTo>
                        <a:pt x="0" y="623"/>
                      </a:moveTo>
                      <a:cubicBezTo>
                        <a:pt x="4" y="612"/>
                        <a:pt x="7" y="602"/>
                        <a:pt x="11" y="592"/>
                      </a:cubicBezTo>
                      <a:cubicBezTo>
                        <a:pt x="86" y="399"/>
                        <a:pt x="161" y="205"/>
                        <a:pt x="236" y="11"/>
                      </a:cubicBezTo>
                      <a:cubicBezTo>
                        <a:pt x="237" y="10"/>
                        <a:pt x="238" y="8"/>
                        <a:pt x="238" y="7"/>
                      </a:cubicBezTo>
                      <a:cubicBezTo>
                        <a:pt x="239" y="1"/>
                        <a:pt x="242" y="0"/>
                        <a:pt x="247" y="1"/>
                      </a:cubicBezTo>
                      <a:cubicBezTo>
                        <a:pt x="310" y="17"/>
                        <a:pt x="370" y="36"/>
                        <a:pt x="430" y="60"/>
                      </a:cubicBezTo>
                      <a:cubicBezTo>
                        <a:pt x="430" y="60"/>
                        <a:pt x="431" y="61"/>
                        <a:pt x="432" y="62"/>
                      </a:cubicBezTo>
                      <a:cubicBezTo>
                        <a:pt x="430" y="65"/>
                        <a:pt x="429" y="68"/>
                        <a:pt x="427" y="71"/>
                      </a:cubicBezTo>
                      <a:cubicBezTo>
                        <a:pt x="348" y="203"/>
                        <a:pt x="269" y="335"/>
                        <a:pt x="189" y="467"/>
                      </a:cubicBezTo>
                      <a:cubicBezTo>
                        <a:pt x="158" y="520"/>
                        <a:pt x="126" y="572"/>
                        <a:pt x="95" y="625"/>
                      </a:cubicBezTo>
                      <a:cubicBezTo>
                        <a:pt x="92" y="630"/>
                        <a:pt x="89" y="633"/>
                        <a:pt x="82" y="631"/>
                      </a:cubicBezTo>
                      <a:cubicBezTo>
                        <a:pt x="56" y="627"/>
                        <a:pt x="30" y="624"/>
                        <a:pt x="3" y="624"/>
                      </a:cubicBezTo>
                      <a:cubicBezTo>
                        <a:pt x="2" y="624"/>
                        <a:pt x="2" y="623"/>
                        <a:pt x="0" y="62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9" name="Freeform 65">
                  <a:extLst>
                    <a:ext uri="{FF2B5EF4-FFF2-40B4-BE49-F238E27FC236}">
                      <a16:creationId xmlns:a16="http://schemas.microsoft.com/office/drawing/2014/main" id="{77E7EEB6-0E7F-4537-AF5D-619F12C9015B}"/>
                    </a:ext>
                  </a:extLst>
                </p:cNvPr>
                <p:cNvSpPr>
                  <a:spLocks/>
                </p:cNvSpPr>
                <p:nvPr/>
              </p:nvSpPr>
              <p:spPr bwMode="auto">
                <a:xfrm>
                  <a:off x="7269163" y="2803525"/>
                  <a:ext cx="322263" cy="347663"/>
                </a:xfrm>
                <a:custGeom>
                  <a:avLst/>
                  <a:gdLst>
                    <a:gd name="T0" fmla="*/ 173 w 667"/>
                    <a:gd name="T1" fmla="*/ 718 h 721"/>
                    <a:gd name="T2" fmla="*/ 203 w 667"/>
                    <a:gd name="T3" fmla="*/ 654 h 721"/>
                    <a:gd name="T4" fmla="*/ 207 w 667"/>
                    <a:gd name="T5" fmla="*/ 505 h 721"/>
                    <a:gd name="T6" fmla="*/ 145 w 667"/>
                    <a:gd name="T7" fmla="*/ 404 h 721"/>
                    <a:gd name="T8" fmla="*/ 9 w 667"/>
                    <a:gd name="T9" fmla="*/ 311 h 721"/>
                    <a:gd name="T10" fmla="*/ 0 w 667"/>
                    <a:gd name="T11" fmla="*/ 306 h 721"/>
                    <a:gd name="T12" fmla="*/ 8 w 667"/>
                    <a:gd name="T13" fmla="*/ 300 h 721"/>
                    <a:gd name="T14" fmla="*/ 29 w 667"/>
                    <a:gd name="T15" fmla="*/ 289 h 721"/>
                    <a:gd name="T16" fmla="*/ 79 w 667"/>
                    <a:gd name="T17" fmla="*/ 265 h 721"/>
                    <a:gd name="T18" fmla="*/ 563 w 667"/>
                    <a:gd name="T19" fmla="*/ 6 h 721"/>
                    <a:gd name="T20" fmla="*/ 581 w 667"/>
                    <a:gd name="T21" fmla="*/ 8 h 721"/>
                    <a:gd name="T22" fmla="*/ 657 w 667"/>
                    <a:gd name="T23" fmla="*/ 98 h 721"/>
                    <a:gd name="T24" fmla="*/ 667 w 667"/>
                    <a:gd name="T25" fmla="*/ 113 h 721"/>
                    <a:gd name="T26" fmla="*/ 183 w 667"/>
                    <a:gd name="T27" fmla="*/ 276 h 721"/>
                    <a:gd name="T28" fmla="*/ 193 w 667"/>
                    <a:gd name="T29" fmla="*/ 288 h 721"/>
                    <a:gd name="T30" fmla="*/ 276 w 667"/>
                    <a:gd name="T31" fmla="*/ 444 h 721"/>
                    <a:gd name="T32" fmla="*/ 288 w 667"/>
                    <a:gd name="T33" fmla="*/ 550 h 721"/>
                    <a:gd name="T34" fmla="*/ 245 w 667"/>
                    <a:gd name="T35" fmla="*/ 657 h 721"/>
                    <a:gd name="T36" fmla="*/ 174 w 667"/>
                    <a:gd name="T37" fmla="*/ 721 h 721"/>
                    <a:gd name="T38" fmla="*/ 173 w 667"/>
                    <a:gd name="T39" fmla="*/ 718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7" h="721">
                      <a:moveTo>
                        <a:pt x="173" y="718"/>
                      </a:moveTo>
                      <a:cubicBezTo>
                        <a:pt x="184" y="697"/>
                        <a:pt x="195" y="676"/>
                        <a:pt x="203" y="654"/>
                      </a:cubicBezTo>
                      <a:cubicBezTo>
                        <a:pt x="219" y="604"/>
                        <a:pt x="223" y="555"/>
                        <a:pt x="207" y="505"/>
                      </a:cubicBezTo>
                      <a:cubicBezTo>
                        <a:pt x="195" y="466"/>
                        <a:pt x="173" y="433"/>
                        <a:pt x="145" y="404"/>
                      </a:cubicBezTo>
                      <a:cubicBezTo>
                        <a:pt x="106" y="364"/>
                        <a:pt x="59" y="334"/>
                        <a:pt x="9" y="311"/>
                      </a:cubicBezTo>
                      <a:cubicBezTo>
                        <a:pt x="6" y="309"/>
                        <a:pt x="2" y="308"/>
                        <a:pt x="0" y="306"/>
                      </a:cubicBezTo>
                      <a:cubicBezTo>
                        <a:pt x="2" y="303"/>
                        <a:pt x="5" y="302"/>
                        <a:pt x="8" y="300"/>
                      </a:cubicBezTo>
                      <a:cubicBezTo>
                        <a:pt x="15" y="296"/>
                        <a:pt x="22" y="293"/>
                        <a:pt x="29" y="289"/>
                      </a:cubicBezTo>
                      <a:cubicBezTo>
                        <a:pt x="44" y="278"/>
                        <a:pt x="62" y="274"/>
                        <a:pt x="79" y="265"/>
                      </a:cubicBezTo>
                      <a:cubicBezTo>
                        <a:pt x="240" y="178"/>
                        <a:pt x="401" y="92"/>
                        <a:pt x="563" y="6"/>
                      </a:cubicBezTo>
                      <a:cubicBezTo>
                        <a:pt x="573" y="0"/>
                        <a:pt x="573" y="0"/>
                        <a:pt x="581" y="8"/>
                      </a:cubicBezTo>
                      <a:cubicBezTo>
                        <a:pt x="609" y="35"/>
                        <a:pt x="635" y="65"/>
                        <a:pt x="657" y="98"/>
                      </a:cubicBezTo>
                      <a:cubicBezTo>
                        <a:pt x="660" y="102"/>
                        <a:pt x="663" y="107"/>
                        <a:pt x="667" y="113"/>
                      </a:cubicBezTo>
                      <a:cubicBezTo>
                        <a:pt x="505" y="167"/>
                        <a:pt x="344" y="221"/>
                        <a:pt x="183" y="276"/>
                      </a:cubicBezTo>
                      <a:cubicBezTo>
                        <a:pt x="185" y="281"/>
                        <a:pt x="189" y="284"/>
                        <a:pt x="193" y="288"/>
                      </a:cubicBezTo>
                      <a:cubicBezTo>
                        <a:pt x="230" y="335"/>
                        <a:pt x="259" y="387"/>
                        <a:pt x="276" y="444"/>
                      </a:cubicBezTo>
                      <a:cubicBezTo>
                        <a:pt x="287" y="478"/>
                        <a:pt x="292" y="513"/>
                        <a:pt x="288" y="550"/>
                      </a:cubicBezTo>
                      <a:cubicBezTo>
                        <a:pt x="284" y="589"/>
                        <a:pt x="269" y="625"/>
                        <a:pt x="245" y="657"/>
                      </a:cubicBezTo>
                      <a:cubicBezTo>
                        <a:pt x="225" y="682"/>
                        <a:pt x="201" y="704"/>
                        <a:pt x="174" y="721"/>
                      </a:cubicBezTo>
                      <a:cubicBezTo>
                        <a:pt x="173" y="720"/>
                        <a:pt x="172" y="719"/>
                        <a:pt x="173" y="7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0" name="Freeform 66">
                  <a:extLst>
                    <a:ext uri="{FF2B5EF4-FFF2-40B4-BE49-F238E27FC236}">
                      <a16:creationId xmlns:a16="http://schemas.microsoft.com/office/drawing/2014/main" id="{23F9183A-FF36-4469-A689-C8ED5F122E1B}"/>
                    </a:ext>
                  </a:extLst>
                </p:cNvPr>
                <p:cNvSpPr>
                  <a:spLocks/>
                </p:cNvSpPr>
                <p:nvPr/>
              </p:nvSpPr>
              <p:spPr bwMode="auto">
                <a:xfrm>
                  <a:off x="7772400" y="2895600"/>
                  <a:ext cx="306388" cy="185738"/>
                </a:xfrm>
                <a:custGeom>
                  <a:avLst/>
                  <a:gdLst>
                    <a:gd name="T0" fmla="*/ 636 w 636"/>
                    <a:gd name="T1" fmla="*/ 227 h 387"/>
                    <a:gd name="T2" fmla="*/ 582 w 636"/>
                    <a:gd name="T3" fmla="*/ 324 h 387"/>
                    <a:gd name="T4" fmla="*/ 546 w 636"/>
                    <a:gd name="T5" fmla="*/ 381 h 387"/>
                    <a:gd name="T6" fmla="*/ 534 w 636"/>
                    <a:gd name="T7" fmla="*/ 387 h 387"/>
                    <a:gd name="T8" fmla="*/ 460 w 636"/>
                    <a:gd name="T9" fmla="*/ 387 h 387"/>
                    <a:gd name="T10" fmla="*/ 448 w 636"/>
                    <a:gd name="T11" fmla="*/ 384 h 387"/>
                    <a:gd name="T12" fmla="*/ 429 w 636"/>
                    <a:gd name="T13" fmla="*/ 371 h 387"/>
                    <a:gd name="T14" fmla="*/ 428 w 636"/>
                    <a:gd name="T15" fmla="*/ 350 h 387"/>
                    <a:gd name="T16" fmla="*/ 428 w 636"/>
                    <a:gd name="T17" fmla="*/ 274 h 387"/>
                    <a:gd name="T18" fmla="*/ 419 w 636"/>
                    <a:gd name="T19" fmla="*/ 264 h 387"/>
                    <a:gd name="T20" fmla="*/ 284 w 636"/>
                    <a:gd name="T21" fmla="*/ 248 h 387"/>
                    <a:gd name="T22" fmla="*/ 207 w 636"/>
                    <a:gd name="T23" fmla="*/ 240 h 387"/>
                    <a:gd name="T24" fmla="*/ 193 w 636"/>
                    <a:gd name="T25" fmla="*/ 235 h 387"/>
                    <a:gd name="T26" fmla="*/ 7 w 636"/>
                    <a:gd name="T27" fmla="*/ 126 h 387"/>
                    <a:gd name="T28" fmla="*/ 2 w 636"/>
                    <a:gd name="T29" fmla="*/ 116 h 387"/>
                    <a:gd name="T30" fmla="*/ 24 w 636"/>
                    <a:gd name="T31" fmla="*/ 3 h 387"/>
                    <a:gd name="T32" fmla="*/ 25 w 636"/>
                    <a:gd name="T33" fmla="*/ 0 h 387"/>
                    <a:gd name="T34" fmla="*/ 34 w 636"/>
                    <a:gd name="T35" fmla="*/ 3 h 387"/>
                    <a:gd name="T36" fmla="*/ 212 w 636"/>
                    <a:gd name="T37" fmla="*/ 68 h 387"/>
                    <a:gd name="T38" fmla="*/ 242 w 636"/>
                    <a:gd name="T39" fmla="*/ 90 h 387"/>
                    <a:gd name="T40" fmla="*/ 313 w 636"/>
                    <a:gd name="T41" fmla="*/ 158 h 387"/>
                    <a:gd name="T42" fmla="*/ 323 w 636"/>
                    <a:gd name="T43" fmla="*/ 172 h 387"/>
                    <a:gd name="T44" fmla="*/ 331 w 636"/>
                    <a:gd name="T45" fmla="*/ 174 h 387"/>
                    <a:gd name="T46" fmla="*/ 343 w 636"/>
                    <a:gd name="T47" fmla="*/ 164 h 387"/>
                    <a:gd name="T48" fmla="*/ 350 w 636"/>
                    <a:gd name="T49" fmla="*/ 149 h 387"/>
                    <a:gd name="T50" fmla="*/ 361 w 636"/>
                    <a:gd name="T51" fmla="*/ 132 h 387"/>
                    <a:gd name="T52" fmla="*/ 374 w 636"/>
                    <a:gd name="T53" fmla="*/ 128 h 387"/>
                    <a:gd name="T54" fmla="*/ 458 w 636"/>
                    <a:gd name="T55" fmla="*/ 160 h 387"/>
                    <a:gd name="T56" fmla="*/ 626 w 636"/>
                    <a:gd name="T57" fmla="*/ 222 h 387"/>
                    <a:gd name="T58" fmla="*/ 636 w 636"/>
                    <a:gd name="T59" fmla="*/ 22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6" h="387">
                      <a:moveTo>
                        <a:pt x="636" y="227"/>
                      </a:moveTo>
                      <a:cubicBezTo>
                        <a:pt x="620" y="260"/>
                        <a:pt x="602" y="293"/>
                        <a:pt x="582" y="324"/>
                      </a:cubicBezTo>
                      <a:cubicBezTo>
                        <a:pt x="571" y="344"/>
                        <a:pt x="558" y="363"/>
                        <a:pt x="546" y="381"/>
                      </a:cubicBezTo>
                      <a:cubicBezTo>
                        <a:pt x="543" y="386"/>
                        <a:pt x="540" y="387"/>
                        <a:pt x="534" y="387"/>
                      </a:cubicBezTo>
                      <a:cubicBezTo>
                        <a:pt x="510" y="387"/>
                        <a:pt x="485" y="387"/>
                        <a:pt x="460" y="387"/>
                      </a:cubicBezTo>
                      <a:cubicBezTo>
                        <a:pt x="456" y="387"/>
                        <a:pt x="452" y="386"/>
                        <a:pt x="448" y="384"/>
                      </a:cubicBezTo>
                      <a:cubicBezTo>
                        <a:pt x="442" y="380"/>
                        <a:pt x="433" y="378"/>
                        <a:pt x="429" y="371"/>
                      </a:cubicBezTo>
                      <a:cubicBezTo>
                        <a:pt x="426" y="365"/>
                        <a:pt x="428" y="357"/>
                        <a:pt x="428" y="350"/>
                      </a:cubicBezTo>
                      <a:cubicBezTo>
                        <a:pt x="428" y="324"/>
                        <a:pt x="428" y="299"/>
                        <a:pt x="428" y="274"/>
                      </a:cubicBezTo>
                      <a:cubicBezTo>
                        <a:pt x="428" y="264"/>
                        <a:pt x="428" y="265"/>
                        <a:pt x="419" y="264"/>
                      </a:cubicBezTo>
                      <a:cubicBezTo>
                        <a:pt x="374" y="258"/>
                        <a:pt x="329" y="253"/>
                        <a:pt x="284" y="248"/>
                      </a:cubicBezTo>
                      <a:cubicBezTo>
                        <a:pt x="259" y="245"/>
                        <a:pt x="233" y="242"/>
                        <a:pt x="207" y="240"/>
                      </a:cubicBezTo>
                      <a:cubicBezTo>
                        <a:pt x="202" y="239"/>
                        <a:pt x="197" y="238"/>
                        <a:pt x="193" y="235"/>
                      </a:cubicBezTo>
                      <a:cubicBezTo>
                        <a:pt x="131" y="199"/>
                        <a:pt x="69" y="163"/>
                        <a:pt x="7" y="126"/>
                      </a:cubicBezTo>
                      <a:cubicBezTo>
                        <a:pt x="1" y="123"/>
                        <a:pt x="0" y="123"/>
                        <a:pt x="2" y="116"/>
                      </a:cubicBezTo>
                      <a:cubicBezTo>
                        <a:pt x="14" y="79"/>
                        <a:pt x="21" y="42"/>
                        <a:pt x="24" y="3"/>
                      </a:cubicBezTo>
                      <a:cubicBezTo>
                        <a:pt x="25" y="2"/>
                        <a:pt x="25" y="1"/>
                        <a:pt x="25" y="0"/>
                      </a:cubicBezTo>
                      <a:cubicBezTo>
                        <a:pt x="29" y="0"/>
                        <a:pt x="31" y="2"/>
                        <a:pt x="34" y="3"/>
                      </a:cubicBezTo>
                      <a:cubicBezTo>
                        <a:pt x="93" y="24"/>
                        <a:pt x="152" y="46"/>
                        <a:pt x="212" y="68"/>
                      </a:cubicBezTo>
                      <a:cubicBezTo>
                        <a:pt x="224" y="73"/>
                        <a:pt x="234" y="81"/>
                        <a:pt x="242" y="90"/>
                      </a:cubicBezTo>
                      <a:cubicBezTo>
                        <a:pt x="265" y="114"/>
                        <a:pt x="287" y="138"/>
                        <a:pt x="313" y="158"/>
                      </a:cubicBezTo>
                      <a:cubicBezTo>
                        <a:pt x="317" y="162"/>
                        <a:pt x="320" y="167"/>
                        <a:pt x="323" y="172"/>
                      </a:cubicBezTo>
                      <a:cubicBezTo>
                        <a:pt x="325" y="175"/>
                        <a:pt x="327" y="175"/>
                        <a:pt x="331" y="174"/>
                      </a:cubicBezTo>
                      <a:cubicBezTo>
                        <a:pt x="337" y="173"/>
                        <a:pt x="341" y="169"/>
                        <a:pt x="343" y="164"/>
                      </a:cubicBezTo>
                      <a:cubicBezTo>
                        <a:pt x="346" y="159"/>
                        <a:pt x="348" y="154"/>
                        <a:pt x="350" y="149"/>
                      </a:cubicBezTo>
                      <a:cubicBezTo>
                        <a:pt x="352" y="143"/>
                        <a:pt x="356" y="137"/>
                        <a:pt x="361" y="132"/>
                      </a:cubicBezTo>
                      <a:cubicBezTo>
                        <a:pt x="365" y="127"/>
                        <a:pt x="369" y="126"/>
                        <a:pt x="374" y="128"/>
                      </a:cubicBezTo>
                      <a:cubicBezTo>
                        <a:pt x="402" y="139"/>
                        <a:pt x="430" y="149"/>
                        <a:pt x="458" y="160"/>
                      </a:cubicBezTo>
                      <a:cubicBezTo>
                        <a:pt x="514" y="180"/>
                        <a:pt x="570" y="201"/>
                        <a:pt x="626" y="222"/>
                      </a:cubicBezTo>
                      <a:cubicBezTo>
                        <a:pt x="629" y="223"/>
                        <a:pt x="633" y="223"/>
                        <a:pt x="636" y="22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1" name="Freeform 67">
                  <a:extLst>
                    <a:ext uri="{FF2B5EF4-FFF2-40B4-BE49-F238E27FC236}">
                      <a16:creationId xmlns:a16="http://schemas.microsoft.com/office/drawing/2014/main" id="{7BAC303E-ED76-4B3D-9333-BDBFF5E61F90}"/>
                    </a:ext>
                  </a:extLst>
                </p:cNvPr>
                <p:cNvSpPr>
                  <a:spLocks/>
                </p:cNvSpPr>
                <p:nvPr/>
              </p:nvSpPr>
              <p:spPr bwMode="auto">
                <a:xfrm>
                  <a:off x="7439025" y="2109788"/>
                  <a:ext cx="93663" cy="327025"/>
                </a:xfrm>
                <a:custGeom>
                  <a:avLst/>
                  <a:gdLst>
                    <a:gd name="T0" fmla="*/ 66 w 194"/>
                    <a:gd name="T1" fmla="*/ 681 h 681"/>
                    <a:gd name="T2" fmla="*/ 47 w 194"/>
                    <a:gd name="T3" fmla="*/ 656 h 681"/>
                    <a:gd name="T4" fmla="*/ 43 w 194"/>
                    <a:gd name="T5" fmla="*/ 642 h 681"/>
                    <a:gd name="T6" fmla="*/ 29 w 194"/>
                    <a:gd name="T7" fmla="*/ 630 h 681"/>
                    <a:gd name="T8" fmla="*/ 20 w 194"/>
                    <a:gd name="T9" fmla="*/ 626 h 681"/>
                    <a:gd name="T10" fmla="*/ 8 w 194"/>
                    <a:gd name="T11" fmla="*/ 619 h 681"/>
                    <a:gd name="T12" fmla="*/ 0 w 194"/>
                    <a:gd name="T13" fmla="*/ 607 h 681"/>
                    <a:gd name="T14" fmla="*/ 3 w 194"/>
                    <a:gd name="T15" fmla="*/ 451 h 681"/>
                    <a:gd name="T16" fmla="*/ 5 w 194"/>
                    <a:gd name="T17" fmla="*/ 346 h 681"/>
                    <a:gd name="T18" fmla="*/ 7 w 194"/>
                    <a:gd name="T19" fmla="*/ 239 h 681"/>
                    <a:gd name="T20" fmla="*/ 9 w 194"/>
                    <a:gd name="T21" fmla="*/ 132 h 681"/>
                    <a:gd name="T22" fmla="*/ 11 w 194"/>
                    <a:gd name="T23" fmla="*/ 23 h 681"/>
                    <a:gd name="T24" fmla="*/ 24 w 194"/>
                    <a:gd name="T25" fmla="*/ 9 h 681"/>
                    <a:gd name="T26" fmla="*/ 166 w 194"/>
                    <a:gd name="T27" fmla="*/ 0 h 681"/>
                    <a:gd name="T28" fmla="*/ 187 w 194"/>
                    <a:gd name="T29" fmla="*/ 0 h 681"/>
                    <a:gd name="T30" fmla="*/ 193 w 194"/>
                    <a:gd name="T31" fmla="*/ 7 h 681"/>
                    <a:gd name="T32" fmla="*/ 183 w 194"/>
                    <a:gd name="T33" fmla="*/ 55 h 681"/>
                    <a:gd name="T34" fmla="*/ 142 w 194"/>
                    <a:gd name="T35" fmla="*/ 274 h 681"/>
                    <a:gd name="T36" fmla="*/ 106 w 194"/>
                    <a:gd name="T37" fmla="*/ 469 h 681"/>
                    <a:gd name="T38" fmla="*/ 68 w 194"/>
                    <a:gd name="T39" fmla="*/ 666 h 681"/>
                    <a:gd name="T40" fmla="*/ 66 w 194"/>
                    <a:gd name="T41"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681">
                      <a:moveTo>
                        <a:pt x="66" y="681"/>
                      </a:moveTo>
                      <a:cubicBezTo>
                        <a:pt x="54" y="675"/>
                        <a:pt x="49" y="667"/>
                        <a:pt x="47" y="656"/>
                      </a:cubicBezTo>
                      <a:cubicBezTo>
                        <a:pt x="46" y="651"/>
                        <a:pt x="44" y="646"/>
                        <a:pt x="43" y="642"/>
                      </a:cubicBezTo>
                      <a:cubicBezTo>
                        <a:pt x="41" y="635"/>
                        <a:pt x="36" y="631"/>
                        <a:pt x="29" y="630"/>
                      </a:cubicBezTo>
                      <a:cubicBezTo>
                        <a:pt x="26" y="630"/>
                        <a:pt x="23" y="629"/>
                        <a:pt x="20" y="626"/>
                      </a:cubicBezTo>
                      <a:cubicBezTo>
                        <a:pt x="17" y="623"/>
                        <a:pt x="12" y="621"/>
                        <a:pt x="8" y="619"/>
                      </a:cubicBezTo>
                      <a:cubicBezTo>
                        <a:pt x="2" y="617"/>
                        <a:pt x="0" y="613"/>
                        <a:pt x="0" y="607"/>
                      </a:cubicBezTo>
                      <a:cubicBezTo>
                        <a:pt x="2" y="555"/>
                        <a:pt x="2" y="503"/>
                        <a:pt x="3" y="451"/>
                      </a:cubicBezTo>
                      <a:cubicBezTo>
                        <a:pt x="4" y="416"/>
                        <a:pt x="5" y="381"/>
                        <a:pt x="5" y="346"/>
                      </a:cubicBezTo>
                      <a:cubicBezTo>
                        <a:pt x="6" y="310"/>
                        <a:pt x="7" y="274"/>
                        <a:pt x="7" y="239"/>
                      </a:cubicBezTo>
                      <a:cubicBezTo>
                        <a:pt x="8" y="203"/>
                        <a:pt x="9" y="167"/>
                        <a:pt x="9" y="132"/>
                      </a:cubicBezTo>
                      <a:cubicBezTo>
                        <a:pt x="10" y="95"/>
                        <a:pt x="11" y="59"/>
                        <a:pt x="11" y="23"/>
                      </a:cubicBezTo>
                      <a:cubicBezTo>
                        <a:pt x="12" y="10"/>
                        <a:pt x="12" y="10"/>
                        <a:pt x="24" y="9"/>
                      </a:cubicBezTo>
                      <a:cubicBezTo>
                        <a:pt x="72" y="4"/>
                        <a:pt x="119" y="0"/>
                        <a:pt x="166" y="0"/>
                      </a:cubicBezTo>
                      <a:cubicBezTo>
                        <a:pt x="173" y="0"/>
                        <a:pt x="180" y="1"/>
                        <a:pt x="187" y="0"/>
                      </a:cubicBezTo>
                      <a:cubicBezTo>
                        <a:pt x="192" y="0"/>
                        <a:pt x="194" y="2"/>
                        <a:pt x="193" y="7"/>
                      </a:cubicBezTo>
                      <a:cubicBezTo>
                        <a:pt x="189" y="23"/>
                        <a:pt x="187" y="39"/>
                        <a:pt x="183" y="55"/>
                      </a:cubicBezTo>
                      <a:cubicBezTo>
                        <a:pt x="170" y="128"/>
                        <a:pt x="156" y="201"/>
                        <a:pt x="142" y="274"/>
                      </a:cubicBezTo>
                      <a:cubicBezTo>
                        <a:pt x="130" y="339"/>
                        <a:pt x="118" y="404"/>
                        <a:pt x="106" y="469"/>
                      </a:cubicBezTo>
                      <a:cubicBezTo>
                        <a:pt x="93" y="535"/>
                        <a:pt x="81" y="601"/>
                        <a:pt x="68" y="666"/>
                      </a:cubicBezTo>
                      <a:cubicBezTo>
                        <a:pt x="68" y="671"/>
                        <a:pt x="67" y="675"/>
                        <a:pt x="66" y="681"/>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2" name="Freeform 68">
                  <a:extLst>
                    <a:ext uri="{FF2B5EF4-FFF2-40B4-BE49-F238E27FC236}">
                      <a16:creationId xmlns:a16="http://schemas.microsoft.com/office/drawing/2014/main" id="{4233C234-445F-4DE0-B575-A533DD4E7A17}"/>
                    </a:ext>
                  </a:extLst>
                </p:cNvPr>
                <p:cNvSpPr>
                  <a:spLocks/>
                </p:cNvSpPr>
                <p:nvPr/>
              </p:nvSpPr>
              <p:spPr bwMode="auto">
                <a:xfrm>
                  <a:off x="7332663" y="2116138"/>
                  <a:ext cx="96838" cy="231775"/>
                </a:xfrm>
                <a:custGeom>
                  <a:avLst/>
                  <a:gdLst>
                    <a:gd name="T0" fmla="*/ 190 w 199"/>
                    <a:gd name="T1" fmla="*/ 476 h 481"/>
                    <a:gd name="T2" fmla="*/ 185 w 199"/>
                    <a:gd name="T3" fmla="*/ 470 h 481"/>
                    <a:gd name="T4" fmla="*/ 153 w 199"/>
                    <a:gd name="T5" fmla="*/ 438 h 481"/>
                    <a:gd name="T6" fmla="*/ 136 w 199"/>
                    <a:gd name="T7" fmla="*/ 437 h 481"/>
                    <a:gd name="T8" fmla="*/ 104 w 199"/>
                    <a:gd name="T9" fmla="*/ 450 h 481"/>
                    <a:gd name="T10" fmla="*/ 81 w 199"/>
                    <a:gd name="T11" fmla="*/ 474 h 481"/>
                    <a:gd name="T12" fmla="*/ 79 w 199"/>
                    <a:gd name="T13" fmla="*/ 480 h 481"/>
                    <a:gd name="T14" fmla="*/ 77 w 199"/>
                    <a:gd name="T15" fmla="*/ 481 h 481"/>
                    <a:gd name="T16" fmla="*/ 73 w 199"/>
                    <a:gd name="T17" fmla="*/ 465 h 481"/>
                    <a:gd name="T18" fmla="*/ 30 w 199"/>
                    <a:gd name="T19" fmla="*/ 218 h 481"/>
                    <a:gd name="T20" fmla="*/ 2 w 199"/>
                    <a:gd name="T21" fmla="*/ 54 h 481"/>
                    <a:gd name="T22" fmla="*/ 8 w 199"/>
                    <a:gd name="T23" fmla="*/ 43 h 481"/>
                    <a:gd name="T24" fmla="*/ 163 w 199"/>
                    <a:gd name="T25" fmla="*/ 6 h 481"/>
                    <a:gd name="T26" fmla="*/ 199 w 199"/>
                    <a:gd name="T27" fmla="*/ 0 h 481"/>
                    <a:gd name="T28" fmla="*/ 194 w 199"/>
                    <a:gd name="T29" fmla="*/ 238 h 481"/>
                    <a:gd name="T30" fmla="*/ 190 w 199"/>
                    <a:gd name="T31" fmla="*/ 47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481">
                      <a:moveTo>
                        <a:pt x="190" y="476"/>
                      </a:moveTo>
                      <a:cubicBezTo>
                        <a:pt x="186" y="475"/>
                        <a:pt x="186" y="472"/>
                        <a:pt x="185" y="470"/>
                      </a:cubicBezTo>
                      <a:cubicBezTo>
                        <a:pt x="177" y="457"/>
                        <a:pt x="166" y="447"/>
                        <a:pt x="153" y="438"/>
                      </a:cubicBezTo>
                      <a:cubicBezTo>
                        <a:pt x="148" y="434"/>
                        <a:pt x="142" y="434"/>
                        <a:pt x="136" y="437"/>
                      </a:cubicBezTo>
                      <a:cubicBezTo>
                        <a:pt x="126" y="442"/>
                        <a:pt x="115" y="447"/>
                        <a:pt x="104" y="450"/>
                      </a:cubicBezTo>
                      <a:cubicBezTo>
                        <a:pt x="91" y="454"/>
                        <a:pt x="84" y="462"/>
                        <a:pt x="81" y="474"/>
                      </a:cubicBezTo>
                      <a:cubicBezTo>
                        <a:pt x="81" y="476"/>
                        <a:pt x="80" y="478"/>
                        <a:pt x="79" y="480"/>
                      </a:cubicBezTo>
                      <a:cubicBezTo>
                        <a:pt x="79" y="480"/>
                        <a:pt x="78" y="481"/>
                        <a:pt x="77" y="481"/>
                      </a:cubicBezTo>
                      <a:cubicBezTo>
                        <a:pt x="73" y="476"/>
                        <a:pt x="74" y="470"/>
                        <a:pt x="73" y="465"/>
                      </a:cubicBezTo>
                      <a:cubicBezTo>
                        <a:pt x="59" y="383"/>
                        <a:pt x="44" y="300"/>
                        <a:pt x="30" y="218"/>
                      </a:cubicBezTo>
                      <a:cubicBezTo>
                        <a:pt x="21" y="163"/>
                        <a:pt x="11" y="109"/>
                        <a:pt x="2" y="54"/>
                      </a:cubicBezTo>
                      <a:cubicBezTo>
                        <a:pt x="0" y="46"/>
                        <a:pt x="0" y="46"/>
                        <a:pt x="8" y="43"/>
                      </a:cubicBezTo>
                      <a:cubicBezTo>
                        <a:pt x="59" y="28"/>
                        <a:pt x="110" y="15"/>
                        <a:pt x="163" y="6"/>
                      </a:cubicBezTo>
                      <a:cubicBezTo>
                        <a:pt x="174" y="4"/>
                        <a:pt x="186" y="2"/>
                        <a:pt x="199" y="0"/>
                      </a:cubicBezTo>
                      <a:cubicBezTo>
                        <a:pt x="198" y="79"/>
                        <a:pt x="196" y="158"/>
                        <a:pt x="194" y="238"/>
                      </a:cubicBezTo>
                      <a:cubicBezTo>
                        <a:pt x="193" y="317"/>
                        <a:pt x="191" y="396"/>
                        <a:pt x="190" y="47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3" name="Freeform 69">
                  <a:extLst>
                    <a:ext uri="{FF2B5EF4-FFF2-40B4-BE49-F238E27FC236}">
                      <a16:creationId xmlns:a16="http://schemas.microsoft.com/office/drawing/2014/main" id="{11321A3F-02B7-4C13-8B67-02A4E6A293E1}"/>
                    </a:ext>
                  </a:extLst>
                </p:cNvPr>
                <p:cNvSpPr>
                  <a:spLocks/>
                </p:cNvSpPr>
                <p:nvPr/>
              </p:nvSpPr>
              <p:spPr bwMode="auto">
                <a:xfrm>
                  <a:off x="7278688" y="3121025"/>
                  <a:ext cx="723900" cy="215900"/>
                </a:xfrm>
                <a:custGeom>
                  <a:avLst/>
                  <a:gdLst>
                    <a:gd name="T0" fmla="*/ 1505 w 1505"/>
                    <a:gd name="T1" fmla="*/ 0 h 447"/>
                    <a:gd name="T2" fmla="*/ 1467 w 1505"/>
                    <a:gd name="T3" fmla="*/ 44 h 447"/>
                    <a:gd name="T4" fmla="*/ 1458 w 1505"/>
                    <a:gd name="T5" fmla="*/ 49 h 447"/>
                    <a:gd name="T6" fmla="*/ 849 w 1505"/>
                    <a:gd name="T7" fmla="*/ 372 h 447"/>
                    <a:gd name="T8" fmla="*/ 714 w 1505"/>
                    <a:gd name="T9" fmla="*/ 443 h 447"/>
                    <a:gd name="T10" fmla="*/ 696 w 1505"/>
                    <a:gd name="T11" fmla="*/ 446 h 447"/>
                    <a:gd name="T12" fmla="*/ 480 w 1505"/>
                    <a:gd name="T13" fmla="*/ 406 h 447"/>
                    <a:gd name="T14" fmla="*/ 287 w 1505"/>
                    <a:gd name="T15" fmla="*/ 371 h 447"/>
                    <a:gd name="T16" fmla="*/ 84 w 1505"/>
                    <a:gd name="T17" fmla="*/ 334 h 447"/>
                    <a:gd name="T18" fmla="*/ 12 w 1505"/>
                    <a:gd name="T19" fmla="*/ 321 h 447"/>
                    <a:gd name="T20" fmla="*/ 6 w 1505"/>
                    <a:gd name="T21" fmla="*/ 320 h 447"/>
                    <a:gd name="T22" fmla="*/ 1 w 1505"/>
                    <a:gd name="T23" fmla="*/ 313 h 447"/>
                    <a:gd name="T24" fmla="*/ 1 w 1505"/>
                    <a:gd name="T25" fmla="*/ 309 h 447"/>
                    <a:gd name="T26" fmla="*/ 0 w 1505"/>
                    <a:gd name="T27" fmla="*/ 120 h 447"/>
                    <a:gd name="T28" fmla="*/ 10 w 1505"/>
                    <a:gd name="T29" fmla="*/ 106 h 447"/>
                    <a:gd name="T30" fmla="*/ 106 w 1505"/>
                    <a:gd name="T31" fmla="*/ 65 h 447"/>
                    <a:gd name="T32" fmla="*/ 115 w 1505"/>
                    <a:gd name="T33" fmla="*/ 61 h 447"/>
                    <a:gd name="T34" fmla="*/ 90 w 1505"/>
                    <a:gd name="T35" fmla="*/ 96 h 447"/>
                    <a:gd name="T36" fmla="*/ 83 w 1505"/>
                    <a:gd name="T37" fmla="*/ 100 h 447"/>
                    <a:gd name="T38" fmla="*/ 57 w 1505"/>
                    <a:gd name="T39" fmla="*/ 111 h 447"/>
                    <a:gd name="T40" fmla="*/ 49 w 1505"/>
                    <a:gd name="T41" fmla="*/ 122 h 447"/>
                    <a:gd name="T42" fmla="*/ 50 w 1505"/>
                    <a:gd name="T43" fmla="*/ 237 h 447"/>
                    <a:gd name="T44" fmla="*/ 49 w 1505"/>
                    <a:gd name="T45" fmla="*/ 289 h 447"/>
                    <a:gd name="T46" fmla="*/ 56 w 1505"/>
                    <a:gd name="T47" fmla="*/ 298 h 447"/>
                    <a:gd name="T48" fmla="*/ 263 w 1505"/>
                    <a:gd name="T49" fmla="*/ 330 h 447"/>
                    <a:gd name="T50" fmla="*/ 459 w 1505"/>
                    <a:gd name="T51" fmla="*/ 361 h 447"/>
                    <a:gd name="T52" fmla="*/ 655 w 1505"/>
                    <a:gd name="T53" fmla="*/ 392 h 447"/>
                    <a:gd name="T54" fmla="*/ 719 w 1505"/>
                    <a:gd name="T55" fmla="*/ 402 h 447"/>
                    <a:gd name="T56" fmla="*/ 735 w 1505"/>
                    <a:gd name="T57" fmla="*/ 399 h 447"/>
                    <a:gd name="T58" fmla="*/ 1099 w 1505"/>
                    <a:gd name="T59" fmla="*/ 209 h 447"/>
                    <a:gd name="T60" fmla="*/ 1371 w 1505"/>
                    <a:gd name="T61" fmla="*/ 66 h 447"/>
                    <a:gd name="T62" fmla="*/ 1380 w 1505"/>
                    <a:gd name="T63" fmla="*/ 52 h 447"/>
                    <a:gd name="T64" fmla="*/ 1379 w 1505"/>
                    <a:gd name="T65" fmla="*/ 6 h 447"/>
                    <a:gd name="T66" fmla="*/ 1386 w 1505"/>
                    <a:gd name="T67" fmla="*/ 0 h 447"/>
                    <a:gd name="T68" fmla="*/ 1505 w 1505"/>
                    <a:gd name="T6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5" h="447">
                      <a:moveTo>
                        <a:pt x="1505" y="0"/>
                      </a:moveTo>
                      <a:cubicBezTo>
                        <a:pt x="1492" y="16"/>
                        <a:pt x="1480" y="30"/>
                        <a:pt x="1467" y="44"/>
                      </a:cubicBezTo>
                      <a:cubicBezTo>
                        <a:pt x="1465" y="46"/>
                        <a:pt x="1461" y="48"/>
                        <a:pt x="1458" y="49"/>
                      </a:cubicBezTo>
                      <a:cubicBezTo>
                        <a:pt x="1255" y="157"/>
                        <a:pt x="1052" y="264"/>
                        <a:pt x="849" y="372"/>
                      </a:cubicBezTo>
                      <a:cubicBezTo>
                        <a:pt x="804" y="395"/>
                        <a:pt x="759" y="419"/>
                        <a:pt x="714" y="443"/>
                      </a:cubicBezTo>
                      <a:cubicBezTo>
                        <a:pt x="708" y="446"/>
                        <a:pt x="702" y="447"/>
                        <a:pt x="696" y="446"/>
                      </a:cubicBezTo>
                      <a:cubicBezTo>
                        <a:pt x="624" y="433"/>
                        <a:pt x="552" y="419"/>
                        <a:pt x="480" y="406"/>
                      </a:cubicBezTo>
                      <a:cubicBezTo>
                        <a:pt x="416" y="395"/>
                        <a:pt x="351" y="383"/>
                        <a:pt x="287" y="371"/>
                      </a:cubicBezTo>
                      <a:cubicBezTo>
                        <a:pt x="219" y="359"/>
                        <a:pt x="152" y="347"/>
                        <a:pt x="84" y="334"/>
                      </a:cubicBezTo>
                      <a:cubicBezTo>
                        <a:pt x="60" y="330"/>
                        <a:pt x="36" y="326"/>
                        <a:pt x="12" y="321"/>
                      </a:cubicBezTo>
                      <a:cubicBezTo>
                        <a:pt x="10" y="321"/>
                        <a:pt x="8" y="320"/>
                        <a:pt x="6" y="320"/>
                      </a:cubicBezTo>
                      <a:cubicBezTo>
                        <a:pt x="1" y="320"/>
                        <a:pt x="0" y="317"/>
                        <a:pt x="1" y="313"/>
                      </a:cubicBezTo>
                      <a:cubicBezTo>
                        <a:pt x="1" y="312"/>
                        <a:pt x="1" y="310"/>
                        <a:pt x="1" y="309"/>
                      </a:cubicBezTo>
                      <a:cubicBezTo>
                        <a:pt x="1" y="246"/>
                        <a:pt x="1" y="183"/>
                        <a:pt x="0" y="120"/>
                      </a:cubicBezTo>
                      <a:cubicBezTo>
                        <a:pt x="0" y="112"/>
                        <a:pt x="3" y="109"/>
                        <a:pt x="10" y="106"/>
                      </a:cubicBezTo>
                      <a:cubicBezTo>
                        <a:pt x="42" y="93"/>
                        <a:pt x="74" y="78"/>
                        <a:pt x="106" y="65"/>
                      </a:cubicBezTo>
                      <a:cubicBezTo>
                        <a:pt x="108" y="63"/>
                        <a:pt x="111" y="63"/>
                        <a:pt x="115" y="61"/>
                      </a:cubicBezTo>
                      <a:cubicBezTo>
                        <a:pt x="107" y="74"/>
                        <a:pt x="99" y="85"/>
                        <a:pt x="90" y="96"/>
                      </a:cubicBezTo>
                      <a:cubicBezTo>
                        <a:pt x="89" y="98"/>
                        <a:pt x="86" y="99"/>
                        <a:pt x="83" y="100"/>
                      </a:cubicBezTo>
                      <a:cubicBezTo>
                        <a:pt x="74" y="104"/>
                        <a:pt x="66" y="108"/>
                        <a:pt x="57" y="111"/>
                      </a:cubicBezTo>
                      <a:cubicBezTo>
                        <a:pt x="51" y="113"/>
                        <a:pt x="49" y="116"/>
                        <a:pt x="49" y="122"/>
                      </a:cubicBezTo>
                      <a:cubicBezTo>
                        <a:pt x="50" y="161"/>
                        <a:pt x="50" y="199"/>
                        <a:pt x="50" y="237"/>
                      </a:cubicBezTo>
                      <a:cubicBezTo>
                        <a:pt x="50" y="255"/>
                        <a:pt x="50" y="272"/>
                        <a:pt x="49" y="289"/>
                      </a:cubicBezTo>
                      <a:cubicBezTo>
                        <a:pt x="49" y="295"/>
                        <a:pt x="51" y="297"/>
                        <a:pt x="56" y="298"/>
                      </a:cubicBezTo>
                      <a:cubicBezTo>
                        <a:pt x="125" y="308"/>
                        <a:pt x="194" y="319"/>
                        <a:pt x="263" y="330"/>
                      </a:cubicBezTo>
                      <a:cubicBezTo>
                        <a:pt x="328" y="340"/>
                        <a:pt x="394" y="351"/>
                        <a:pt x="459" y="361"/>
                      </a:cubicBezTo>
                      <a:cubicBezTo>
                        <a:pt x="524" y="371"/>
                        <a:pt x="590" y="382"/>
                        <a:pt x="655" y="392"/>
                      </a:cubicBezTo>
                      <a:cubicBezTo>
                        <a:pt x="677" y="395"/>
                        <a:pt x="698" y="398"/>
                        <a:pt x="719" y="402"/>
                      </a:cubicBezTo>
                      <a:cubicBezTo>
                        <a:pt x="725" y="403"/>
                        <a:pt x="730" y="402"/>
                        <a:pt x="735" y="399"/>
                      </a:cubicBezTo>
                      <a:cubicBezTo>
                        <a:pt x="856" y="336"/>
                        <a:pt x="978" y="272"/>
                        <a:pt x="1099" y="209"/>
                      </a:cubicBezTo>
                      <a:cubicBezTo>
                        <a:pt x="1190" y="161"/>
                        <a:pt x="1280" y="114"/>
                        <a:pt x="1371" y="66"/>
                      </a:cubicBezTo>
                      <a:cubicBezTo>
                        <a:pt x="1377" y="63"/>
                        <a:pt x="1380" y="60"/>
                        <a:pt x="1380" y="52"/>
                      </a:cubicBezTo>
                      <a:cubicBezTo>
                        <a:pt x="1379" y="37"/>
                        <a:pt x="1380" y="21"/>
                        <a:pt x="1379" y="6"/>
                      </a:cubicBezTo>
                      <a:cubicBezTo>
                        <a:pt x="1379" y="1"/>
                        <a:pt x="1381" y="0"/>
                        <a:pt x="1386" y="0"/>
                      </a:cubicBezTo>
                      <a:cubicBezTo>
                        <a:pt x="1425" y="0"/>
                        <a:pt x="1464" y="0"/>
                        <a:pt x="150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4" name="Freeform 70">
                  <a:extLst>
                    <a:ext uri="{FF2B5EF4-FFF2-40B4-BE49-F238E27FC236}">
                      <a16:creationId xmlns:a16="http://schemas.microsoft.com/office/drawing/2014/main" id="{07F1D900-3E03-4485-A348-7BB3C342EA21}"/>
                    </a:ext>
                  </a:extLst>
                </p:cNvPr>
                <p:cNvSpPr>
                  <a:spLocks/>
                </p:cNvSpPr>
                <p:nvPr/>
              </p:nvSpPr>
              <p:spPr bwMode="auto">
                <a:xfrm>
                  <a:off x="7248525" y="2143125"/>
                  <a:ext cx="107950" cy="227013"/>
                </a:xfrm>
                <a:custGeom>
                  <a:avLst/>
                  <a:gdLst>
                    <a:gd name="T0" fmla="*/ 199 w 225"/>
                    <a:gd name="T1" fmla="*/ 470 h 470"/>
                    <a:gd name="T2" fmla="*/ 143 w 225"/>
                    <a:gd name="T3" fmla="*/ 465 h 470"/>
                    <a:gd name="T4" fmla="*/ 136 w 225"/>
                    <a:gd name="T5" fmla="*/ 457 h 470"/>
                    <a:gd name="T6" fmla="*/ 114 w 225"/>
                    <a:gd name="T7" fmla="*/ 393 h 470"/>
                    <a:gd name="T8" fmla="*/ 4 w 225"/>
                    <a:gd name="T9" fmla="*/ 71 h 470"/>
                    <a:gd name="T10" fmla="*/ 11 w 225"/>
                    <a:gd name="T11" fmla="*/ 55 h 470"/>
                    <a:gd name="T12" fmla="*/ 135 w 225"/>
                    <a:gd name="T13" fmla="*/ 3 h 470"/>
                    <a:gd name="T14" fmla="*/ 145 w 225"/>
                    <a:gd name="T15" fmla="*/ 9 h 470"/>
                    <a:gd name="T16" fmla="*/ 196 w 225"/>
                    <a:gd name="T17" fmla="*/ 300 h 470"/>
                    <a:gd name="T18" fmla="*/ 223 w 225"/>
                    <a:gd name="T19" fmla="*/ 455 h 470"/>
                    <a:gd name="T20" fmla="*/ 224 w 225"/>
                    <a:gd name="T21" fmla="*/ 461 h 470"/>
                    <a:gd name="T22" fmla="*/ 219 w 225"/>
                    <a:gd name="T23" fmla="*/ 467 h 470"/>
                    <a:gd name="T24" fmla="*/ 199 w 225"/>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470">
                      <a:moveTo>
                        <a:pt x="199" y="470"/>
                      </a:moveTo>
                      <a:cubicBezTo>
                        <a:pt x="180" y="469"/>
                        <a:pt x="162" y="465"/>
                        <a:pt x="143" y="465"/>
                      </a:cubicBezTo>
                      <a:cubicBezTo>
                        <a:pt x="138" y="465"/>
                        <a:pt x="137" y="461"/>
                        <a:pt x="136" y="457"/>
                      </a:cubicBezTo>
                      <a:cubicBezTo>
                        <a:pt x="129" y="436"/>
                        <a:pt x="122" y="415"/>
                        <a:pt x="114" y="393"/>
                      </a:cubicBezTo>
                      <a:lnTo>
                        <a:pt x="4" y="71"/>
                      </a:lnTo>
                      <a:cubicBezTo>
                        <a:pt x="0" y="60"/>
                        <a:pt x="0" y="60"/>
                        <a:pt x="11" y="55"/>
                      </a:cubicBezTo>
                      <a:cubicBezTo>
                        <a:pt x="51" y="35"/>
                        <a:pt x="93" y="18"/>
                        <a:pt x="135" y="3"/>
                      </a:cubicBezTo>
                      <a:cubicBezTo>
                        <a:pt x="144" y="0"/>
                        <a:pt x="144" y="0"/>
                        <a:pt x="145" y="9"/>
                      </a:cubicBezTo>
                      <a:cubicBezTo>
                        <a:pt x="162" y="106"/>
                        <a:pt x="179" y="203"/>
                        <a:pt x="196" y="300"/>
                      </a:cubicBezTo>
                      <a:cubicBezTo>
                        <a:pt x="205" y="352"/>
                        <a:pt x="214" y="403"/>
                        <a:pt x="223" y="455"/>
                      </a:cubicBezTo>
                      <a:cubicBezTo>
                        <a:pt x="223" y="457"/>
                        <a:pt x="223" y="459"/>
                        <a:pt x="224" y="461"/>
                      </a:cubicBezTo>
                      <a:cubicBezTo>
                        <a:pt x="225" y="464"/>
                        <a:pt x="223" y="466"/>
                        <a:pt x="219" y="467"/>
                      </a:cubicBezTo>
                      <a:cubicBezTo>
                        <a:pt x="213" y="469"/>
                        <a:pt x="206" y="470"/>
                        <a:pt x="199" y="47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5" name="Freeform 71">
                  <a:extLst>
                    <a:ext uri="{FF2B5EF4-FFF2-40B4-BE49-F238E27FC236}">
                      <a16:creationId xmlns:a16="http://schemas.microsoft.com/office/drawing/2014/main" id="{1BC28250-CF4B-4523-842C-7087D3CE18D6}"/>
                    </a:ext>
                  </a:extLst>
                </p:cNvPr>
                <p:cNvSpPr>
                  <a:spLocks/>
                </p:cNvSpPr>
                <p:nvPr/>
              </p:nvSpPr>
              <p:spPr bwMode="auto">
                <a:xfrm>
                  <a:off x="7994650" y="2632075"/>
                  <a:ext cx="149225" cy="106363"/>
                </a:xfrm>
                <a:custGeom>
                  <a:avLst/>
                  <a:gdLst>
                    <a:gd name="T0" fmla="*/ 0 w 307"/>
                    <a:gd name="T1" fmla="*/ 47 h 222"/>
                    <a:gd name="T2" fmla="*/ 43 w 307"/>
                    <a:gd name="T3" fmla="*/ 40 h 222"/>
                    <a:gd name="T4" fmla="*/ 225 w 307"/>
                    <a:gd name="T5" fmla="*/ 10 h 222"/>
                    <a:gd name="T6" fmla="*/ 285 w 307"/>
                    <a:gd name="T7" fmla="*/ 0 h 222"/>
                    <a:gd name="T8" fmla="*/ 291 w 307"/>
                    <a:gd name="T9" fmla="*/ 5 h 222"/>
                    <a:gd name="T10" fmla="*/ 298 w 307"/>
                    <a:gd name="T11" fmla="*/ 56 h 222"/>
                    <a:gd name="T12" fmla="*/ 307 w 307"/>
                    <a:gd name="T13" fmla="*/ 210 h 222"/>
                    <a:gd name="T14" fmla="*/ 307 w 307"/>
                    <a:gd name="T15" fmla="*/ 215 h 222"/>
                    <a:gd name="T16" fmla="*/ 300 w 307"/>
                    <a:gd name="T17" fmla="*/ 221 h 222"/>
                    <a:gd name="T18" fmla="*/ 268 w 307"/>
                    <a:gd name="T19" fmla="*/ 221 h 222"/>
                    <a:gd name="T20" fmla="*/ 151 w 307"/>
                    <a:gd name="T21" fmla="*/ 221 h 222"/>
                    <a:gd name="T22" fmla="*/ 132 w 307"/>
                    <a:gd name="T23" fmla="*/ 214 h 222"/>
                    <a:gd name="T24" fmla="*/ 122 w 307"/>
                    <a:gd name="T25" fmla="*/ 205 h 222"/>
                    <a:gd name="T26" fmla="*/ 110 w 307"/>
                    <a:gd name="T27" fmla="*/ 169 h 222"/>
                    <a:gd name="T28" fmla="*/ 88 w 307"/>
                    <a:gd name="T29" fmla="*/ 114 h 222"/>
                    <a:gd name="T30" fmla="*/ 34 w 307"/>
                    <a:gd name="T31" fmla="*/ 78 h 222"/>
                    <a:gd name="T32" fmla="*/ 3 w 307"/>
                    <a:gd name="T33" fmla="*/ 53 h 222"/>
                    <a:gd name="T34" fmla="*/ 0 w 307"/>
                    <a:gd name="T35" fmla="*/ 4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22">
                      <a:moveTo>
                        <a:pt x="0" y="47"/>
                      </a:moveTo>
                      <a:cubicBezTo>
                        <a:pt x="15" y="44"/>
                        <a:pt x="29" y="42"/>
                        <a:pt x="43" y="40"/>
                      </a:cubicBezTo>
                      <a:cubicBezTo>
                        <a:pt x="104" y="30"/>
                        <a:pt x="164" y="20"/>
                        <a:pt x="225" y="10"/>
                      </a:cubicBezTo>
                      <a:cubicBezTo>
                        <a:pt x="245" y="7"/>
                        <a:pt x="265" y="4"/>
                        <a:pt x="285" y="0"/>
                      </a:cubicBezTo>
                      <a:cubicBezTo>
                        <a:pt x="289" y="0"/>
                        <a:pt x="291" y="1"/>
                        <a:pt x="291" y="5"/>
                      </a:cubicBezTo>
                      <a:cubicBezTo>
                        <a:pt x="293" y="22"/>
                        <a:pt x="296" y="39"/>
                        <a:pt x="298" y="56"/>
                      </a:cubicBezTo>
                      <a:cubicBezTo>
                        <a:pt x="304" y="107"/>
                        <a:pt x="307" y="158"/>
                        <a:pt x="307" y="210"/>
                      </a:cubicBezTo>
                      <a:cubicBezTo>
                        <a:pt x="307" y="212"/>
                        <a:pt x="306" y="213"/>
                        <a:pt x="307" y="215"/>
                      </a:cubicBezTo>
                      <a:cubicBezTo>
                        <a:pt x="307" y="220"/>
                        <a:pt x="305" y="222"/>
                        <a:pt x="300" y="221"/>
                      </a:cubicBezTo>
                      <a:cubicBezTo>
                        <a:pt x="290" y="221"/>
                        <a:pt x="279" y="221"/>
                        <a:pt x="268" y="221"/>
                      </a:cubicBezTo>
                      <a:cubicBezTo>
                        <a:pt x="229" y="221"/>
                        <a:pt x="190" y="221"/>
                        <a:pt x="151" y="221"/>
                      </a:cubicBezTo>
                      <a:cubicBezTo>
                        <a:pt x="143" y="221"/>
                        <a:pt x="137" y="219"/>
                        <a:pt x="132" y="214"/>
                      </a:cubicBezTo>
                      <a:cubicBezTo>
                        <a:pt x="129" y="211"/>
                        <a:pt x="125" y="208"/>
                        <a:pt x="122" y="205"/>
                      </a:cubicBezTo>
                      <a:cubicBezTo>
                        <a:pt x="113" y="195"/>
                        <a:pt x="108" y="183"/>
                        <a:pt x="110" y="169"/>
                      </a:cubicBezTo>
                      <a:cubicBezTo>
                        <a:pt x="113" y="146"/>
                        <a:pt x="105" y="129"/>
                        <a:pt x="88" y="114"/>
                      </a:cubicBezTo>
                      <a:cubicBezTo>
                        <a:pt x="72" y="99"/>
                        <a:pt x="54" y="87"/>
                        <a:pt x="34" y="78"/>
                      </a:cubicBezTo>
                      <a:cubicBezTo>
                        <a:pt x="22" y="72"/>
                        <a:pt x="11" y="65"/>
                        <a:pt x="3" y="53"/>
                      </a:cubicBezTo>
                      <a:cubicBezTo>
                        <a:pt x="2" y="51"/>
                        <a:pt x="1" y="50"/>
                        <a:pt x="0" y="4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6" name="Freeform 72">
                  <a:extLst>
                    <a:ext uri="{FF2B5EF4-FFF2-40B4-BE49-F238E27FC236}">
                      <a16:creationId xmlns:a16="http://schemas.microsoft.com/office/drawing/2014/main" id="{1878D920-54DD-46EB-A0F8-1E095D3AA671}"/>
                    </a:ext>
                  </a:extLst>
                </p:cNvPr>
                <p:cNvSpPr>
                  <a:spLocks/>
                </p:cNvSpPr>
                <p:nvPr/>
              </p:nvSpPr>
              <p:spPr bwMode="auto">
                <a:xfrm>
                  <a:off x="7966075" y="2868613"/>
                  <a:ext cx="160338" cy="122238"/>
                </a:xfrm>
                <a:custGeom>
                  <a:avLst/>
                  <a:gdLst>
                    <a:gd name="T0" fmla="*/ 0 w 333"/>
                    <a:gd name="T1" fmla="*/ 159 h 254"/>
                    <a:gd name="T2" fmla="*/ 81 w 333"/>
                    <a:gd name="T3" fmla="*/ 96 h 254"/>
                    <a:gd name="T4" fmla="*/ 124 w 333"/>
                    <a:gd name="T5" fmla="*/ 78 h 254"/>
                    <a:gd name="T6" fmla="*/ 182 w 333"/>
                    <a:gd name="T7" fmla="*/ 41 h 254"/>
                    <a:gd name="T8" fmla="*/ 210 w 333"/>
                    <a:gd name="T9" fmla="*/ 22 h 254"/>
                    <a:gd name="T10" fmla="*/ 238 w 333"/>
                    <a:gd name="T11" fmla="*/ 3 h 254"/>
                    <a:gd name="T12" fmla="*/ 245 w 333"/>
                    <a:gd name="T13" fmla="*/ 1 h 254"/>
                    <a:gd name="T14" fmla="*/ 329 w 333"/>
                    <a:gd name="T15" fmla="*/ 15 h 254"/>
                    <a:gd name="T16" fmla="*/ 333 w 333"/>
                    <a:gd name="T17" fmla="*/ 17 h 254"/>
                    <a:gd name="T18" fmla="*/ 322 w 333"/>
                    <a:gd name="T19" fmla="*/ 56 h 254"/>
                    <a:gd name="T20" fmla="*/ 255 w 333"/>
                    <a:gd name="T21" fmla="*/ 242 h 254"/>
                    <a:gd name="T22" fmla="*/ 254 w 333"/>
                    <a:gd name="T23" fmla="*/ 244 h 254"/>
                    <a:gd name="T24" fmla="*/ 242 w 333"/>
                    <a:gd name="T25" fmla="*/ 249 h 254"/>
                    <a:gd name="T26" fmla="*/ 123 w 333"/>
                    <a:gd name="T27" fmla="*/ 205 h 254"/>
                    <a:gd name="T28" fmla="*/ 8 w 333"/>
                    <a:gd name="T29" fmla="*/ 162 h 254"/>
                    <a:gd name="T30" fmla="*/ 0 w 333"/>
                    <a:gd name="T31" fmla="*/ 15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54">
                      <a:moveTo>
                        <a:pt x="0" y="159"/>
                      </a:moveTo>
                      <a:cubicBezTo>
                        <a:pt x="26" y="135"/>
                        <a:pt x="52" y="114"/>
                        <a:pt x="81" y="96"/>
                      </a:cubicBezTo>
                      <a:cubicBezTo>
                        <a:pt x="95" y="88"/>
                        <a:pt x="109" y="82"/>
                        <a:pt x="124" y="78"/>
                      </a:cubicBezTo>
                      <a:cubicBezTo>
                        <a:pt x="146" y="71"/>
                        <a:pt x="166" y="59"/>
                        <a:pt x="182" y="41"/>
                      </a:cubicBezTo>
                      <a:cubicBezTo>
                        <a:pt x="190" y="33"/>
                        <a:pt x="199" y="27"/>
                        <a:pt x="210" y="22"/>
                      </a:cubicBezTo>
                      <a:cubicBezTo>
                        <a:pt x="220" y="18"/>
                        <a:pt x="230" y="12"/>
                        <a:pt x="238" y="3"/>
                      </a:cubicBezTo>
                      <a:cubicBezTo>
                        <a:pt x="239" y="1"/>
                        <a:pt x="241" y="0"/>
                        <a:pt x="245" y="1"/>
                      </a:cubicBezTo>
                      <a:cubicBezTo>
                        <a:pt x="273" y="6"/>
                        <a:pt x="301" y="10"/>
                        <a:pt x="329" y="15"/>
                      </a:cubicBezTo>
                      <a:cubicBezTo>
                        <a:pt x="330" y="16"/>
                        <a:pt x="331" y="16"/>
                        <a:pt x="333" y="17"/>
                      </a:cubicBezTo>
                      <a:cubicBezTo>
                        <a:pt x="329" y="30"/>
                        <a:pt x="326" y="43"/>
                        <a:pt x="322" y="56"/>
                      </a:cubicBezTo>
                      <a:cubicBezTo>
                        <a:pt x="305" y="120"/>
                        <a:pt x="282" y="182"/>
                        <a:pt x="255" y="242"/>
                      </a:cubicBezTo>
                      <a:cubicBezTo>
                        <a:pt x="255" y="242"/>
                        <a:pt x="255" y="243"/>
                        <a:pt x="254" y="244"/>
                      </a:cubicBezTo>
                      <a:cubicBezTo>
                        <a:pt x="250" y="254"/>
                        <a:pt x="251" y="252"/>
                        <a:pt x="242" y="249"/>
                      </a:cubicBezTo>
                      <a:cubicBezTo>
                        <a:pt x="203" y="234"/>
                        <a:pt x="163" y="220"/>
                        <a:pt x="123" y="205"/>
                      </a:cubicBezTo>
                      <a:cubicBezTo>
                        <a:pt x="85" y="191"/>
                        <a:pt x="47" y="176"/>
                        <a:pt x="8" y="162"/>
                      </a:cubicBezTo>
                      <a:cubicBezTo>
                        <a:pt x="6" y="161"/>
                        <a:pt x="3" y="160"/>
                        <a:pt x="0" y="15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7" name="Freeform 73">
                  <a:extLst>
                    <a:ext uri="{FF2B5EF4-FFF2-40B4-BE49-F238E27FC236}">
                      <a16:creationId xmlns:a16="http://schemas.microsoft.com/office/drawing/2014/main" id="{EB3BCFAD-F862-4871-91BF-CC13A3E53D97}"/>
                    </a:ext>
                  </a:extLst>
                </p:cNvPr>
                <p:cNvSpPr>
                  <a:spLocks/>
                </p:cNvSpPr>
                <p:nvPr/>
              </p:nvSpPr>
              <p:spPr bwMode="auto">
                <a:xfrm>
                  <a:off x="7780338" y="2816225"/>
                  <a:ext cx="93663" cy="92075"/>
                </a:xfrm>
                <a:custGeom>
                  <a:avLst/>
                  <a:gdLst>
                    <a:gd name="T0" fmla="*/ 185 w 196"/>
                    <a:gd name="T1" fmla="*/ 193 h 193"/>
                    <a:gd name="T2" fmla="*/ 132 w 196"/>
                    <a:gd name="T3" fmla="*/ 174 h 193"/>
                    <a:gd name="T4" fmla="*/ 20 w 196"/>
                    <a:gd name="T5" fmla="*/ 132 h 193"/>
                    <a:gd name="T6" fmla="*/ 11 w 196"/>
                    <a:gd name="T7" fmla="*/ 119 h 193"/>
                    <a:gd name="T8" fmla="*/ 0 w 196"/>
                    <a:gd name="T9" fmla="*/ 5 h 193"/>
                    <a:gd name="T10" fmla="*/ 0 w 196"/>
                    <a:gd name="T11" fmla="*/ 1 h 193"/>
                    <a:gd name="T12" fmla="*/ 22 w 196"/>
                    <a:gd name="T13" fmla="*/ 4 h 193"/>
                    <a:gd name="T14" fmla="*/ 185 w 196"/>
                    <a:gd name="T15" fmla="*/ 32 h 193"/>
                    <a:gd name="T16" fmla="*/ 194 w 196"/>
                    <a:gd name="T17" fmla="*/ 41 h 193"/>
                    <a:gd name="T18" fmla="*/ 195 w 196"/>
                    <a:gd name="T19" fmla="*/ 150 h 193"/>
                    <a:gd name="T20" fmla="*/ 185 w 196"/>
                    <a:gd name="T2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93">
                      <a:moveTo>
                        <a:pt x="185" y="193"/>
                      </a:moveTo>
                      <a:cubicBezTo>
                        <a:pt x="167" y="186"/>
                        <a:pt x="150" y="180"/>
                        <a:pt x="132" y="174"/>
                      </a:cubicBezTo>
                      <a:cubicBezTo>
                        <a:pt x="95" y="160"/>
                        <a:pt x="57" y="146"/>
                        <a:pt x="20" y="132"/>
                      </a:cubicBezTo>
                      <a:cubicBezTo>
                        <a:pt x="12" y="129"/>
                        <a:pt x="12" y="129"/>
                        <a:pt x="11" y="119"/>
                      </a:cubicBezTo>
                      <a:cubicBezTo>
                        <a:pt x="11" y="81"/>
                        <a:pt x="8" y="43"/>
                        <a:pt x="0" y="5"/>
                      </a:cubicBezTo>
                      <a:cubicBezTo>
                        <a:pt x="0" y="4"/>
                        <a:pt x="0" y="3"/>
                        <a:pt x="0" y="1"/>
                      </a:cubicBezTo>
                      <a:cubicBezTo>
                        <a:pt x="8" y="0"/>
                        <a:pt x="15" y="3"/>
                        <a:pt x="22" y="4"/>
                      </a:cubicBezTo>
                      <a:cubicBezTo>
                        <a:pt x="77" y="13"/>
                        <a:pt x="131" y="23"/>
                        <a:pt x="185" y="32"/>
                      </a:cubicBezTo>
                      <a:cubicBezTo>
                        <a:pt x="193" y="33"/>
                        <a:pt x="193" y="33"/>
                        <a:pt x="194" y="41"/>
                      </a:cubicBezTo>
                      <a:cubicBezTo>
                        <a:pt x="196" y="78"/>
                        <a:pt x="195" y="114"/>
                        <a:pt x="195" y="150"/>
                      </a:cubicBezTo>
                      <a:cubicBezTo>
                        <a:pt x="195" y="165"/>
                        <a:pt x="189" y="179"/>
                        <a:pt x="185" y="19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8" name="Freeform 74">
                  <a:extLst>
                    <a:ext uri="{FF2B5EF4-FFF2-40B4-BE49-F238E27FC236}">
                      <a16:creationId xmlns:a16="http://schemas.microsoft.com/office/drawing/2014/main" id="{486DA508-2D01-4E07-BB8C-A96316F08884}"/>
                    </a:ext>
                  </a:extLst>
                </p:cNvPr>
                <p:cNvSpPr>
                  <a:spLocks/>
                </p:cNvSpPr>
                <p:nvPr/>
              </p:nvSpPr>
              <p:spPr bwMode="auto">
                <a:xfrm>
                  <a:off x="7134225" y="3176588"/>
                  <a:ext cx="104775" cy="93663"/>
                </a:xfrm>
                <a:custGeom>
                  <a:avLst/>
                  <a:gdLst>
                    <a:gd name="T0" fmla="*/ 0 w 218"/>
                    <a:gd name="T1" fmla="*/ 78 h 194"/>
                    <a:gd name="T2" fmla="*/ 15 w 218"/>
                    <a:gd name="T3" fmla="*/ 75 h 194"/>
                    <a:gd name="T4" fmla="*/ 16 w 218"/>
                    <a:gd name="T5" fmla="*/ 60 h 194"/>
                    <a:gd name="T6" fmla="*/ 16 w 218"/>
                    <a:gd name="T7" fmla="*/ 20 h 194"/>
                    <a:gd name="T8" fmla="*/ 19 w 218"/>
                    <a:gd name="T9" fmla="*/ 7 h 194"/>
                    <a:gd name="T10" fmla="*/ 39 w 218"/>
                    <a:gd name="T11" fmla="*/ 2 h 194"/>
                    <a:gd name="T12" fmla="*/ 74 w 218"/>
                    <a:gd name="T13" fmla="*/ 10 h 194"/>
                    <a:gd name="T14" fmla="*/ 207 w 218"/>
                    <a:gd name="T15" fmla="*/ 38 h 194"/>
                    <a:gd name="T16" fmla="*/ 218 w 218"/>
                    <a:gd name="T17" fmla="*/ 52 h 194"/>
                    <a:gd name="T18" fmla="*/ 216 w 218"/>
                    <a:gd name="T19" fmla="*/ 61 h 194"/>
                    <a:gd name="T20" fmla="*/ 174 w 218"/>
                    <a:gd name="T21" fmla="*/ 190 h 194"/>
                    <a:gd name="T22" fmla="*/ 172 w 218"/>
                    <a:gd name="T23" fmla="*/ 194 h 194"/>
                    <a:gd name="T24" fmla="*/ 0 w 218"/>
                    <a:gd name="T25"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94">
                      <a:moveTo>
                        <a:pt x="0" y="78"/>
                      </a:moveTo>
                      <a:cubicBezTo>
                        <a:pt x="6" y="75"/>
                        <a:pt x="12" y="78"/>
                        <a:pt x="15" y="75"/>
                      </a:cubicBezTo>
                      <a:cubicBezTo>
                        <a:pt x="18" y="71"/>
                        <a:pt x="16" y="65"/>
                        <a:pt x="16" y="60"/>
                      </a:cubicBezTo>
                      <a:cubicBezTo>
                        <a:pt x="16" y="47"/>
                        <a:pt x="16" y="34"/>
                        <a:pt x="16" y="20"/>
                      </a:cubicBezTo>
                      <a:cubicBezTo>
                        <a:pt x="16" y="16"/>
                        <a:pt x="14" y="10"/>
                        <a:pt x="19" y="7"/>
                      </a:cubicBezTo>
                      <a:cubicBezTo>
                        <a:pt x="25" y="4"/>
                        <a:pt x="31" y="0"/>
                        <a:pt x="39" y="2"/>
                      </a:cubicBezTo>
                      <a:cubicBezTo>
                        <a:pt x="50" y="5"/>
                        <a:pt x="62" y="7"/>
                        <a:pt x="74" y="10"/>
                      </a:cubicBezTo>
                      <a:cubicBezTo>
                        <a:pt x="118" y="19"/>
                        <a:pt x="163" y="29"/>
                        <a:pt x="207" y="38"/>
                      </a:cubicBezTo>
                      <a:cubicBezTo>
                        <a:pt x="218" y="40"/>
                        <a:pt x="218" y="40"/>
                        <a:pt x="218" y="52"/>
                      </a:cubicBezTo>
                      <a:cubicBezTo>
                        <a:pt x="218" y="55"/>
                        <a:pt x="218" y="58"/>
                        <a:pt x="216" y="61"/>
                      </a:cubicBezTo>
                      <a:cubicBezTo>
                        <a:pt x="202" y="104"/>
                        <a:pt x="188" y="147"/>
                        <a:pt x="174" y="190"/>
                      </a:cubicBezTo>
                      <a:cubicBezTo>
                        <a:pt x="174" y="191"/>
                        <a:pt x="173" y="192"/>
                        <a:pt x="172" y="194"/>
                      </a:cubicBezTo>
                      <a:cubicBezTo>
                        <a:pt x="112" y="160"/>
                        <a:pt x="55" y="121"/>
                        <a:pt x="0" y="78"/>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9" name="Freeform 75">
                  <a:extLst>
                    <a:ext uri="{FF2B5EF4-FFF2-40B4-BE49-F238E27FC236}">
                      <a16:creationId xmlns:a16="http://schemas.microsoft.com/office/drawing/2014/main" id="{4651AB23-9F17-42C9-A2B1-E6E39860A130}"/>
                    </a:ext>
                  </a:extLst>
                </p:cNvPr>
                <p:cNvSpPr>
                  <a:spLocks/>
                </p:cNvSpPr>
                <p:nvPr/>
              </p:nvSpPr>
              <p:spPr bwMode="auto">
                <a:xfrm>
                  <a:off x="8075613" y="2752725"/>
                  <a:ext cx="66675" cy="107950"/>
                </a:xfrm>
                <a:custGeom>
                  <a:avLst/>
                  <a:gdLst>
                    <a:gd name="T0" fmla="*/ 51 w 137"/>
                    <a:gd name="T1" fmla="*/ 210 h 225"/>
                    <a:gd name="T2" fmla="*/ 75 w 137"/>
                    <a:gd name="T3" fmla="*/ 181 h 225"/>
                    <a:gd name="T4" fmla="*/ 83 w 137"/>
                    <a:gd name="T5" fmla="*/ 148 h 225"/>
                    <a:gd name="T6" fmla="*/ 68 w 137"/>
                    <a:gd name="T7" fmla="*/ 81 h 225"/>
                    <a:gd name="T8" fmla="*/ 34 w 137"/>
                    <a:gd name="T9" fmla="*/ 41 h 225"/>
                    <a:gd name="T10" fmla="*/ 4 w 137"/>
                    <a:gd name="T11" fmla="*/ 7 h 225"/>
                    <a:gd name="T12" fmla="*/ 1 w 137"/>
                    <a:gd name="T13" fmla="*/ 1 h 225"/>
                    <a:gd name="T14" fmla="*/ 9 w 137"/>
                    <a:gd name="T15" fmla="*/ 1 h 225"/>
                    <a:gd name="T16" fmla="*/ 129 w 137"/>
                    <a:gd name="T17" fmla="*/ 1 h 225"/>
                    <a:gd name="T18" fmla="*/ 137 w 137"/>
                    <a:gd name="T19" fmla="*/ 9 h 225"/>
                    <a:gd name="T20" fmla="*/ 112 w 137"/>
                    <a:gd name="T21" fmla="*/ 211 h 225"/>
                    <a:gd name="T22" fmla="*/ 99 w 137"/>
                    <a:gd name="T23" fmla="*/ 221 h 225"/>
                    <a:gd name="T24" fmla="*/ 51 w 137"/>
                    <a:gd name="T25" fmla="*/ 213 h 225"/>
                    <a:gd name="T26" fmla="*/ 51 w 137"/>
                    <a:gd name="T27" fmla="*/ 21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225">
                      <a:moveTo>
                        <a:pt x="51" y="210"/>
                      </a:moveTo>
                      <a:cubicBezTo>
                        <a:pt x="64" y="205"/>
                        <a:pt x="72" y="195"/>
                        <a:pt x="75" y="181"/>
                      </a:cubicBezTo>
                      <a:cubicBezTo>
                        <a:pt x="78" y="170"/>
                        <a:pt x="81" y="159"/>
                        <a:pt x="83" y="148"/>
                      </a:cubicBezTo>
                      <a:cubicBezTo>
                        <a:pt x="88" y="124"/>
                        <a:pt x="83" y="101"/>
                        <a:pt x="68" y="81"/>
                      </a:cubicBezTo>
                      <a:cubicBezTo>
                        <a:pt x="57" y="67"/>
                        <a:pt x="46" y="54"/>
                        <a:pt x="34" y="41"/>
                      </a:cubicBezTo>
                      <a:cubicBezTo>
                        <a:pt x="23" y="30"/>
                        <a:pt x="13" y="19"/>
                        <a:pt x="4" y="7"/>
                      </a:cubicBezTo>
                      <a:cubicBezTo>
                        <a:pt x="2" y="6"/>
                        <a:pt x="0" y="4"/>
                        <a:pt x="1" y="1"/>
                      </a:cubicBezTo>
                      <a:cubicBezTo>
                        <a:pt x="3" y="0"/>
                        <a:pt x="6" y="1"/>
                        <a:pt x="9" y="1"/>
                      </a:cubicBezTo>
                      <a:cubicBezTo>
                        <a:pt x="49" y="1"/>
                        <a:pt x="89" y="1"/>
                        <a:pt x="129" y="1"/>
                      </a:cubicBezTo>
                      <a:cubicBezTo>
                        <a:pt x="137" y="1"/>
                        <a:pt x="137" y="1"/>
                        <a:pt x="137" y="9"/>
                      </a:cubicBezTo>
                      <a:cubicBezTo>
                        <a:pt x="135" y="77"/>
                        <a:pt x="126" y="144"/>
                        <a:pt x="112" y="211"/>
                      </a:cubicBezTo>
                      <a:cubicBezTo>
                        <a:pt x="110" y="225"/>
                        <a:pt x="110" y="223"/>
                        <a:pt x="99" y="221"/>
                      </a:cubicBezTo>
                      <a:cubicBezTo>
                        <a:pt x="83" y="218"/>
                        <a:pt x="67" y="215"/>
                        <a:pt x="51" y="213"/>
                      </a:cubicBezTo>
                      <a:cubicBezTo>
                        <a:pt x="49" y="212"/>
                        <a:pt x="49" y="211"/>
                        <a:pt x="51" y="21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0" name="Freeform 76">
                  <a:extLst>
                    <a:ext uri="{FF2B5EF4-FFF2-40B4-BE49-F238E27FC236}">
                      <a16:creationId xmlns:a16="http://schemas.microsoft.com/office/drawing/2014/main" id="{415AEA1C-52B4-4392-9D8B-E8D5CE25D2C7}"/>
                    </a:ext>
                  </a:extLst>
                </p:cNvPr>
                <p:cNvSpPr>
                  <a:spLocks/>
                </p:cNvSpPr>
                <p:nvPr/>
              </p:nvSpPr>
              <p:spPr bwMode="auto">
                <a:xfrm>
                  <a:off x="7581900" y="2781300"/>
                  <a:ext cx="112713" cy="39688"/>
                </a:xfrm>
                <a:custGeom>
                  <a:avLst/>
                  <a:gdLst>
                    <a:gd name="T0" fmla="*/ 232 w 234"/>
                    <a:gd name="T1" fmla="*/ 43 h 81"/>
                    <a:gd name="T2" fmla="*/ 153 w 234"/>
                    <a:gd name="T3" fmla="*/ 66 h 81"/>
                    <a:gd name="T4" fmla="*/ 109 w 234"/>
                    <a:gd name="T5" fmla="*/ 79 h 81"/>
                    <a:gd name="T6" fmla="*/ 95 w 234"/>
                    <a:gd name="T7" fmla="*/ 79 h 81"/>
                    <a:gd name="T8" fmla="*/ 94 w 234"/>
                    <a:gd name="T9" fmla="*/ 78 h 81"/>
                    <a:gd name="T10" fmla="*/ 57 w 234"/>
                    <a:gd name="T11" fmla="*/ 64 h 81"/>
                    <a:gd name="T12" fmla="*/ 31 w 234"/>
                    <a:gd name="T13" fmla="*/ 36 h 81"/>
                    <a:gd name="T14" fmla="*/ 0 w 234"/>
                    <a:gd name="T15" fmla="*/ 2 h 81"/>
                    <a:gd name="T16" fmla="*/ 5 w 234"/>
                    <a:gd name="T17" fmla="*/ 1 h 81"/>
                    <a:gd name="T18" fmla="*/ 219 w 234"/>
                    <a:gd name="T19" fmla="*/ 38 h 81"/>
                    <a:gd name="T20" fmla="*/ 232 w 234"/>
                    <a:gd name="T21" fmla="*/ 41 h 81"/>
                    <a:gd name="T22" fmla="*/ 232 w 234"/>
                    <a:gd name="T23" fmla="*/ 4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81">
                      <a:moveTo>
                        <a:pt x="232" y="43"/>
                      </a:moveTo>
                      <a:cubicBezTo>
                        <a:pt x="206" y="51"/>
                        <a:pt x="179" y="59"/>
                        <a:pt x="153" y="66"/>
                      </a:cubicBezTo>
                      <a:cubicBezTo>
                        <a:pt x="138" y="71"/>
                        <a:pt x="124" y="75"/>
                        <a:pt x="109" y="79"/>
                      </a:cubicBezTo>
                      <a:cubicBezTo>
                        <a:pt x="104" y="81"/>
                        <a:pt x="100" y="81"/>
                        <a:pt x="95" y="79"/>
                      </a:cubicBezTo>
                      <a:cubicBezTo>
                        <a:pt x="95" y="78"/>
                        <a:pt x="94" y="78"/>
                        <a:pt x="94" y="78"/>
                      </a:cubicBezTo>
                      <a:cubicBezTo>
                        <a:pt x="81" y="74"/>
                        <a:pt x="68" y="70"/>
                        <a:pt x="57" y="64"/>
                      </a:cubicBezTo>
                      <a:cubicBezTo>
                        <a:pt x="46" y="58"/>
                        <a:pt x="40" y="45"/>
                        <a:pt x="31" y="36"/>
                      </a:cubicBezTo>
                      <a:cubicBezTo>
                        <a:pt x="21" y="25"/>
                        <a:pt x="10" y="13"/>
                        <a:pt x="0" y="2"/>
                      </a:cubicBezTo>
                      <a:cubicBezTo>
                        <a:pt x="1" y="0"/>
                        <a:pt x="4" y="1"/>
                        <a:pt x="5" y="1"/>
                      </a:cubicBezTo>
                      <a:cubicBezTo>
                        <a:pt x="76" y="13"/>
                        <a:pt x="147" y="26"/>
                        <a:pt x="219" y="38"/>
                      </a:cubicBezTo>
                      <a:cubicBezTo>
                        <a:pt x="223" y="39"/>
                        <a:pt x="228" y="40"/>
                        <a:pt x="232" y="41"/>
                      </a:cubicBezTo>
                      <a:cubicBezTo>
                        <a:pt x="234" y="41"/>
                        <a:pt x="234" y="42"/>
                        <a:pt x="232" y="4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1" name="Freeform 77">
                  <a:extLst>
                    <a:ext uri="{FF2B5EF4-FFF2-40B4-BE49-F238E27FC236}">
                      <a16:creationId xmlns:a16="http://schemas.microsoft.com/office/drawing/2014/main" id="{A72DED9F-46FB-4B6E-B1BB-E7851C3D19D1}"/>
                    </a:ext>
                  </a:extLst>
                </p:cNvPr>
                <p:cNvSpPr>
                  <a:spLocks/>
                </p:cNvSpPr>
                <p:nvPr/>
              </p:nvSpPr>
              <p:spPr bwMode="auto">
                <a:xfrm>
                  <a:off x="7316788" y="3201988"/>
                  <a:ext cx="298450" cy="52388"/>
                </a:xfrm>
                <a:custGeom>
                  <a:avLst/>
                  <a:gdLst>
                    <a:gd name="T0" fmla="*/ 2 w 616"/>
                    <a:gd name="T1" fmla="*/ 0 h 107"/>
                    <a:gd name="T2" fmla="*/ 46 w 616"/>
                    <a:gd name="T3" fmla="*/ 8 h 107"/>
                    <a:gd name="T4" fmla="*/ 189 w 616"/>
                    <a:gd name="T5" fmla="*/ 31 h 107"/>
                    <a:gd name="T6" fmla="*/ 344 w 616"/>
                    <a:gd name="T7" fmla="*/ 56 h 107"/>
                    <a:gd name="T8" fmla="*/ 498 w 616"/>
                    <a:gd name="T9" fmla="*/ 81 h 107"/>
                    <a:gd name="T10" fmla="*/ 610 w 616"/>
                    <a:gd name="T11" fmla="*/ 99 h 107"/>
                    <a:gd name="T12" fmla="*/ 614 w 616"/>
                    <a:gd name="T13" fmla="*/ 100 h 107"/>
                    <a:gd name="T14" fmla="*/ 616 w 616"/>
                    <a:gd name="T15" fmla="*/ 105 h 107"/>
                    <a:gd name="T16" fmla="*/ 612 w 616"/>
                    <a:gd name="T17" fmla="*/ 107 h 107"/>
                    <a:gd name="T18" fmla="*/ 591 w 616"/>
                    <a:gd name="T19" fmla="*/ 104 h 107"/>
                    <a:gd name="T20" fmla="*/ 396 w 616"/>
                    <a:gd name="T21" fmla="*/ 76 h 107"/>
                    <a:gd name="T22" fmla="*/ 194 w 616"/>
                    <a:gd name="T23" fmla="*/ 47 h 107"/>
                    <a:gd name="T24" fmla="*/ 8 w 616"/>
                    <a:gd name="T25" fmla="*/ 21 h 107"/>
                    <a:gd name="T26" fmla="*/ 1 w 616"/>
                    <a:gd name="T27" fmla="*/ 13 h 107"/>
                    <a:gd name="T28" fmla="*/ 2 w 616"/>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6" h="107">
                      <a:moveTo>
                        <a:pt x="2" y="0"/>
                      </a:moveTo>
                      <a:cubicBezTo>
                        <a:pt x="17" y="3"/>
                        <a:pt x="31" y="5"/>
                        <a:pt x="46" y="8"/>
                      </a:cubicBezTo>
                      <a:cubicBezTo>
                        <a:pt x="94" y="15"/>
                        <a:pt x="141" y="23"/>
                        <a:pt x="189" y="31"/>
                      </a:cubicBezTo>
                      <a:cubicBezTo>
                        <a:pt x="241" y="39"/>
                        <a:pt x="292" y="47"/>
                        <a:pt x="344" y="56"/>
                      </a:cubicBezTo>
                      <a:cubicBezTo>
                        <a:pt x="395" y="64"/>
                        <a:pt x="446" y="72"/>
                        <a:pt x="498" y="81"/>
                      </a:cubicBezTo>
                      <a:cubicBezTo>
                        <a:pt x="535" y="87"/>
                        <a:pt x="572" y="93"/>
                        <a:pt x="610" y="99"/>
                      </a:cubicBezTo>
                      <a:cubicBezTo>
                        <a:pt x="611" y="99"/>
                        <a:pt x="613" y="99"/>
                        <a:pt x="614" y="100"/>
                      </a:cubicBezTo>
                      <a:cubicBezTo>
                        <a:pt x="616" y="101"/>
                        <a:pt x="616" y="103"/>
                        <a:pt x="616" y="105"/>
                      </a:cubicBezTo>
                      <a:cubicBezTo>
                        <a:pt x="615" y="107"/>
                        <a:pt x="614" y="107"/>
                        <a:pt x="612" y="107"/>
                      </a:cubicBezTo>
                      <a:cubicBezTo>
                        <a:pt x="605" y="106"/>
                        <a:pt x="598" y="105"/>
                        <a:pt x="591" y="104"/>
                      </a:cubicBezTo>
                      <a:cubicBezTo>
                        <a:pt x="526" y="95"/>
                        <a:pt x="461" y="86"/>
                        <a:pt x="396" y="76"/>
                      </a:cubicBezTo>
                      <a:cubicBezTo>
                        <a:pt x="329" y="67"/>
                        <a:pt x="261" y="57"/>
                        <a:pt x="194" y="47"/>
                      </a:cubicBezTo>
                      <a:cubicBezTo>
                        <a:pt x="132" y="38"/>
                        <a:pt x="70" y="29"/>
                        <a:pt x="8" y="21"/>
                      </a:cubicBezTo>
                      <a:cubicBezTo>
                        <a:pt x="2" y="20"/>
                        <a:pt x="0" y="18"/>
                        <a:pt x="1" y="13"/>
                      </a:cubicBezTo>
                      <a:cubicBezTo>
                        <a:pt x="1" y="9"/>
                        <a:pt x="0" y="5"/>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2" name="Freeform 78">
                  <a:extLst>
                    <a:ext uri="{FF2B5EF4-FFF2-40B4-BE49-F238E27FC236}">
                      <a16:creationId xmlns:a16="http://schemas.microsoft.com/office/drawing/2014/main" id="{9E83FFE3-CF02-4198-B666-BE3B39D41484}"/>
                    </a:ext>
                  </a:extLst>
                </p:cNvPr>
                <p:cNvSpPr>
                  <a:spLocks/>
                </p:cNvSpPr>
                <p:nvPr/>
              </p:nvSpPr>
              <p:spPr bwMode="auto">
                <a:xfrm>
                  <a:off x="7316788" y="3227388"/>
                  <a:ext cx="298450" cy="49213"/>
                </a:xfrm>
                <a:custGeom>
                  <a:avLst/>
                  <a:gdLst>
                    <a:gd name="T0" fmla="*/ 2 w 617"/>
                    <a:gd name="T1" fmla="*/ 0 h 102"/>
                    <a:gd name="T2" fmla="*/ 45 w 617"/>
                    <a:gd name="T3" fmla="*/ 6 h 102"/>
                    <a:gd name="T4" fmla="*/ 178 w 617"/>
                    <a:gd name="T5" fmla="*/ 26 h 102"/>
                    <a:gd name="T6" fmla="*/ 313 w 617"/>
                    <a:gd name="T7" fmla="*/ 45 h 102"/>
                    <a:gd name="T8" fmla="*/ 445 w 617"/>
                    <a:gd name="T9" fmla="*/ 64 h 102"/>
                    <a:gd name="T10" fmla="*/ 578 w 617"/>
                    <a:gd name="T11" fmla="*/ 83 h 102"/>
                    <a:gd name="T12" fmla="*/ 611 w 617"/>
                    <a:gd name="T13" fmla="*/ 88 h 102"/>
                    <a:gd name="T14" fmla="*/ 616 w 617"/>
                    <a:gd name="T15" fmla="*/ 91 h 102"/>
                    <a:gd name="T16" fmla="*/ 615 w 617"/>
                    <a:gd name="T17" fmla="*/ 100 h 102"/>
                    <a:gd name="T18" fmla="*/ 610 w 617"/>
                    <a:gd name="T19" fmla="*/ 100 h 102"/>
                    <a:gd name="T20" fmla="*/ 544 w 617"/>
                    <a:gd name="T21" fmla="*/ 91 h 102"/>
                    <a:gd name="T22" fmla="*/ 414 w 617"/>
                    <a:gd name="T23" fmla="*/ 72 h 102"/>
                    <a:gd name="T24" fmla="*/ 286 w 617"/>
                    <a:gd name="T25" fmla="*/ 53 h 102"/>
                    <a:gd name="T26" fmla="*/ 156 w 617"/>
                    <a:gd name="T27" fmla="*/ 34 h 102"/>
                    <a:gd name="T28" fmla="*/ 29 w 617"/>
                    <a:gd name="T29" fmla="*/ 15 h 102"/>
                    <a:gd name="T30" fmla="*/ 9 w 617"/>
                    <a:gd name="T31" fmla="*/ 12 h 102"/>
                    <a:gd name="T32" fmla="*/ 2 w 617"/>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7" h="102">
                      <a:moveTo>
                        <a:pt x="2" y="0"/>
                      </a:moveTo>
                      <a:cubicBezTo>
                        <a:pt x="16" y="2"/>
                        <a:pt x="31" y="4"/>
                        <a:pt x="45" y="6"/>
                      </a:cubicBezTo>
                      <a:cubicBezTo>
                        <a:pt x="89" y="13"/>
                        <a:pt x="134" y="19"/>
                        <a:pt x="178" y="26"/>
                      </a:cubicBezTo>
                      <a:cubicBezTo>
                        <a:pt x="223" y="32"/>
                        <a:pt x="268" y="38"/>
                        <a:pt x="313" y="45"/>
                      </a:cubicBezTo>
                      <a:cubicBezTo>
                        <a:pt x="357" y="51"/>
                        <a:pt x="401" y="57"/>
                        <a:pt x="445" y="64"/>
                      </a:cubicBezTo>
                      <a:cubicBezTo>
                        <a:pt x="489" y="70"/>
                        <a:pt x="533" y="76"/>
                        <a:pt x="578" y="83"/>
                      </a:cubicBezTo>
                      <a:cubicBezTo>
                        <a:pt x="589" y="84"/>
                        <a:pt x="600" y="86"/>
                        <a:pt x="611" y="88"/>
                      </a:cubicBezTo>
                      <a:cubicBezTo>
                        <a:pt x="613" y="88"/>
                        <a:pt x="615" y="88"/>
                        <a:pt x="616" y="91"/>
                      </a:cubicBezTo>
                      <a:cubicBezTo>
                        <a:pt x="616" y="94"/>
                        <a:pt x="617" y="97"/>
                        <a:pt x="615" y="100"/>
                      </a:cubicBezTo>
                      <a:cubicBezTo>
                        <a:pt x="614" y="102"/>
                        <a:pt x="612" y="101"/>
                        <a:pt x="610" y="100"/>
                      </a:cubicBezTo>
                      <a:cubicBezTo>
                        <a:pt x="588" y="97"/>
                        <a:pt x="566" y="94"/>
                        <a:pt x="544" y="91"/>
                      </a:cubicBezTo>
                      <a:cubicBezTo>
                        <a:pt x="501" y="84"/>
                        <a:pt x="457" y="78"/>
                        <a:pt x="414" y="72"/>
                      </a:cubicBezTo>
                      <a:cubicBezTo>
                        <a:pt x="371" y="65"/>
                        <a:pt x="329" y="59"/>
                        <a:pt x="286" y="53"/>
                      </a:cubicBezTo>
                      <a:cubicBezTo>
                        <a:pt x="243" y="46"/>
                        <a:pt x="199" y="40"/>
                        <a:pt x="156" y="34"/>
                      </a:cubicBezTo>
                      <a:cubicBezTo>
                        <a:pt x="113" y="27"/>
                        <a:pt x="71" y="21"/>
                        <a:pt x="29" y="15"/>
                      </a:cubicBezTo>
                      <a:cubicBezTo>
                        <a:pt x="22" y="14"/>
                        <a:pt x="15" y="13"/>
                        <a:pt x="9" y="12"/>
                      </a:cubicBezTo>
                      <a:cubicBezTo>
                        <a:pt x="0" y="10"/>
                        <a:pt x="0"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3" name="Freeform 79">
                  <a:extLst>
                    <a:ext uri="{FF2B5EF4-FFF2-40B4-BE49-F238E27FC236}">
                      <a16:creationId xmlns:a16="http://schemas.microsoft.com/office/drawing/2014/main" id="{1EB92F43-A270-4BD6-8605-3893DA88D141}"/>
                    </a:ext>
                  </a:extLst>
                </p:cNvPr>
                <p:cNvSpPr>
                  <a:spLocks/>
                </p:cNvSpPr>
                <p:nvPr/>
              </p:nvSpPr>
              <p:spPr bwMode="auto">
                <a:xfrm>
                  <a:off x="7700963" y="3087688"/>
                  <a:ext cx="225425" cy="127000"/>
                </a:xfrm>
                <a:custGeom>
                  <a:avLst/>
                  <a:gdLst>
                    <a:gd name="T0" fmla="*/ 0 w 470"/>
                    <a:gd name="T1" fmla="*/ 257 h 261"/>
                    <a:gd name="T2" fmla="*/ 75 w 470"/>
                    <a:gd name="T3" fmla="*/ 216 h 261"/>
                    <a:gd name="T4" fmla="*/ 460 w 470"/>
                    <a:gd name="T5" fmla="*/ 5 h 261"/>
                    <a:gd name="T6" fmla="*/ 470 w 470"/>
                    <a:gd name="T7" fmla="*/ 0 h 261"/>
                    <a:gd name="T8" fmla="*/ 470 w 470"/>
                    <a:gd name="T9" fmla="*/ 20 h 261"/>
                    <a:gd name="T10" fmla="*/ 465 w 470"/>
                    <a:gd name="T11" fmla="*/ 25 h 261"/>
                    <a:gd name="T12" fmla="*/ 397 w 470"/>
                    <a:gd name="T13" fmla="*/ 60 h 261"/>
                    <a:gd name="T14" fmla="*/ 12 w 470"/>
                    <a:gd name="T15" fmla="*/ 257 h 261"/>
                    <a:gd name="T16" fmla="*/ 5 w 470"/>
                    <a:gd name="T17" fmla="*/ 260 h 261"/>
                    <a:gd name="T18" fmla="*/ 0 w 470"/>
                    <a:gd name="T19" fmla="*/ 25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261">
                      <a:moveTo>
                        <a:pt x="0" y="257"/>
                      </a:moveTo>
                      <a:cubicBezTo>
                        <a:pt x="25" y="244"/>
                        <a:pt x="50" y="230"/>
                        <a:pt x="75" y="216"/>
                      </a:cubicBezTo>
                      <a:cubicBezTo>
                        <a:pt x="203" y="146"/>
                        <a:pt x="332" y="76"/>
                        <a:pt x="460" y="5"/>
                      </a:cubicBezTo>
                      <a:cubicBezTo>
                        <a:pt x="463" y="4"/>
                        <a:pt x="466" y="2"/>
                        <a:pt x="470" y="0"/>
                      </a:cubicBezTo>
                      <a:cubicBezTo>
                        <a:pt x="470" y="7"/>
                        <a:pt x="470" y="13"/>
                        <a:pt x="470" y="20"/>
                      </a:cubicBezTo>
                      <a:cubicBezTo>
                        <a:pt x="470" y="24"/>
                        <a:pt x="467" y="24"/>
                        <a:pt x="465" y="25"/>
                      </a:cubicBezTo>
                      <a:cubicBezTo>
                        <a:pt x="442" y="37"/>
                        <a:pt x="420" y="48"/>
                        <a:pt x="397" y="60"/>
                      </a:cubicBezTo>
                      <a:cubicBezTo>
                        <a:pt x="269" y="125"/>
                        <a:pt x="140" y="191"/>
                        <a:pt x="12" y="257"/>
                      </a:cubicBezTo>
                      <a:cubicBezTo>
                        <a:pt x="10" y="258"/>
                        <a:pt x="7" y="259"/>
                        <a:pt x="5" y="260"/>
                      </a:cubicBezTo>
                      <a:cubicBezTo>
                        <a:pt x="2" y="261"/>
                        <a:pt x="0" y="261"/>
                        <a:pt x="0"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4" name="Freeform 80">
                  <a:extLst>
                    <a:ext uri="{FF2B5EF4-FFF2-40B4-BE49-F238E27FC236}">
                      <a16:creationId xmlns:a16="http://schemas.microsoft.com/office/drawing/2014/main" id="{05ECB6F6-E008-4D64-8DBF-BA5232D67FED}"/>
                    </a:ext>
                  </a:extLst>
                </p:cNvPr>
                <p:cNvSpPr>
                  <a:spLocks/>
                </p:cNvSpPr>
                <p:nvPr/>
              </p:nvSpPr>
              <p:spPr bwMode="auto">
                <a:xfrm>
                  <a:off x="7631113" y="3117850"/>
                  <a:ext cx="296863" cy="153988"/>
                </a:xfrm>
                <a:custGeom>
                  <a:avLst/>
                  <a:gdLst>
                    <a:gd name="T0" fmla="*/ 614 w 617"/>
                    <a:gd name="T1" fmla="*/ 0 h 321"/>
                    <a:gd name="T2" fmla="*/ 609 w 617"/>
                    <a:gd name="T3" fmla="*/ 11 h 321"/>
                    <a:gd name="T4" fmla="*/ 465 w 617"/>
                    <a:gd name="T5" fmla="*/ 85 h 321"/>
                    <a:gd name="T6" fmla="*/ 10 w 617"/>
                    <a:gd name="T7" fmla="*/ 317 h 321"/>
                    <a:gd name="T8" fmla="*/ 1 w 617"/>
                    <a:gd name="T9" fmla="*/ 321 h 321"/>
                    <a:gd name="T10" fmla="*/ 7 w 617"/>
                    <a:gd name="T11" fmla="*/ 309 h 321"/>
                    <a:gd name="T12" fmla="*/ 133 w 617"/>
                    <a:gd name="T13" fmla="*/ 245 h 321"/>
                    <a:gd name="T14" fmla="*/ 598 w 617"/>
                    <a:gd name="T15" fmla="*/ 8 h 321"/>
                    <a:gd name="T16" fmla="*/ 614 w 617"/>
                    <a:gd name="T17"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321">
                      <a:moveTo>
                        <a:pt x="614" y="0"/>
                      </a:moveTo>
                      <a:cubicBezTo>
                        <a:pt x="617" y="7"/>
                        <a:pt x="613" y="9"/>
                        <a:pt x="609" y="11"/>
                      </a:cubicBezTo>
                      <a:cubicBezTo>
                        <a:pt x="561" y="36"/>
                        <a:pt x="513" y="60"/>
                        <a:pt x="465" y="85"/>
                      </a:cubicBezTo>
                      <a:cubicBezTo>
                        <a:pt x="314" y="162"/>
                        <a:pt x="162" y="240"/>
                        <a:pt x="10" y="317"/>
                      </a:cubicBezTo>
                      <a:cubicBezTo>
                        <a:pt x="7" y="319"/>
                        <a:pt x="5" y="321"/>
                        <a:pt x="1" y="321"/>
                      </a:cubicBezTo>
                      <a:cubicBezTo>
                        <a:pt x="0" y="313"/>
                        <a:pt x="0" y="313"/>
                        <a:pt x="7" y="309"/>
                      </a:cubicBezTo>
                      <a:cubicBezTo>
                        <a:pt x="49" y="288"/>
                        <a:pt x="91" y="266"/>
                        <a:pt x="133" y="245"/>
                      </a:cubicBezTo>
                      <a:cubicBezTo>
                        <a:pt x="288" y="166"/>
                        <a:pt x="443" y="87"/>
                        <a:pt x="598" y="8"/>
                      </a:cubicBezTo>
                      <a:cubicBezTo>
                        <a:pt x="603" y="5"/>
                        <a:pt x="609" y="2"/>
                        <a:pt x="614"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5" name="Freeform 81">
                  <a:extLst>
                    <a:ext uri="{FF2B5EF4-FFF2-40B4-BE49-F238E27FC236}">
                      <a16:creationId xmlns:a16="http://schemas.microsoft.com/office/drawing/2014/main" id="{07EF37D0-9924-4B3E-BA3B-F66A913163D2}"/>
                    </a:ext>
                  </a:extLst>
                </p:cNvPr>
                <p:cNvSpPr>
                  <a:spLocks/>
                </p:cNvSpPr>
                <p:nvPr/>
              </p:nvSpPr>
              <p:spPr bwMode="auto">
                <a:xfrm>
                  <a:off x="7319963" y="3182938"/>
                  <a:ext cx="295275" cy="50800"/>
                </a:xfrm>
                <a:custGeom>
                  <a:avLst/>
                  <a:gdLst>
                    <a:gd name="T0" fmla="*/ 0 w 612"/>
                    <a:gd name="T1" fmla="*/ 7 h 107"/>
                    <a:gd name="T2" fmla="*/ 14 w 612"/>
                    <a:gd name="T3" fmla="*/ 1 h 107"/>
                    <a:gd name="T4" fmla="*/ 21 w 612"/>
                    <a:gd name="T5" fmla="*/ 0 h 107"/>
                    <a:gd name="T6" fmla="*/ 168 w 612"/>
                    <a:gd name="T7" fmla="*/ 26 h 107"/>
                    <a:gd name="T8" fmla="*/ 317 w 612"/>
                    <a:gd name="T9" fmla="*/ 51 h 107"/>
                    <a:gd name="T10" fmla="*/ 479 w 612"/>
                    <a:gd name="T11" fmla="*/ 78 h 107"/>
                    <a:gd name="T12" fmla="*/ 603 w 612"/>
                    <a:gd name="T13" fmla="*/ 99 h 107"/>
                    <a:gd name="T14" fmla="*/ 609 w 612"/>
                    <a:gd name="T15" fmla="*/ 100 h 107"/>
                    <a:gd name="T16" fmla="*/ 612 w 612"/>
                    <a:gd name="T17" fmla="*/ 105 h 107"/>
                    <a:gd name="T18" fmla="*/ 608 w 612"/>
                    <a:gd name="T19" fmla="*/ 106 h 107"/>
                    <a:gd name="T20" fmla="*/ 560 w 612"/>
                    <a:gd name="T21" fmla="*/ 99 h 107"/>
                    <a:gd name="T22" fmla="*/ 417 w 612"/>
                    <a:gd name="T23" fmla="*/ 76 h 107"/>
                    <a:gd name="T24" fmla="*/ 263 w 612"/>
                    <a:gd name="T25" fmla="*/ 51 h 107"/>
                    <a:gd name="T26" fmla="*/ 109 w 612"/>
                    <a:gd name="T27" fmla="*/ 26 h 107"/>
                    <a:gd name="T28" fmla="*/ 6 w 612"/>
                    <a:gd name="T29" fmla="*/ 9 h 107"/>
                    <a:gd name="T30" fmla="*/ 0 w 612"/>
                    <a:gd name="T3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107">
                      <a:moveTo>
                        <a:pt x="0" y="7"/>
                      </a:moveTo>
                      <a:cubicBezTo>
                        <a:pt x="6" y="5"/>
                        <a:pt x="10" y="3"/>
                        <a:pt x="14" y="1"/>
                      </a:cubicBezTo>
                      <a:cubicBezTo>
                        <a:pt x="16" y="0"/>
                        <a:pt x="18" y="0"/>
                        <a:pt x="21" y="0"/>
                      </a:cubicBezTo>
                      <a:cubicBezTo>
                        <a:pt x="70" y="9"/>
                        <a:pt x="119" y="17"/>
                        <a:pt x="168" y="26"/>
                      </a:cubicBezTo>
                      <a:cubicBezTo>
                        <a:pt x="218" y="34"/>
                        <a:pt x="268" y="42"/>
                        <a:pt x="317" y="51"/>
                      </a:cubicBezTo>
                      <a:cubicBezTo>
                        <a:pt x="371" y="60"/>
                        <a:pt x="425" y="69"/>
                        <a:pt x="479" y="78"/>
                      </a:cubicBezTo>
                      <a:cubicBezTo>
                        <a:pt x="520" y="85"/>
                        <a:pt x="561" y="92"/>
                        <a:pt x="603" y="99"/>
                      </a:cubicBezTo>
                      <a:cubicBezTo>
                        <a:pt x="605" y="99"/>
                        <a:pt x="607" y="99"/>
                        <a:pt x="609" y="100"/>
                      </a:cubicBezTo>
                      <a:cubicBezTo>
                        <a:pt x="612" y="100"/>
                        <a:pt x="612" y="103"/>
                        <a:pt x="612" y="105"/>
                      </a:cubicBezTo>
                      <a:cubicBezTo>
                        <a:pt x="611" y="107"/>
                        <a:pt x="609" y="107"/>
                        <a:pt x="608" y="106"/>
                      </a:cubicBezTo>
                      <a:cubicBezTo>
                        <a:pt x="592" y="104"/>
                        <a:pt x="576" y="101"/>
                        <a:pt x="560" y="99"/>
                      </a:cubicBezTo>
                      <a:cubicBezTo>
                        <a:pt x="512" y="91"/>
                        <a:pt x="464" y="83"/>
                        <a:pt x="417" y="76"/>
                      </a:cubicBezTo>
                      <a:cubicBezTo>
                        <a:pt x="365" y="67"/>
                        <a:pt x="314" y="59"/>
                        <a:pt x="263" y="51"/>
                      </a:cubicBezTo>
                      <a:cubicBezTo>
                        <a:pt x="212" y="42"/>
                        <a:pt x="160" y="34"/>
                        <a:pt x="109" y="26"/>
                      </a:cubicBezTo>
                      <a:cubicBezTo>
                        <a:pt x="75" y="20"/>
                        <a:pt x="40" y="15"/>
                        <a:pt x="6" y="9"/>
                      </a:cubicBezTo>
                      <a:cubicBezTo>
                        <a:pt x="4" y="9"/>
                        <a:pt x="3" y="8"/>
                        <a:pt x="0" y="7"/>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6" name="Freeform 82">
                  <a:extLst>
                    <a:ext uri="{FF2B5EF4-FFF2-40B4-BE49-F238E27FC236}">
                      <a16:creationId xmlns:a16="http://schemas.microsoft.com/office/drawing/2014/main" id="{86328529-C2E9-4428-8CC4-E01DF54DF50E}"/>
                    </a:ext>
                  </a:extLst>
                </p:cNvPr>
                <p:cNvSpPr>
                  <a:spLocks/>
                </p:cNvSpPr>
                <p:nvPr/>
              </p:nvSpPr>
              <p:spPr bwMode="auto">
                <a:xfrm>
                  <a:off x="7753350" y="2968625"/>
                  <a:ext cx="73025" cy="38100"/>
                </a:xfrm>
                <a:custGeom>
                  <a:avLst/>
                  <a:gdLst>
                    <a:gd name="T0" fmla="*/ 145 w 151"/>
                    <a:gd name="T1" fmla="*/ 74 h 77"/>
                    <a:gd name="T2" fmla="*/ 62 w 151"/>
                    <a:gd name="T3" fmla="*/ 65 h 77"/>
                    <a:gd name="T4" fmla="*/ 0 w 151"/>
                    <a:gd name="T5" fmla="*/ 58 h 77"/>
                    <a:gd name="T6" fmla="*/ 28 w 151"/>
                    <a:gd name="T7" fmla="*/ 0 h 77"/>
                    <a:gd name="T8" fmla="*/ 151 w 151"/>
                    <a:gd name="T9" fmla="*/ 72 h 77"/>
                    <a:gd name="T10" fmla="*/ 145 w 151"/>
                    <a:gd name="T11" fmla="*/ 74 h 77"/>
                  </a:gdLst>
                  <a:ahLst/>
                  <a:cxnLst>
                    <a:cxn ang="0">
                      <a:pos x="T0" y="T1"/>
                    </a:cxn>
                    <a:cxn ang="0">
                      <a:pos x="T2" y="T3"/>
                    </a:cxn>
                    <a:cxn ang="0">
                      <a:pos x="T4" y="T5"/>
                    </a:cxn>
                    <a:cxn ang="0">
                      <a:pos x="T6" y="T7"/>
                    </a:cxn>
                    <a:cxn ang="0">
                      <a:pos x="T8" y="T9"/>
                    </a:cxn>
                    <a:cxn ang="0">
                      <a:pos x="T10" y="T11"/>
                    </a:cxn>
                  </a:cxnLst>
                  <a:rect l="0" t="0" r="r" b="b"/>
                  <a:pathLst>
                    <a:path w="151" h="77">
                      <a:moveTo>
                        <a:pt x="145" y="74"/>
                      </a:moveTo>
                      <a:cubicBezTo>
                        <a:pt x="118" y="71"/>
                        <a:pt x="90" y="68"/>
                        <a:pt x="62" y="65"/>
                      </a:cubicBezTo>
                      <a:cubicBezTo>
                        <a:pt x="41" y="62"/>
                        <a:pt x="20" y="60"/>
                        <a:pt x="0" y="58"/>
                      </a:cubicBezTo>
                      <a:cubicBezTo>
                        <a:pt x="0" y="54"/>
                        <a:pt x="23" y="8"/>
                        <a:pt x="28" y="0"/>
                      </a:cubicBezTo>
                      <a:cubicBezTo>
                        <a:pt x="69" y="24"/>
                        <a:pt x="110" y="48"/>
                        <a:pt x="151" y="72"/>
                      </a:cubicBezTo>
                      <a:cubicBezTo>
                        <a:pt x="151" y="77"/>
                        <a:pt x="147" y="74"/>
                        <a:pt x="145" y="74"/>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7" name="Freeform 83">
                  <a:extLst>
                    <a:ext uri="{FF2B5EF4-FFF2-40B4-BE49-F238E27FC236}">
                      <a16:creationId xmlns:a16="http://schemas.microsoft.com/office/drawing/2014/main" id="{19181950-AFC4-4827-8905-A98794849B21}"/>
                    </a:ext>
                  </a:extLst>
                </p:cNvPr>
                <p:cNvSpPr>
                  <a:spLocks/>
                </p:cNvSpPr>
                <p:nvPr/>
              </p:nvSpPr>
              <p:spPr bwMode="auto">
                <a:xfrm>
                  <a:off x="7629525" y="3067050"/>
                  <a:ext cx="298450" cy="165100"/>
                </a:xfrm>
                <a:custGeom>
                  <a:avLst/>
                  <a:gdLst>
                    <a:gd name="T0" fmla="*/ 615 w 617"/>
                    <a:gd name="T1" fmla="*/ 0 h 342"/>
                    <a:gd name="T2" fmla="*/ 614 w 617"/>
                    <a:gd name="T3" fmla="*/ 7 h 342"/>
                    <a:gd name="T4" fmla="*/ 608 w 617"/>
                    <a:gd name="T5" fmla="*/ 10 h 342"/>
                    <a:gd name="T6" fmla="*/ 11 w 617"/>
                    <a:gd name="T7" fmla="*/ 337 h 342"/>
                    <a:gd name="T8" fmla="*/ 5 w 617"/>
                    <a:gd name="T9" fmla="*/ 340 h 342"/>
                    <a:gd name="T10" fmla="*/ 1 w 617"/>
                    <a:gd name="T11" fmla="*/ 340 h 342"/>
                    <a:gd name="T12" fmla="*/ 2 w 617"/>
                    <a:gd name="T13" fmla="*/ 336 h 342"/>
                    <a:gd name="T14" fmla="*/ 8 w 617"/>
                    <a:gd name="T15" fmla="*/ 332 h 342"/>
                    <a:gd name="T16" fmla="*/ 608 w 617"/>
                    <a:gd name="T17" fmla="*/ 3 h 342"/>
                    <a:gd name="T18" fmla="*/ 615 w 617"/>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342">
                      <a:moveTo>
                        <a:pt x="615" y="0"/>
                      </a:moveTo>
                      <a:cubicBezTo>
                        <a:pt x="617" y="3"/>
                        <a:pt x="617" y="5"/>
                        <a:pt x="614" y="7"/>
                      </a:cubicBezTo>
                      <a:cubicBezTo>
                        <a:pt x="612" y="8"/>
                        <a:pt x="610" y="9"/>
                        <a:pt x="608" y="10"/>
                      </a:cubicBezTo>
                      <a:cubicBezTo>
                        <a:pt x="409" y="119"/>
                        <a:pt x="210" y="228"/>
                        <a:pt x="11" y="337"/>
                      </a:cubicBezTo>
                      <a:cubicBezTo>
                        <a:pt x="9" y="338"/>
                        <a:pt x="7" y="339"/>
                        <a:pt x="5" y="340"/>
                      </a:cubicBezTo>
                      <a:cubicBezTo>
                        <a:pt x="4" y="341"/>
                        <a:pt x="2" y="342"/>
                        <a:pt x="1" y="340"/>
                      </a:cubicBezTo>
                      <a:cubicBezTo>
                        <a:pt x="0" y="338"/>
                        <a:pt x="1" y="337"/>
                        <a:pt x="2" y="336"/>
                      </a:cubicBezTo>
                      <a:cubicBezTo>
                        <a:pt x="4" y="334"/>
                        <a:pt x="6" y="333"/>
                        <a:pt x="8" y="332"/>
                      </a:cubicBezTo>
                      <a:cubicBezTo>
                        <a:pt x="208" y="222"/>
                        <a:pt x="408" y="113"/>
                        <a:pt x="608" y="3"/>
                      </a:cubicBezTo>
                      <a:cubicBezTo>
                        <a:pt x="611" y="2"/>
                        <a:pt x="613" y="1"/>
                        <a:pt x="615" y="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8" name="Freeform 84">
                  <a:extLst>
                    <a:ext uri="{FF2B5EF4-FFF2-40B4-BE49-F238E27FC236}">
                      <a16:creationId xmlns:a16="http://schemas.microsoft.com/office/drawing/2014/main" id="{4DB2A003-C7A4-4E6C-A982-D35371201E7F}"/>
                    </a:ext>
                  </a:extLst>
                </p:cNvPr>
                <p:cNvSpPr>
                  <a:spLocks/>
                </p:cNvSpPr>
                <p:nvPr/>
              </p:nvSpPr>
              <p:spPr bwMode="auto">
                <a:xfrm>
                  <a:off x="7631113" y="3194050"/>
                  <a:ext cx="190500" cy="101600"/>
                </a:xfrm>
                <a:custGeom>
                  <a:avLst/>
                  <a:gdLst>
                    <a:gd name="T0" fmla="*/ 396 w 396"/>
                    <a:gd name="T1" fmla="*/ 4 h 211"/>
                    <a:gd name="T2" fmla="*/ 344 w 396"/>
                    <a:gd name="T3" fmla="*/ 32 h 211"/>
                    <a:gd name="T4" fmla="*/ 10 w 396"/>
                    <a:gd name="T5" fmla="*/ 206 h 211"/>
                    <a:gd name="T6" fmla="*/ 0 w 396"/>
                    <a:gd name="T7" fmla="*/ 211 h 211"/>
                    <a:gd name="T8" fmla="*/ 7 w 396"/>
                    <a:gd name="T9" fmla="*/ 197 h 211"/>
                    <a:gd name="T10" fmla="*/ 386 w 396"/>
                    <a:gd name="T11" fmla="*/ 4 h 211"/>
                    <a:gd name="T12" fmla="*/ 391 w 396"/>
                    <a:gd name="T13" fmla="*/ 1 h 211"/>
                    <a:gd name="T14" fmla="*/ 396 w 396"/>
                    <a:gd name="T15" fmla="*/ 4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11">
                      <a:moveTo>
                        <a:pt x="396" y="4"/>
                      </a:moveTo>
                      <a:cubicBezTo>
                        <a:pt x="379" y="14"/>
                        <a:pt x="361" y="23"/>
                        <a:pt x="344" y="32"/>
                      </a:cubicBezTo>
                      <a:cubicBezTo>
                        <a:pt x="233" y="90"/>
                        <a:pt x="122" y="148"/>
                        <a:pt x="10" y="206"/>
                      </a:cubicBezTo>
                      <a:cubicBezTo>
                        <a:pt x="7" y="208"/>
                        <a:pt x="4" y="210"/>
                        <a:pt x="0" y="211"/>
                      </a:cubicBezTo>
                      <a:cubicBezTo>
                        <a:pt x="0" y="201"/>
                        <a:pt x="0" y="201"/>
                        <a:pt x="7" y="197"/>
                      </a:cubicBezTo>
                      <a:cubicBezTo>
                        <a:pt x="133" y="133"/>
                        <a:pt x="259" y="68"/>
                        <a:pt x="386" y="4"/>
                      </a:cubicBezTo>
                      <a:cubicBezTo>
                        <a:pt x="387" y="3"/>
                        <a:pt x="389" y="2"/>
                        <a:pt x="391" y="1"/>
                      </a:cubicBezTo>
                      <a:cubicBezTo>
                        <a:pt x="394" y="0"/>
                        <a:pt x="396" y="0"/>
                        <a:pt x="396" y="4"/>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9" name="Freeform 85">
                  <a:extLst>
                    <a:ext uri="{FF2B5EF4-FFF2-40B4-BE49-F238E27FC236}">
                      <a16:creationId xmlns:a16="http://schemas.microsoft.com/office/drawing/2014/main" id="{FFB50B27-6F9D-4DA0-909E-318A141DA136}"/>
                    </a:ext>
                  </a:extLst>
                </p:cNvPr>
                <p:cNvSpPr>
                  <a:spLocks/>
                </p:cNvSpPr>
                <p:nvPr/>
              </p:nvSpPr>
              <p:spPr bwMode="auto">
                <a:xfrm>
                  <a:off x="7077075" y="3162300"/>
                  <a:ext cx="49213" cy="36513"/>
                </a:xfrm>
                <a:custGeom>
                  <a:avLst/>
                  <a:gdLst>
                    <a:gd name="T0" fmla="*/ 79 w 102"/>
                    <a:gd name="T1" fmla="*/ 76 h 76"/>
                    <a:gd name="T2" fmla="*/ 0 w 102"/>
                    <a:gd name="T3" fmla="*/ 2 h 76"/>
                    <a:gd name="T4" fmla="*/ 5 w 102"/>
                    <a:gd name="T5" fmla="*/ 1 h 76"/>
                    <a:gd name="T6" fmla="*/ 92 w 102"/>
                    <a:gd name="T7" fmla="*/ 20 h 76"/>
                    <a:gd name="T8" fmla="*/ 101 w 102"/>
                    <a:gd name="T9" fmla="*/ 32 h 76"/>
                    <a:gd name="T10" fmla="*/ 99 w 102"/>
                    <a:gd name="T11" fmla="*/ 37 h 76"/>
                    <a:gd name="T12" fmla="*/ 79 w 10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02" h="76">
                      <a:moveTo>
                        <a:pt x="79" y="76"/>
                      </a:moveTo>
                      <a:cubicBezTo>
                        <a:pt x="51" y="53"/>
                        <a:pt x="25" y="28"/>
                        <a:pt x="0" y="2"/>
                      </a:cubicBezTo>
                      <a:cubicBezTo>
                        <a:pt x="2" y="0"/>
                        <a:pt x="4" y="1"/>
                        <a:pt x="5" y="1"/>
                      </a:cubicBezTo>
                      <a:cubicBezTo>
                        <a:pt x="34" y="7"/>
                        <a:pt x="63" y="13"/>
                        <a:pt x="92" y="20"/>
                      </a:cubicBezTo>
                      <a:cubicBezTo>
                        <a:pt x="101" y="21"/>
                        <a:pt x="102" y="23"/>
                        <a:pt x="101" y="32"/>
                      </a:cubicBezTo>
                      <a:cubicBezTo>
                        <a:pt x="100" y="33"/>
                        <a:pt x="100" y="35"/>
                        <a:pt x="99" y="37"/>
                      </a:cubicBezTo>
                      <a:cubicBezTo>
                        <a:pt x="93" y="50"/>
                        <a:pt x="86" y="62"/>
                        <a:pt x="79" y="76"/>
                      </a:cubicBezTo>
                      <a:close/>
                    </a:path>
                  </a:pathLst>
                </a:custGeom>
                <a:solidFill>
                  <a:srgbClr val="FDD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0" name="Freeform 86">
                  <a:extLst>
                    <a:ext uri="{FF2B5EF4-FFF2-40B4-BE49-F238E27FC236}">
                      <a16:creationId xmlns:a16="http://schemas.microsoft.com/office/drawing/2014/main" id="{71CF0B17-5C3E-447C-87CF-E59848297E85}"/>
                    </a:ext>
                  </a:extLst>
                </p:cNvPr>
                <p:cNvSpPr>
                  <a:spLocks/>
                </p:cNvSpPr>
                <p:nvPr/>
              </p:nvSpPr>
              <p:spPr bwMode="auto">
                <a:xfrm>
                  <a:off x="7439025" y="3267075"/>
                  <a:ext cx="176213" cy="30163"/>
                </a:xfrm>
                <a:custGeom>
                  <a:avLst/>
                  <a:gdLst>
                    <a:gd name="T0" fmla="*/ 10 w 363"/>
                    <a:gd name="T1" fmla="*/ 3 h 63"/>
                    <a:gd name="T2" fmla="*/ 75 w 363"/>
                    <a:gd name="T3" fmla="*/ 12 h 63"/>
                    <a:gd name="T4" fmla="*/ 205 w 363"/>
                    <a:gd name="T5" fmla="*/ 32 h 63"/>
                    <a:gd name="T6" fmla="*/ 333 w 363"/>
                    <a:gd name="T7" fmla="*/ 50 h 63"/>
                    <a:gd name="T8" fmla="*/ 355 w 363"/>
                    <a:gd name="T9" fmla="*/ 54 h 63"/>
                    <a:gd name="T10" fmla="*/ 361 w 363"/>
                    <a:gd name="T11" fmla="*/ 55 h 63"/>
                    <a:gd name="T12" fmla="*/ 363 w 363"/>
                    <a:gd name="T13" fmla="*/ 60 h 63"/>
                    <a:gd name="T14" fmla="*/ 359 w 363"/>
                    <a:gd name="T15" fmla="*/ 62 h 63"/>
                    <a:gd name="T16" fmla="*/ 337 w 363"/>
                    <a:gd name="T17" fmla="*/ 59 h 63"/>
                    <a:gd name="T18" fmla="*/ 162 w 363"/>
                    <a:gd name="T19" fmla="*/ 31 h 63"/>
                    <a:gd name="T20" fmla="*/ 0 w 363"/>
                    <a:gd name="T21" fmla="*/ 5 h 63"/>
                    <a:gd name="T22" fmla="*/ 10 w 363"/>
                    <a:gd name="T23"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63">
                      <a:moveTo>
                        <a:pt x="10" y="3"/>
                      </a:moveTo>
                      <a:cubicBezTo>
                        <a:pt x="32" y="6"/>
                        <a:pt x="53" y="9"/>
                        <a:pt x="75" y="12"/>
                      </a:cubicBezTo>
                      <a:cubicBezTo>
                        <a:pt x="118" y="19"/>
                        <a:pt x="161" y="25"/>
                        <a:pt x="205" y="32"/>
                      </a:cubicBezTo>
                      <a:cubicBezTo>
                        <a:pt x="247" y="38"/>
                        <a:pt x="290" y="44"/>
                        <a:pt x="333" y="50"/>
                      </a:cubicBezTo>
                      <a:cubicBezTo>
                        <a:pt x="340" y="52"/>
                        <a:pt x="347" y="53"/>
                        <a:pt x="355" y="54"/>
                      </a:cubicBezTo>
                      <a:cubicBezTo>
                        <a:pt x="357" y="54"/>
                        <a:pt x="359" y="54"/>
                        <a:pt x="361" y="55"/>
                      </a:cubicBezTo>
                      <a:cubicBezTo>
                        <a:pt x="363" y="55"/>
                        <a:pt x="363" y="58"/>
                        <a:pt x="363" y="60"/>
                      </a:cubicBezTo>
                      <a:cubicBezTo>
                        <a:pt x="363" y="62"/>
                        <a:pt x="361" y="63"/>
                        <a:pt x="359" y="62"/>
                      </a:cubicBezTo>
                      <a:cubicBezTo>
                        <a:pt x="351" y="61"/>
                        <a:pt x="344" y="60"/>
                        <a:pt x="337" y="59"/>
                      </a:cubicBezTo>
                      <a:cubicBezTo>
                        <a:pt x="279" y="50"/>
                        <a:pt x="220" y="41"/>
                        <a:pt x="162" y="31"/>
                      </a:cubicBezTo>
                      <a:cubicBezTo>
                        <a:pt x="108" y="23"/>
                        <a:pt x="54" y="14"/>
                        <a:pt x="0" y="5"/>
                      </a:cubicBezTo>
                      <a:cubicBezTo>
                        <a:pt x="2" y="0"/>
                        <a:pt x="6" y="3"/>
                        <a:pt x="10" y="3"/>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1" name="Freeform 87">
                  <a:extLst>
                    <a:ext uri="{FF2B5EF4-FFF2-40B4-BE49-F238E27FC236}">
                      <a16:creationId xmlns:a16="http://schemas.microsoft.com/office/drawing/2014/main" id="{48EF79E4-818E-4107-8976-B441531FE470}"/>
                    </a:ext>
                  </a:extLst>
                </p:cNvPr>
                <p:cNvSpPr>
                  <a:spLocks/>
                </p:cNvSpPr>
                <p:nvPr/>
              </p:nvSpPr>
              <p:spPr bwMode="auto">
                <a:xfrm>
                  <a:off x="7818438" y="3167063"/>
                  <a:ext cx="57150" cy="28575"/>
                </a:xfrm>
                <a:custGeom>
                  <a:avLst/>
                  <a:gdLst>
                    <a:gd name="T0" fmla="*/ 5 w 117"/>
                    <a:gd name="T1" fmla="*/ 62 h 62"/>
                    <a:gd name="T2" fmla="*/ 0 w 117"/>
                    <a:gd name="T3" fmla="*/ 59 h 62"/>
                    <a:gd name="T4" fmla="*/ 49 w 117"/>
                    <a:gd name="T5" fmla="*/ 34 h 62"/>
                    <a:gd name="T6" fmla="*/ 114 w 117"/>
                    <a:gd name="T7" fmla="*/ 1 h 62"/>
                    <a:gd name="T8" fmla="*/ 116 w 117"/>
                    <a:gd name="T9" fmla="*/ 4 h 62"/>
                    <a:gd name="T10" fmla="*/ 33 w 117"/>
                    <a:gd name="T11" fmla="*/ 48 h 62"/>
                    <a:gd name="T12" fmla="*/ 5 w 11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17" h="62">
                      <a:moveTo>
                        <a:pt x="5" y="62"/>
                      </a:moveTo>
                      <a:cubicBezTo>
                        <a:pt x="4" y="60"/>
                        <a:pt x="2" y="60"/>
                        <a:pt x="0" y="59"/>
                      </a:cubicBezTo>
                      <a:cubicBezTo>
                        <a:pt x="16" y="50"/>
                        <a:pt x="33" y="42"/>
                        <a:pt x="49" y="34"/>
                      </a:cubicBezTo>
                      <a:cubicBezTo>
                        <a:pt x="71" y="23"/>
                        <a:pt x="92" y="11"/>
                        <a:pt x="114" y="1"/>
                      </a:cubicBezTo>
                      <a:cubicBezTo>
                        <a:pt x="116" y="0"/>
                        <a:pt x="117" y="2"/>
                        <a:pt x="116" y="4"/>
                      </a:cubicBezTo>
                      <a:cubicBezTo>
                        <a:pt x="89" y="18"/>
                        <a:pt x="61" y="33"/>
                        <a:pt x="33" y="48"/>
                      </a:cubicBezTo>
                      <a:cubicBezTo>
                        <a:pt x="24" y="53"/>
                        <a:pt x="15" y="58"/>
                        <a:pt x="5" y="62"/>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2" name="Freeform 88">
                  <a:extLst>
                    <a:ext uri="{FF2B5EF4-FFF2-40B4-BE49-F238E27FC236}">
                      <a16:creationId xmlns:a16="http://schemas.microsoft.com/office/drawing/2014/main" id="{2E07C10B-993C-415B-8C49-7FDD759B879E}"/>
                    </a:ext>
                  </a:extLst>
                </p:cNvPr>
                <p:cNvSpPr>
                  <a:spLocks/>
                </p:cNvSpPr>
                <p:nvPr/>
              </p:nvSpPr>
              <p:spPr bwMode="auto">
                <a:xfrm>
                  <a:off x="7377113" y="3257550"/>
                  <a:ext cx="66675" cy="11113"/>
                </a:xfrm>
                <a:custGeom>
                  <a:avLst/>
                  <a:gdLst>
                    <a:gd name="T0" fmla="*/ 140 w 140"/>
                    <a:gd name="T1" fmla="*/ 22 h 24"/>
                    <a:gd name="T2" fmla="*/ 130 w 140"/>
                    <a:gd name="T3" fmla="*/ 24 h 24"/>
                    <a:gd name="T4" fmla="*/ 74 w 140"/>
                    <a:gd name="T5" fmla="*/ 16 h 24"/>
                    <a:gd name="T6" fmla="*/ 0 w 140"/>
                    <a:gd name="T7" fmla="*/ 4 h 24"/>
                    <a:gd name="T8" fmla="*/ 6 w 140"/>
                    <a:gd name="T9" fmla="*/ 2 h 24"/>
                    <a:gd name="T10" fmla="*/ 54 w 140"/>
                    <a:gd name="T11" fmla="*/ 9 h 24"/>
                    <a:gd name="T12" fmla="*/ 134 w 140"/>
                    <a:gd name="T13" fmla="*/ 21 h 24"/>
                    <a:gd name="T14" fmla="*/ 140 w 140"/>
                    <a:gd name="T15" fmla="*/ 2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
                      <a:moveTo>
                        <a:pt x="140" y="22"/>
                      </a:moveTo>
                      <a:cubicBezTo>
                        <a:pt x="137" y="24"/>
                        <a:pt x="133" y="21"/>
                        <a:pt x="130" y="24"/>
                      </a:cubicBezTo>
                      <a:cubicBezTo>
                        <a:pt x="111" y="23"/>
                        <a:pt x="93" y="19"/>
                        <a:pt x="74" y="16"/>
                      </a:cubicBezTo>
                      <a:cubicBezTo>
                        <a:pt x="49" y="13"/>
                        <a:pt x="25" y="8"/>
                        <a:pt x="0" y="4"/>
                      </a:cubicBezTo>
                      <a:cubicBezTo>
                        <a:pt x="1" y="0"/>
                        <a:pt x="4" y="2"/>
                        <a:pt x="6" y="2"/>
                      </a:cubicBezTo>
                      <a:cubicBezTo>
                        <a:pt x="22" y="5"/>
                        <a:pt x="38" y="7"/>
                        <a:pt x="54" y="9"/>
                      </a:cubicBezTo>
                      <a:cubicBezTo>
                        <a:pt x="81" y="13"/>
                        <a:pt x="108" y="17"/>
                        <a:pt x="134" y="21"/>
                      </a:cubicBezTo>
                      <a:cubicBezTo>
                        <a:pt x="136" y="21"/>
                        <a:pt x="138" y="21"/>
                        <a:pt x="140" y="22"/>
                      </a:cubicBezTo>
                      <a:close/>
                    </a:path>
                  </a:pathLst>
                </a:custGeom>
                <a:solidFill>
                  <a:srgbClr val="DB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3" name="Freeform 89">
                  <a:extLst>
                    <a:ext uri="{FF2B5EF4-FFF2-40B4-BE49-F238E27FC236}">
                      <a16:creationId xmlns:a16="http://schemas.microsoft.com/office/drawing/2014/main" id="{5AA9A29F-8CDE-42D9-A2A2-E1440246A69C}"/>
                    </a:ext>
                  </a:extLst>
                </p:cNvPr>
                <p:cNvSpPr>
                  <a:spLocks/>
                </p:cNvSpPr>
                <p:nvPr/>
              </p:nvSpPr>
              <p:spPr bwMode="auto">
                <a:xfrm>
                  <a:off x="7231063" y="3259138"/>
                  <a:ext cx="6350" cy="22225"/>
                </a:xfrm>
                <a:custGeom>
                  <a:avLst/>
                  <a:gdLst>
                    <a:gd name="T0" fmla="*/ 16 w 16"/>
                    <a:gd name="T1" fmla="*/ 48 h 48"/>
                    <a:gd name="T2" fmla="*/ 5 w 16"/>
                    <a:gd name="T3" fmla="*/ 27 h 48"/>
                    <a:gd name="T4" fmla="*/ 16 w 16"/>
                    <a:gd name="T5" fmla="*/ 0 h 48"/>
                    <a:gd name="T6" fmla="*/ 16 w 16"/>
                    <a:gd name="T7" fmla="*/ 48 h 48"/>
                  </a:gdLst>
                  <a:ahLst/>
                  <a:cxnLst>
                    <a:cxn ang="0">
                      <a:pos x="T0" y="T1"/>
                    </a:cxn>
                    <a:cxn ang="0">
                      <a:pos x="T2" y="T3"/>
                    </a:cxn>
                    <a:cxn ang="0">
                      <a:pos x="T4" y="T5"/>
                    </a:cxn>
                    <a:cxn ang="0">
                      <a:pos x="T6" y="T7"/>
                    </a:cxn>
                  </a:cxnLst>
                  <a:rect l="0" t="0" r="r" b="b"/>
                  <a:pathLst>
                    <a:path w="16" h="48">
                      <a:moveTo>
                        <a:pt x="16" y="48"/>
                      </a:moveTo>
                      <a:cubicBezTo>
                        <a:pt x="0" y="42"/>
                        <a:pt x="0" y="42"/>
                        <a:pt x="5" y="27"/>
                      </a:cubicBezTo>
                      <a:cubicBezTo>
                        <a:pt x="9" y="18"/>
                        <a:pt x="11" y="9"/>
                        <a:pt x="16" y="0"/>
                      </a:cubicBezTo>
                      <a:lnTo>
                        <a:pt x="16" y="48"/>
                      </a:lnTo>
                      <a:close/>
                    </a:path>
                  </a:pathLst>
                </a:custGeom>
                <a:solidFill>
                  <a:srgbClr val="EECB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4" name="Freeform 90">
                  <a:extLst>
                    <a:ext uri="{FF2B5EF4-FFF2-40B4-BE49-F238E27FC236}">
                      <a16:creationId xmlns:a16="http://schemas.microsoft.com/office/drawing/2014/main" id="{ADC31890-542B-44C5-BC19-C72D64C2C34F}"/>
                    </a:ext>
                  </a:extLst>
                </p:cNvPr>
                <p:cNvSpPr>
                  <a:spLocks/>
                </p:cNvSpPr>
                <p:nvPr/>
              </p:nvSpPr>
              <p:spPr bwMode="auto">
                <a:xfrm>
                  <a:off x="7874000" y="3152775"/>
                  <a:ext cx="26988" cy="15875"/>
                </a:xfrm>
                <a:custGeom>
                  <a:avLst/>
                  <a:gdLst>
                    <a:gd name="T0" fmla="*/ 2 w 57"/>
                    <a:gd name="T1" fmla="*/ 32 h 32"/>
                    <a:gd name="T2" fmla="*/ 0 w 57"/>
                    <a:gd name="T3" fmla="*/ 29 h 32"/>
                    <a:gd name="T4" fmla="*/ 54 w 57"/>
                    <a:gd name="T5" fmla="*/ 1 h 32"/>
                    <a:gd name="T6" fmla="*/ 56 w 57"/>
                    <a:gd name="T7" fmla="*/ 3 h 32"/>
                    <a:gd name="T8" fmla="*/ 2 w 57"/>
                    <a:gd name="T9" fmla="*/ 32 h 32"/>
                  </a:gdLst>
                  <a:ahLst/>
                  <a:cxnLst>
                    <a:cxn ang="0">
                      <a:pos x="T0" y="T1"/>
                    </a:cxn>
                    <a:cxn ang="0">
                      <a:pos x="T2" y="T3"/>
                    </a:cxn>
                    <a:cxn ang="0">
                      <a:pos x="T4" y="T5"/>
                    </a:cxn>
                    <a:cxn ang="0">
                      <a:pos x="T6" y="T7"/>
                    </a:cxn>
                    <a:cxn ang="0">
                      <a:pos x="T8" y="T9"/>
                    </a:cxn>
                  </a:cxnLst>
                  <a:rect l="0" t="0" r="r" b="b"/>
                  <a:pathLst>
                    <a:path w="57" h="32">
                      <a:moveTo>
                        <a:pt x="2" y="32"/>
                      </a:moveTo>
                      <a:cubicBezTo>
                        <a:pt x="2" y="31"/>
                        <a:pt x="1" y="30"/>
                        <a:pt x="0" y="29"/>
                      </a:cubicBezTo>
                      <a:cubicBezTo>
                        <a:pt x="17" y="19"/>
                        <a:pt x="36" y="10"/>
                        <a:pt x="54" y="1"/>
                      </a:cubicBezTo>
                      <a:cubicBezTo>
                        <a:pt x="56" y="0"/>
                        <a:pt x="57" y="2"/>
                        <a:pt x="56" y="3"/>
                      </a:cubicBezTo>
                      <a:cubicBezTo>
                        <a:pt x="39" y="13"/>
                        <a:pt x="21" y="23"/>
                        <a:pt x="2" y="32"/>
                      </a:cubicBezTo>
                      <a:close/>
                    </a:path>
                  </a:pathLst>
                </a:custGeom>
                <a:solidFill>
                  <a:srgbClr val="DE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5" name="Freeform 91">
                  <a:extLst>
                    <a:ext uri="{FF2B5EF4-FFF2-40B4-BE49-F238E27FC236}">
                      <a16:creationId xmlns:a16="http://schemas.microsoft.com/office/drawing/2014/main" id="{01A6B8DE-87E9-4F14-B622-5D4C4490C7EA}"/>
                    </a:ext>
                  </a:extLst>
                </p:cNvPr>
                <p:cNvSpPr>
                  <a:spLocks/>
                </p:cNvSpPr>
                <p:nvPr/>
              </p:nvSpPr>
              <p:spPr bwMode="auto">
                <a:xfrm>
                  <a:off x="7899400" y="3140075"/>
                  <a:ext cx="26988" cy="14288"/>
                </a:xfrm>
                <a:custGeom>
                  <a:avLst/>
                  <a:gdLst>
                    <a:gd name="T0" fmla="*/ 2 w 55"/>
                    <a:gd name="T1" fmla="*/ 30 h 30"/>
                    <a:gd name="T2" fmla="*/ 0 w 55"/>
                    <a:gd name="T3" fmla="*/ 28 h 30"/>
                    <a:gd name="T4" fmla="*/ 55 w 55"/>
                    <a:gd name="T5" fmla="*/ 0 h 30"/>
                    <a:gd name="T6" fmla="*/ 2 w 55"/>
                    <a:gd name="T7" fmla="*/ 30 h 30"/>
                  </a:gdLst>
                  <a:ahLst/>
                  <a:cxnLst>
                    <a:cxn ang="0">
                      <a:pos x="T0" y="T1"/>
                    </a:cxn>
                    <a:cxn ang="0">
                      <a:pos x="T2" y="T3"/>
                    </a:cxn>
                    <a:cxn ang="0">
                      <a:pos x="T4" y="T5"/>
                    </a:cxn>
                    <a:cxn ang="0">
                      <a:pos x="T6" y="T7"/>
                    </a:cxn>
                  </a:cxnLst>
                  <a:rect l="0" t="0" r="r" b="b"/>
                  <a:pathLst>
                    <a:path w="55" h="30">
                      <a:moveTo>
                        <a:pt x="2" y="30"/>
                      </a:moveTo>
                      <a:lnTo>
                        <a:pt x="0" y="28"/>
                      </a:lnTo>
                      <a:cubicBezTo>
                        <a:pt x="18" y="18"/>
                        <a:pt x="37" y="9"/>
                        <a:pt x="55" y="0"/>
                      </a:cubicBezTo>
                      <a:cubicBezTo>
                        <a:pt x="52" y="6"/>
                        <a:pt x="27" y="20"/>
                        <a:pt x="2" y="30"/>
                      </a:cubicBezTo>
                      <a:close/>
                    </a:path>
                  </a:pathLst>
                </a:custGeom>
                <a:solidFill>
                  <a:srgbClr val="D2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6" name="Freeform 92">
                  <a:extLst>
                    <a:ext uri="{FF2B5EF4-FFF2-40B4-BE49-F238E27FC236}">
                      <a16:creationId xmlns:a16="http://schemas.microsoft.com/office/drawing/2014/main" id="{B0382F45-D23B-4305-9242-151248C40AAE}"/>
                    </a:ext>
                  </a:extLst>
                </p:cNvPr>
                <p:cNvSpPr>
                  <a:spLocks/>
                </p:cNvSpPr>
                <p:nvPr/>
              </p:nvSpPr>
              <p:spPr bwMode="auto">
                <a:xfrm>
                  <a:off x="7683500" y="3211513"/>
                  <a:ext cx="19050" cy="11113"/>
                </a:xfrm>
                <a:custGeom>
                  <a:avLst/>
                  <a:gdLst>
                    <a:gd name="T0" fmla="*/ 34 w 39"/>
                    <a:gd name="T1" fmla="*/ 0 h 22"/>
                    <a:gd name="T2" fmla="*/ 39 w 39"/>
                    <a:gd name="T3" fmla="*/ 3 h 22"/>
                    <a:gd name="T4" fmla="*/ 3 w 39"/>
                    <a:gd name="T5" fmla="*/ 21 h 22"/>
                    <a:gd name="T6" fmla="*/ 1 w 39"/>
                    <a:gd name="T7" fmla="*/ 19 h 22"/>
                    <a:gd name="T8" fmla="*/ 34 w 39"/>
                    <a:gd name="T9" fmla="*/ 0 h 22"/>
                  </a:gdLst>
                  <a:ahLst/>
                  <a:cxnLst>
                    <a:cxn ang="0">
                      <a:pos x="T0" y="T1"/>
                    </a:cxn>
                    <a:cxn ang="0">
                      <a:pos x="T2" y="T3"/>
                    </a:cxn>
                    <a:cxn ang="0">
                      <a:pos x="T4" y="T5"/>
                    </a:cxn>
                    <a:cxn ang="0">
                      <a:pos x="T6" y="T7"/>
                    </a:cxn>
                    <a:cxn ang="0">
                      <a:pos x="T8" y="T9"/>
                    </a:cxn>
                  </a:cxnLst>
                  <a:rect l="0" t="0" r="r" b="b"/>
                  <a:pathLst>
                    <a:path w="39" h="22">
                      <a:moveTo>
                        <a:pt x="34" y="0"/>
                      </a:moveTo>
                      <a:cubicBezTo>
                        <a:pt x="35" y="2"/>
                        <a:pt x="37" y="2"/>
                        <a:pt x="39" y="3"/>
                      </a:cubicBezTo>
                      <a:cubicBezTo>
                        <a:pt x="27" y="10"/>
                        <a:pt x="15" y="16"/>
                        <a:pt x="3" y="21"/>
                      </a:cubicBezTo>
                      <a:cubicBezTo>
                        <a:pt x="1" y="22"/>
                        <a:pt x="0" y="21"/>
                        <a:pt x="1" y="19"/>
                      </a:cubicBezTo>
                      <a:cubicBezTo>
                        <a:pt x="12" y="12"/>
                        <a:pt x="23" y="5"/>
                        <a:pt x="34" y="0"/>
                      </a:cubicBezTo>
                      <a:close/>
                    </a:path>
                  </a:pathLst>
                </a:custGeom>
                <a:solidFill>
                  <a:srgbClr val="E3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7" name="Freeform 93">
                  <a:extLst>
                    <a:ext uri="{FF2B5EF4-FFF2-40B4-BE49-F238E27FC236}">
                      <a16:creationId xmlns:a16="http://schemas.microsoft.com/office/drawing/2014/main" id="{ACFBA7D8-80BF-471A-B797-F381DF809221}"/>
                    </a:ext>
                  </a:extLst>
                </p:cNvPr>
                <p:cNvSpPr>
                  <a:spLocks/>
                </p:cNvSpPr>
                <p:nvPr/>
              </p:nvSpPr>
              <p:spPr bwMode="auto">
                <a:xfrm>
                  <a:off x="7354888" y="3254375"/>
                  <a:ext cx="25400" cy="4763"/>
                </a:xfrm>
                <a:custGeom>
                  <a:avLst/>
                  <a:gdLst>
                    <a:gd name="T0" fmla="*/ 51 w 51"/>
                    <a:gd name="T1" fmla="*/ 7 h 9"/>
                    <a:gd name="T2" fmla="*/ 45 w 51"/>
                    <a:gd name="T3" fmla="*/ 9 h 9"/>
                    <a:gd name="T4" fmla="*/ 0 w 51"/>
                    <a:gd name="T5" fmla="*/ 2 h 9"/>
                    <a:gd name="T6" fmla="*/ 2 w 51"/>
                    <a:gd name="T7" fmla="*/ 0 h 9"/>
                    <a:gd name="T8" fmla="*/ 51 w 51"/>
                    <a:gd name="T9" fmla="*/ 7 h 9"/>
                  </a:gdLst>
                  <a:ahLst/>
                  <a:cxnLst>
                    <a:cxn ang="0">
                      <a:pos x="T0" y="T1"/>
                    </a:cxn>
                    <a:cxn ang="0">
                      <a:pos x="T2" y="T3"/>
                    </a:cxn>
                    <a:cxn ang="0">
                      <a:pos x="T4" y="T5"/>
                    </a:cxn>
                    <a:cxn ang="0">
                      <a:pos x="T6" y="T7"/>
                    </a:cxn>
                    <a:cxn ang="0">
                      <a:pos x="T8" y="T9"/>
                    </a:cxn>
                  </a:cxnLst>
                  <a:rect l="0" t="0" r="r" b="b"/>
                  <a:pathLst>
                    <a:path w="51" h="9">
                      <a:moveTo>
                        <a:pt x="51" y="7"/>
                      </a:moveTo>
                      <a:cubicBezTo>
                        <a:pt x="49" y="8"/>
                        <a:pt x="46" y="7"/>
                        <a:pt x="45" y="9"/>
                      </a:cubicBezTo>
                      <a:cubicBezTo>
                        <a:pt x="30" y="7"/>
                        <a:pt x="15" y="6"/>
                        <a:pt x="0" y="2"/>
                      </a:cubicBezTo>
                      <a:cubicBezTo>
                        <a:pt x="0" y="1"/>
                        <a:pt x="2" y="0"/>
                        <a:pt x="2" y="0"/>
                      </a:cubicBezTo>
                      <a:cubicBezTo>
                        <a:pt x="19" y="2"/>
                        <a:pt x="35" y="4"/>
                        <a:pt x="51" y="7"/>
                      </a:cubicBezTo>
                      <a:close/>
                    </a:path>
                  </a:pathLst>
                </a:custGeom>
                <a:solidFill>
                  <a:srgbClr val="C4C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8" name="Freeform 94">
                  <a:extLst>
                    <a:ext uri="{FF2B5EF4-FFF2-40B4-BE49-F238E27FC236}">
                      <a16:creationId xmlns:a16="http://schemas.microsoft.com/office/drawing/2014/main" id="{14E8990D-EFEF-4757-8576-EFAF26573FCF}"/>
                    </a:ext>
                  </a:extLst>
                </p:cNvPr>
                <p:cNvSpPr>
                  <a:spLocks/>
                </p:cNvSpPr>
                <p:nvPr/>
              </p:nvSpPr>
              <p:spPr bwMode="auto">
                <a:xfrm>
                  <a:off x="7667625" y="3221038"/>
                  <a:ext cx="17463" cy="11113"/>
                </a:xfrm>
                <a:custGeom>
                  <a:avLst/>
                  <a:gdLst>
                    <a:gd name="T0" fmla="*/ 35 w 37"/>
                    <a:gd name="T1" fmla="*/ 0 h 21"/>
                    <a:gd name="T2" fmla="*/ 37 w 37"/>
                    <a:gd name="T3" fmla="*/ 2 h 21"/>
                    <a:gd name="T4" fmla="*/ 3 w 37"/>
                    <a:gd name="T5" fmla="*/ 20 h 21"/>
                    <a:gd name="T6" fmla="*/ 1 w 37"/>
                    <a:gd name="T7" fmla="*/ 18 h 21"/>
                    <a:gd name="T8" fmla="*/ 35 w 37"/>
                    <a:gd name="T9" fmla="*/ 0 h 21"/>
                  </a:gdLst>
                  <a:ahLst/>
                  <a:cxnLst>
                    <a:cxn ang="0">
                      <a:pos x="T0" y="T1"/>
                    </a:cxn>
                    <a:cxn ang="0">
                      <a:pos x="T2" y="T3"/>
                    </a:cxn>
                    <a:cxn ang="0">
                      <a:pos x="T4" y="T5"/>
                    </a:cxn>
                    <a:cxn ang="0">
                      <a:pos x="T6" y="T7"/>
                    </a:cxn>
                    <a:cxn ang="0">
                      <a:pos x="T8" y="T9"/>
                    </a:cxn>
                  </a:cxnLst>
                  <a:rect l="0" t="0" r="r" b="b"/>
                  <a:pathLst>
                    <a:path w="37" h="21">
                      <a:moveTo>
                        <a:pt x="35" y="0"/>
                      </a:moveTo>
                      <a:cubicBezTo>
                        <a:pt x="35" y="0"/>
                        <a:pt x="36" y="1"/>
                        <a:pt x="37" y="2"/>
                      </a:cubicBezTo>
                      <a:cubicBezTo>
                        <a:pt x="26" y="9"/>
                        <a:pt x="15" y="14"/>
                        <a:pt x="3" y="20"/>
                      </a:cubicBezTo>
                      <a:cubicBezTo>
                        <a:pt x="1" y="21"/>
                        <a:pt x="0" y="20"/>
                        <a:pt x="1" y="18"/>
                      </a:cubicBezTo>
                      <a:cubicBezTo>
                        <a:pt x="12" y="12"/>
                        <a:pt x="23" y="5"/>
                        <a:pt x="35" y="0"/>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9" name="Freeform 95">
                  <a:extLst>
                    <a:ext uri="{FF2B5EF4-FFF2-40B4-BE49-F238E27FC236}">
                      <a16:creationId xmlns:a16="http://schemas.microsoft.com/office/drawing/2014/main" id="{FB3F0A9D-1465-4502-8A8F-A0DC609AC6FC}"/>
                    </a:ext>
                  </a:extLst>
                </p:cNvPr>
                <p:cNvSpPr>
                  <a:spLocks/>
                </p:cNvSpPr>
                <p:nvPr/>
              </p:nvSpPr>
              <p:spPr bwMode="auto">
                <a:xfrm>
                  <a:off x="7639050" y="3236913"/>
                  <a:ext cx="15875" cy="9525"/>
                </a:xfrm>
                <a:custGeom>
                  <a:avLst/>
                  <a:gdLst>
                    <a:gd name="T0" fmla="*/ 1 w 33"/>
                    <a:gd name="T1" fmla="*/ 16 h 18"/>
                    <a:gd name="T2" fmla="*/ 31 w 33"/>
                    <a:gd name="T3" fmla="*/ 0 h 18"/>
                    <a:gd name="T4" fmla="*/ 33 w 33"/>
                    <a:gd name="T5" fmla="*/ 2 h 18"/>
                    <a:gd name="T6" fmla="*/ 1 w 33"/>
                    <a:gd name="T7" fmla="*/ 18 h 18"/>
                    <a:gd name="T8" fmla="*/ 0 w 33"/>
                    <a:gd name="T9" fmla="*/ 16 h 18"/>
                    <a:gd name="T10" fmla="*/ 1 w 33"/>
                    <a:gd name="T11" fmla="*/ 16 h 18"/>
                  </a:gdLst>
                  <a:ahLst/>
                  <a:cxnLst>
                    <a:cxn ang="0">
                      <a:pos x="T0" y="T1"/>
                    </a:cxn>
                    <a:cxn ang="0">
                      <a:pos x="T2" y="T3"/>
                    </a:cxn>
                    <a:cxn ang="0">
                      <a:pos x="T4" y="T5"/>
                    </a:cxn>
                    <a:cxn ang="0">
                      <a:pos x="T6" y="T7"/>
                    </a:cxn>
                    <a:cxn ang="0">
                      <a:pos x="T8" y="T9"/>
                    </a:cxn>
                    <a:cxn ang="0">
                      <a:pos x="T10" y="T11"/>
                    </a:cxn>
                  </a:cxnLst>
                  <a:rect l="0" t="0" r="r" b="b"/>
                  <a:pathLst>
                    <a:path w="33" h="18">
                      <a:moveTo>
                        <a:pt x="1" y="16"/>
                      </a:moveTo>
                      <a:cubicBezTo>
                        <a:pt x="11" y="10"/>
                        <a:pt x="21" y="5"/>
                        <a:pt x="31" y="0"/>
                      </a:cubicBezTo>
                      <a:cubicBezTo>
                        <a:pt x="32" y="0"/>
                        <a:pt x="32" y="1"/>
                        <a:pt x="33" y="2"/>
                      </a:cubicBezTo>
                      <a:cubicBezTo>
                        <a:pt x="22" y="8"/>
                        <a:pt x="12" y="14"/>
                        <a:pt x="1" y="18"/>
                      </a:cubicBezTo>
                      <a:cubicBezTo>
                        <a:pt x="0" y="17"/>
                        <a:pt x="0" y="17"/>
                        <a:pt x="0" y="16"/>
                      </a:cubicBezTo>
                      <a:cubicBezTo>
                        <a:pt x="0" y="16"/>
                        <a:pt x="1" y="16"/>
                        <a:pt x="1" y="16"/>
                      </a:cubicBezTo>
                      <a:close/>
                    </a:path>
                  </a:pathLst>
                </a:custGeom>
                <a:solidFill>
                  <a:srgbClr val="707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0" name="Freeform 96">
                  <a:extLst>
                    <a:ext uri="{FF2B5EF4-FFF2-40B4-BE49-F238E27FC236}">
                      <a16:creationId xmlns:a16="http://schemas.microsoft.com/office/drawing/2014/main" id="{8D5FAB8E-AC86-4044-A4A3-ADB1EF752D68}"/>
                    </a:ext>
                  </a:extLst>
                </p:cNvPr>
                <p:cNvSpPr>
                  <a:spLocks/>
                </p:cNvSpPr>
                <p:nvPr/>
              </p:nvSpPr>
              <p:spPr bwMode="auto">
                <a:xfrm>
                  <a:off x="7653338" y="3232150"/>
                  <a:ext cx="11113" cy="6350"/>
                </a:xfrm>
                <a:custGeom>
                  <a:avLst/>
                  <a:gdLst>
                    <a:gd name="T0" fmla="*/ 2 w 24"/>
                    <a:gd name="T1" fmla="*/ 14 h 14"/>
                    <a:gd name="T2" fmla="*/ 0 w 24"/>
                    <a:gd name="T3" fmla="*/ 12 h 14"/>
                    <a:gd name="T4" fmla="*/ 22 w 24"/>
                    <a:gd name="T5" fmla="*/ 0 h 14"/>
                    <a:gd name="T6" fmla="*/ 24 w 24"/>
                    <a:gd name="T7" fmla="*/ 2 h 14"/>
                    <a:gd name="T8" fmla="*/ 2 w 24"/>
                    <a:gd name="T9" fmla="*/ 14 h 14"/>
                  </a:gdLst>
                  <a:ahLst/>
                  <a:cxnLst>
                    <a:cxn ang="0">
                      <a:pos x="T0" y="T1"/>
                    </a:cxn>
                    <a:cxn ang="0">
                      <a:pos x="T2" y="T3"/>
                    </a:cxn>
                    <a:cxn ang="0">
                      <a:pos x="T4" y="T5"/>
                    </a:cxn>
                    <a:cxn ang="0">
                      <a:pos x="T6" y="T7"/>
                    </a:cxn>
                    <a:cxn ang="0">
                      <a:pos x="T8" y="T9"/>
                    </a:cxn>
                  </a:cxnLst>
                  <a:rect l="0" t="0" r="r" b="b"/>
                  <a:pathLst>
                    <a:path w="24" h="14">
                      <a:moveTo>
                        <a:pt x="2" y="14"/>
                      </a:moveTo>
                      <a:cubicBezTo>
                        <a:pt x="1" y="13"/>
                        <a:pt x="0" y="12"/>
                        <a:pt x="0" y="12"/>
                      </a:cubicBezTo>
                      <a:cubicBezTo>
                        <a:pt x="7" y="8"/>
                        <a:pt x="14" y="4"/>
                        <a:pt x="22" y="0"/>
                      </a:cubicBezTo>
                      <a:cubicBezTo>
                        <a:pt x="23" y="0"/>
                        <a:pt x="24" y="1"/>
                        <a:pt x="24" y="2"/>
                      </a:cubicBezTo>
                      <a:lnTo>
                        <a:pt x="2" y="14"/>
                      </a:lnTo>
                      <a:close/>
                    </a:path>
                  </a:pathLst>
                </a:custGeom>
                <a:solidFill>
                  <a:srgbClr val="AAA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1" name="Freeform 97">
                  <a:extLst>
                    <a:ext uri="{FF2B5EF4-FFF2-40B4-BE49-F238E27FC236}">
                      <a16:creationId xmlns:a16="http://schemas.microsoft.com/office/drawing/2014/main" id="{823729DA-7A48-4242-878E-8C2B4A0B7248}"/>
                    </a:ext>
                  </a:extLst>
                </p:cNvPr>
                <p:cNvSpPr>
                  <a:spLocks/>
                </p:cNvSpPr>
                <p:nvPr/>
              </p:nvSpPr>
              <p:spPr bwMode="auto">
                <a:xfrm>
                  <a:off x="7327900" y="3251200"/>
                  <a:ext cx="6350" cy="1588"/>
                </a:xfrm>
                <a:custGeom>
                  <a:avLst/>
                  <a:gdLst>
                    <a:gd name="T0" fmla="*/ 15 w 15"/>
                    <a:gd name="T1" fmla="*/ 4 h 4"/>
                    <a:gd name="T2" fmla="*/ 1 w 15"/>
                    <a:gd name="T3" fmla="*/ 2 h 4"/>
                    <a:gd name="T4" fmla="*/ 0 w 15"/>
                    <a:gd name="T5" fmla="*/ 1 h 4"/>
                    <a:gd name="T6" fmla="*/ 0 w 15"/>
                    <a:gd name="T7" fmla="*/ 1 h 4"/>
                    <a:gd name="T8" fmla="*/ 14 w 15"/>
                    <a:gd name="T9" fmla="*/ 3 h 4"/>
                    <a:gd name="T10" fmla="*/ 15 w 15"/>
                    <a:gd name="T11" fmla="*/ 4 h 4"/>
                    <a:gd name="T12" fmla="*/ 15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5" y="4"/>
                      </a:moveTo>
                      <a:cubicBezTo>
                        <a:pt x="10" y="4"/>
                        <a:pt x="5" y="3"/>
                        <a:pt x="1" y="2"/>
                      </a:cubicBezTo>
                      <a:cubicBezTo>
                        <a:pt x="0" y="2"/>
                        <a:pt x="0" y="2"/>
                        <a:pt x="0" y="1"/>
                      </a:cubicBezTo>
                      <a:cubicBezTo>
                        <a:pt x="0" y="1"/>
                        <a:pt x="0" y="1"/>
                        <a:pt x="0" y="1"/>
                      </a:cubicBezTo>
                      <a:cubicBezTo>
                        <a:pt x="5" y="0"/>
                        <a:pt x="10" y="0"/>
                        <a:pt x="14" y="3"/>
                      </a:cubicBezTo>
                      <a:cubicBezTo>
                        <a:pt x="15" y="3"/>
                        <a:pt x="15" y="3"/>
                        <a:pt x="15" y="4"/>
                      </a:cubicBezTo>
                      <a:cubicBezTo>
                        <a:pt x="15" y="4"/>
                        <a:pt x="15" y="4"/>
                        <a:pt x="15" y="4"/>
                      </a:cubicBezTo>
                      <a:close/>
                    </a:path>
                  </a:pathLst>
                </a:custGeom>
                <a:solidFill>
                  <a:srgbClr val="BCB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2" name="Freeform 98">
                  <a:extLst>
                    <a:ext uri="{FF2B5EF4-FFF2-40B4-BE49-F238E27FC236}">
                      <a16:creationId xmlns:a16="http://schemas.microsoft.com/office/drawing/2014/main" id="{44362BD8-CD7A-41C9-ABDD-439D7C5A328A}"/>
                    </a:ext>
                  </a:extLst>
                </p:cNvPr>
                <p:cNvSpPr>
                  <a:spLocks/>
                </p:cNvSpPr>
                <p:nvPr/>
              </p:nvSpPr>
              <p:spPr bwMode="auto">
                <a:xfrm>
                  <a:off x="7334250" y="3251200"/>
                  <a:ext cx="6350" cy="1588"/>
                </a:xfrm>
                <a:custGeom>
                  <a:avLst/>
                  <a:gdLst>
                    <a:gd name="T0" fmla="*/ 1 w 13"/>
                    <a:gd name="T1" fmla="*/ 2 h 4"/>
                    <a:gd name="T2" fmla="*/ 0 w 13"/>
                    <a:gd name="T3" fmla="*/ 1 h 4"/>
                    <a:gd name="T4" fmla="*/ 13 w 13"/>
                    <a:gd name="T5" fmla="*/ 2 h 4"/>
                    <a:gd name="T6" fmla="*/ 13 w 13"/>
                    <a:gd name="T7" fmla="*/ 4 h 4"/>
                    <a:gd name="T8" fmla="*/ 13 w 13"/>
                    <a:gd name="T9" fmla="*/ 4 h 4"/>
                    <a:gd name="T10" fmla="*/ 1 w 13"/>
                    <a:gd name="T11" fmla="*/ 2 h 4"/>
                  </a:gdLst>
                  <a:ahLst/>
                  <a:cxnLst>
                    <a:cxn ang="0">
                      <a:pos x="T0" y="T1"/>
                    </a:cxn>
                    <a:cxn ang="0">
                      <a:pos x="T2" y="T3"/>
                    </a:cxn>
                    <a:cxn ang="0">
                      <a:pos x="T4" y="T5"/>
                    </a:cxn>
                    <a:cxn ang="0">
                      <a:pos x="T6" y="T7"/>
                    </a:cxn>
                    <a:cxn ang="0">
                      <a:pos x="T8" y="T9"/>
                    </a:cxn>
                    <a:cxn ang="0">
                      <a:pos x="T10" y="T11"/>
                    </a:cxn>
                  </a:cxnLst>
                  <a:rect l="0" t="0" r="r" b="b"/>
                  <a:pathLst>
                    <a:path w="13" h="4">
                      <a:moveTo>
                        <a:pt x="1" y="2"/>
                      </a:moveTo>
                      <a:cubicBezTo>
                        <a:pt x="1" y="2"/>
                        <a:pt x="1" y="1"/>
                        <a:pt x="0" y="1"/>
                      </a:cubicBezTo>
                      <a:cubicBezTo>
                        <a:pt x="5" y="0"/>
                        <a:pt x="9" y="0"/>
                        <a:pt x="13" y="2"/>
                      </a:cubicBezTo>
                      <a:cubicBezTo>
                        <a:pt x="13" y="3"/>
                        <a:pt x="13" y="3"/>
                        <a:pt x="13" y="4"/>
                      </a:cubicBezTo>
                      <a:cubicBezTo>
                        <a:pt x="13" y="4"/>
                        <a:pt x="13" y="4"/>
                        <a:pt x="13" y="4"/>
                      </a:cubicBezTo>
                      <a:cubicBezTo>
                        <a:pt x="9" y="4"/>
                        <a:pt x="5" y="3"/>
                        <a:pt x="1" y="2"/>
                      </a:cubicBezTo>
                      <a:close/>
                    </a:path>
                  </a:pathLst>
                </a:custGeom>
                <a:solidFill>
                  <a:srgbClr val="C5C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3" name="Freeform 99">
                  <a:extLst>
                    <a:ext uri="{FF2B5EF4-FFF2-40B4-BE49-F238E27FC236}">
                      <a16:creationId xmlns:a16="http://schemas.microsoft.com/office/drawing/2014/main" id="{24093E29-4717-46EF-9EFC-C69C67AEF807}"/>
                    </a:ext>
                  </a:extLst>
                </p:cNvPr>
                <p:cNvSpPr>
                  <a:spLocks/>
                </p:cNvSpPr>
                <p:nvPr/>
              </p:nvSpPr>
              <p:spPr bwMode="auto">
                <a:xfrm>
                  <a:off x="7340600" y="3252788"/>
                  <a:ext cx="6350" cy="1588"/>
                </a:xfrm>
                <a:custGeom>
                  <a:avLst/>
                  <a:gdLst>
                    <a:gd name="T0" fmla="*/ 0 w 14"/>
                    <a:gd name="T1" fmla="*/ 2 h 4"/>
                    <a:gd name="T2" fmla="*/ 0 w 14"/>
                    <a:gd name="T3" fmla="*/ 0 h 4"/>
                    <a:gd name="T4" fmla="*/ 14 w 14"/>
                    <a:gd name="T5" fmla="*/ 3 h 4"/>
                    <a:gd name="T6" fmla="*/ 14 w 14"/>
                    <a:gd name="T7" fmla="*/ 4 h 4"/>
                    <a:gd name="T8" fmla="*/ 14 w 14"/>
                    <a:gd name="T9" fmla="*/ 4 h 4"/>
                    <a:gd name="T10" fmla="*/ 0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0" y="2"/>
                      </a:moveTo>
                      <a:cubicBezTo>
                        <a:pt x="0" y="2"/>
                        <a:pt x="0" y="1"/>
                        <a:pt x="0" y="0"/>
                      </a:cubicBezTo>
                      <a:cubicBezTo>
                        <a:pt x="4" y="0"/>
                        <a:pt x="9" y="0"/>
                        <a:pt x="14" y="3"/>
                      </a:cubicBezTo>
                      <a:cubicBezTo>
                        <a:pt x="14" y="3"/>
                        <a:pt x="14" y="3"/>
                        <a:pt x="14" y="4"/>
                      </a:cubicBezTo>
                      <a:cubicBezTo>
                        <a:pt x="14" y="4"/>
                        <a:pt x="14" y="4"/>
                        <a:pt x="14" y="4"/>
                      </a:cubicBezTo>
                      <a:cubicBezTo>
                        <a:pt x="9" y="4"/>
                        <a:pt x="4" y="3"/>
                        <a:pt x="0" y="2"/>
                      </a:cubicBez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4" name="Freeform 100">
                  <a:extLst>
                    <a:ext uri="{FF2B5EF4-FFF2-40B4-BE49-F238E27FC236}">
                      <a16:creationId xmlns:a16="http://schemas.microsoft.com/office/drawing/2014/main" id="{395A1AAB-3470-4FDC-9035-F989D13979F7}"/>
                    </a:ext>
                  </a:extLst>
                </p:cNvPr>
                <p:cNvSpPr>
                  <a:spLocks/>
                </p:cNvSpPr>
                <p:nvPr/>
              </p:nvSpPr>
              <p:spPr bwMode="auto">
                <a:xfrm>
                  <a:off x="7346950" y="3252788"/>
                  <a:ext cx="6350" cy="3175"/>
                </a:xfrm>
                <a:custGeom>
                  <a:avLst/>
                  <a:gdLst>
                    <a:gd name="T0" fmla="*/ 0 w 12"/>
                    <a:gd name="T1" fmla="*/ 2 h 4"/>
                    <a:gd name="T2" fmla="*/ 0 w 12"/>
                    <a:gd name="T3" fmla="*/ 1 h 4"/>
                    <a:gd name="T4" fmla="*/ 12 w 12"/>
                    <a:gd name="T5" fmla="*/ 2 h 4"/>
                    <a:gd name="T6" fmla="*/ 12 w 12"/>
                    <a:gd name="T7" fmla="*/ 4 h 4"/>
                    <a:gd name="T8" fmla="*/ 12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cubicBezTo>
                        <a:pt x="0" y="2"/>
                        <a:pt x="0" y="1"/>
                        <a:pt x="0" y="1"/>
                      </a:cubicBezTo>
                      <a:cubicBezTo>
                        <a:pt x="4" y="0"/>
                        <a:pt x="8" y="0"/>
                        <a:pt x="12" y="2"/>
                      </a:cubicBezTo>
                      <a:cubicBezTo>
                        <a:pt x="12" y="3"/>
                        <a:pt x="12" y="3"/>
                        <a:pt x="12" y="4"/>
                      </a:cubicBezTo>
                      <a:cubicBezTo>
                        <a:pt x="12" y="4"/>
                        <a:pt x="12" y="4"/>
                        <a:pt x="12" y="4"/>
                      </a:cubicBezTo>
                      <a:cubicBezTo>
                        <a:pt x="8" y="4"/>
                        <a:pt x="4" y="3"/>
                        <a:pt x="0" y="2"/>
                      </a:cubicBezTo>
                      <a:close/>
                    </a:path>
                  </a:pathLst>
                </a:custGeom>
                <a:solidFill>
                  <a:srgbClr val="D2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5" name="Freeform 101">
                  <a:extLst>
                    <a:ext uri="{FF2B5EF4-FFF2-40B4-BE49-F238E27FC236}">
                      <a16:creationId xmlns:a16="http://schemas.microsoft.com/office/drawing/2014/main" id="{2D347876-C737-45CF-9C64-5BA2C96461AA}"/>
                    </a:ext>
                  </a:extLst>
                </p:cNvPr>
                <p:cNvSpPr>
                  <a:spLocks/>
                </p:cNvSpPr>
                <p:nvPr/>
              </p:nvSpPr>
              <p:spPr bwMode="auto">
                <a:xfrm>
                  <a:off x="7150100" y="2897188"/>
                  <a:ext cx="4763" cy="4763"/>
                </a:xfrm>
                <a:custGeom>
                  <a:avLst/>
                  <a:gdLst>
                    <a:gd name="T0" fmla="*/ 9 w 11"/>
                    <a:gd name="T1" fmla="*/ 0 h 8"/>
                    <a:gd name="T2" fmla="*/ 11 w 11"/>
                    <a:gd name="T3" fmla="*/ 2 h 8"/>
                    <a:gd name="T4" fmla="*/ 1 w 11"/>
                    <a:gd name="T5" fmla="*/ 8 h 8"/>
                    <a:gd name="T6" fmla="*/ 1 w 11"/>
                    <a:gd name="T7" fmla="*/ 6 h 8"/>
                    <a:gd name="T8" fmla="*/ 9 w 11"/>
                    <a:gd name="T9" fmla="*/ 0 h 8"/>
                  </a:gdLst>
                  <a:ahLst/>
                  <a:cxnLst>
                    <a:cxn ang="0">
                      <a:pos x="T0" y="T1"/>
                    </a:cxn>
                    <a:cxn ang="0">
                      <a:pos x="T2" y="T3"/>
                    </a:cxn>
                    <a:cxn ang="0">
                      <a:pos x="T4" y="T5"/>
                    </a:cxn>
                    <a:cxn ang="0">
                      <a:pos x="T6" y="T7"/>
                    </a:cxn>
                    <a:cxn ang="0">
                      <a:pos x="T8" y="T9"/>
                    </a:cxn>
                  </a:cxnLst>
                  <a:rect l="0" t="0" r="r" b="b"/>
                  <a:pathLst>
                    <a:path w="11" h="8">
                      <a:moveTo>
                        <a:pt x="9" y="0"/>
                      </a:moveTo>
                      <a:cubicBezTo>
                        <a:pt x="9" y="0"/>
                        <a:pt x="10" y="1"/>
                        <a:pt x="11" y="2"/>
                      </a:cubicBezTo>
                      <a:cubicBezTo>
                        <a:pt x="8" y="5"/>
                        <a:pt x="5" y="7"/>
                        <a:pt x="1" y="8"/>
                      </a:cubicBezTo>
                      <a:cubicBezTo>
                        <a:pt x="0" y="7"/>
                        <a:pt x="0" y="7"/>
                        <a:pt x="1" y="6"/>
                      </a:cubicBezTo>
                      <a:cubicBezTo>
                        <a:pt x="3" y="4"/>
                        <a:pt x="5" y="1"/>
                        <a:pt x="9" y="0"/>
                      </a:cubicBezTo>
                      <a:close/>
                    </a:path>
                  </a:pathLst>
                </a:custGeom>
                <a:solidFill>
                  <a:srgbClr val="BBA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6" name="Freeform 102">
                  <a:extLst>
                    <a:ext uri="{FF2B5EF4-FFF2-40B4-BE49-F238E27FC236}">
                      <a16:creationId xmlns:a16="http://schemas.microsoft.com/office/drawing/2014/main" id="{D8295705-BA12-4D20-95E9-7F55A194DA77}"/>
                    </a:ext>
                  </a:extLst>
                </p:cNvPr>
                <p:cNvSpPr>
                  <a:spLocks/>
                </p:cNvSpPr>
                <p:nvPr/>
              </p:nvSpPr>
              <p:spPr bwMode="auto">
                <a:xfrm>
                  <a:off x="7664450" y="3230563"/>
                  <a:ext cx="4763" cy="1588"/>
                </a:xfrm>
                <a:custGeom>
                  <a:avLst/>
                  <a:gdLst>
                    <a:gd name="T0" fmla="*/ 2 w 10"/>
                    <a:gd name="T1" fmla="*/ 6 h 6"/>
                    <a:gd name="T2" fmla="*/ 0 w 10"/>
                    <a:gd name="T3" fmla="*/ 4 h 6"/>
                    <a:gd name="T4" fmla="*/ 8 w 10"/>
                    <a:gd name="T5" fmla="*/ 0 h 6"/>
                    <a:gd name="T6" fmla="*/ 10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1" y="5"/>
                        <a:pt x="0" y="5"/>
                        <a:pt x="0" y="4"/>
                      </a:cubicBezTo>
                      <a:cubicBezTo>
                        <a:pt x="2" y="3"/>
                        <a:pt x="5" y="1"/>
                        <a:pt x="8" y="0"/>
                      </a:cubicBezTo>
                      <a:cubicBezTo>
                        <a:pt x="8" y="1"/>
                        <a:pt x="9" y="1"/>
                        <a:pt x="10" y="2"/>
                      </a:cubicBezTo>
                      <a:cubicBezTo>
                        <a:pt x="8" y="4"/>
                        <a:pt x="5" y="5"/>
                        <a:pt x="2" y="6"/>
                      </a:cubicBezTo>
                      <a:close/>
                    </a:path>
                  </a:pathLst>
                </a:custGeom>
                <a:solidFill>
                  <a:srgbClr val="B1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7" name="Freeform 103">
                  <a:extLst>
                    <a:ext uri="{FF2B5EF4-FFF2-40B4-BE49-F238E27FC236}">
                      <a16:creationId xmlns:a16="http://schemas.microsoft.com/office/drawing/2014/main" id="{3A9D95F6-7F79-423C-85E8-39B56709080D}"/>
                    </a:ext>
                  </a:extLst>
                </p:cNvPr>
                <p:cNvSpPr>
                  <a:spLocks/>
                </p:cNvSpPr>
                <p:nvPr/>
              </p:nvSpPr>
              <p:spPr bwMode="auto">
                <a:xfrm>
                  <a:off x="7319963" y="3249613"/>
                  <a:ext cx="7938" cy="1588"/>
                </a:xfrm>
                <a:custGeom>
                  <a:avLst/>
                  <a:gdLst>
                    <a:gd name="T0" fmla="*/ 14 w 15"/>
                    <a:gd name="T1" fmla="*/ 3 h 4"/>
                    <a:gd name="T2" fmla="*/ 15 w 15"/>
                    <a:gd name="T3" fmla="*/ 4 h 4"/>
                    <a:gd name="T4" fmla="*/ 1 w 15"/>
                    <a:gd name="T5" fmla="*/ 2 h 4"/>
                    <a:gd name="T6" fmla="*/ 0 w 15"/>
                    <a:gd name="T7" fmla="*/ 1 h 4"/>
                    <a:gd name="T8" fmla="*/ 0 w 15"/>
                    <a:gd name="T9" fmla="*/ 0 h 4"/>
                    <a:gd name="T10" fmla="*/ 14 w 15"/>
                    <a:gd name="T11" fmla="*/ 3 h 4"/>
                  </a:gdLst>
                  <a:ahLst/>
                  <a:cxnLst>
                    <a:cxn ang="0">
                      <a:pos x="T0" y="T1"/>
                    </a:cxn>
                    <a:cxn ang="0">
                      <a:pos x="T2" y="T3"/>
                    </a:cxn>
                    <a:cxn ang="0">
                      <a:pos x="T4" y="T5"/>
                    </a:cxn>
                    <a:cxn ang="0">
                      <a:pos x="T6" y="T7"/>
                    </a:cxn>
                    <a:cxn ang="0">
                      <a:pos x="T8" y="T9"/>
                    </a:cxn>
                    <a:cxn ang="0">
                      <a:pos x="T10" y="T11"/>
                    </a:cxn>
                  </a:cxnLst>
                  <a:rect l="0" t="0" r="r" b="b"/>
                  <a:pathLst>
                    <a:path w="15" h="4">
                      <a:moveTo>
                        <a:pt x="14" y="3"/>
                      </a:moveTo>
                      <a:cubicBezTo>
                        <a:pt x="15" y="3"/>
                        <a:pt x="15" y="4"/>
                        <a:pt x="15" y="4"/>
                      </a:cubicBezTo>
                      <a:lnTo>
                        <a:pt x="1" y="2"/>
                      </a:lnTo>
                      <a:cubicBezTo>
                        <a:pt x="0" y="2"/>
                        <a:pt x="0" y="1"/>
                        <a:pt x="0" y="1"/>
                      </a:cubicBezTo>
                      <a:cubicBezTo>
                        <a:pt x="0" y="0"/>
                        <a:pt x="0" y="0"/>
                        <a:pt x="0" y="0"/>
                      </a:cubicBezTo>
                      <a:cubicBezTo>
                        <a:pt x="5" y="1"/>
                        <a:pt x="10" y="0"/>
                        <a:pt x="14" y="3"/>
                      </a:cubicBezTo>
                      <a:close/>
                    </a:path>
                  </a:pathLst>
                </a:custGeom>
                <a:solidFill>
                  <a:srgbClr val="B4B4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8" name="Freeform 104">
                  <a:extLst>
                    <a:ext uri="{FF2B5EF4-FFF2-40B4-BE49-F238E27FC236}">
                      <a16:creationId xmlns:a16="http://schemas.microsoft.com/office/drawing/2014/main" id="{BC060E55-4B7B-4307-B50D-C088DA0E76DF}"/>
                    </a:ext>
                  </a:extLst>
                </p:cNvPr>
                <p:cNvSpPr>
                  <a:spLocks/>
                </p:cNvSpPr>
                <p:nvPr/>
              </p:nvSpPr>
              <p:spPr bwMode="auto">
                <a:xfrm>
                  <a:off x="7323138" y="2390775"/>
                  <a:ext cx="3175" cy="4763"/>
                </a:xfrm>
                <a:custGeom>
                  <a:avLst/>
                  <a:gdLst>
                    <a:gd name="T0" fmla="*/ 5 w 5"/>
                    <a:gd name="T1" fmla="*/ 5 h 9"/>
                    <a:gd name="T2" fmla="*/ 3 w 5"/>
                    <a:gd name="T3" fmla="*/ 9 h 9"/>
                    <a:gd name="T4" fmla="*/ 0 w 5"/>
                    <a:gd name="T5" fmla="*/ 0 h 9"/>
                    <a:gd name="T6" fmla="*/ 5 w 5"/>
                    <a:gd name="T7" fmla="*/ 5 h 9"/>
                  </a:gdLst>
                  <a:ahLst/>
                  <a:cxnLst>
                    <a:cxn ang="0">
                      <a:pos x="T0" y="T1"/>
                    </a:cxn>
                    <a:cxn ang="0">
                      <a:pos x="T2" y="T3"/>
                    </a:cxn>
                    <a:cxn ang="0">
                      <a:pos x="T4" y="T5"/>
                    </a:cxn>
                    <a:cxn ang="0">
                      <a:pos x="T6" y="T7"/>
                    </a:cxn>
                  </a:cxnLst>
                  <a:rect l="0" t="0" r="r" b="b"/>
                  <a:pathLst>
                    <a:path w="5" h="9">
                      <a:moveTo>
                        <a:pt x="5" y="5"/>
                      </a:moveTo>
                      <a:cubicBezTo>
                        <a:pt x="4" y="6"/>
                        <a:pt x="4" y="8"/>
                        <a:pt x="3" y="9"/>
                      </a:cubicBezTo>
                      <a:cubicBezTo>
                        <a:pt x="1" y="6"/>
                        <a:pt x="1" y="3"/>
                        <a:pt x="0" y="0"/>
                      </a:cubicBezTo>
                      <a:cubicBezTo>
                        <a:pt x="3" y="1"/>
                        <a:pt x="5" y="3"/>
                        <a:pt x="5" y="5"/>
                      </a:cubicBezTo>
                      <a:close/>
                    </a:path>
                  </a:pathLst>
                </a:custGeom>
                <a:solidFill>
                  <a:srgbClr val="B59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9" name="Freeform 105">
                  <a:extLst>
                    <a:ext uri="{FF2B5EF4-FFF2-40B4-BE49-F238E27FC236}">
                      <a16:creationId xmlns:a16="http://schemas.microsoft.com/office/drawing/2014/main" id="{3E2CF5FB-A6DC-4F54-B1E4-66E676865840}"/>
                    </a:ext>
                  </a:extLst>
                </p:cNvPr>
                <p:cNvSpPr>
                  <a:spLocks/>
                </p:cNvSpPr>
                <p:nvPr/>
              </p:nvSpPr>
              <p:spPr bwMode="auto">
                <a:xfrm>
                  <a:off x="7823200" y="3003550"/>
                  <a:ext cx="4763" cy="1588"/>
                </a:xfrm>
                <a:custGeom>
                  <a:avLst/>
                  <a:gdLst>
                    <a:gd name="T0" fmla="*/ 0 w 9"/>
                    <a:gd name="T1" fmla="*/ 2 h 4"/>
                    <a:gd name="T2" fmla="*/ 6 w 9"/>
                    <a:gd name="T3" fmla="*/ 0 h 4"/>
                    <a:gd name="T4" fmla="*/ 9 w 9"/>
                    <a:gd name="T5" fmla="*/ 2 h 4"/>
                    <a:gd name="T6" fmla="*/ 7 w 9"/>
                    <a:gd name="T7" fmla="*/ 4 h 4"/>
                    <a:gd name="T8" fmla="*/ 0 w 9"/>
                    <a:gd name="T9" fmla="*/ 2 h 4"/>
                  </a:gdLst>
                  <a:ahLst/>
                  <a:cxnLst>
                    <a:cxn ang="0">
                      <a:pos x="T0" y="T1"/>
                    </a:cxn>
                    <a:cxn ang="0">
                      <a:pos x="T2" y="T3"/>
                    </a:cxn>
                    <a:cxn ang="0">
                      <a:pos x="T4" y="T5"/>
                    </a:cxn>
                    <a:cxn ang="0">
                      <a:pos x="T6" y="T7"/>
                    </a:cxn>
                    <a:cxn ang="0">
                      <a:pos x="T8" y="T9"/>
                    </a:cxn>
                  </a:cxnLst>
                  <a:rect l="0" t="0" r="r" b="b"/>
                  <a:pathLst>
                    <a:path w="9" h="4">
                      <a:moveTo>
                        <a:pt x="0" y="2"/>
                      </a:moveTo>
                      <a:cubicBezTo>
                        <a:pt x="2" y="1"/>
                        <a:pt x="5" y="2"/>
                        <a:pt x="6" y="0"/>
                      </a:cubicBezTo>
                      <a:cubicBezTo>
                        <a:pt x="8" y="0"/>
                        <a:pt x="9" y="1"/>
                        <a:pt x="9" y="2"/>
                      </a:cubicBezTo>
                      <a:cubicBezTo>
                        <a:pt x="9" y="4"/>
                        <a:pt x="8" y="4"/>
                        <a:pt x="7" y="4"/>
                      </a:cubicBezTo>
                      <a:cubicBezTo>
                        <a:pt x="4" y="4"/>
                        <a:pt x="2" y="4"/>
                        <a:pt x="0" y="2"/>
                      </a:cubicBezTo>
                      <a:close/>
                    </a:path>
                  </a:pathLst>
                </a:custGeom>
                <a:solidFill>
                  <a:srgbClr val="94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0" name="Freeform 106">
                  <a:extLst>
                    <a:ext uri="{FF2B5EF4-FFF2-40B4-BE49-F238E27FC236}">
                      <a16:creationId xmlns:a16="http://schemas.microsoft.com/office/drawing/2014/main" id="{1AF283E8-7214-47BE-B3C1-0CD6A7C0E4FB}"/>
                    </a:ext>
                  </a:extLst>
                </p:cNvPr>
                <p:cNvSpPr>
                  <a:spLocks/>
                </p:cNvSpPr>
                <p:nvPr/>
              </p:nvSpPr>
              <p:spPr bwMode="auto">
                <a:xfrm>
                  <a:off x="7634288" y="3244850"/>
                  <a:ext cx="4763" cy="3175"/>
                </a:xfrm>
                <a:custGeom>
                  <a:avLst/>
                  <a:gdLst>
                    <a:gd name="T0" fmla="*/ 9 w 9"/>
                    <a:gd name="T1" fmla="*/ 0 h 6"/>
                    <a:gd name="T2" fmla="*/ 9 w 9"/>
                    <a:gd name="T3" fmla="*/ 2 h 6"/>
                    <a:gd name="T4" fmla="*/ 1 w 9"/>
                    <a:gd name="T5" fmla="*/ 6 h 6"/>
                    <a:gd name="T6" fmla="*/ 0 w 9"/>
                    <a:gd name="T7" fmla="*/ 6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cubicBezTo>
                        <a:pt x="9" y="0"/>
                        <a:pt x="9" y="1"/>
                        <a:pt x="9" y="2"/>
                      </a:cubicBezTo>
                      <a:cubicBezTo>
                        <a:pt x="7" y="4"/>
                        <a:pt x="4" y="5"/>
                        <a:pt x="1" y="6"/>
                      </a:cubicBezTo>
                      <a:lnTo>
                        <a:pt x="0" y="6"/>
                      </a:lnTo>
                      <a:cubicBezTo>
                        <a:pt x="2" y="2"/>
                        <a:pt x="6" y="1"/>
                        <a:pt x="9" y="0"/>
                      </a:cubicBezTo>
                      <a:close/>
                    </a:path>
                  </a:pathLst>
                </a:custGeom>
                <a:solidFill>
                  <a:srgbClr val="434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1" name="Freeform 107">
                  <a:extLst>
                    <a:ext uri="{FF2B5EF4-FFF2-40B4-BE49-F238E27FC236}">
                      <a16:creationId xmlns:a16="http://schemas.microsoft.com/office/drawing/2014/main" id="{F705D4F5-6BFC-4A68-A503-84E4DA8A5286}"/>
                    </a:ext>
                  </a:extLst>
                </p:cNvPr>
                <p:cNvSpPr>
                  <a:spLocks/>
                </p:cNvSpPr>
                <p:nvPr/>
              </p:nvSpPr>
              <p:spPr bwMode="auto">
                <a:xfrm>
                  <a:off x="7146925" y="2900363"/>
                  <a:ext cx="3175" cy="3175"/>
                </a:xfrm>
                <a:custGeom>
                  <a:avLst/>
                  <a:gdLst>
                    <a:gd name="T0" fmla="*/ 6 w 6"/>
                    <a:gd name="T1" fmla="*/ 0 h 5"/>
                    <a:gd name="T2" fmla="*/ 6 w 6"/>
                    <a:gd name="T3" fmla="*/ 2 h 5"/>
                    <a:gd name="T4" fmla="*/ 0 w 6"/>
                    <a:gd name="T5" fmla="*/ 5 h 5"/>
                    <a:gd name="T6" fmla="*/ 6 w 6"/>
                    <a:gd name="T7" fmla="*/ 0 h 5"/>
                  </a:gdLst>
                  <a:ahLst/>
                  <a:cxnLst>
                    <a:cxn ang="0">
                      <a:pos x="T0" y="T1"/>
                    </a:cxn>
                    <a:cxn ang="0">
                      <a:pos x="T2" y="T3"/>
                    </a:cxn>
                    <a:cxn ang="0">
                      <a:pos x="T4" y="T5"/>
                    </a:cxn>
                    <a:cxn ang="0">
                      <a:pos x="T6" y="T7"/>
                    </a:cxn>
                  </a:cxnLst>
                  <a:rect l="0" t="0" r="r" b="b"/>
                  <a:pathLst>
                    <a:path w="6" h="5">
                      <a:moveTo>
                        <a:pt x="6" y="0"/>
                      </a:moveTo>
                      <a:cubicBezTo>
                        <a:pt x="6" y="0"/>
                        <a:pt x="6" y="1"/>
                        <a:pt x="6" y="2"/>
                      </a:cubicBezTo>
                      <a:cubicBezTo>
                        <a:pt x="5" y="4"/>
                        <a:pt x="3" y="5"/>
                        <a:pt x="0" y="5"/>
                      </a:cubicBezTo>
                      <a:cubicBezTo>
                        <a:pt x="1" y="2"/>
                        <a:pt x="3" y="1"/>
                        <a:pt x="6" y="0"/>
                      </a:cubicBezTo>
                      <a:close/>
                    </a:path>
                  </a:pathLst>
                </a:custGeom>
                <a:solidFill>
                  <a:srgbClr val="666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2" name="Freeform 108">
                  <a:extLst>
                    <a:ext uri="{FF2B5EF4-FFF2-40B4-BE49-F238E27FC236}">
                      <a16:creationId xmlns:a16="http://schemas.microsoft.com/office/drawing/2014/main" id="{CB693065-82D8-4ACA-9602-798802B0A54C}"/>
                    </a:ext>
                  </a:extLst>
                </p:cNvPr>
                <p:cNvSpPr>
                  <a:spLocks/>
                </p:cNvSpPr>
                <p:nvPr/>
              </p:nvSpPr>
              <p:spPr bwMode="auto">
                <a:xfrm>
                  <a:off x="7318375" y="3248025"/>
                  <a:ext cx="3175" cy="3175"/>
                </a:xfrm>
                <a:custGeom>
                  <a:avLst/>
                  <a:gdLst>
                    <a:gd name="T0" fmla="*/ 5 w 6"/>
                    <a:gd name="T1" fmla="*/ 3 h 6"/>
                    <a:gd name="T2" fmla="*/ 6 w 6"/>
                    <a:gd name="T3" fmla="*/ 5 h 6"/>
                    <a:gd name="T4" fmla="*/ 5 w 6"/>
                    <a:gd name="T5" fmla="*/ 5 h 6"/>
                    <a:gd name="T6" fmla="*/ 0 w 6"/>
                    <a:gd name="T7" fmla="*/ 3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6" y="4"/>
                        <a:pt x="6" y="5"/>
                        <a:pt x="6" y="5"/>
                      </a:cubicBezTo>
                      <a:cubicBezTo>
                        <a:pt x="5" y="5"/>
                        <a:pt x="5" y="5"/>
                        <a:pt x="5" y="5"/>
                      </a:cubicBezTo>
                      <a:cubicBezTo>
                        <a:pt x="3" y="6"/>
                        <a:pt x="0" y="4"/>
                        <a:pt x="0" y="3"/>
                      </a:cubicBezTo>
                      <a:cubicBezTo>
                        <a:pt x="1" y="0"/>
                        <a:pt x="4" y="1"/>
                        <a:pt x="5" y="3"/>
                      </a:cubicBezTo>
                      <a:close/>
                    </a:path>
                  </a:pathLst>
                </a:custGeom>
                <a:solidFill>
                  <a:srgbClr val="858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3" name="Freeform 109">
                  <a:extLst>
                    <a:ext uri="{FF2B5EF4-FFF2-40B4-BE49-F238E27FC236}">
                      <a16:creationId xmlns:a16="http://schemas.microsoft.com/office/drawing/2014/main" id="{FB6A25E7-D045-4BC0-86EC-1134B45DA0CA}"/>
                    </a:ext>
                  </a:extLst>
                </p:cNvPr>
                <p:cNvSpPr>
                  <a:spLocks/>
                </p:cNvSpPr>
                <p:nvPr/>
              </p:nvSpPr>
              <p:spPr bwMode="auto">
                <a:xfrm>
                  <a:off x="7353300" y="3254375"/>
                  <a:ext cx="3175" cy="1588"/>
                </a:xfrm>
                <a:custGeom>
                  <a:avLst/>
                  <a:gdLst>
                    <a:gd name="T0" fmla="*/ 0 w 7"/>
                    <a:gd name="T1" fmla="*/ 2 h 3"/>
                    <a:gd name="T2" fmla="*/ 0 w 7"/>
                    <a:gd name="T3" fmla="*/ 0 h 3"/>
                    <a:gd name="T4" fmla="*/ 7 w 7"/>
                    <a:gd name="T5" fmla="*/ 1 h 3"/>
                    <a:gd name="T6" fmla="*/ 5 w 7"/>
                    <a:gd name="T7" fmla="*/ 3 h 3"/>
                    <a:gd name="T8" fmla="*/ 0 w 7"/>
                    <a:gd name="T9" fmla="*/ 2 h 3"/>
                  </a:gdLst>
                  <a:ahLst/>
                  <a:cxnLst>
                    <a:cxn ang="0">
                      <a:pos x="T0" y="T1"/>
                    </a:cxn>
                    <a:cxn ang="0">
                      <a:pos x="T2" y="T3"/>
                    </a:cxn>
                    <a:cxn ang="0">
                      <a:pos x="T4" y="T5"/>
                    </a:cxn>
                    <a:cxn ang="0">
                      <a:pos x="T6" y="T7"/>
                    </a:cxn>
                    <a:cxn ang="0">
                      <a:pos x="T8" y="T9"/>
                    </a:cxn>
                  </a:cxnLst>
                  <a:rect l="0" t="0" r="r" b="b"/>
                  <a:pathLst>
                    <a:path w="7" h="3">
                      <a:moveTo>
                        <a:pt x="0" y="2"/>
                      </a:moveTo>
                      <a:cubicBezTo>
                        <a:pt x="0" y="2"/>
                        <a:pt x="0" y="1"/>
                        <a:pt x="0" y="0"/>
                      </a:cubicBezTo>
                      <a:cubicBezTo>
                        <a:pt x="2" y="0"/>
                        <a:pt x="5" y="1"/>
                        <a:pt x="7" y="1"/>
                      </a:cubicBezTo>
                      <a:cubicBezTo>
                        <a:pt x="7" y="2"/>
                        <a:pt x="6" y="2"/>
                        <a:pt x="5" y="3"/>
                      </a:cubicBezTo>
                      <a:cubicBezTo>
                        <a:pt x="3" y="3"/>
                        <a:pt x="1" y="2"/>
                        <a:pt x="0" y="2"/>
                      </a:cubicBezTo>
                      <a:close/>
                    </a:path>
                  </a:pathLst>
                </a:custGeom>
                <a:solidFill>
                  <a:srgbClr val="D3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4" name="Freeform 110">
                  <a:extLst>
                    <a:ext uri="{FF2B5EF4-FFF2-40B4-BE49-F238E27FC236}">
                      <a16:creationId xmlns:a16="http://schemas.microsoft.com/office/drawing/2014/main" id="{1E50AB55-72B0-4992-90BD-473E7EF4F877}"/>
                    </a:ext>
                  </a:extLst>
                </p:cNvPr>
                <p:cNvSpPr>
                  <a:spLocks/>
                </p:cNvSpPr>
                <p:nvPr/>
              </p:nvSpPr>
              <p:spPr bwMode="auto">
                <a:xfrm>
                  <a:off x="7351713" y="3149600"/>
                  <a:ext cx="1588" cy="3175"/>
                </a:xfrm>
                <a:custGeom>
                  <a:avLst/>
                  <a:gdLst>
                    <a:gd name="T0" fmla="*/ 3 w 4"/>
                    <a:gd name="T1" fmla="*/ 0 h 5"/>
                    <a:gd name="T2" fmla="*/ 4 w 4"/>
                    <a:gd name="T3" fmla="*/ 3 h 5"/>
                    <a:gd name="T4" fmla="*/ 1 w 4"/>
                    <a:gd name="T5" fmla="*/ 5 h 5"/>
                    <a:gd name="T6" fmla="*/ 3 w 4"/>
                    <a:gd name="T7" fmla="*/ 0 h 5"/>
                  </a:gdLst>
                  <a:ahLst/>
                  <a:cxnLst>
                    <a:cxn ang="0">
                      <a:pos x="T0" y="T1"/>
                    </a:cxn>
                    <a:cxn ang="0">
                      <a:pos x="T2" y="T3"/>
                    </a:cxn>
                    <a:cxn ang="0">
                      <a:pos x="T4" y="T5"/>
                    </a:cxn>
                    <a:cxn ang="0">
                      <a:pos x="T6" y="T7"/>
                    </a:cxn>
                  </a:cxnLst>
                  <a:rect l="0" t="0" r="r" b="b"/>
                  <a:pathLst>
                    <a:path w="4" h="5">
                      <a:moveTo>
                        <a:pt x="3" y="0"/>
                      </a:moveTo>
                      <a:cubicBezTo>
                        <a:pt x="3" y="1"/>
                        <a:pt x="3" y="2"/>
                        <a:pt x="4" y="3"/>
                      </a:cubicBezTo>
                      <a:cubicBezTo>
                        <a:pt x="3" y="5"/>
                        <a:pt x="1" y="5"/>
                        <a:pt x="1" y="5"/>
                      </a:cubicBezTo>
                      <a:cubicBezTo>
                        <a:pt x="0" y="3"/>
                        <a:pt x="1" y="1"/>
                        <a:pt x="3" y="0"/>
                      </a:cubicBezTo>
                      <a:close/>
                    </a:path>
                  </a:pathLst>
                </a:custGeom>
                <a:solidFill>
                  <a:srgbClr val="D3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5" name="Freeform 111">
                  <a:extLst>
                    <a:ext uri="{FF2B5EF4-FFF2-40B4-BE49-F238E27FC236}">
                      <a16:creationId xmlns:a16="http://schemas.microsoft.com/office/drawing/2014/main" id="{38700086-8EEC-4D71-9698-93F6F23F9F57}"/>
                    </a:ext>
                  </a:extLst>
                </p:cNvPr>
                <p:cNvSpPr>
                  <a:spLocks/>
                </p:cNvSpPr>
                <p:nvPr/>
              </p:nvSpPr>
              <p:spPr bwMode="auto">
                <a:xfrm>
                  <a:off x="8099425" y="2854325"/>
                  <a:ext cx="1588" cy="1588"/>
                </a:xfrm>
                <a:custGeom>
                  <a:avLst/>
                  <a:gdLst>
                    <a:gd name="T0" fmla="*/ 3 w 3"/>
                    <a:gd name="T1" fmla="*/ 0 h 3"/>
                    <a:gd name="T2" fmla="*/ 3 w 3"/>
                    <a:gd name="T3" fmla="*/ 3 h 3"/>
                    <a:gd name="T4" fmla="*/ 0 w 3"/>
                    <a:gd name="T5" fmla="*/ 1 h 3"/>
                    <a:gd name="T6" fmla="*/ 3 w 3"/>
                    <a:gd name="T7" fmla="*/ 0 h 3"/>
                  </a:gdLst>
                  <a:ahLst/>
                  <a:cxnLst>
                    <a:cxn ang="0">
                      <a:pos x="T0" y="T1"/>
                    </a:cxn>
                    <a:cxn ang="0">
                      <a:pos x="T2" y="T3"/>
                    </a:cxn>
                    <a:cxn ang="0">
                      <a:pos x="T4" y="T5"/>
                    </a:cxn>
                    <a:cxn ang="0">
                      <a:pos x="T6" y="T7"/>
                    </a:cxn>
                  </a:cxnLst>
                  <a:rect l="0" t="0" r="r" b="b"/>
                  <a:pathLst>
                    <a:path w="3" h="3">
                      <a:moveTo>
                        <a:pt x="3" y="0"/>
                      </a:moveTo>
                      <a:cubicBezTo>
                        <a:pt x="3" y="1"/>
                        <a:pt x="3" y="2"/>
                        <a:pt x="3" y="3"/>
                      </a:cubicBezTo>
                      <a:cubicBezTo>
                        <a:pt x="2" y="3"/>
                        <a:pt x="0" y="3"/>
                        <a:pt x="0" y="1"/>
                      </a:cubicBezTo>
                      <a:cubicBezTo>
                        <a:pt x="0" y="1"/>
                        <a:pt x="2" y="1"/>
                        <a:pt x="3" y="0"/>
                      </a:cubicBezTo>
                      <a:close/>
                    </a:path>
                  </a:pathLst>
                </a:custGeom>
                <a:solidFill>
                  <a:srgbClr val="9A8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6" name="Freeform 112">
                  <a:extLst>
                    <a:ext uri="{FF2B5EF4-FFF2-40B4-BE49-F238E27FC236}">
                      <a16:creationId xmlns:a16="http://schemas.microsoft.com/office/drawing/2014/main" id="{DA353EB2-74DA-4726-A3BE-43CCC44E4CA9}"/>
                    </a:ext>
                  </a:extLst>
                </p:cNvPr>
                <p:cNvSpPr>
                  <a:spLocks/>
                </p:cNvSpPr>
                <p:nvPr/>
              </p:nvSpPr>
              <p:spPr bwMode="auto">
                <a:xfrm>
                  <a:off x="7693025" y="2801938"/>
                  <a:ext cx="3175" cy="0"/>
                </a:xfrm>
                <a:custGeom>
                  <a:avLst/>
                  <a:gdLst>
                    <a:gd name="T0" fmla="*/ 0 w 4"/>
                    <a:gd name="T1" fmla="*/ 3 h 3"/>
                    <a:gd name="T2" fmla="*/ 0 w 4"/>
                    <a:gd name="T3" fmla="*/ 1 h 3"/>
                    <a:gd name="T4" fmla="*/ 4 w 4"/>
                    <a:gd name="T5" fmla="*/ 2 h 3"/>
                    <a:gd name="T6" fmla="*/ 0 w 4"/>
                    <a:gd name="T7" fmla="*/ 3 h 3"/>
                  </a:gdLst>
                  <a:ahLst/>
                  <a:cxnLst>
                    <a:cxn ang="0">
                      <a:pos x="T0" y="T1"/>
                    </a:cxn>
                    <a:cxn ang="0">
                      <a:pos x="T2" y="T3"/>
                    </a:cxn>
                    <a:cxn ang="0">
                      <a:pos x="T4" y="T5"/>
                    </a:cxn>
                    <a:cxn ang="0">
                      <a:pos x="T6" y="T7"/>
                    </a:cxn>
                  </a:cxnLst>
                  <a:rect l="0" t="0" r="r" b="b"/>
                  <a:pathLst>
                    <a:path w="4" h="3">
                      <a:moveTo>
                        <a:pt x="0" y="3"/>
                      </a:moveTo>
                      <a:cubicBezTo>
                        <a:pt x="0" y="2"/>
                        <a:pt x="0" y="1"/>
                        <a:pt x="0" y="1"/>
                      </a:cubicBezTo>
                      <a:cubicBezTo>
                        <a:pt x="2" y="0"/>
                        <a:pt x="3" y="0"/>
                        <a:pt x="4" y="2"/>
                      </a:cubicBezTo>
                      <a:cubicBezTo>
                        <a:pt x="4" y="3"/>
                        <a:pt x="2" y="3"/>
                        <a:pt x="0" y="3"/>
                      </a:cubicBezTo>
                      <a:close/>
                    </a:path>
                  </a:pathLst>
                </a:custGeom>
                <a:solidFill>
                  <a:srgbClr val="C3A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7" name="Freeform 113">
                  <a:extLst>
                    <a:ext uri="{FF2B5EF4-FFF2-40B4-BE49-F238E27FC236}">
                      <a16:creationId xmlns:a16="http://schemas.microsoft.com/office/drawing/2014/main" id="{6EA18232-0E71-49C7-BDB4-C2CB3C340761}"/>
                    </a:ext>
                  </a:extLst>
                </p:cNvPr>
                <p:cNvSpPr>
                  <a:spLocks/>
                </p:cNvSpPr>
                <p:nvPr/>
              </p:nvSpPr>
              <p:spPr bwMode="auto">
                <a:xfrm>
                  <a:off x="7634288" y="3248025"/>
                  <a:ext cx="1588" cy="1588"/>
                </a:xfrm>
                <a:custGeom>
                  <a:avLst/>
                  <a:gdLst>
                    <a:gd name="T0" fmla="*/ 3 w 3"/>
                    <a:gd name="T1" fmla="*/ 1 h 3"/>
                    <a:gd name="T2" fmla="*/ 1 w 3"/>
                    <a:gd name="T3" fmla="*/ 2 h 3"/>
                    <a:gd name="T4" fmla="*/ 2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2"/>
                        <a:pt x="1" y="3"/>
                        <a:pt x="1" y="2"/>
                      </a:cubicBezTo>
                      <a:cubicBezTo>
                        <a:pt x="0" y="0"/>
                        <a:pt x="2" y="1"/>
                        <a:pt x="2" y="1"/>
                      </a:cubicBezTo>
                      <a:lnTo>
                        <a:pt x="3" y="1"/>
                      </a:lnTo>
                      <a:close/>
                    </a:path>
                  </a:pathLst>
                </a:custGeom>
                <a:solidFill>
                  <a:srgbClr val="434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8" name="Freeform 114">
                  <a:extLst>
                    <a:ext uri="{FF2B5EF4-FFF2-40B4-BE49-F238E27FC236}">
                      <a16:creationId xmlns:a16="http://schemas.microsoft.com/office/drawing/2014/main" id="{12BE2DE7-22A5-4E5A-A175-CE7AE7BB2612}"/>
                    </a:ext>
                  </a:extLst>
                </p:cNvPr>
                <p:cNvSpPr>
                  <a:spLocks/>
                </p:cNvSpPr>
                <p:nvPr/>
              </p:nvSpPr>
              <p:spPr bwMode="auto">
                <a:xfrm>
                  <a:off x="7026275" y="2322513"/>
                  <a:ext cx="60325" cy="68263"/>
                </a:xfrm>
                <a:custGeom>
                  <a:avLst/>
                  <a:gdLst>
                    <a:gd name="T0" fmla="*/ 85 w 125"/>
                    <a:gd name="T1" fmla="*/ 5 h 144"/>
                    <a:gd name="T2" fmla="*/ 48 w 125"/>
                    <a:gd name="T3" fmla="*/ 47 h 144"/>
                    <a:gd name="T4" fmla="*/ 2 w 125"/>
                    <a:gd name="T5" fmla="*/ 99 h 144"/>
                    <a:gd name="T6" fmla="*/ 60 w 125"/>
                    <a:gd name="T7" fmla="*/ 144 h 144"/>
                    <a:gd name="T8" fmla="*/ 80 w 125"/>
                    <a:gd name="T9" fmla="*/ 115 h 144"/>
                    <a:gd name="T10" fmla="*/ 92 w 125"/>
                    <a:gd name="T11" fmla="*/ 78 h 144"/>
                    <a:gd name="T12" fmla="*/ 124 w 125"/>
                    <a:gd name="T13" fmla="*/ 71 h 144"/>
                    <a:gd name="T14" fmla="*/ 105 w 125"/>
                    <a:gd name="T15" fmla="*/ 12 h 144"/>
                    <a:gd name="T16" fmla="*/ 85 w 125"/>
                    <a:gd name="T1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4">
                      <a:moveTo>
                        <a:pt x="85" y="5"/>
                      </a:moveTo>
                      <a:cubicBezTo>
                        <a:pt x="63" y="0"/>
                        <a:pt x="56" y="32"/>
                        <a:pt x="48" y="47"/>
                      </a:cubicBezTo>
                      <a:cubicBezTo>
                        <a:pt x="35" y="74"/>
                        <a:pt x="37" y="90"/>
                        <a:pt x="2" y="99"/>
                      </a:cubicBezTo>
                      <a:cubicBezTo>
                        <a:pt x="0" y="126"/>
                        <a:pt x="39" y="141"/>
                        <a:pt x="60" y="144"/>
                      </a:cubicBezTo>
                      <a:cubicBezTo>
                        <a:pt x="60" y="130"/>
                        <a:pt x="63" y="117"/>
                        <a:pt x="80" y="115"/>
                      </a:cubicBezTo>
                      <a:cubicBezTo>
                        <a:pt x="83" y="100"/>
                        <a:pt x="79" y="87"/>
                        <a:pt x="92" y="78"/>
                      </a:cubicBezTo>
                      <a:cubicBezTo>
                        <a:pt x="100" y="73"/>
                        <a:pt x="114" y="78"/>
                        <a:pt x="124" y="71"/>
                      </a:cubicBezTo>
                      <a:cubicBezTo>
                        <a:pt x="125" y="50"/>
                        <a:pt x="102" y="34"/>
                        <a:pt x="105" y="12"/>
                      </a:cubicBezTo>
                      <a:lnTo>
                        <a:pt x="85" y="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9" name="Freeform 115">
                  <a:extLst>
                    <a:ext uri="{FF2B5EF4-FFF2-40B4-BE49-F238E27FC236}">
                      <a16:creationId xmlns:a16="http://schemas.microsoft.com/office/drawing/2014/main" id="{99ACF93A-BD0F-4F66-B777-FB24A4EBED0A}"/>
                    </a:ext>
                  </a:extLst>
                </p:cNvPr>
                <p:cNvSpPr>
                  <a:spLocks/>
                </p:cNvSpPr>
                <p:nvPr/>
              </p:nvSpPr>
              <p:spPr bwMode="auto">
                <a:xfrm>
                  <a:off x="7127875" y="2236788"/>
                  <a:ext cx="119063" cy="128588"/>
                </a:xfrm>
                <a:custGeom>
                  <a:avLst/>
                  <a:gdLst>
                    <a:gd name="T0" fmla="*/ 134 w 249"/>
                    <a:gd name="T1" fmla="*/ 5 h 266"/>
                    <a:gd name="T2" fmla="*/ 89 w 249"/>
                    <a:gd name="T3" fmla="*/ 14 h 266"/>
                    <a:gd name="T4" fmla="*/ 43 w 249"/>
                    <a:gd name="T5" fmla="*/ 34 h 266"/>
                    <a:gd name="T6" fmla="*/ 31 w 249"/>
                    <a:gd name="T7" fmla="*/ 80 h 266"/>
                    <a:gd name="T8" fmla="*/ 13 w 249"/>
                    <a:gd name="T9" fmla="*/ 105 h 266"/>
                    <a:gd name="T10" fmla="*/ 25 w 249"/>
                    <a:gd name="T11" fmla="*/ 122 h 266"/>
                    <a:gd name="T12" fmla="*/ 8 w 249"/>
                    <a:gd name="T13" fmla="*/ 137 h 266"/>
                    <a:gd name="T14" fmla="*/ 6 w 249"/>
                    <a:gd name="T15" fmla="*/ 171 h 266"/>
                    <a:gd name="T16" fmla="*/ 33 w 249"/>
                    <a:gd name="T17" fmla="*/ 194 h 266"/>
                    <a:gd name="T18" fmla="*/ 62 w 249"/>
                    <a:gd name="T19" fmla="*/ 232 h 266"/>
                    <a:gd name="T20" fmla="*/ 188 w 249"/>
                    <a:gd name="T21" fmla="*/ 243 h 266"/>
                    <a:gd name="T22" fmla="*/ 188 w 249"/>
                    <a:gd name="T23" fmla="*/ 228 h 266"/>
                    <a:gd name="T24" fmla="*/ 241 w 249"/>
                    <a:gd name="T25" fmla="*/ 159 h 266"/>
                    <a:gd name="T26" fmla="*/ 223 w 249"/>
                    <a:gd name="T27" fmla="*/ 62 h 266"/>
                    <a:gd name="T28" fmla="*/ 134 w 249"/>
                    <a:gd name="T29" fmla="*/ 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66">
                      <a:moveTo>
                        <a:pt x="134" y="5"/>
                      </a:moveTo>
                      <a:cubicBezTo>
                        <a:pt x="122" y="6"/>
                        <a:pt x="100" y="9"/>
                        <a:pt x="89" y="14"/>
                      </a:cubicBezTo>
                      <a:cubicBezTo>
                        <a:pt x="72" y="22"/>
                        <a:pt x="65" y="35"/>
                        <a:pt x="43" y="34"/>
                      </a:cubicBezTo>
                      <a:cubicBezTo>
                        <a:pt x="44" y="50"/>
                        <a:pt x="42" y="68"/>
                        <a:pt x="31" y="80"/>
                      </a:cubicBezTo>
                      <a:cubicBezTo>
                        <a:pt x="20" y="93"/>
                        <a:pt x="11" y="83"/>
                        <a:pt x="13" y="105"/>
                      </a:cubicBezTo>
                      <a:cubicBezTo>
                        <a:pt x="13" y="111"/>
                        <a:pt x="25" y="116"/>
                        <a:pt x="25" y="122"/>
                      </a:cubicBezTo>
                      <a:cubicBezTo>
                        <a:pt x="24" y="134"/>
                        <a:pt x="11" y="130"/>
                        <a:pt x="8" y="137"/>
                      </a:cubicBezTo>
                      <a:cubicBezTo>
                        <a:pt x="3" y="147"/>
                        <a:pt x="0" y="160"/>
                        <a:pt x="6" y="171"/>
                      </a:cubicBezTo>
                      <a:cubicBezTo>
                        <a:pt x="12" y="181"/>
                        <a:pt x="24" y="185"/>
                        <a:pt x="33" y="194"/>
                      </a:cubicBezTo>
                      <a:cubicBezTo>
                        <a:pt x="42" y="204"/>
                        <a:pt x="49" y="221"/>
                        <a:pt x="62" y="232"/>
                      </a:cubicBezTo>
                      <a:cubicBezTo>
                        <a:pt x="103" y="266"/>
                        <a:pt x="143" y="253"/>
                        <a:pt x="188" y="243"/>
                      </a:cubicBezTo>
                      <a:lnTo>
                        <a:pt x="188" y="228"/>
                      </a:lnTo>
                      <a:cubicBezTo>
                        <a:pt x="202" y="206"/>
                        <a:pt x="234" y="187"/>
                        <a:pt x="241" y="159"/>
                      </a:cubicBezTo>
                      <a:cubicBezTo>
                        <a:pt x="249" y="130"/>
                        <a:pt x="237" y="85"/>
                        <a:pt x="223" y="62"/>
                      </a:cubicBezTo>
                      <a:cubicBezTo>
                        <a:pt x="201" y="27"/>
                        <a:pt x="180" y="0"/>
                        <a:pt x="134" y="5"/>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0" name="Freeform 116">
                  <a:extLst>
                    <a:ext uri="{FF2B5EF4-FFF2-40B4-BE49-F238E27FC236}">
                      <a16:creationId xmlns:a16="http://schemas.microsoft.com/office/drawing/2014/main" id="{3D781CA5-9E17-4684-B21A-48D8BFA7CC55}"/>
                    </a:ext>
                  </a:extLst>
                </p:cNvPr>
                <p:cNvSpPr>
                  <a:spLocks/>
                </p:cNvSpPr>
                <p:nvPr/>
              </p:nvSpPr>
              <p:spPr bwMode="auto">
                <a:xfrm>
                  <a:off x="7312025" y="2319338"/>
                  <a:ext cx="171450" cy="150813"/>
                </a:xfrm>
                <a:custGeom>
                  <a:avLst/>
                  <a:gdLst>
                    <a:gd name="T0" fmla="*/ 315 w 354"/>
                    <a:gd name="T1" fmla="*/ 225 h 312"/>
                    <a:gd name="T2" fmla="*/ 288 w 354"/>
                    <a:gd name="T3" fmla="*/ 188 h 312"/>
                    <a:gd name="T4" fmla="*/ 263 w 354"/>
                    <a:gd name="T5" fmla="*/ 170 h 312"/>
                    <a:gd name="T6" fmla="*/ 256 w 354"/>
                    <a:gd name="T7" fmla="*/ 134 h 312"/>
                    <a:gd name="T8" fmla="*/ 235 w 354"/>
                    <a:gd name="T9" fmla="*/ 54 h 312"/>
                    <a:gd name="T10" fmla="*/ 206 w 354"/>
                    <a:gd name="T11" fmla="*/ 16 h 312"/>
                    <a:gd name="T12" fmla="*/ 167 w 354"/>
                    <a:gd name="T13" fmla="*/ 14 h 312"/>
                    <a:gd name="T14" fmla="*/ 122 w 354"/>
                    <a:gd name="T15" fmla="*/ 52 h 312"/>
                    <a:gd name="T16" fmla="*/ 88 w 354"/>
                    <a:gd name="T17" fmla="*/ 95 h 312"/>
                    <a:gd name="T18" fmla="*/ 5 w 354"/>
                    <a:gd name="T19" fmla="*/ 93 h 312"/>
                    <a:gd name="T20" fmla="*/ 32 w 354"/>
                    <a:gd name="T21" fmla="*/ 154 h 312"/>
                    <a:gd name="T22" fmla="*/ 79 w 354"/>
                    <a:gd name="T23" fmla="*/ 225 h 312"/>
                    <a:gd name="T24" fmla="*/ 137 w 354"/>
                    <a:gd name="T25" fmla="*/ 290 h 312"/>
                    <a:gd name="T26" fmla="*/ 150 w 354"/>
                    <a:gd name="T27" fmla="*/ 240 h 312"/>
                    <a:gd name="T28" fmla="*/ 185 w 354"/>
                    <a:gd name="T29" fmla="*/ 244 h 312"/>
                    <a:gd name="T30" fmla="*/ 214 w 354"/>
                    <a:gd name="T31" fmla="*/ 272 h 312"/>
                    <a:gd name="T32" fmla="*/ 236 w 354"/>
                    <a:gd name="T33" fmla="*/ 299 h 312"/>
                    <a:gd name="T34" fmla="*/ 312 w 354"/>
                    <a:gd name="T35" fmla="*/ 304 h 312"/>
                    <a:gd name="T36" fmla="*/ 351 w 354"/>
                    <a:gd name="T37" fmla="*/ 255 h 312"/>
                    <a:gd name="T38" fmla="*/ 315 w 354"/>
                    <a:gd name="T39" fmla="*/ 22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12">
                      <a:moveTo>
                        <a:pt x="315" y="225"/>
                      </a:moveTo>
                      <a:cubicBezTo>
                        <a:pt x="308" y="211"/>
                        <a:pt x="313" y="187"/>
                        <a:pt x="288" y="188"/>
                      </a:cubicBezTo>
                      <a:cubicBezTo>
                        <a:pt x="282" y="178"/>
                        <a:pt x="270" y="179"/>
                        <a:pt x="263" y="170"/>
                      </a:cubicBezTo>
                      <a:cubicBezTo>
                        <a:pt x="256" y="161"/>
                        <a:pt x="257" y="144"/>
                        <a:pt x="256" y="134"/>
                      </a:cubicBezTo>
                      <a:cubicBezTo>
                        <a:pt x="253" y="106"/>
                        <a:pt x="246" y="80"/>
                        <a:pt x="235" y="54"/>
                      </a:cubicBezTo>
                      <a:cubicBezTo>
                        <a:pt x="228" y="38"/>
                        <a:pt x="221" y="27"/>
                        <a:pt x="206" y="16"/>
                      </a:cubicBezTo>
                      <a:cubicBezTo>
                        <a:pt x="186" y="0"/>
                        <a:pt x="188" y="4"/>
                        <a:pt x="167" y="14"/>
                      </a:cubicBezTo>
                      <a:cubicBezTo>
                        <a:pt x="141" y="25"/>
                        <a:pt x="129" y="21"/>
                        <a:pt x="122" y="52"/>
                      </a:cubicBezTo>
                      <a:cubicBezTo>
                        <a:pt x="89" y="58"/>
                        <a:pt x="111" y="86"/>
                        <a:pt x="88" y="95"/>
                      </a:cubicBezTo>
                      <a:cubicBezTo>
                        <a:pt x="67" y="103"/>
                        <a:pt x="28" y="91"/>
                        <a:pt x="5" y="93"/>
                      </a:cubicBezTo>
                      <a:cubicBezTo>
                        <a:pt x="0" y="123"/>
                        <a:pt x="18" y="133"/>
                        <a:pt x="32" y="154"/>
                      </a:cubicBezTo>
                      <a:cubicBezTo>
                        <a:pt x="47" y="177"/>
                        <a:pt x="63" y="200"/>
                        <a:pt x="79" y="225"/>
                      </a:cubicBezTo>
                      <a:cubicBezTo>
                        <a:pt x="91" y="243"/>
                        <a:pt x="114" y="283"/>
                        <a:pt x="137" y="290"/>
                      </a:cubicBezTo>
                      <a:cubicBezTo>
                        <a:pt x="182" y="303"/>
                        <a:pt x="152" y="256"/>
                        <a:pt x="150" y="240"/>
                      </a:cubicBezTo>
                      <a:cubicBezTo>
                        <a:pt x="169" y="241"/>
                        <a:pt x="169" y="236"/>
                        <a:pt x="185" y="244"/>
                      </a:cubicBezTo>
                      <a:cubicBezTo>
                        <a:pt x="193" y="248"/>
                        <a:pt x="210" y="263"/>
                        <a:pt x="214" y="272"/>
                      </a:cubicBezTo>
                      <a:lnTo>
                        <a:pt x="236" y="299"/>
                      </a:lnTo>
                      <a:cubicBezTo>
                        <a:pt x="258" y="312"/>
                        <a:pt x="287" y="304"/>
                        <a:pt x="312" y="304"/>
                      </a:cubicBezTo>
                      <a:cubicBezTo>
                        <a:pt x="345" y="304"/>
                        <a:pt x="354" y="290"/>
                        <a:pt x="351" y="255"/>
                      </a:cubicBezTo>
                      <a:cubicBezTo>
                        <a:pt x="341" y="241"/>
                        <a:pt x="324" y="242"/>
                        <a:pt x="315" y="225"/>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1" name="Freeform 117">
                  <a:extLst>
                    <a:ext uri="{FF2B5EF4-FFF2-40B4-BE49-F238E27FC236}">
                      <a16:creationId xmlns:a16="http://schemas.microsoft.com/office/drawing/2014/main" id="{10FF86E4-262B-45F5-8205-FFE68D279FF2}"/>
                    </a:ext>
                  </a:extLst>
                </p:cNvPr>
                <p:cNvSpPr>
                  <a:spLocks/>
                </p:cNvSpPr>
                <p:nvPr/>
              </p:nvSpPr>
              <p:spPr bwMode="auto">
                <a:xfrm>
                  <a:off x="7500938" y="2422525"/>
                  <a:ext cx="155575" cy="52388"/>
                </a:xfrm>
                <a:custGeom>
                  <a:avLst/>
                  <a:gdLst>
                    <a:gd name="T0" fmla="*/ 286 w 324"/>
                    <a:gd name="T1" fmla="*/ 24 h 110"/>
                    <a:gd name="T2" fmla="*/ 194 w 324"/>
                    <a:gd name="T3" fmla="*/ 13 h 110"/>
                    <a:gd name="T4" fmla="*/ 96 w 324"/>
                    <a:gd name="T5" fmla="*/ 5 h 110"/>
                    <a:gd name="T6" fmla="*/ 45 w 324"/>
                    <a:gd name="T7" fmla="*/ 44 h 110"/>
                    <a:gd name="T8" fmla="*/ 14 w 324"/>
                    <a:gd name="T9" fmla="*/ 78 h 110"/>
                    <a:gd name="T10" fmla="*/ 87 w 324"/>
                    <a:gd name="T11" fmla="*/ 81 h 110"/>
                    <a:gd name="T12" fmla="*/ 124 w 324"/>
                    <a:gd name="T13" fmla="*/ 79 h 110"/>
                    <a:gd name="T14" fmla="*/ 139 w 324"/>
                    <a:gd name="T15" fmla="*/ 98 h 110"/>
                    <a:gd name="T16" fmla="*/ 211 w 324"/>
                    <a:gd name="T17" fmla="*/ 101 h 110"/>
                    <a:gd name="T18" fmla="*/ 281 w 324"/>
                    <a:gd name="T19" fmla="*/ 81 h 110"/>
                    <a:gd name="T20" fmla="*/ 299 w 324"/>
                    <a:gd name="T21" fmla="*/ 64 h 110"/>
                    <a:gd name="T22" fmla="*/ 286 w 324"/>
                    <a:gd name="T23" fmla="*/ 2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110">
                      <a:moveTo>
                        <a:pt x="286" y="24"/>
                      </a:moveTo>
                      <a:cubicBezTo>
                        <a:pt x="257" y="25"/>
                        <a:pt x="222" y="17"/>
                        <a:pt x="194" y="13"/>
                      </a:cubicBezTo>
                      <a:cubicBezTo>
                        <a:pt x="161" y="7"/>
                        <a:pt x="131" y="3"/>
                        <a:pt x="96" y="5"/>
                      </a:cubicBezTo>
                      <a:cubicBezTo>
                        <a:pt x="64" y="6"/>
                        <a:pt x="30" y="0"/>
                        <a:pt x="45" y="44"/>
                      </a:cubicBezTo>
                      <a:cubicBezTo>
                        <a:pt x="28" y="49"/>
                        <a:pt x="0" y="55"/>
                        <a:pt x="14" y="78"/>
                      </a:cubicBezTo>
                      <a:cubicBezTo>
                        <a:pt x="34" y="85"/>
                        <a:pt x="65" y="82"/>
                        <a:pt x="87" y="81"/>
                      </a:cubicBezTo>
                      <a:cubicBezTo>
                        <a:pt x="97" y="81"/>
                        <a:pt x="115" y="75"/>
                        <a:pt x="124" y="79"/>
                      </a:cubicBezTo>
                      <a:cubicBezTo>
                        <a:pt x="137" y="83"/>
                        <a:pt x="131" y="93"/>
                        <a:pt x="139" y="98"/>
                      </a:cubicBezTo>
                      <a:cubicBezTo>
                        <a:pt x="156" y="110"/>
                        <a:pt x="190" y="101"/>
                        <a:pt x="211" y="101"/>
                      </a:cubicBezTo>
                      <a:cubicBezTo>
                        <a:pt x="245" y="101"/>
                        <a:pt x="254" y="95"/>
                        <a:pt x="281" y="81"/>
                      </a:cubicBezTo>
                      <a:lnTo>
                        <a:pt x="299" y="64"/>
                      </a:lnTo>
                      <a:cubicBezTo>
                        <a:pt x="322" y="39"/>
                        <a:pt x="324" y="24"/>
                        <a:pt x="286" y="24"/>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2" name="Freeform 118">
                  <a:extLst>
                    <a:ext uri="{FF2B5EF4-FFF2-40B4-BE49-F238E27FC236}">
                      <a16:creationId xmlns:a16="http://schemas.microsoft.com/office/drawing/2014/main" id="{A26A9A56-DA33-4BBA-84DC-5EC58A2C6714}"/>
                    </a:ext>
                  </a:extLst>
                </p:cNvPr>
                <p:cNvSpPr>
                  <a:spLocks/>
                </p:cNvSpPr>
                <p:nvPr/>
              </p:nvSpPr>
              <p:spPr bwMode="auto">
                <a:xfrm>
                  <a:off x="7570788" y="2493963"/>
                  <a:ext cx="80963" cy="63500"/>
                </a:xfrm>
                <a:custGeom>
                  <a:avLst/>
                  <a:gdLst>
                    <a:gd name="T0" fmla="*/ 137 w 170"/>
                    <a:gd name="T1" fmla="*/ 1 h 135"/>
                    <a:gd name="T2" fmla="*/ 93 w 170"/>
                    <a:gd name="T3" fmla="*/ 10 h 135"/>
                    <a:gd name="T4" fmla="*/ 54 w 170"/>
                    <a:gd name="T5" fmla="*/ 28 h 135"/>
                    <a:gd name="T6" fmla="*/ 14 w 170"/>
                    <a:gd name="T7" fmla="*/ 45 h 135"/>
                    <a:gd name="T8" fmla="*/ 66 w 170"/>
                    <a:gd name="T9" fmla="*/ 52 h 135"/>
                    <a:gd name="T10" fmla="*/ 59 w 170"/>
                    <a:gd name="T11" fmla="*/ 60 h 135"/>
                    <a:gd name="T12" fmla="*/ 63 w 170"/>
                    <a:gd name="T13" fmla="*/ 79 h 135"/>
                    <a:gd name="T14" fmla="*/ 47 w 170"/>
                    <a:gd name="T15" fmla="*/ 85 h 135"/>
                    <a:gd name="T16" fmla="*/ 91 w 170"/>
                    <a:gd name="T17" fmla="*/ 122 h 135"/>
                    <a:gd name="T18" fmla="*/ 157 w 170"/>
                    <a:gd name="T19" fmla="*/ 113 h 135"/>
                    <a:gd name="T20" fmla="*/ 148 w 170"/>
                    <a:gd name="T21" fmla="*/ 57 h 135"/>
                    <a:gd name="T22" fmla="*/ 137 w 170"/>
                    <a:gd name="T23" fmla="*/ 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35">
                      <a:moveTo>
                        <a:pt x="137" y="1"/>
                      </a:moveTo>
                      <a:cubicBezTo>
                        <a:pt x="117" y="0"/>
                        <a:pt x="110" y="5"/>
                        <a:pt x="93" y="10"/>
                      </a:cubicBezTo>
                      <a:cubicBezTo>
                        <a:pt x="79" y="15"/>
                        <a:pt x="64" y="25"/>
                        <a:pt x="54" y="28"/>
                      </a:cubicBezTo>
                      <a:cubicBezTo>
                        <a:pt x="44" y="30"/>
                        <a:pt x="0" y="20"/>
                        <a:pt x="14" y="45"/>
                      </a:cubicBezTo>
                      <a:cubicBezTo>
                        <a:pt x="22" y="58"/>
                        <a:pt x="53" y="52"/>
                        <a:pt x="66" y="52"/>
                      </a:cubicBezTo>
                      <a:lnTo>
                        <a:pt x="59" y="60"/>
                      </a:lnTo>
                      <a:cubicBezTo>
                        <a:pt x="65" y="65"/>
                        <a:pt x="67" y="71"/>
                        <a:pt x="63" y="79"/>
                      </a:cubicBezTo>
                      <a:cubicBezTo>
                        <a:pt x="57" y="79"/>
                        <a:pt x="53" y="83"/>
                        <a:pt x="47" y="85"/>
                      </a:cubicBezTo>
                      <a:cubicBezTo>
                        <a:pt x="60" y="96"/>
                        <a:pt x="75" y="114"/>
                        <a:pt x="91" y="122"/>
                      </a:cubicBezTo>
                      <a:cubicBezTo>
                        <a:pt x="120" y="135"/>
                        <a:pt x="132" y="110"/>
                        <a:pt x="157" y="113"/>
                      </a:cubicBezTo>
                      <a:cubicBezTo>
                        <a:pt x="170" y="95"/>
                        <a:pt x="160" y="74"/>
                        <a:pt x="148" y="57"/>
                      </a:cubicBezTo>
                      <a:cubicBezTo>
                        <a:pt x="130" y="33"/>
                        <a:pt x="131" y="28"/>
                        <a:pt x="137" y="1"/>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3" name="Freeform 119">
                  <a:extLst>
                    <a:ext uri="{FF2B5EF4-FFF2-40B4-BE49-F238E27FC236}">
                      <a16:creationId xmlns:a16="http://schemas.microsoft.com/office/drawing/2014/main" id="{14CD8B96-F7B6-41FD-99D0-4BD2A7DE2E16}"/>
                    </a:ext>
                  </a:extLst>
                </p:cNvPr>
                <p:cNvSpPr>
                  <a:spLocks/>
                </p:cNvSpPr>
                <p:nvPr/>
              </p:nvSpPr>
              <p:spPr bwMode="auto">
                <a:xfrm>
                  <a:off x="7651750" y="2446338"/>
                  <a:ext cx="193675" cy="153988"/>
                </a:xfrm>
                <a:custGeom>
                  <a:avLst/>
                  <a:gdLst>
                    <a:gd name="T0" fmla="*/ 321 w 402"/>
                    <a:gd name="T1" fmla="*/ 124 h 320"/>
                    <a:gd name="T2" fmla="*/ 307 w 402"/>
                    <a:gd name="T3" fmla="*/ 96 h 320"/>
                    <a:gd name="T4" fmla="*/ 280 w 402"/>
                    <a:gd name="T5" fmla="*/ 81 h 320"/>
                    <a:gd name="T6" fmla="*/ 176 w 402"/>
                    <a:gd name="T7" fmla="*/ 116 h 320"/>
                    <a:gd name="T8" fmla="*/ 127 w 402"/>
                    <a:gd name="T9" fmla="*/ 73 h 320"/>
                    <a:gd name="T10" fmla="*/ 120 w 402"/>
                    <a:gd name="T11" fmla="*/ 17 h 320"/>
                    <a:gd name="T12" fmla="*/ 69 w 402"/>
                    <a:gd name="T13" fmla="*/ 30 h 320"/>
                    <a:gd name="T14" fmla="*/ 26 w 402"/>
                    <a:gd name="T15" fmla="*/ 71 h 320"/>
                    <a:gd name="T16" fmla="*/ 68 w 402"/>
                    <a:gd name="T17" fmla="*/ 149 h 320"/>
                    <a:gd name="T18" fmla="*/ 129 w 402"/>
                    <a:gd name="T19" fmla="*/ 244 h 320"/>
                    <a:gd name="T20" fmla="*/ 139 w 402"/>
                    <a:gd name="T21" fmla="*/ 274 h 320"/>
                    <a:gd name="T22" fmla="*/ 216 w 402"/>
                    <a:gd name="T23" fmla="*/ 289 h 320"/>
                    <a:gd name="T24" fmla="*/ 235 w 402"/>
                    <a:gd name="T25" fmla="*/ 274 h 320"/>
                    <a:gd name="T26" fmla="*/ 248 w 402"/>
                    <a:gd name="T27" fmla="*/ 252 h 320"/>
                    <a:gd name="T28" fmla="*/ 318 w 402"/>
                    <a:gd name="T29" fmla="*/ 249 h 320"/>
                    <a:gd name="T30" fmla="*/ 371 w 402"/>
                    <a:gd name="T31" fmla="*/ 155 h 320"/>
                    <a:gd name="T32" fmla="*/ 321 w 402"/>
                    <a:gd name="T33" fmla="*/ 1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320">
                      <a:moveTo>
                        <a:pt x="321" y="124"/>
                      </a:moveTo>
                      <a:cubicBezTo>
                        <a:pt x="311" y="116"/>
                        <a:pt x="314" y="105"/>
                        <a:pt x="307" y="96"/>
                      </a:cubicBezTo>
                      <a:cubicBezTo>
                        <a:pt x="300" y="87"/>
                        <a:pt x="295" y="85"/>
                        <a:pt x="280" y="81"/>
                      </a:cubicBezTo>
                      <a:cubicBezTo>
                        <a:pt x="234" y="68"/>
                        <a:pt x="183" y="50"/>
                        <a:pt x="176" y="116"/>
                      </a:cubicBezTo>
                      <a:cubicBezTo>
                        <a:pt x="161" y="115"/>
                        <a:pt x="136" y="86"/>
                        <a:pt x="127" y="73"/>
                      </a:cubicBezTo>
                      <a:cubicBezTo>
                        <a:pt x="115" y="56"/>
                        <a:pt x="131" y="29"/>
                        <a:pt x="120" y="17"/>
                      </a:cubicBezTo>
                      <a:cubicBezTo>
                        <a:pt x="105" y="0"/>
                        <a:pt x="80" y="20"/>
                        <a:pt x="69" y="30"/>
                      </a:cubicBezTo>
                      <a:cubicBezTo>
                        <a:pt x="56" y="42"/>
                        <a:pt x="36" y="57"/>
                        <a:pt x="26" y="71"/>
                      </a:cubicBezTo>
                      <a:cubicBezTo>
                        <a:pt x="0" y="104"/>
                        <a:pt x="47" y="129"/>
                        <a:pt x="68" y="149"/>
                      </a:cubicBezTo>
                      <a:cubicBezTo>
                        <a:pt x="91" y="171"/>
                        <a:pt x="124" y="212"/>
                        <a:pt x="129" y="244"/>
                      </a:cubicBezTo>
                      <a:lnTo>
                        <a:pt x="139" y="274"/>
                      </a:lnTo>
                      <a:cubicBezTo>
                        <a:pt x="166" y="306"/>
                        <a:pt x="181" y="320"/>
                        <a:pt x="216" y="289"/>
                      </a:cubicBezTo>
                      <a:cubicBezTo>
                        <a:pt x="223" y="283"/>
                        <a:pt x="230" y="280"/>
                        <a:pt x="235" y="274"/>
                      </a:cubicBezTo>
                      <a:cubicBezTo>
                        <a:pt x="240" y="268"/>
                        <a:pt x="242" y="256"/>
                        <a:pt x="248" y="252"/>
                      </a:cubicBezTo>
                      <a:cubicBezTo>
                        <a:pt x="264" y="243"/>
                        <a:pt x="300" y="253"/>
                        <a:pt x="318" y="249"/>
                      </a:cubicBezTo>
                      <a:cubicBezTo>
                        <a:pt x="357" y="242"/>
                        <a:pt x="402" y="191"/>
                        <a:pt x="371" y="155"/>
                      </a:cubicBezTo>
                      <a:cubicBezTo>
                        <a:pt x="358" y="140"/>
                        <a:pt x="334" y="136"/>
                        <a:pt x="321" y="124"/>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4" name="Freeform 120">
                  <a:extLst>
                    <a:ext uri="{FF2B5EF4-FFF2-40B4-BE49-F238E27FC236}">
                      <a16:creationId xmlns:a16="http://schemas.microsoft.com/office/drawing/2014/main" id="{DCA88F9A-4816-439E-A84C-415FED9BDA4B}"/>
                    </a:ext>
                  </a:extLst>
                </p:cNvPr>
                <p:cNvSpPr>
                  <a:spLocks/>
                </p:cNvSpPr>
                <p:nvPr/>
              </p:nvSpPr>
              <p:spPr bwMode="auto">
                <a:xfrm>
                  <a:off x="7834313" y="2601913"/>
                  <a:ext cx="295275" cy="382588"/>
                </a:xfrm>
                <a:custGeom>
                  <a:avLst/>
                  <a:gdLst>
                    <a:gd name="T0" fmla="*/ 588 w 613"/>
                    <a:gd name="T1" fmla="*/ 402 h 795"/>
                    <a:gd name="T2" fmla="*/ 507 w 613"/>
                    <a:gd name="T3" fmla="*/ 305 h 795"/>
                    <a:gd name="T4" fmla="*/ 461 w 613"/>
                    <a:gd name="T5" fmla="*/ 248 h 795"/>
                    <a:gd name="T6" fmla="*/ 458 w 613"/>
                    <a:gd name="T7" fmla="*/ 204 h 795"/>
                    <a:gd name="T8" fmla="*/ 431 w 613"/>
                    <a:gd name="T9" fmla="*/ 172 h 795"/>
                    <a:gd name="T10" fmla="*/ 371 w 613"/>
                    <a:gd name="T11" fmla="*/ 136 h 795"/>
                    <a:gd name="T12" fmla="*/ 328 w 613"/>
                    <a:gd name="T13" fmla="*/ 91 h 795"/>
                    <a:gd name="T14" fmla="*/ 259 w 613"/>
                    <a:gd name="T15" fmla="*/ 93 h 795"/>
                    <a:gd name="T16" fmla="*/ 203 w 613"/>
                    <a:gd name="T17" fmla="*/ 44 h 795"/>
                    <a:gd name="T18" fmla="*/ 109 w 613"/>
                    <a:gd name="T19" fmla="*/ 56 h 795"/>
                    <a:gd name="T20" fmla="*/ 112 w 613"/>
                    <a:gd name="T21" fmla="*/ 120 h 795"/>
                    <a:gd name="T22" fmla="*/ 143 w 613"/>
                    <a:gd name="T23" fmla="*/ 166 h 795"/>
                    <a:gd name="T24" fmla="*/ 95 w 613"/>
                    <a:gd name="T25" fmla="*/ 214 h 795"/>
                    <a:gd name="T26" fmla="*/ 37 w 613"/>
                    <a:gd name="T27" fmla="*/ 270 h 795"/>
                    <a:gd name="T28" fmla="*/ 3 w 613"/>
                    <a:gd name="T29" fmla="*/ 317 h 795"/>
                    <a:gd name="T30" fmla="*/ 28 w 613"/>
                    <a:gd name="T31" fmla="*/ 356 h 795"/>
                    <a:gd name="T32" fmla="*/ 92 w 613"/>
                    <a:gd name="T33" fmla="*/ 468 h 795"/>
                    <a:gd name="T34" fmla="*/ 94 w 613"/>
                    <a:gd name="T35" fmla="*/ 605 h 795"/>
                    <a:gd name="T36" fmla="*/ 84 w 613"/>
                    <a:gd name="T37" fmla="*/ 666 h 795"/>
                    <a:gd name="T38" fmla="*/ 124 w 613"/>
                    <a:gd name="T39" fmla="*/ 705 h 795"/>
                    <a:gd name="T40" fmla="*/ 163 w 613"/>
                    <a:gd name="T41" fmla="*/ 748 h 795"/>
                    <a:gd name="T42" fmla="*/ 210 w 613"/>
                    <a:gd name="T43" fmla="*/ 794 h 795"/>
                    <a:gd name="T44" fmla="*/ 242 w 613"/>
                    <a:gd name="T45" fmla="*/ 755 h 795"/>
                    <a:gd name="T46" fmla="*/ 296 w 613"/>
                    <a:gd name="T47" fmla="*/ 713 h 795"/>
                    <a:gd name="T48" fmla="*/ 359 w 613"/>
                    <a:gd name="T49" fmla="*/ 663 h 795"/>
                    <a:gd name="T50" fmla="*/ 434 w 613"/>
                    <a:gd name="T51" fmla="*/ 630 h 795"/>
                    <a:gd name="T52" fmla="*/ 485 w 613"/>
                    <a:gd name="T53" fmla="*/ 590 h 795"/>
                    <a:gd name="T54" fmla="*/ 520 w 613"/>
                    <a:gd name="T55" fmla="*/ 570 h 795"/>
                    <a:gd name="T56" fmla="*/ 547 w 613"/>
                    <a:gd name="T57" fmla="*/ 541 h 795"/>
                    <a:gd name="T58" fmla="*/ 594 w 613"/>
                    <a:gd name="T59" fmla="*/ 506 h 795"/>
                    <a:gd name="T60" fmla="*/ 588 w 613"/>
                    <a:gd name="T61" fmla="*/ 40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3" h="795">
                      <a:moveTo>
                        <a:pt x="588" y="402"/>
                      </a:moveTo>
                      <a:cubicBezTo>
                        <a:pt x="564" y="368"/>
                        <a:pt x="530" y="341"/>
                        <a:pt x="507" y="305"/>
                      </a:cubicBezTo>
                      <a:cubicBezTo>
                        <a:pt x="492" y="281"/>
                        <a:pt x="466" y="274"/>
                        <a:pt x="461" y="248"/>
                      </a:cubicBezTo>
                      <a:cubicBezTo>
                        <a:pt x="458" y="233"/>
                        <a:pt x="463" y="217"/>
                        <a:pt x="458" y="204"/>
                      </a:cubicBezTo>
                      <a:cubicBezTo>
                        <a:pt x="454" y="192"/>
                        <a:pt x="440" y="181"/>
                        <a:pt x="431" y="172"/>
                      </a:cubicBezTo>
                      <a:cubicBezTo>
                        <a:pt x="412" y="153"/>
                        <a:pt x="393" y="147"/>
                        <a:pt x="371" y="136"/>
                      </a:cubicBezTo>
                      <a:cubicBezTo>
                        <a:pt x="352" y="125"/>
                        <a:pt x="345" y="98"/>
                        <a:pt x="328" y="91"/>
                      </a:cubicBezTo>
                      <a:cubicBezTo>
                        <a:pt x="308" y="82"/>
                        <a:pt x="280" y="100"/>
                        <a:pt x="259" y="93"/>
                      </a:cubicBezTo>
                      <a:cubicBezTo>
                        <a:pt x="238" y="86"/>
                        <a:pt x="224" y="59"/>
                        <a:pt x="203" y="44"/>
                      </a:cubicBezTo>
                      <a:cubicBezTo>
                        <a:pt x="171" y="19"/>
                        <a:pt x="112" y="0"/>
                        <a:pt x="109" y="56"/>
                      </a:cubicBezTo>
                      <a:cubicBezTo>
                        <a:pt x="107" y="76"/>
                        <a:pt x="104" y="101"/>
                        <a:pt x="112" y="120"/>
                      </a:cubicBezTo>
                      <a:cubicBezTo>
                        <a:pt x="120" y="137"/>
                        <a:pt x="145" y="145"/>
                        <a:pt x="143" y="166"/>
                      </a:cubicBezTo>
                      <a:cubicBezTo>
                        <a:pt x="140" y="186"/>
                        <a:pt x="109" y="203"/>
                        <a:pt x="95" y="214"/>
                      </a:cubicBezTo>
                      <a:cubicBezTo>
                        <a:pt x="73" y="231"/>
                        <a:pt x="55" y="250"/>
                        <a:pt x="37" y="270"/>
                      </a:cubicBezTo>
                      <a:cubicBezTo>
                        <a:pt x="25" y="283"/>
                        <a:pt x="5" y="299"/>
                        <a:pt x="3" y="317"/>
                      </a:cubicBezTo>
                      <a:cubicBezTo>
                        <a:pt x="0" y="338"/>
                        <a:pt x="15" y="342"/>
                        <a:pt x="28" y="356"/>
                      </a:cubicBezTo>
                      <a:cubicBezTo>
                        <a:pt x="62" y="391"/>
                        <a:pt x="88" y="416"/>
                        <a:pt x="92" y="468"/>
                      </a:cubicBezTo>
                      <a:cubicBezTo>
                        <a:pt x="94" y="512"/>
                        <a:pt x="94" y="561"/>
                        <a:pt x="94" y="605"/>
                      </a:cubicBezTo>
                      <a:cubicBezTo>
                        <a:pt x="94" y="624"/>
                        <a:pt x="79" y="649"/>
                        <a:pt x="84" y="666"/>
                      </a:cubicBezTo>
                      <a:cubicBezTo>
                        <a:pt x="88" y="682"/>
                        <a:pt x="112" y="696"/>
                        <a:pt x="124" y="705"/>
                      </a:cubicBezTo>
                      <a:cubicBezTo>
                        <a:pt x="140" y="719"/>
                        <a:pt x="148" y="733"/>
                        <a:pt x="163" y="748"/>
                      </a:cubicBezTo>
                      <a:cubicBezTo>
                        <a:pt x="178" y="761"/>
                        <a:pt x="202" y="776"/>
                        <a:pt x="210" y="794"/>
                      </a:cubicBezTo>
                      <a:cubicBezTo>
                        <a:pt x="233" y="795"/>
                        <a:pt x="231" y="770"/>
                        <a:pt x="242" y="755"/>
                      </a:cubicBezTo>
                      <a:cubicBezTo>
                        <a:pt x="256" y="738"/>
                        <a:pt x="279" y="728"/>
                        <a:pt x="296" y="713"/>
                      </a:cubicBezTo>
                      <a:cubicBezTo>
                        <a:pt x="316" y="694"/>
                        <a:pt x="337" y="679"/>
                        <a:pt x="359" y="663"/>
                      </a:cubicBezTo>
                      <a:cubicBezTo>
                        <a:pt x="385" y="646"/>
                        <a:pt x="406" y="642"/>
                        <a:pt x="434" y="630"/>
                      </a:cubicBezTo>
                      <a:cubicBezTo>
                        <a:pt x="455" y="621"/>
                        <a:pt x="468" y="602"/>
                        <a:pt x="485" y="590"/>
                      </a:cubicBezTo>
                      <a:cubicBezTo>
                        <a:pt x="495" y="584"/>
                        <a:pt x="510" y="580"/>
                        <a:pt x="520" y="570"/>
                      </a:cubicBezTo>
                      <a:cubicBezTo>
                        <a:pt x="529" y="563"/>
                        <a:pt x="537" y="547"/>
                        <a:pt x="547" y="541"/>
                      </a:cubicBezTo>
                      <a:cubicBezTo>
                        <a:pt x="568" y="529"/>
                        <a:pt x="586" y="533"/>
                        <a:pt x="594" y="506"/>
                      </a:cubicBezTo>
                      <a:cubicBezTo>
                        <a:pt x="605" y="467"/>
                        <a:pt x="613" y="437"/>
                        <a:pt x="588" y="402"/>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grpSp>
          <p:sp>
            <p:nvSpPr>
              <p:cNvPr id="1609" name="Rectangle 1608">
                <a:extLst>
                  <a:ext uri="{FF2B5EF4-FFF2-40B4-BE49-F238E27FC236}">
                    <a16:creationId xmlns:a16="http://schemas.microsoft.com/office/drawing/2014/main" id="{913B5456-CF2A-47B3-A341-7CD9EEF602F8}"/>
                  </a:ext>
                </a:extLst>
              </p:cNvPr>
              <p:cNvSpPr/>
              <p:nvPr/>
            </p:nvSpPr>
            <p:spPr>
              <a:xfrm>
                <a:off x="5487183" y="2286000"/>
                <a:ext cx="2858705" cy="2461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flatTx/>
              </a:bodyPr>
              <a:lstStyle/>
              <a:p>
                <a:pPr algn="ctr"/>
                <a:r>
                  <a:rPr lang="en-US" sz="1333">
                    <a:solidFill>
                      <a:schemeClr val="tx1"/>
                    </a:solidFill>
                  </a:rPr>
                  <a:t>Hawaii Department of Education</a:t>
                </a:r>
              </a:p>
            </p:txBody>
          </p:sp>
        </p:grpSp>
      </p:grpSp>
    </p:spTree>
    <p:extLst>
      <p:ext uri="{BB962C8B-B14F-4D97-AF65-F5344CB8AC3E}">
        <p14:creationId xmlns:p14="http://schemas.microsoft.com/office/powerpoint/2010/main" val="210145150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41952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urc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0960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
        <p:nvSpPr>
          <p:cNvPr id="12" name="Text Placeholder 11"/>
          <p:cNvSpPr>
            <a:spLocks noGrp="1"/>
          </p:cNvSpPr>
          <p:nvPr>
            <p:ph type="body" sz="quarter" idx="13" hasCustomPrompt="1"/>
          </p:nvPr>
        </p:nvSpPr>
        <p:spPr>
          <a:xfrm>
            <a:off x="304800" y="1143000"/>
            <a:ext cx="5791200" cy="4876800"/>
          </a:xfrm>
        </p:spPr>
        <p:txBody>
          <a:bodyPr wrap="none">
            <a:normAutofit/>
          </a:bodyPr>
          <a:lstStyle>
            <a:lvl1pPr marL="0" indent="0">
              <a:lnSpc>
                <a:spcPct val="110000"/>
              </a:lnSpc>
              <a:spcBef>
                <a:spcPts val="250"/>
              </a:spcBef>
              <a:spcAft>
                <a:spcPts val="250"/>
              </a:spcAft>
              <a:buFont typeface="Arial" panose="020B0604020202020204" pitchFamily="34" charset="0"/>
              <a:buNone/>
              <a:defRPr sz="4000">
                <a:solidFill>
                  <a:schemeClr val="tx1"/>
                </a:solidFill>
                <a:latin typeface="SourceCodeNarrow" panose="020B0509030403020204" pitchFamily="49" charset="0"/>
              </a:defRPr>
            </a:lvl1pPr>
            <a:lvl2pPr marL="380985" indent="0">
              <a:buFont typeface="Arial" panose="020B0604020202020204" pitchFamily="34" charset="0"/>
              <a:buNone/>
              <a:defRPr>
                <a:solidFill>
                  <a:schemeClr val="accent3"/>
                </a:solidFill>
                <a:latin typeface="SourceCodeNarrow" panose="020B0609030003000000" pitchFamily="49" charset="0"/>
              </a:defRPr>
            </a:lvl2pPr>
            <a:lvl3pPr marL="761970" indent="0">
              <a:buFont typeface="Arial" panose="020B0604020202020204" pitchFamily="34" charset="0"/>
              <a:buNone/>
              <a:defRPr>
                <a:solidFill>
                  <a:schemeClr val="accent3"/>
                </a:solidFill>
                <a:latin typeface="SourceCodeNarrow" panose="020B0609030003000000" pitchFamily="49" charset="0"/>
              </a:defRPr>
            </a:lvl3pPr>
            <a:lvl4pPr marL="1142954" indent="0">
              <a:buFont typeface="Arial" panose="020B0604020202020204" pitchFamily="34" charset="0"/>
              <a:buNone/>
              <a:defRPr>
                <a:solidFill>
                  <a:schemeClr val="accent3"/>
                </a:solidFill>
                <a:latin typeface="SourceCodeNarrow" panose="020B0609030003000000" pitchFamily="49" charset="0"/>
              </a:defRPr>
            </a:lvl4pPr>
            <a:lvl5pPr marL="1523939" indent="0">
              <a:buFont typeface="Arial" panose="020B0604020202020204" pitchFamily="34" charset="0"/>
              <a:buNone/>
              <a:defRPr>
                <a:solidFill>
                  <a:schemeClr val="accent3"/>
                </a:solidFill>
                <a:latin typeface="SourceCodeNarrow" panose="020B0609030003000000" pitchFamily="49" charset="0"/>
              </a:defRPr>
            </a:lvl5pPr>
          </a:lstStyle>
          <a:p>
            <a:pPr lvl="0"/>
            <a:r>
              <a:rPr lang="en-US"/>
              <a:t>Source code</a:t>
            </a:r>
          </a:p>
        </p:txBody>
      </p:sp>
    </p:spTree>
    <p:extLst>
      <p:ext uri="{BB962C8B-B14F-4D97-AF65-F5344CB8AC3E}">
        <p14:creationId xmlns:p14="http://schemas.microsoft.com/office/powerpoint/2010/main" val="980776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
        <p:nvSpPr>
          <p:cNvPr id="10" name="Text Placeholder 11"/>
          <p:cNvSpPr>
            <a:spLocks noGrp="1"/>
          </p:cNvSpPr>
          <p:nvPr>
            <p:ph type="body" sz="quarter" idx="13" hasCustomPrompt="1"/>
          </p:nvPr>
        </p:nvSpPr>
        <p:spPr>
          <a:xfrm>
            <a:off x="6096000" y="1143000"/>
            <a:ext cx="5791200" cy="4876800"/>
          </a:xfrm>
        </p:spPr>
        <p:txBody>
          <a:bodyPr wrap="none">
            <a:normAutofit/>
          </a:bodyPr>
          <a:lstStyle>
            <a:lvl1pPr marL="0" indent="0">
              <a:lnSpc>
                <a:spcPct val="110000"/>
              </a:lnSpc>
              <a:spcBef>
                <a:spcPts val="250"/>
              </a:spcBef>
              <a:spcAft>
                <a:spcPts val="250"/>
              </a:spcAft>
              <a:buFont typeface="Arial" panose="020B0604020202020204" pitchFamily="34" charset="0"/>
              <a:buNone/>
              <a:defRPr sz="4000">
                <a:solidFill>
                  <a:schemeClr val="tx1"/>
                </a:solidFill>
                <a:latin typeface="SourceCodeNarrow" panose="020B0509030403020204" pitchFamily="49" charset="0"/>
              </a:defRPr>
            </a:lvl1pPr>
            <a:lvl2pPr marL="380985" indent="0">
              <a:buFont typeface="Arial" panose="020B0604020202020204" pitchFamily="34" charset="0"/>
              <a:buNone/>
              <a:defRPr>
                <a:solidFill>
                  <a:schemeClr val="accent3"/>
                </a:solidFill>
                <a:latin typeface="SourceCodeNarrow" panose="020B0609030003000000" pitchFamily="49" charset="0"/>
              </a:defRPr>
            </a:lvl2pPr>
            <a:lvl3pPr marL="761970" indent="0">
              <a:buFont typeface="Arial" panose="020B0604020202020204" pitchFamily="34" charset="0"/>
              <a:buNone/>
              <a:defRPr>
                <a:solidFill>
                  <a:schemeClr val="accent3"/>
                </a:solidFill>
                <a:latin typeface="SourceCodeNarrow" panose="020B0609030003000000" pitchFamily="49" charset="0"/>
              </a:defRPr>
            </a:lvl3pPr>
            <a:lvl4pPr marL="1142954" indent="0">
              <a:buFont typeface="Arial" panose="020B0604020202020204" pitchFamily="34" charset="0"/>
              <a:buNone/>
              <a:defRPr>
                <a:solidFill>
                  <a:schemeClr val="accent3"/>
                </a:solidFill>
                <a:latin typeface="SourceCodeNarrow" panose="020B0609030003000000" pitchFamily="49" charset="0"/>
              </a:defRPr>
            </a:lvl4pPr>
            <a:lvl5pPr marL="1523939" indent="0">
              <a:buFont typeface="Arial" panose="020B0604020202020204" pitchFamily="34" charset="0"/>
              <a:buNone/>
              <a:defRPr>
                <a:solidFill>
                  <a:schemeClr val="accent3"/>
                </a:solidFill>
                <a:latin typeface="SourceCodeNarrow" panose="020B0609030003000000" pitchFamily="49" charset="0"/>
              </a:defRPr>
            </a:lvl5pPr>
          </a:lstStyle>
          <a:p>
            <a:pPr lvl="0"/>
            <a:r>
              <a:rPr lang="en-US"/>
              <a:t>Source code</a:t>
            </a:r>
          </a:p>
        </p:txBody>
      </p:sp>
      <p:grpSp>
        <p:nvGrpSpPr>
          <p:cNvPr id="11" name="Group 10"/>
          <p:cNvGrpSpPr/>
          <p:nvPr/>
        </p:nvGrpSpPr>
        <p:grpSpPr>
          <a:xfrm>
            <a:off x="-69273" y="6096000"/>
            <a:ext cx="11430000" cy="762000"/>
            <a:chOff x="0" y="4343400"/>
            <a:chExt cx="14630400" cy="1828800"/>
          </a:xfrm>
          <a:noFill/>
        </p:grpSpPr>
        <p:sp>
          <p:nvSpPr>
            <p:cNvPr id="12"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3" name="Freeform 12"/>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96827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Contents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00600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ourceCode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304800" y="1143000"/>
            <a:ext cx="5791200" cy="4876800"/>
          </a:xfrm>
        </p:spPr>
        <p:txBody>
          <a:bodyPr wrap="none">
            <a:normAutofit/>
          </a:bodyPr>
          <a:lstStyle>
            <a:lvl1pPr marL="0" indent="0" defTabSz="380985">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Consolas" panose="020B0609020204030204" pitchFamily="49" charset="0"/>
              </a:defRPr>
            </a:lvl1pPr>
            <a:lvl2pPr marL="380985"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2pPr>
            <a:lvl3pPr marL="761970"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3pPr>
            <a:lvl4pPr marL="1142954"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4pPr>
            <a:lvl5pPr marL="1523939"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5pPr>
            <a:lvl6pPr>
              <a:defRPr sz="2417"/>
            </a:lvl6pPr>
            <a:lvl7pPr>
              <a:defRPr sz="2417"/>
            </a:lvl7pPr>
            <a:lvl8pPr>
              <a:defRPr sz="2417"/>
            </a:lvl8pPr>
            <a:lvl9pPr>
              <a:defRPr sz="2417"/>
            </a:lvl9pPr>
          </a:lstStyle>
          <a:p>
            <a:pPr lvl="0"/>
            <a:r>
              <a:rPr lang="en-US"/>
              <a:t>Source code</a:t>
            </a:r>
          </a:p>
        </p:txBody>
      </p:sp>
      <p:sp>
        <p:nvSpPr>
          <p:cNvPr id="4" name="Content Placeholder 3"/>
          <p:cNvSpPr>
            <a:spLocks noGrp="1"/>
          </p:cNvSpPr>
          <p:nvPr>
            <p:ph sz="half" idx="2" hasCustomPrompt="1"/>
          </p:nvPr>
        </p:nvSpPr>
        <p:spPr>
          <a:xfrm>
            <a:off x="6096000" y="1143000"/>
            <a:ext cx="5791200" cy="4876800"/>
          </a:xfrm>
        </p:spPr>
        <p:txBody>
          <a:bodyPr wrap="none">
            <a:normAutofit/>
          </a:bodyPr>
          <a:lstStyle>
            <a:lvl1pPr marL="0" indent="0" defTabSz="380985">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defRPr>
            </a:lvl1pPr>
            <a:lvl2pPr marL="380985" indent="0" defTabSz="380985">
              <a:buFont typeface="Arial" pitchFamily="34" charset="0"/>
              <a:buNone/>
              <a:defRPr sz="3333">
                <a:solidFill>
                  <a:schemeClr val="accent3"/>
                </a:solidFill>
                <a:latin typeface="SourceCodeNarrow" panose="020B0609030003000000" pitchFamily="49" charset="0"/>
              </a:defRPr>
            </a:lvl2pPr>
            <a:lvl3pPr marL="761970" indent="0" defTabSz="380985">
              <a:buFont typeface="Arial" pitchFamily="34" charset="0"/>
              <a:buNone/>
              <a:defRPr sz="3333">
                <a:solidFill>
                  <a:schemeClr val="accent3"/>
                </a:solidFill>
                <a:latin typeface="SourceCodeNarrow" panose="020B0609030003000000" pitchFamily="49" charset="0"/>
              </a:defRPr>
            </a:lvl3pPr>
            <a:lvl4pPr marL="1142954" indent="0" defTabSz="380985">
              <a:buFont typeface="Arial" pitchFamily="34" charset="0"/>
              <a:buNone/>
              <a:defRPr sz="3333">
                <a:solidFill>
                  <a:schemeClr val="accent3"/>
                </a:solidFill>
                <a:latin typeface="SourceCodeNarrow" panose="020B0609030003000000" pitchFamily="49" charset="0"/>
              </a:defRPr>
            </a:lvl4pPr>
            <a:lvl5pPr marL="1523939" indent="0" defTabSz="380985">
              <a:buFont typeface="Arial" pitchFamily="34" charset="0"/>
              <a:buNone/>
              <a:defRPr sz="3333">
                <a:solidFill>
                  <a:schemeClr val="accent3"/>
                </a:solidFill>
                <a:latin typeface="SourceCodeNarrow" panose="020B0609030003000000" pitchFamily="49" charset="0"/>
              </a:defRPr>
            </a:lvl5pPr>
            <a:lvl6pPr>
              <a:defRPr sz="2417"/>
            </a:lvl6pPr>
            <a:lvl7pPr>
              <a:defRPr sz="2417"/>
            </a:lvl7pPr>
            <a:lvl8pPr>
              <a:defRPr sz="2417"/>
            </a:lvl8pPr>
            <a:lvl9pPr>
              <a:defRPr sz="2417"/>
            </a:lvl9pPr>
          </a:lstStyle>
          <a:p>
            <a:pPr lvl="0"/>
            <a:r>
              <a:rPr lang="en-US"/>
              <a:t>Source code</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375746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295400"/>
            <a:ext cx="5791200" cy="609600"/>
          </a:xfrm>
        </p:spPr>
        <p:txBody>
          <a:bodyPr bIns="73152" anchor="b"/>
          <a:lstStyle>
            <a:lvl1pPr marL="0" indent="0">
              <a:buNone/>
              <a:defRPr sz="3167" b="1"/>
            </a:lvl1pPr>
            <a:lvl2pPr marL="609576" indent="0">
              <a:buNone/>
              <a:defRPr sz="2667" b="1"/>
            </a:lvl2pPr>
            <a:lvl3pPr marL="1219151" indent="0">
              <a:buNone/>
              <a:defRPr sz="2417" b="1"/>
            </a:lvl3pPr>
            <a:lvl4pPr marL="1828727" indent="0">
              <a:buNone/>
              <a:defRPr sz="2167" b="1"/>
            </a:lvl4pPr>
            <a:lvl5pPr marL="2438302" indent="0">
              <a:buNone/>
              <a:defRPr sz="2167" b="1"/>
            </a:lvl5pPr>
            <a:lvl6pPr marL="3047878" indent="0">
              <a:buNone/>
              <a:defRPr sz="2167" b="1"/>
            </a:lvl6pPr>
            <a:lvl7pPr marL="3657454" indent="0">
              <a:buNone/>
              <a:defRPr sz="2167" b="1"/>
            </a:lvl7pPr>
            <a:lvl8pPr marL="4267029" indent="0">
              <a:buNone/>
              <a:defRPr sz="2167" b="1"/>
            </a:lvl8pPr>
            <a:lvl9pPr marL="4876605" indent="0">
              <a:buNone/>
              <a:defRPr sz="2167" b="1"/>
            </a:lvl9pPr>
          </a:lstStyle>
          <a:p>
            <a:pPr lvl="0"/>
            <a:r>
              <a:rPr lang="en-US"/>
              <a:t>Edit Master text styles</a:t>
            </a:r>
          </a:p>
        </p:txBody>
      </p:sp>
      <p:sp>
        <p:nvSpPr>
          <p:cNvPr id="4" name="Content Placeholder 3"/>
          <p:cNvSpPr>
            <a:spLocks noGrp="1"/>
          </p:cNvSpPr>
          <p:nvPr>
            <p:ph sz="half" idx="2"/>
          </p:nvPr>
        </p:nvSpPr>
        <p:spPr>
          <a:xfrm>
            <a:off x="304800" y="1905000"/>
            <a:ext cx="5791200" cy="4114800"/>
          </a:xfrm>
        </p:spPr>
        <p:txBody>
          <a:bodyPr/>
          <a:lstStyle>
            <a:lvl1pPr>
              <a:defRPr sz="3167"/>
            </a:lvl1pPr>
            <a:lvl2pPr>
              <a:defRPr sz="2667"/>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0" y="1295400"/>
            <a:ext cx="5791200" cy="609600"/>
          </a:xfrm>
        </p:spPr>
        <p:txBody>
          <a:bodyPr bIns="73152" anchor="b"/>
          <a:lstStyle>
            <a:lvl1pPr marL="0" indent="0">
              <a:buNone/>
              <a:defRPr sz="3167" b="1"/>
            </a:lvl1pPr>
            <a:lvl2pPr marL="609576" indent="0">
              <a:buNone/>
              <a:defRPr sz="2667" b="1"/>
            </a:lvl2pPr>
            <a:lvl3pPr marL="1219151" indent="0">
              <a:buNone/>
              <a:defRPr sz="2417" b="1"/>
            </a:lvl3pPr>
            <a:lvl4pPr marL="1828727" indent="0">
              <a:buNone/>
              <a:defRPr sz="2167" b="1"/>
            </a:lvl4pPr>
            <a:lvl5pPr marL="2438302" indent="0">
              <a:buNone/>
              <a:defRPr sz="2167" b="1"/>
            </a:lvl5pPr>
            <a:lvl6pPr marL="3047878" indent="0">
              <a:buNone/>
              <a:defRPr sz="2167" b="1"/>
            </a:lvl6pPr>
            <a:lvl7pPr marL="3657454" indent="0">
              <a:buNone/>
              <a:defRPr sz="2167" b="1"/>
            </a:lvl7pPr>
            <a:lvl8pPr marL="4267029" indent="0">
              <a:buNone/>
              <a:defRPr sz="2167" b="1"/>
            </a:lvl8pPr>
            <a:lvl9pPr marL="4876605" indent="0">
              <a:buNone/>
              <a:defRPr sz="2167" b="1"/>
            </a:lvl9pPr>
          </a:lstStyle>
          <a:p>
            <a:pPr lvl="0"/>
            <a:r>
              <a:rPr lang="en-US"/>
              <a:t>Edit Master text styles</a:t>
            </a:r>
          </a:p>
        </p:txBody>
      </p:sp>
      <p:sp>
        <p:nvSpPr>
          <p:cNvPr id="6" name="Content Placeholder 5"/>
          <p:cNvSpPr>
            <a:spLocks noGrp="1"/>
          </p:cNvSpPr>
          <p:nvPr>
            <p:ph sz="quarter" idx="4"/>
          </p:nvPr>
        </p:nvSpPr>
        <p:spPr>
          <a:xfrm>
            <a:off x="6096000" y="1905000"/>
            <a:ext cx="5791200" cy="4114800"/>
          </a:xfrm>
        </p:spPr>
        <p:txBody>
          <a:bodyPr/>
          <a:lstStyle>
            <a:lvl1pPr>
              <a:defRPr sz="3167"/>
            </a:lvl1pPr>
            <a:lvl2pPr>
              <a:defRPr sz="2667"/>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CAF171B-BCF0-4F8D-B01B-8AC3659B914C}" type="slidenum">
              <a:rPr lang="en-US" smtClean="0"/>
              <a:pPr/>
              <a:t>‹#›</a:t>
            </a:fld>
            <a:endParaRPr lang="en-US"/>
          </a:p>
        </p:txBody>
      </p:sp>
      <p:grpSp>
        <p:nvGrpSpPr>
          <p:cNvPr id="12" name="Group 11"/>
          <p:cNvGrpSpPr/>
          <p:nvPr/>
        </p:nvGrpSpPr>
        <p:grpSpPr>
          <a:xfrm>
            <a:off x="0" y="6096000"/>
            <a:ext cx="11430000" cy="762000"/>
            <a:chOff x="0" y="4343400"/>
            <a:chExt cx="14630400" cy="1828800"/>
          </a:xfrm>
          <a:noFill/>
        </p:grpSpPr>
        <p:sp>
          <p:nvSpPr>
            <p:cNvPr id="13"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4" name="Freeform 13"/>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473609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CAF171B-BCF0-4F8D-B01B-8AC3659B914C}" type="slidenum">
              <a:rPr lang="en-US" smtClean="0"/>
              <a:pPr/>
              <a:t>‹#›</a:t>
            </a:fld>
            <a:endParaRPr lang="en-US"/>
          </a:p>
        </p:txBody>
      </p:sp>
      <p:grpSp>
        <p:nvGrpSpPr>
          <p:cNvPr id="8" name="Group 7"/>
          <p:cNvGrpSpPr/>
          <p:nvPr/>
        </p:nvGrpSpPr>
        <p:grpSpPr>
          <a:xfrm>
            <a:off x="0" y="6096000"/>
            <a:ext cx="11430000" cy="762000"/>
            <a:chOff x="0" y="4343400"/>
            <a:chExt cx="14630400" cy="1828800"/>
          </a:xfrm>
          <a:noFill/>
        </p:grpSpPr>
        <p:sp>
          <p:nvSpPr>
            <p:cNvPr id="9"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0" name="Freeform 9"/>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80477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175795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572000" cy="11430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572000" y="0"/>
            <a:ext cx="7620000" cy="6858000"/>
          </a:xfrm>
        </p:spPr>
        <p:txBody>
          <a:bodyPr/>
          <a:lstStyle>
            <a:lvl1pPr>
              <a:defRPr sz="4250"/>
            </a:lvl1pPr>
            <a:lvl2pPr>
              <a:defRPr sz="3750"/>
            </a:lvl2pPr>
            <a:lvl3pPr>
              <a:defRPr sz="3167"/>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1143000"/>
            <a:ext cx="4572000" cy="5715000"/>
          </a:xfrm>
        </p:spPr>
        <p:txBody>
          <a:bodyPr/>
          <a:lstStyle>
            <a:lvl1pPr marL="0" indent="0">
              <a:buNone/>
              <a:defRPr sz="1833"/>
            </a:lvl1pPr>
            <a:lvl2pPr marL="609576" indent="0">
              <a:buNone/>
              <a:defRPr sz="1583"/>
            </a:lvl2pPr>
            <a:lvl3pPr marL="1219151" indent="0">
              <a:buNone/>
              <a:defRPr sz="1333"/>
            </a:lvl3pPr>
            <a:lvl4pPr marL="1828727" indent="0">
              <a:buNone/>
              <a:defRPr sz="1167"/>
            </a:lvl4pPr>
            <a:lvl5pPr marL="2438302" indent="0">
              <a:buNone/>
              <a:defRPr sz="1167"/>
            </a:lvl5pPr>
            <a:lvl6pPr marL="3047878" indent="0">
              <a:buNone/>
              <a:defRPr sz="1167"/>
            </a:lvl6pPr>
            <a:lvl7pPr marL="3657454" indent="0">
              <a:buNone/>
              <a:defRPr sz="1167"/>
            </a:lvl7pPr>
            <a:lvl8pPr marL="4267029" indent="0">
              <a:buNone/>
              <a:defRPr sz="1167"/>
            </a:lvl8pPr>
            <a:lvl9pPr marL="4876605" indent="0">
              <a:buNone/>
              <a:defRPr sz="1167"/>
            </a:lvl9pPr>
          </a:lstStyle>
          <a:p>
            <a:pPr lvl="0"/>
            <a:r>
              <a:rPr lang="en-US"/>
              <a:t>Edit Master text styles</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627461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50"/>
            </a:lvl1pPr>
            <a:lvl2pPr marL="609576" indent="0">
              <a:buNone/>
              <a:defRPr sz="3750"/>
            </a:lvl2pPr>
            <a:lvl3pPr marL="1219151" indent="0">
              <a:buNone/>
              <a:defRPr sz="3167"/>
            </a:lvl3pPr>
            <a:lvl4pPr marL="1828727" indent="0">
              <a:buNone/>
              <a:defRPr sz="2667"/>
            </a:lvl4pPr>
            <a:lvl5pPr marL="2438302" indent="0">
              <a:buNone/>
              <a:defRPr sz="2667"/>
            </a:lvl5pPr>
            <a:lvl6pPr marL="3047878" indent="0">
              <a:buNone/>
              <a:defRPr sz="2667"/>
            </a:lvl6pPr>
            <a:lvl7pPr marL="3657454" indent="0">
              <a:buNone/>
              <a:defRPr sz="2667"/>
            </a:lvl7pPr>
            <a:lvl8pPr marL="4267029" indent="0">
              <a:buNone/>
              <a:defRPr sz="2667"/>
            </a:lvl8pPr>
            <a:lvl9pPr marL="4876605" indent="0">
              <a:buNone/>
              <a:defRPr sz="2667"/>
            </a:lvl9pPr>
          </a:lstStyle>
          <a:p>
            <a:r>
              <a:rPr lang="en-US"/>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833"/>
            </a:lvl1pPr>
            <a:lvl2pPr marL="609576" indent="0">
              <a:buNone/>
              <a:defRPr sz="1583"/>
            </a:lvl2pPr>
            <a:lvl3pPr marL="1219151" indent="0">
              <a:buNone/>
              <a:defRPr sz="1333"/>
            </a:lvl3pPr>
            <a:lvl4pPr marL="1828727" indent="0">
              <a:buNone/>
              <a:defRPr sz="1167"/>
            </a:lvl4pPr>
            <a:lvl5pPr marL="2438302" indent="0">
              <a:buNone/>
              <a:defRPr sz="1167"/>
            </a:lvl5pPr>
            <a:lvl6pPr marL="3047878" indent="0">
              <a:buNone/>
              <a:defRPr sz="1167"/>
            </a:lvl6pPr>
            <a:lvl7pPr marL="3657454" indent="0">
              <a:buNone/>
              <a:defRPr sz="1167"/>
            </a:lvl7pPr>
            <a:lvl8pPr marL="4267029" indent="0">
              <a:buNone/>
              <a:defRPr sz="1167"/>
            </a:lvl8pPr>
            <a:lvl9pPr marL="4876605" indent="0">
              <a:buNone/>
              <a:defRPr sz="1167"/>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0" y="6286500"/>
            <a:ext cx="11430000" cy="5715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96600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9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0" y="6286500"/>
            <a:ext cx="11430000" cy="5715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19592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0" y="6286500"/>
            <a:ext cx="11430000" cy="5715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48318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3552008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a:t>Click to edit Master subtitle style</a:t>
            </a:r>
          </a:p>
        </p:txBody>
      </p:sp>
    </p:spTree>
    <p:extLst>
      <p:ext uri="{BB962C8B-B14F-4D97-AF65-F5344CB8AC3E}">
        <p14:creationId xmlns:p14="http://schemas.microsoft.com/office/powerpoint/2010/main" val="2539063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0"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3"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1"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2" y="2982823"/>
            <a:ext cx="566537" cy="668064"/>
          </a:xfrm>
          <a:prstGeom prst="rect">
            <a:avLst/>
          </a:prstGeom>
        </p:spPr>
      </p:pic>
    </p:spTree>
    <p:extLst>
      <p:ext uri="{BB962C8B-B14F-4D97-AF65-F5344CB8AC3E}">
        <p14:creationId xmlns:p14="http://schemas.microsoft.com/office/powerpoint/2010/main" val="1171754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9/11/2025</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384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9/11/2025</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446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9/11/2025</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75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9/11/2025</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571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9/11/2025</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92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683551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9/11/2025</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275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9/11/2025</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601652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9/11/2025</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370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9/11/2025</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561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9/11/2025</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616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9/11/2025</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333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603504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8724" y="3236493"/>
            <a:ext cx="5149596" cy="1448385"/>
          </a:xfrm>
          <a:solidFill>
            <a:schemeClr val="bg1">
              <a:alpha val="80000"/>
            </a:schemeClr>
          </a:solidFill>
        </p:spPr>
        <p:txBody>
          <a:bodyPr lIns="502920" bIns="137160" anchor="b">
            <a:normAutofit/>
          </a:bodyPr>
          <a:lstStyle>
            <a:lvl1pPr algn="l">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8724" y="4684879"/>
            <a:ext cx="5149596" cy="524794"/>
          </a:xfrm>
          <a:solidFill>
            <a:schemeClr val="bg1">
              <a:alpha val="80000"/>
            </a:schemeClr>
          </a:solidFill>
        </p:spPr>
        <p:txBody>
          <a:bodyPr lIns="502920">
            <a:normAutofit/>
          </a:bodyPr>
          <a:lstStyle>
            <a:lvl1pPr marL="0" indent="0" algn="l">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2596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11582400" cy="6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79673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urce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Program name</a:t>
            </a:r>
          </a:p>
        </p:txBody>
      </p:sp>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
        <p:nvSpPr>
          <p:cNvPr id="7" name="Content Placeholder 6"/>
          <p:cNvSpPr>
            <a:spLocks noGrp="1"/>
          </p:cNvSpPr>
          <p:nvPr>
            <p:ph sz="quarter" idx="11" hasCustomPrompt="1"/>
          </p:nvPr>
        </p:nvSpPr>
        <p:spPr>
          <a:xfrm>
            <a:off x="304800" y="1143000"/>
            <a:ext cx="11582400" cy="4876800"/>
          </a:xfrm>
        </p:spPr>
        <p:txBody>
          <a:bodyPr wrap="none">
            <a:normAutofit/>
          </a:bodyPr>
          <a:lstStyle>
            <a:lvl1pPr marL="0" indent="0" defTabSz="380985">
              <a:lnSpc>
                <a:spcPct val="110000"/>
              </a:lnSpc>
              <a:spcBef>
                <a:spcPts val="250"/>
              </a:spcBef>
              <a:spcAft>
                <a:spcPts val="250"/>
              </a:spcAft>
              <a:buFont typeface="Arial" pitchFamily="34" charset="0"/>
              <a:buNone/>
              <a:defRPr sz="4000" baseline="0">
                <a:solidFill>
                  <a:schemeClr val="tx1"/>
                </a:solidFill>
                <a:latin typeface="SourceCodeNarrow" panose="020B0509030403020204" pitchFamily="49" charset="0"/>
              </a:defRPr>
            </a:lvl1pPr>
            <a:lvl2pPr marL="0" indent="0" defTabSz="380985">
              <a:buFont typeface="Arial" pitchFamily="34" charset="0"/>
              <a:buNone/>
              <a:defRPr sz="4000" baseline="0">
                <a:solidFill>
                  <a:schemeClr val="accent3"/>
                </a:solidFill>
                <a:latin typeface="SourceCodeNarrow" panose="020B0609030003000000" pitchFamily="49" charset="0"/>
              </a:defRPr>
            </a:lvl2pPr>
            <a:lvl3pPr marL="0" indent="0" defTabSz="380985">
              <a:buFont typeface="Arial" pitchFamily="34" charset="0"/>
              <a:buNone/>
              <a:defRPr sz="4000" baseline="0">
                <a:solidFill>
                  <a:schemeClr val="accent3"/>
                </a:solidFill>
                <a:latin typeface="SourceCodeNarrow" panose="020B0609030003000000" pitchFamily="49" charset="0"/>
              </a:defRPr>
            </a:lvl3pPr>
            <a:lvl4pPr marL="0" indent="0" defTabSz="380985">
              <a:buFont typeface="Arial" pitchFamily="34" charset="0"/>
              <a:buNone/>
              <a:defRPr sz="4000" baseline="0">
                <a:solidFill>
                  <a:schemeClr val="accent3"/>
                </a:solidFill>
                <a:latin typeface="SourceCodeNarrow" panose="020B0609030003000000" pitchFamily="49" charset="0"/>
              </a:defRPr>
            </a:lvl4pPr>
            <a:lvl5pPr marL="0" indent="0" defTabSz="380985">
              <a:buFont typeface="Arial" pitchFamily="34" charset="0"/>
              <a:buNone/>
              <a:defRPr sz="4000" baseline="0">
                <a:solidFill>
                  <a:schemeClr val="accent3"/>
                </a:solidFill>
                <a:latin typeface="SourceCodeNarrow" panose="020B0609030003000000" pitchFamily="49" charset="0"/>
              </a:defRPr>
            </a:lvl5pPr>
          </a:lstStyle>
          <a:p>
            <a:pPr lvl="0"/>
            <a:r>
              <a:rPr lang="en-US"/>
              <a:t>Click to edit source code</a:t>
            </a:r>
          </a:p>
        </p:txBody>
      </p:sp>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9594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urceCode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
        <p:nvSpPr>
          <p:cNvPr id="14" name="Text Placeholder 13"/>
          <p:cNvSpPr>
            <a:spLocks noGrp="1"/>
          </p:cNvSpPr>
          <p:nvPr>
            <p:ph type="body" sz="quarter" idx="11" hasCustomPrompt="1"/>
          </p:nvPr>
        </p:nvSpPr>
        <p:spPr>
          <a:xfrm>
            <a:off x="304800" y="0"/>
            <a:ext cx="11582400" cy="6096000"/>
          </a:xfrm>
        </p:spPr>
        <p:txBody>
          <a:bodyPr wrap="none">
            <a:normAutofit/>
          </a:bodyPr>
          <a:lstStyle>
            <a:lvl1pPr marL="0" indent="0">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SourceCodeNarrow" panose="020B0509030403020204" pitchFamily="49" charset="0"/>
              </a:defRPr>
            </a:lvl1pPr>
            <a:lvl2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2pPr>
            <a:lvl3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3pPr>
            <a:lvl4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4pPr>
            <a:lvl5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5pPr>
          </a:lstStyle>
          <a:p>
            <a:pPr lvl="0"/>
            <a:r>
              <a:rPr lang="en-US"/>
              <a:t>Click to edit source code</a:t>
            </a:r>
          </a:p>
        </p:txBody>
      </p:sp>
    </p:spTree>
    <p:extLst>
      <p:ext uri="{BB962C8B-B14F-4D97-AF65-F5344CB8AC3E}">
        <p14:creationId xmlns:p14="http://schemas.microsoft.com/office/powerpoint/2010/main" val="78409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ourceCodeOnly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
        <p:nvSpPr>
          <p:cNvPr id="14" name="Text Placeholder 13"/>
          <p:cNvSpPr>
            <a:spLocks noGrp="1"/>
          </p:cNvSpPr>
          <p:nvPr>
            <p:ph type="body" sz="quarter" idx="11" hasCustomPrompt="1"/>
          </p:nvPr>
        </p:nvSpPr>
        <p:spPr>
          <a:xfrm>
            <a:off x="304800" y="0"/>
            <a:ext cx="5791200" cy="6096000"/>
          </a:xfrm>
        </p:spPr>
        <p:txBody>
          <a:bodyPr wrap="none">
            <a:normAutofit/>
          </a:bodyPr>
          <a:lstStyle>
            <a:lvl1pPr marL="0" indent="0">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SourceCodeNarrow" panose="020B0509030403020204" pitchFamily="49" charset="0"/>
              </a:defRPr>
            </a:lvl1pPr>
            <a:lvl2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2pPr>
            <a:lvl3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3pPr>
            <a:lvl4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4pPr>
            <a:lvl5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5pPr>
          </a:lstStyle>
          <a:p>
            <a:pPr lvl="0"/>
            <a:r>
              <a:rPr lang="en-US"/>
              <a:t>Source code</a:t>
            </a:r>
          </a:p>
        </p:txBody>
      </p:sp>
      <p:sp>
        <p:nvSpPr>
          <p:cNvPr id="7" name="Text Placeholder 13"/>
          <p:cNvSpPr>
            <a:spLocks noGrp="1"/>
          </p:cNvSpPr>
          <p:nvPr>
            <p:ph type="body" sz="quarter" idx="12" hasCustomPrompt="1"/>
          </p:nvPr>
        </p:nvSpPr>
        <p:spPr>
          <a:xfrm>
            <a:off x="6096000" y="0"/>
            <a:ext cx="5791200" cy="6096000"/>
          </a:xfrm>
        </p:spPr>
        <p:txBody>
          <a:bodyPr wrap="none">
            <a:normAutofit/>
          </a:bodyPr>
          <a:lstStyle>
            <a:lvl1pPr marL="0" indent="0">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SourceCodeNarrow" panose="020B0509030403020204" pitchFamily="49" charset="0"/>
              </a:defRPr>
            </a:lvl1pPr>
            <a:lvl2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2pPr>
            <a:lvl3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3pPr>
            <a:lvl4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4pPr>
            <a:lvl5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5pPr>
          </a:lstStyle>
          <a:p>
            <a:pPr lvl="0"/>
            <a:r>
              <a:rPr lang="en-US"/>
              <a:t>Source code</a:t>
            </a:r>
          </a:p>
        </p:txBody>
      </p:sp>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90870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ourc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096000" y="0"/>
            <a:ext cx="5791200" cy="6096000"/>
          </a:xfrm>
        </p:spPr>
        <p:txBody>
          <a:bodyPr>
            <a:normAutofit/>
          </a:bodyPr>
          <a:lstStyle>
            <a:lvl1pPr marL="0" indent="0">
              <a:buFont typeface="Arial" panose="020B0604020202020204" pitchFamily="34" charset="0"/>
              <a:buNone/>
              <a:defRPr sz="3750" baseline="0">
                <a:solidFill>
                  <a:schemeClr val="tx1"/>
                </a:solidFill>
                <a:latin typeface="SourceCodeNarrow" panose="020B0609030804020204" pitchFamily="49" charset="0"/>
                <a:ea typeface="SourceCodeNarrow" panose="020B0609030804020204" pitchFamily="49" charset="0"/>
                <a:cs typeface="SourceCodeNarrow" panose="020B0609030804020204" pitchFamily="49" charset="0"/>
              </a:defRPr>
            </a:lvl1pPr>
            <a:lvl2pPr marL="380985" indent="0">
              <a:buFont typeface="Arial" panose="020B0604020202020204" pitchFamily="34" charset="0"/>
              <a:buNone/>
              <a:defRPr sz="3167"/>
            </a:lvl2pPr>
            <a:lvl3pPr marL="761970" indent="0">
              <a:buFont typeface="Arial" panose="020B0604020202020204" pitchFamily="34" charset="0"/>
              <a:buNone/>
              <a:defRPr sz="2667"/>
            </a:lvl3pPr>
            <a:lvl4pPr marL="1142954" indent="0">
              <a:buFont typeface="Arial" panose="020B0604020202020204" pitchFamily="34" charset="0"/>
              <a:buNone/>
              <a:defRPr sz="2417"/>
            </a:lvl4pPr>
            <a:lvl5pPr marL="1523939" indent="0">
              <a:buFont typeface="Arial" panose="020B0604020202020204" pitchFamily="34" charset="0"/>
              <a:buNone/>
              <a:defRPr sz="2417"/>
            </a:lvl5pPr>
            <a:lvl6pPr>
              <a:defRPr sz="2417"/>
            </a:lvl6pPr>
            <a:lvl7pPr>
              <a:defRPr sz="2417"/>
            </a:lvl7pPr>
            <a:lvl8pPr>
              <a:defRPr sz="2417"/>
            </a:lvl8pPr>
            <a:lvl9pPr>
              <a:defRPr sz="2417"/>
            </a:lvl9pPr>
          </a:lstStyle>
          <a:p>
            <a:pPr lvl="0"/>
            <a:r>
              <a:rPr lang="en-US"/>
              <a:t>Source Code</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59757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ource+Content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0"/>
            <a:ext cx="5791200" cy="6096000"/>
          </a:xfrm>
        </p:spPr>
        <p:txBody>
          <a:bodyPr/>
          <a:lstStyle>
            <a:lvl1pPr marL="0" indent="0">
              <a:buFont typeface="Arial" panose="020B0604020202020204" pitchFamily="34" charset="0"/>
              <a:buNone/>
              <a:defRPr sz="3750">
                <a:solidFill>
                  <a:schemeClr val="tx1"/>
                </a:solidFill>
                <a:latin typeface="SourceCodeNarrow" panose="020B0609030804020204" pitchFamily="49" charset="0"/>
                <a:ea typeface="SourceCodeNarrow" panose="020B0609030804020204" pitchFamily="49" charset="0"/>
                <a:cs typeface="SourceCodeNarrow" panose="020B0609030804020204" pitchFamily="49" charset="0"/>
              </a:defRPr>
            </a:lvl1pPr>
            <a:lvl2pPr marL="380985" indent="0">
              <a:buFont typeface="Arial" panose="020B0604020202020204" pitchFamily="34" charset="0"/>
              <a:buNone/>
              <a:defRPr sz="316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2pPr>
            <a:lvl3pPr marL="761970" indent="0">
              <a:buFont typeface="Arial" panose="020B0604020202020204" pitchFamily="34" charset="0"/>
              <a:buNone/>
              <a:defRPr sz="266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3pPr>
            <a:lvl4pPr marL="1142954" indent="0">
              <a:buFont typeface="Arial" panose="020B0604020202020204" pitchFamily="34" charset="0"/>
              <a:buNone/>
              <a:defRPr sz="241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4pPr>
            <a:lvl5pPr marL="1523939" indent="0">
              <a:buFont typeface="Arial" panose="020B0604020202020204" pitchFamily="34" charset="0"/>
              <a:buNone/>
              <a:defRPr sz="241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5pPr>
            <a:lvl6pPr>
              <a:defRPr sz="2417"/>
            </a:lvl6pPr>
            <a:lvl7pPr>
              <a:defRPr sz="2417"/>
            </a:lvl7pPr>
            <a:lvl8pPr>
              <a:defRPr sz="2417"/>
            </a:lvl8pPr>
            <a:lvl9pPr>
              <a:defRPr sz="2417"/>
            </a:lvl9pPr>
          </a:lstStyle>
          <a:p>
            <a:pPr lvl="0"/>
            <a:r>
              <a:rPr lang="en-US"/>
              <a:t>Source Code</a:t>
            </a:r>
          </a:p>
        </p:txBody>
      </p:sp>
      <p:sp>
        <p:nvSpPr>
          <p:cNvPr id="4" name="Content Placeholder 3"/>
          <p:cNvSpPr>
            <a:spLocks noGrp="1"/>
          </p:cNvSpPr>
          <p:nvPr>
            <p:ph sz="half" idx="2"/>
          </p:nvPr>
        </p:nvSpPr>
        <p:spPr>
          <a:xfrm>
            <a:off x="60960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2945169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8.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7.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6.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image" Target="../media/image5.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t="-12000" b="-12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30000" y="6092266"/>
            <a:ext cx="762000" cy="762000"/>
          </a:xfrm>
          <a:prstGeom prst="rect">
            <a:avLst/>
          </a:prstGeom>
          <a:blipFill>
            <a:blip r:embed="rId27"/>
            <a:stretch>
              <a:fillRect/>
            </a:stretch>
          </a:blipFill>
        </p:spPr>
        <p:txBody>
          <a:bodyPr vert="horz" lIns="0" tIns="0" rIns="0" bIns="0" rtlCol="0" anchor="ctr"/>
          <a:lstStyle>
            <a:lvl1pPr algn="ctr">
              <a:defRPr sz="2000">
                <a:solidFill>
                  <a:schemeClr val="accent2"/>
                </a:solidFill>
              </a:defRPr>
            </a:lvl1pPr>
          </a:lstStyle>
          <a:p>
            <a:fld id="{5CAF171B-BCF0-4F8D-B01B-8AC3659B914C}" type="slidenum">
              <a:rPr lang="en-US" smtClean="0"/>
              <a:pPr/>
              <a:t>‹#›</a:t>
            </a:fld>
            <a:endParaRPr lang="en-US"/>
          </a:p>
        </p:txBody>
      </p:sp>
      <p:sp>
        <p:nvSpPr>
          <p:cNvPr id="2" name="Title Placeholder 1"/>
          <p:cNvSpPr>
            <a:spLocks noGrp="1"/>
          </p:cNvSpPr>
          <p:nvPr>
            <p:ph type="title"/>
          </p:nvPr>
        </p:nvSpPr>
        <p:spPr>
          <a:xfrm>
            <a:off x="304800" y="0"/>
            <a:ext cx="11582400" cy="1143000"/>
          </a:xfrm>
          <a:prstGeom prst="rect">
            <a:avLst/>
          </a:prstGeom>
          <a:blipFill dpi="0" rotWithShape="1">
            <a:blip r:embed="rId28"/>
            <a:srcRect/>
            <a:stretch>
              <a:fillRect t="87000"/>
            </a:stretch>
          </a:blipFill>
        </p:spPr>
        <p:txBody>
          <a:bodyPr vert="horz" lIns="228600" tIns="228600" rIns="228600" bIns="228600" rtlCol="0" anchor="b" anchorCtr="0">
            <a:normAutofit/>
          </a:bodyPr>
          <a:lstStyle/>
          <a:p>
            <a:r>
              <a:rPr lang="en-US"/>
              <a:t>Click to edit Master title style</a:t>
            </a:r>
          </a:p>
        </p:txBody>
      </p:sp>
      <p:sp>
        <p:nvSpPr>
          <p:cNvPr id="3" name="Text Placeholder 2"/>
          <p:cNvSpPr>
            <a:spLocks noGrp="1"/>
          </p:cNvSpPr>
          <p:nvPr>
            <p:ph type="body" idx="1"/>
          </p:nvPr>
        </p:nvSpPr>
        <p:spPr>
          <a:xfrm>
            <a:off x="304800" y="1143000"/>
            <a:ext cx="11582400" cy="4876800"/>
          </a:xfrm>
          <a:prstGeom prst="rect">
            <a:avLst/>
          </a:prstGeom>
          <a:noFill/>
        </p:spPr>
        <p:txBody>
          <a:bodyPr vert="horz" lIns="91440" tIns="91440" rIns="91440" bIns="9144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9063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7" r:id="rId22"/>
    <p:sldLayoutId id="2147483768" r:id="rId23"/>
    <p:sldLayoutId id="2147483769" r:id="rId24"/>
  </p:sldLayoutIdLst>
  <p:txStyles>
    <p:titleStyle>
      <a:lvl1pPr algn="l" defTabSz="1219151" rtl="0" eaLnBrk="1" latinLnBrk="0" hangingPunct="1">
        <a:spcBef>
          <a:spcPct val="0"/>
        </a:spcBef>
        <a:buNone/>
        <a:defRPr sz="6000" b="0" i="0" kern="1200" cap="none" spc="0" baseline="0">
          <a:ln>
            <a:noFill/>
          </a:ln>
          <a:solidFill>
            <a:schemeClr val="tx2"/>
          </a:solidFill>
          <a:effectLst>
            <a:outerShdw blurRad="50800" dist="38100" dir="2700000" algn="tl" rotWithShape="0">
              <a:prstClr val="black">
                <a:alpha val="40000"/>
              </a:prstClr>
            </a:outerShdw>
          </a:effectLst>
          <a:latin typeface="+mj-lt"/>
          <a:ea typeface="+mj-ea"/>
          <a:cs typeface="+mj-cs"/>
        </a:defRPr>
      </a:lvl1pPr>
    </p:titleStyle>
    <p:bodyStyle>
      <a:lvl1pPr marL="380985" indent="-380985" algn="l" defTabSz="380985" rtl="0" eaLnBrk="1" latinLnBrk="0" hangingPunct="1">
        <a:lnSpc>
          <a:spcPct val="140000"/>
        </a:lnSpc>
        <a:spcBef>
          <a:spcPts val="0"/>
        </a:spcBef>
        <a:buSzPct val="100000"/>
        <a:buFontTx/>
        <a:buBlip>
          <a:blip r:embed="rId29"/>
        </a:buBlip>
        <a:defRPr sz="4500" kern="1200">
          <a:solidFill>
            <a:schemeClr val="tx1"/>
          </a:solidFill>
          <a:latin typeface="+mn-lt"/>
          <a:ea typeface="+mn-ea"/>
          <a:cs typeface="+mn-cs"/>
        </a:defRPr>
      </a:lvl1pPr>
      <a:lvl2pPr marL="761970" indent="-380985" algn="l" defTabSz="380985" rtl="0" eaLnBrk="1" latinLnBrk="0" hangingPunct="1">
        <a:lnSpc>
          <a:spcPct val="140000"/>
        </a:lnSpc>
        <a:spcBef>
          <a:spcPts val="0"/>
        </a:spcBef>
        <a:buFontTx/>
        <a:buBlip>
          <a:blip r:embed="rId30"/>
        </a:buBlip>
        <a:defRPr sz="4000" kern="1200">
          <a:solidFill>
            <a:schemeClr val="tx1"/>
          </a:solidFill>
          <a:latin typeface="+mn-lt"/>
          <a:ea typeface="+mn-ea"/>
          <a:cs typeface="+mn-cs"/>
        </a:defRPr>
      </a:lvl2pPr>
      <a:lvl3pPr marL="1142954" indent="-380985" algn="l" defTabSz="380985" rtl="0" eaLnBrk="1" latinLnBrk="0" hangingPunct="1">
        <a:lnSpc>
          <a:spcPct val="140000"/>
        </a:lnSpc>
        <a:spcBef>
          <a:spcPts val="0"/>
        </a:spcBef>
        <a:buFontTx/>
        <a:buBlip>
          <a:blip r:embed="rId31"/>
        </a:buBlip>
        <a:defRPr sz="3667" kern="1200">
          <a:solidFill>
            <a:schemeClr val="tx1"/>
          </a:solidFill>
          <a:latin typeface="+mn-lt"/>
          <a:ea typeface="+mn-ea"/>
          <a:cs typeface="+mn-cs"/>
        </a:defRPr>
      </a:lvl3pPr>
      <a:lvl4pPr marL="1523939" indent="-380985" algn="l" defTabSz="380985" rtl="0" eaLnBrk="1" latinLnBrk="0" hangingPunct="1">
        <a:lnSpc>
          <a:spcPct val="140000"/>
        </a:lnSpc>
        <a:spcBef>
          <a:spcPts val="0"/>
        </a:spcBef>
        <a:buFontTx/>
        <a:buBlip>
          <a:blip r:embed="rId32"/>
        </a:buBlip>
        <a:defRPr sz="3000" kern="1200">
          <a:solidFill>
            <a:schemeClr val="tx1"/>
          </a:solidFill>
          <a:latin typeface="+mn-lt"/>
          <a:ea typeface="+mn-ea"/>
          <a:cs typeface="+mn-cs"/>
        </a:defRPr>
      </a:lvl4pPr>
      <a:lvl5pPr marL="1904924" indent="-380985" algn="l" defTabSz="380985" rtl="0" eaLnBrk="1" latinLnBrk="0" hangingPunct="1">
        <a:lnSpc>
          <a:spcPct val="140000"/>
        </a:lnSpc>
        <a:spcBef>
          <a:spcPts val="0"/>
        </a:spcBef>
        <a:buFontTx/>
        <a:buBlip>
          <a:blip r:embed="rId33"/>
        </a:buBlip>
        <a:defRPr sz="2333" kern="1200">
          <a:solidFill>
            <a:schemeClr val="tx1"/>
          </a:solidFill>
          <a:latin typeface="+mn-lt"/>
          <a:ea typeface="+mn-ea"/>
          <a:cs typeface="+mn-cs"/>
        </a:defRPr>
      </a:lvl5pPr>
      <a:lvl6pPr marL="3352666"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42"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17"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93"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51" rtl="0" eaLnBrk="1" latinLnBrk="0" hangingPunct="1">
        <a:defRPr sz="2417" kern="1200">
          <a:solidFill>
            <a:schemeClr val="tx1"/>
          </a:solidFill>
          <a:latin typeface="+mn-lt"/>
          <a:ea typeface="+mn-ea"/>
          <a:cs typeface="+mn-cs"/>
        </a:defRPr>
      </a:lvl1pPr>
      <a:lvl2pPr marL="609576" algn="l" defTabSz="1219151" rtl="0" eaLnBrk="1" latinLnBrk="0" hangingPunct="1">
        <a:defRPr sz="2417" kern="1200">
          <a:solidFill>
            <a:schemeClr val="tx1"/>
          </a:solidFill>
          <a:latin typeface="+mn-lt"/>
          <a:ea typeface="+mn-ea"/>
          <a:cs typeface="+mn-cs"/>
        </a:defRPr>
      </a:lvl2pPr>
      <a:lvl3pPr marL="1219151" algn="l" defTabSz="1219151" rtl="0" eaLnBrk="1" latinLnBrk="0" hangingPunct="1">
        <a:defRPr sz="2417" kern="1200">
          <a:solidFill>
            <a:schemeClr val="tx1"/>
          </a:solidFill>
          <a:latin typeface="+mn-lt"/>
          <a:ea typeface="+mn-ea"/>
          <a:cs typeface="+mn-cs"/>
        </a:defRPr>
      </a:lvl3pPr>
      <a:lvl4pPr marL="1828727" algn="l" defTabSz="1219151" rtl="0" eaLnBrk="1" latinLnBrk="0" hangingPunct="1">
        <a:defRPr sz="2417" kern="1200">
          <a:solidFill>
            <a:schemeClr val="tx1"/>
          </a:solidFill>
          <a:latin typeface="+mn-lt"/>
          <a:ea typeface="+mn-ea"/>
          <a:cs typeface="+mn-cs"/>
        </a:defRPr>
      </a:lvl4pPr>
      <a:lvl5pPr marL="2438302" algn="l" defTabSz="1219151" rtl="0" eaLnBrk="1" latinLnBrk="0" hangingPunct="1">
        <a:defRPr sz="2417" kern="1200">
          <a:solidFill>
            <a:schemeClr val="tx1"/>
          </a:solidFill>
          <a:latin typeface="+mn-lt"/>
          <a:ea typeface="+mn-ea"/>
          <a:cs typeface="+mn-cs"/>
        </a:defRPr>
      </a:lvl5pPr>
      <a:lvl6pPr marL="3047878" algn="l" defTabSz="1219151" rtl="0" eaLnBrk="1" latinLnBrk="0" hangingPunct="1">
        <a:defRPr sz="2417" kern="1200">
          <a:solidFill>
            <a:schemeClr val="tx1"/>
          </a:solidFill>
          <a:latin typeface="+mn-lt"/>
          <a:ea typeface="+mn-ea"/>
          <a:cs typeface="+mn-cs"/>
        </a:defRPr>
      </a:lvl6pPr>
      <a:lvl7pPr marL="3657454" algn="l" defTabSz="1219151" rtl="0" eaLnBrk="1" latinLnBrk="0" hangingPunct="1">
        <a:defRPr sz="2417" kern="1200">
          <a:solidFill>
            <a:schemeClr val="tx1"/>
          </a:solidFill>
          <a:latin typeface="+mn-lt"/>
          <a:ea typeface="+mn-ea"/>
          <a:cs typeface="+mn-cs"/>
        </a:defRPr>
      </a:lvl7pPr>
      <a:lvl8pPr marL="4267029" algn="l" defTabSz="1219151" rtl="0" eaLnBrk="1" latinLnBrk="0" hangingPunct="1">
        <a:defRPr sz="2417" kern="1200">
          <a:solidFill>
            <a:schemeClr val="tx1"/>
          </a:solidFill>
          <a:latin typeface="+mn-lt"/>
          <a:ea typeface="+mn-ea"/>
          <a:cs typeface="+mn-cs"/>
        </a:defRPr>
      </a:lvl8pPr>
      <a:lvl9pPr marL="4876605" algn="l" defTabSz="1219151" rtl="0" eaLnBrk="1" latinLnBrk="0" hangingPunct="1">
        <a:defRPr sz="241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lIns="109728" tIns="109728" rIns="109728" bIns="91440" anchor="t"/>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lIns="109728" tIns="109728" rIns="109728" bIns="91440" anchor="ctr"/>
          <a:lstStyle>
            <a:lvl1pPr algn="l">
              <a:defRPr sz="1050" b="0" i="0">
                <a:solidFill>
                  <a:schemeClr val="tx1">
                    <a:tint val="75000"/>
                  </a:schemeClr>
                </a:solidFill>
                <a:latin typeface="+mn-lt"/>
              </a:defRPr>
            </a:lvl1pPr>
          </a:lstStyle>
          <a:p>
            <a:fld id="{A5B0A250-5CC0-1746-B209-08E8B0DAE6AF}" type="datetimeFigureOut">
              <a:rPr lang="en-US" smtClean="0"/>
              <a:pPr/>
              <a:t>9/11/2025</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lIns="109728" tIns="109728" rIns="109728" bIns="9144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lIns="109728" tIns="109728" rIns="109728" bIns="9144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13862092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l" defTabSz="914400" rtl="0" eaLnBrk="1" latinLnBrk="0" hangingPunct="1">
        <a:lnSpc>
          <a:spcPct val="110000"/>
        </a:lnSpc>
        <a:spcBef>
          <a:spcPct val="0"/>
        </a:spcBef>
        <a:buNone/>
        <a:defRPr sz="4000" b="1" i="0" kern="1200" spc="150">
          <a:solidFill>
            <a:schemeClr val="tx1"/>
          </a:solidFill>
          <a:latin typeface="+mj-lt"/>
          <a:ea typeface="+mj-ea"/>
          <a:cs typeface="+mj-cs"/>
        </a:defRPr>
      </a:lvl1pPr>
    </p:titleStyle>
    <p:bodyStyle>
      <a:lvl1pPr marL="228600" indent="-228600" algn="l" defTabSz="914400" rtl="0" eaLnBrk="1" latinLnBrk="0" hangingPunct="1">
        <a:lnSpc>
          <a:spcPct val="113000"/>
        </a:lnSpc>
        <a:spcBef>
          <a:spcPts val="900"/>
        </a:spcBef>
        <a:buFont typeface="Arial" panose="020B0604020202020204" pitchFamily="34" charset="0"/>
        <a:buChar char="•"/>
        <a:defRPr sz="2400" b="0" i="0" kern="1200" spc="90">
          <a:solidFill>
            <a:schemeClr val="tx1"/>
          </a:solidFill>
          <a:latin typeface="+mn-lt"/>
          <a:ea typeface="+mn-ea"/>
          <a:cs typeface="+mn-cs"/>
        </a:defRPr>
      </a:lvl1pPr>
      <a:lvl2pPr marL="685800" indent="-228600" algn="l" defTabSz="914400" rtl="0" eaLnBrk="1" latinLnBrk="0" hangingPunct="1">
        <a:lnSpc>
          <a:spcPct val="113000"/>
        </a:lnSpc>
        <a:spcBef>
          <a:spcPts val="900"/>
        </a:spcBef>
        <a:buFont typeface="Arial" panose="020B0604020202020204" pitchFamily="34" charset="0"/>
        <a:buChar char="•"/>
        <a:defRPr sz="2000" b="0" i="0" kern="1200" spc="90">
          <a:solidFill>
            <a:schemeClr val="tx1"/>
          </a:solidFill>
          <a:latin typeface="+mn-lt"/>
          <a:ea typeface="+mn-ea"/>
          <a:cs typeface="+mn-cs"/>
        </a:defRPr>
      </a:lvl2pPr>
      <a:lvl3pPr marL="1143000" indent="-228600" algn="l" defTabSz="914400" rtl="0" eaLnBrk="1" latinLnBrk="0" hangingPunct="1">
        <a:lnSpc>
          <a:spcPct val="113000"/>
        </a:lnSpc>
        <a:spcBef>
          <a:spcPts val="900"/>
        </a:spcBef>
        <a:buFont typeface="Arial" panose="020B0604020202020204" pitchFamily="34" charset="0"/>
        <a:buChar char="•"/>
        <a:defRPr sz="1800" b="0" i="0" kern="1200" spc="90">
          <a:solidFill>
            <a:schemeClr val="tx1"/>
          </a:solidFill>
          <a:latin typeface="+mn-lt"/>
          <a:ea typeface="+mn-ea"/>
          <a:cs typeface="+mn-cs"/>
        </a:defRPr>
      </a:lvl3pPr>
      <a:lvl4pPr marL="1600200" indent="-228600" algn="l" defTabSz="914400" rtl="0" eaLnBrk="1" latinLnBrk="0" hangingPunct="1">
        <a:lnSpc>
          <a:spcPct val="113000"/>
        </a:lnSpc>
        <a:spcBef>
          <a:spcPts val="900"/>
        </a:spcBef>
        <a:buFont typeface="Arial" panose="020B0604020202020204" pitchFamily="34" charset="0"/>
        <a:buChar char="•"/>
        <a:defRPr sz="1600" b="0" i="0" kern="1200" spc="90">
          <a:solidFill>
            <a:schemeClr val="tx1"/>
          </a:solidFill>
          <a:latin typeface="+mn-lt"/>
          <a:ea typeface="+mn-ea"/>
          <a:cs typeface="+mn-cs"/>
        </a:defRPr>
      </a:lvl4pPr>
      <a:lvl5pPr marL="2057400" indent="-228600" algn="l" defTabSz="914400" rtl="0" eaLnBrk="1" latinLnBrk="0" hangingPunct="1">
        <a:lnSpc>
          <a:spcPct val="113000"/>
        </a:lnSpc>
        <a:spcBef>
          <a:spcPts val="900"/>
        </a:spcBef>
        <a:buFont typeface="Arial" panose="020B0604020202020204" pitchFamily="34" charset="0"/>
        <a:buChar char="•"/>
        <a:defRPr sz="1400" b="0" i="0" kern="1200" spc="9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71C2-8384-0F8E-5A04-E387C98306D1}"/>
              </a:ext>
            </a:extLst>
          </p:cNvPr>
          <p:cNvSpPr>
            <a:spLocks noGrp="1"/>
          </p:cNvSpPr>
          <p:nvPr>
            <p:ph type="title"/>
          </p:nvPr>
        </p:nvSpPr>
        <p:spPr>
          <a:xfrm>
            <a:off x="1528548" y="83934"/>
            <a:ext cx="10262233" cy="581650"/>
          </a:xfrm>
        </p:spPr>
        <p:txBody>
          <a:bodyPr>
            <a:noAutofit/>
          </a:bodyPr>
          <a:lstStyle/>
          <a:p>
            <a:endParaRPr lang="en-US" sz="1200">
              <a:solidFill>
                <a:schemeClr val="bg1"/>
              </a:solidFill>
            </a:endParaRPr>
          </a:p>
        </p:txBody>
      </p:sp>
      <p:sp>
        <p:nvSpPr>
          <p:cNvPr id="4" name="Rectangle 2">
            <a:extLst>
              <a:ext uri="{FF2B5EF4-FFF2-40B4-BE49-F238E27FC236}">
                <a16:creationId xmlns:a16="http://schemas.microsoft.com/office/drawing/2014/main" id="{89B97952-1508-847A-FF43-074D3F14A1AD}"/>
              </a:ext>
            </a:extLst>
          </p:cNvPr>
          <p:cNvSpPr>
            <a:spLocks noChangeArrowheads="1"/>
          </p:cNvSpPr>
          <p:nvPr/>
        </p:nvSpPr>
        <p:spPr bwMode="auto">
          <a:xfrm>
            <a:off x="1884406" y="83934"/>
            <a:ext cx="9239535" cy="523220"/>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398AC7"/>
              </a:buClr>
              <a:buSzPct val="80000"/>
              <a:buFont typeface="Wingdings" pitchFamily="2" charset="2"/>
              <a:buNone/>
            </a:pPr>
            <a:r>
              <a:rPr lang="en-US" sz="2800" b="1">
                <a:solidFill>
                  <a:schemeClr val="bg2">
                    <a:lumMod val="75000"/>
                  </a:schemeClr>
                </a:solidFill>
                <a:latin typeface="Times New Roman" pitchFamily="18" charset="0"/>
                <a:cs typeface="Times New Roman" pitchFamily="18" charset="0"/>
              </a:rPr>
              <a:t>Khởi động: Kiểm tra hiểu biết  và Gợi mở kiến thức</a:t>
            </a:r>
          </a:p>
        </p:txBody>
      </p:sp>
      <p:sp>
        <p:nvSpPr>
          <p:cNvPr id="10" name="TextShape 3">
            <a:extLst>
              <a:ext uri="{FF2B5EF4-FFF2-40B4-BE49-F238E27FC236}">
                <a16:creationId xmlns:a16="http://schemas.microsoft.com/office/drawing/2014/main" id="{0F9D979A-0C20-A6B9-35E3-D041D7E53A5F}"/>
              </a:ext>
            </a:extLst>
          </p:cNvPr>
          <p:cNvSpPr txBox="1"/>
          <p:nvPr/>
        </p:nvSpPr>
        <p:spPr>
          <a:xfrm>
            <a:off x="11005228" y="597272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a:t>
            </a:fld>
            <a:endParaRPr lang="en-US" sz="1600" b="0" strike="noStrike" spc="-1">
              <a:latin typeface="Times New Roman"/>
            </a:endParaRPr>
          </a:p>
        </p:txBody>
      </p:sp>
      <p:sp>
        <p:nvSpPr>
          <p:cNvPr id="5" name="Cloud 4">
            <a:extLst>
              <a:ext uri="{FF2B5EF4-FFF2-40B4-BE49-F238E27FC236}">
                <a16:creationId xmlns:a16="http://schemas.microsoft.com/office/drawing/2014/main" id="{A7D09E75-7B97-E323-7915-1BEC501B0040}"/>
              </a:ext>
            </a:extLst>
          </p:cNvPr>
          <p:cNvSpPr/>
          <p:nvPr/>
        </p:nvSpPr>
        <p:spPr>
          <a:xfrm>
            <a:off x="1884406" y="1698733"/>
            <a:ext cx="9577921" cy="3805596"/>
          </a:xfrm>
          <a:prstGeom prst="cloud">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US" sz="3000">
              <a:solidFill>
                <a:schemeClr val="tx1"/>
              </a:solidFill>
            </a:endParaRPr>
          </a:p>
        </p:txBody>
      </p:sp>
      <p:sp>
        <p:nvSpPr>
          <p:cNvPr id="6" name="TextBox 5">
            <a:extLst>
              <a:ext uri="{FF2B5EF4-FFF2-40B4-BE49-F238E27FC236}">
                <a16:creationId xmlns:a16="http://schemas.microsoft.com/office/drawing/2014/main" id="{7ED914E3-0D3E-475F-1CEC-9B454755E16B}"/>
              </a:ext>
            </a:extLst>
          </p:cNvPr>
          <p:cNvSpPr txBox="1"/>
          <p:nvPr/>
        </p:nvSpPr>
        <p:spPr>
          <a:xfrm>
            <a:off x="3394105" y="2615864"/>
            <a:ext cx="7411884" cy="1877437"/>
          </a:xfrm>
          <a:prstGeom prst="rect">
            <a:avLst/>
          </a:prstGeom>
          <a:noFill/>
        </p:spPr>
        <p:txBody>
          <a:bodyPr wrap="square">
            <a:spAutoFit/>
          </a:bodyPr>
          <a:lstStyle/>
          <a:p>
            <a:r>
              <a:rPr lang="en-US" u="sng"/>
              <a:t>Câu hỏi</a:t>
            </a:r>
            <a:r>
              <a:rPr lang="en-US"/>
              <a:t>:  </a:t>
            </a:r>
            <a:r>
              <a:rPr lang="vi-VN"/>
              <a:t>Theo em, để trình bày một văn bản, khi nào nên trình bày theo dạng liệt kê các mục và khi nào nên trình bày theo dạng bảng?</a:t>
            </a:r>
            <a:endParaRPr lang="en-US"/>
          </a:p>
          <a:p>
            <a:endParaRPr lang="en-US">
              <a:solidFill>
                <a:srgbClr val="FF0000"/>
              </a:solidFill>
            </a:endParaRPr>
          </a:p>
        </p:txBody>
      </p:sp>
    </p:spTree>
    <p:extLst>
      <p:ext uri="{BB962C8B-B14F-4D97-AF65-F5344CB8AC3E}">
        <p14:creationId xmlns:p14="http://schemas.microsoft.com/office/powerpoint/2010/main" val="32091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2000232" y="275672"/>
            <a:ext cx="4095768"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5859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10</a:t>
            </a:fld>
            <a:endParaRPr lang="en-US" sz="1600" b="0" strike="noStrike" spc="-1">
              <a:latin typeface="Times New Roman"/>
            </a:endParaRPr>
          </a:p>
        </p:txBody>
      </p:sp>
      <p:sp>
        <p:nvSpPr>
          <p:cNvPr id="7" name="TextBox 6">
            <a:extLst>
              <a:ext uri="{FF2B5EF4-FFF2-40B4-BE49-F238E27FC236}">
                <a16:creationId xmlns:a16="http://schemas.microsoft.com/office/drawing/2014/main" id="{B9DFF4BF-40C2-3D31-D871-B70AB80E9BBF}"/>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579EC13F-41A3-BE77-FFA4-F71B8E9A8589}"/>
              </a:ext>
            </a:extLst>
          </p:cNvPr>
          <p:cNvSpPr/>
          <p:nvPr/>
        </p:nvSpPr>
        <p:spPr>
          <a:xfrm>
            <a:off x="2078016" y="1542722"/>
            <a:ext cx="9506526" cy="1824802"/>
          </a:xfrm>
          <a:prstGeom prst="roundRect">
            <a:avLst/>
          </a:prstGeom>
          <a:solidFill>
            <a:schemeClr val="accent4">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r>
              <a:rPr lang="vi-VN" sz="3200">
                <a:effectLst/>
              </a:rPr>
              <a:t>--</a:t>
            </a:r>
            <a:endParaRPr lang="en-US" sz="3200">
              <a:effectLst/>
            </a:endParaRPr>
          </a:p>
        </p:txBody>
      </p:sp>
      <p:sp>
        <p:nvSpPr>
          <p:cNvPr id="3" name="Rectangle 2">
            <a:extLst>
              <a:ext uri="{FF2B5EF4-FFF2-40B4-BE49-F238E27FC236}">
                <a16:creationId xmlns:a16="http://schemas.microsoft.com/office/drawing/2014/main" id="{4EBC482C-BFB0-59BA-2079-DBA35B3D4EA2}"/>
              </a:ext>
            </a:extLst>
          </p:cNvPr>
          <p:cNvSpPr>
            <a:spLocks noChangeArrowheads="1"/>
          </p:cNvSpPr>
          <p:nvPr/>
        </p:nvSpPr>
        <p:spPr bwMode="auto">
          <a:xfrm>
            <a:off x="1965784" y="2615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1</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sp>
        <p:nvSpPr>
          <p:cNvPr id="13" name="Rectangle 2">
            <a:extLst>
              <a:ext uri="{FF2B5EF4-FFF2-40B4-BE49-F238E27FC236}">
                <a16:creationId xmlns:a16="http://schemas.microsoft.com/office/drawing/2014/main" id="{BA50DCD3-E442-D83C-1900-0A5E781A9505}"/>
              </a:ext>
            </a:extLst>
          </p:cNvPr>
          <p:cNvSpPr>
            <a:spLocks noChangeArrowheads="1"/>
          </p:cNvSpPr>
          <p:nvPr/>
        </p:nvSpPr>
        <p:spPr bwMode="auto">
          <a:xfrm>
            <a:off x="2201309" y="2299866"/>
            <a:ext cx="92599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Phần tử </a:t>
            </a:r>
            <a:r>
              <a:rPr kumimoji="0" lang="vi-VN" altLang="en-US" sz="2800" b="0"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li </a:t>
            </a:r>
            <a:r>
              <a:rPr kumimoji="0" lang="vi-VN"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dùng để tạo các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mục</a:t>
            </a:r>
            <a:r>
              <a:rPr kumimoji="0" lang="en-US" altLang="en-US" sz="28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a:t>
            </a:r>
            <a:r>
              <a:rPr kumimoji="0" lang="vi-VN"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nội dung trong danh sách</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F9CF322-7F8C-BBC6-695B-66403D983552}"/>
              </a:ext>
            </a:extLst>
          </p:cNvPr>
          <p:cNvSpPr>
            <a:spLocks noChangeArrowheads="1"/>
          </p:cNvSpPr>
          <p:nvPr/>
        </p:nvSpPr>
        <p:spPr bwMode="auto">
          <a:xfrm>
            <a:off x="2139804" y="1691523"/>
            <a:ext cx="93829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Phần tử </a:t>
            </a:r>
            <a:r>
              <a:rPr kumimoji="0" lang="vi-VN" altLang="en-US" sz="2800" b="0"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ul </a:t>
            </a:r>
            <a:r>
              <a:rPr kumimoji="0" lang="vi-VN"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dùng để tạo danh sách không xác định thứ tự</a:t>
            </a:r>
            <a:r>
              <a:rPr kumimoji="0" lang="en-US" altLang="en-US" sz="2800" b="0" i="0" u="none" strike="noStrike" cap="none" normalizeH="0" baseline="0" dirty="0">
                <a:ln>
                  <a:noFill/>
                </a:ln>
                <a:solidFill>
                  <a:schemeClr val="tx1"/>
                </a:solidFill>
                <a:effectLst/>
                <a:latin typeface="Arial" panose="020B0604020202020204" pitchFamily="34" charset="0"/>
              </a:rPr>
              <a:t> </a:t>
            </a:r>
          </a:p>
        </p:txBody>
      </p:sp>
      <p:graphicFrame>
        <p:nvGraphicFramePr>
          <p:cNvPr id="21" name="Table 20">
            <a:extLst>
              <a:ext uri="{FF2B5EF4-FFF2-40B4-BE49-F238E27FC236}">
                <a16:creationId xmlns:a16="http://schemas.microsoft.com/office/drawing/2014/main" id="{49177116-AC57-DFF0-D91C-A55F0662142B}"/>
              </a:ext>
            </a:extLst>
          </p:cNvPr>
          <p:cNvGraphicFramePr>
            <a:graphicFrameLocks noGrp="1"/>
          </p:cNvGraphicFramePr>
          <p:nvPr>
            <p:extLst>
              <p:ext uri="{D42A27DB-BD31-4B8C-83A1-F6EECF244321}">
                <p14:modId xmlns:p14="http://schemas.microsoft.com/office/powerpoint/2010/main" val="2093752998"/>
              </p:ext>
            </p:extLst>
          </p:nvPr>
        </p:nvGraphicFramePr>
        <p:xfrm>
          <a:off x="2045403" y="3572884"/>
          <a:ext cx="8479162" cy="466852"/>
        </p:xfrm>
        <a:graphic>
          <a:graphicData uri="http://schemas.openxmlformats.org/drawingml/2006/table">
            <a:tbl>
              <a:tblPr>
                <a:tableStyleId>{5C22544A-7EE6-4342-B048-85BDC9FD1C3A}</a:tableStyleId>
              </a:tblPr>
              <a:tblGrid>
                <a:gridCol w="8479162">
                  <a:extLst>
                    <a:ext uri="{9D8B030D-6E8A-4147-A177-3AD203B41FA5}">
                      <a16:colId xmlns:a16="http://schemas.microsoft.com/office/drawing/2014/main" val="2883472398"/>
                    </a:ext>
                  </a:extLst>
                </a:gridCol>
              </a:tblGrid>
              <a:tr h="420394">
                <a:tc>
                  <a:txBody>
                    <a:bodyPr/>
                    <a:lstStyle/>
                    <a:p>
                      <a:pPr indent="269875" algn="l">
                        <a:lnSpc>
                          <a:spcPct val="120000"/>
                        </a:lnSpc>
                        <a:spcBef>
                          <a:spcPts val="300"/>
                        </a:spcBef>
                        <a:spcAft>
                          <a:spcPts val="300"/>
                        </a:spcAft>
                      </a:pPr>
                      <a:r>
                        <a:rPr lang="en-US" sz="2800" spc="35" dirty="0">
                          <a:effectLst/>
                          <a:highlight>
                            <a:srgbClr val="FFFFFF"/>
                          </a:highlight>
                        </a:rPr>
                        <a:t>- </a:t>
                      </a:r>
                      <a:r>
                        <a:rPr lang="vi-VN" sz="2800" spc="35" dirty="0">
                          <a:effectLst/>
                          <a:highlight>
                            <a:srgbClr val="FFFFFF"/>
                          </a:highlight>
                        </a:rPr>
                        <a:t>Cách khai báo danh sách không xác định thứ tự:</a:t>
                      </a:r>
                      <a:endParaRPr lang="en-US" sz="280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3140206710"/>
                  </a:ext>
                </a:extLst>
              </a:tr>
            </a:tbl>
          </a:graphicData>
        </a:graphic>
      </p:graphicFrame>
      <p:sp>
        <p:nvSpPr>
          <p:cNvPr id="22" name="TextBox 21">
            <a:extLst>
              <a:ext uri="{FF2B5EF4-FFF2-40B4-BE49-F238E27FC236}">
                <a16:creationId xmlns:a16="http://schemas.microsoft.com/office/drawing/2014/main" id="{01F21B7A-2FEB-936B-09A3-4921E264363D}"/>
              </a:ext>
            </a:extLst>
          </p:cNvPr>
          <p:cNvSpPr txBox="1"/>
          <p:nvPr/>
        </p:nvSpPr>
        <p:spPr>
          <a:xfrm>
            <a:off x="2078016" y="866191"/>
            <a:ext cx="7761708" cy="538609"/>
          </a:xfrm>
          <a:prstGeom prst="rect">
            <a:avLst/>
          </a:prstGeom>
          <a:noFill/>
        </p:spPr>
        <p:txBody>
          <a:bodyPr wrap="square" rtlCol="0">
            <a:spAutoFit/>
          </a:bodyPr>
          <a:lstStyle/>
          <a:p>
            <a:r>
              <a:rPr lang="en-US" dirty="0">
                <a:solidFill>
                  <a:srgbClr val="002060"/>
                </a:solidFill>
              </a:rPr>
              <a:t>b</a:t>
            </a:r>
            <a:r>
              <a:rPr lang="vi-VN" dirty="0">
                <a:solidFill>
                  <a:srgbClr val="002060"/>
                </a:solidFill>
              </a:rPr>
              <a:t>) Danh sách không xác định thứ tự</a:t>
            </a:r>
            <a:endParaRPr lang="en-US" dirty="0">
              <a:solidFill>
                <a:srgbClr val="002060"/>
              </a:solidFill>
            </a:endParaRPr>
          </a:p>
        </p:txBody>
      </p:sp>
      <p:sp>
        <p:nvSpPr>
          <p:cNvPr id="4" name="Rectangle 3">
            <a:extLst>
              <a:ext uri="{FF2B5EF4-FFF2-40B4-BE49-F238E27FC236}">
                <a16:creationId xmlns:a16="http://schemas.microsoft.com/office/drawing/2014/main" id="{E4AEC252-020C-6D04-0B2D-2AC2B58A8A80}"/>
              </a:ext>
            </a:extLst>
          </p:cNvPr>
          <p:cNvSpPr/>
          <p:nvPr/>
        </p:nvSpPr>
        <p:spPr>
          <a:xfrm>
            <a:off x="3274605" y="4022228"/>
            <a:ext cx="5112650" cy="2554545"/>
          </a:xfrm>
          <a:prstGeom prst="rect">
            <a:avLst/>
          </a:prstGeom>
          <a:noFill/>
          <a:ln>
            <a:solidFill>
              <a:schemeClr val="accent1"/>
            </a:solidFill>
          </a:ln>
        </p:spPr>
        <p:txBody>
          <a:bodyPr wrap="square">
            <a:spAutoFit/>
          </a:bodyPr>
          <a:lstStyle/>
          <a:p>
            <a:pPr algn="just"/>
            <a:r>
              <a:rPr lang="en-US" sz="3200" b="1" dirty="0">
                <a:solidFill>
                  <a:srgbClr val="FF0000"/>
                </a:solidFill>
                <a:latin typeface="Time new roman"/>
              </a:rPr>
              <a:t>&lt;</a:t>
            </a:r>
            <a:r>
              <a:rPr lang="en-US" sz="3200" b="1" dirty="0" err="1">
                <a:solidFill>
                  <a:srgbClr val="FF0000"/>
                </a:solidFill>
                <a:latin typeface="Time new roman"/>
              </a:rPr>
              <a:t>ul</a:t>
            </a:r>
            <a:r>
              <a:rPr lang="en-US" sz="3200" b="1" dirty="0">
                <a:solidFill>
                  <a:srgbClr val="FF0000"/>
                </a:solidFill>
                <a:latin typeface="Time new roman"/>
              </a:rPr>
              <a:t>&gt;</a:t>
            </a:r>
          </a:p>
          <a:p>
            <a:pPr algn="just"/>
            <a:r>
              <a:rPr lang="en-US" sz="3200" b="1" dirty="0">
                <a:solidFill>
                  <a:srgbClr val="FF0000"/>
                </a:solidFill>
                <a:latin typeface="Time new roman"/>
              </a:rPr>
              <a:t>	&lt;li&gt;</a:t>
            </a:r>
            <a:r>
              <a:rPr lang="en-US" sz="3200" b="1" dirty="0">
                <a:solidFill>
                  <a:schemeClr val="tx1"/>
                </a:solidFill>
                <a:latin typeface="Time new roman"/>
              </a:rPr>
              <a:t> </a:t>
            </a:r>
            <a:r>
              <a:rPr lang="en-US" sz="3200" b="1" dirty="0" err="1">
                <a:solidFill>
                  <a:schemeClr val="tx1"/>
                </a:solidFill>
                <a:latin typeface="Time new roman"/>
              </a:rPr>
              <a:t>Nội</a:t>
            </a:r>
            <a:r>
              <a:rPr lang="en-US" sz="3200" b="1" dirty="0">
                <a:solidFill>
                  <a:schemeClr val="tx1"/>
                </a:solidFill>
                <a:latin typeface="Time new roman"/>
              </a:rPr>
              <a:t> dung 1 </a:t>
            </a:r>
            <a:r>
              <a:rPr lang="en-US" sz="3200" b="1" dirty="0">
                <a:solidFill>
                  <a:srgbClr val="FF0000"/>
                </a:solidFill>
                <a:latin typeface="Time new roman"/>
              </a:rPr>
              <a:t>&lt;/li&gt;</a:t>
            </a:r>
          </a:p>
          <a:p>
            <a:pPr algn="just"/>
            <a:r>
              <a:rPr lang="en-US" sz="3200" b="1" dirty="0">
                <a:solidFill>
                  <a:srgbClr val="FF0000"/>
                </a:solidFill>
                <a:latin typeface="Time new roman"/>
              </a:rPr>
              <a:t>	…...</a:t>
            </a:r>
          </a:p>
          <a:p>
            <a:pPr algn="just"/>
            <a:r>
              <a:rPr lang="en-US" sz="3200" b="1" dirty="0">
                <a:solidFill>
                  <a:srgbClr val="FF0000"/>
                </a:solidFill>
                <a:latin typeface="Time new roman"/>
              </a:rPr>
              <a:t>	&lt;li&gt; </a:t>
            </a:r>
            <a:r>
              <a:rPr lang="en-US" sz="3200" b="1" dirty="0" err="1">
                <a:solidFill>
                  <a:schemeClr val="tx1"/>
                </a:solidFill>
                <a:latin typeface="Time new roman"/>
              </a:rPr>
              <a:t>Nội</a:t>
            </a:r>
            <a:r>
              <a:rPr lang="en-US" sz="3200" b="1" dirty="0">
                <a:solidFill>
                  <a:schemeClr val="tx1"/>
                </a:solidFill>
                <a:latin typeface="Time new roman"/>
              </a:rPr>
              <a:t> dung n </a:t>
            </a:r>
            <a:r>
              <a:rPr lang="en-US" sz="3200" b="1" dirty="0">
                <a:solidFill>
                  <a:srgbClr val="FF0000"/>
                </a:solidFill>
                <a:latin typeface="Time new roman"/>
              </a:rPr>
              <a:t>&lt;/li&gt;</a:t>
            </a:r>
          </a:p>
          <a:p>
            <a:pPr algn="just"/>
            <a:r>
              <a:rPr lang="en-US" sz="3200" b="1" dirty="0">
                <a:solidFill>
                  <a:srgbClr val="FF0000"/>
                </a:solidFill>
                <a:latin typeface="Time new roman"/>
              </a:rPr>
              <a:t>&lt;/</a:t>
            </a:r>
            <a:r>
              <a:rPr lang="en-US" sz="3200" b="1" dirty="0" err="1">
                <a:solidFill>
                  <a:srgbClr val="FF0000"/>
                </a:solidFill>
                <a:latin typeface="Time new roman"/>
              </a:rPr>
              <a:t>ul</a:t>
            </a:r>
            <a:r>
              <a:rPr lang="en-US" sz="3200" b="1" dirty="0">
                <a:solidFill>
                  <a:srgbClr val="FF0000"/>
                </a:solidFill>
                <a:latin typeface="Time new roman"/>
              </a:rPr>
              <a:t>&gt;</a:t>
            </a:r>
          </a:p>
        </p:txBody>
      </p:sp>
    </p:spTree>
    <p:extLst>
      <p:ext uri="{BB962C8B-B14F-4D97-AF65-F5344CB8AC3E}">
        <p14:creationId xmlns:p14="http://schemas.microsoft.com/office/powerpoint/2010/main" val="38756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4"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628FF-6416-68EF-6C42-751CBD4640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D95A951-84DF-D104-629D-D4D6355BD3DB}"/>
              </a:ext>
            </a:extLst>
          </p:cNvPr>
          <p:cNvPicPr>
            <a:picLocks noChangeAspect="1"/>
          </p:cNvPicPr>
          <p:nvPr/>
        </p:nvPicPr>
        <p:blipFill>
          <a:blip r:embed="rId2"/>
          <a:stretch>
            <a:fillRect/>
          </a:stretch>
        </p:blipFill>
        <p:spPr>
          <a:xfrm>
            <a:off x="2000232" y="275672"/>
            <a:ext cx="4095768" cy="584775"/>
          </a:xfrm>
          <a:prstGeom prst="rect">
            <a:avLst/>
          </a:prstGeom>
        </p:spPr>
      </p:pic>
      <p:sp>
        <p:nvSpPr>
          <p:cNvPr id="6" name="TextShape 3">
            <a:extLst>
              <a:ext uri="{FF2B5EF4-FFF2-40B4-BE49-F238E27FC236}">
                <a16:creationId xmlns:a16="http://schemas.microsoft.com/office/drawing/2014/main" id="{E241F155-947E-3ADD-9D49-A2AF9C2541BA}"/>
              </a:ext>
            </a:extLst>
          </p:cNvPr>
          <p:cNvSpPr txBox="1"/>
          <p:nvPr/>
        </p:nvSpPr>
        <p:spPr>
          <a:xfrm>
            <a:off x="1165859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11</a:t>
            </a:fld>
            <a:endParaRPr lang="en-US" sz="1600" b="0" strike="noStrike" spc="-1">
              <a:latin typeface="Times New Roman"/>
            </a:endParaRPr>
          </a:p>
        </p:txBody>
      </p:sp>
      <p:sp>
        <p:nvSpPr>
          <p:cNvPr id="7" name="TextBox 6">
            <a:extLst>
              <a:ext uri="{FF2B5EF4-FFF2-40B4-BE49-F238E27FC236}">
                <a16:creationId xmlns:a16="http://schemas.microsoft.com/office/drawing/2014/main" id="{15566A21-8F94-C8F2-21A3-7DEED9A3E8AE}"/>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43C0A43-09A3-686F-AA67-C119CD91E3F2}"/>
              </a:ext>
            </a:extLst>
          </p:cNvPr>
          <p:cNvSpPr>
            <a:spLocks noChangeArrowheads="1"/>
          </p:cNvSpPr>
          <p:nvPr/>
        </p:nvSpPr>
        <p:spPr bwMode="auto">
          <a:xfrm>
            <a:off x="1965784" y="2615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1</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2AD34750-2D0A-D04C-5643-4F431ED530A0}"/>
              </a:ext>
            </a:extLst>
          </p:cNvPr>
          <p:cNvSpPr txBox="1"/>
          <p:nvPr/>
        </p:nvSpPr>
        <p:spPr>
          <a:xfrm>
            <a:off x="2078016" y="866191"/>
            <a:ext cx="7761708" cy="538609"/>
          </a:xfrm>
          <a:prstGeom prst="rect">
            <a:avLst/>
          </a:prstGeom>
          <a:noFill/>
        </p:spPr>
        <p:txBody>
          <a:bodyPr wrap="square" rtlCol="0">
            <a:spAutoFit/>
          </a:bodyPr>
          <a:lstStyle/>
          <a:p>
            <a:r>
              <a:rPr lang="en-US" dirty="0">
                <a:solidFill>
                  <a:srgbClr val="002060"/>
                </a:solidFill>
              </a:rPr>
              <a:t>b</a:t>
            </a:r>
            <a:r>
              <a:rPr lang="vi-VN" dirty="0">
                <a:solidFill>
                  <a:srgbClr val="002060"/>
                </a:solidFill>
              </a:rPr>
              <a:t>) Danh sách không xác định thứ tự</a:t>
            </a:r>
            <a:endParaRPr lang="en-US" dirty="0">
              <a:solidFill>
                <a:srgbClr val="002060"/>
              </a:solidFill>
            </a:endParaRPr>
          </a:p>
        </p:txBody>
      </p:sp>
      <p:pic>
        <p:nvPicPr>
          <p:cNvPr id="2" name="Picture 1">
            <a:extLst>
              <a:ext uri="{FF2B5EF4-FFF2-40B4-BE49-F238E27FC236}">
                <a16:creationId xmlns:a16="http://schemas.microsoft.com/office/drawing/2014/main" id="{C46CF08B-0DAF-D643-45B2-ABD57E3C9036}"/>
              </a:ext>
            </a:extLst>
          </p:cNvPr>
          <p:cNvPicPr/>
          <p:nvPr/>
        </p:nvPicPr>
        <p:blipFill>
          <a:blip r:embed="rId4"/>
          <a:stretch>
            <a:fillRect/>
          </a:stretch>
        </p:blipFill>
        <p:spPr>
          <a:xfrm>
            <a:off x="34744" y="1650895"/>
            <a:ext cx="6476415" cy="4065838"/>
          </a:xfrm>
          <a:prstGeom prst="rect">
            <a:avLst/>
          </a:prstGeom>
        </p:spPr>
      </p:pic>
      <p:pic>
        <p:nvPicPr>
          <p:cNvPr id="8" name="Picture 7">
            <a:extLst>
              <a:ext uri="{FF2B5EF4-FFF2-40B4-BE49-F238E27FC236}">
                <a16:creationId xmlns:a16="http://schemas.microsoft.com/office/drawing/2014/main" id="{BC00996C-3F78-E80E-CC60-E896D151B819}"/>
              </a:ext>
            </a:extLst>
          </p:cNvPr>
          <p:cNvPicPr/>
          <p:nvPr/>
        </p:nvPicPr>
        <p:blipFill>
          <a:blip r:embed="rId5"/>
          <a:stretch>
            <a:fillRect/>
          </a:stretch>
        </p:blipFill>
        <p:spPr>
          <a:xfrm>
            <a:off x="6706810" y="1650895"/>
            <a:ext cx="5485190" cy="3848595"/>
          </a:xfrm>
          <a:prstGeom prst="rect">
            <a:avLst/>
          </a:prstGeom>
        </p:spPr>
      </p:pic>
      <p:sp>
        <p:nvSpPr>
          <p:cNvPr id="10" name="Rectangle 9">
            <a:extLst>
              <a:ext uri="{FF2B5EF4-FFF2-40B4-BE49-F238E27FC236}">
                <a16:creationId xmlns:a16="http://schemas.microsoft.com/office/drawing/2014/main" id="{2E1DCFF7-265B-499E-523A-5F54E09EA00B}"/>
              </a:ext>
            </a:extLst>
          </p:cNvPr>
          <p:cNvSpPr/>
          <p:nvPr/>
        </p:nvSpPr>
        <p:spPr>
          <a:xfrm>
            <a:off x="1292772" y="5506928"/>
            <a:ext cx="10604859" cy="1120563"/>
          </a:xfrm>
          <a:prstGeom prst="rect">
            <a:avLst/>
          </a:prstGeom>
        </p:spPr>
        <p:txBody>
          <a:bodyPr wrap="square">
            <a:spAutoFit/>
          </a:bodyPr>
          <a:lstStyle/>
          <a:p>
            <a:pPr marL="270510" algn="just">
              <a:lnSpc>
                <a:spcPct val="115000"/>
              </a:lnSpc>
              <a:spcAft>
                <a:spcPts val="1000"/>
              </a:spcAft>
            </a:pP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hiển</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màn</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duyệt</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web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đen</a:t>
            </a:r>
            <a:r>
              <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7644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92381" y="6275294"/>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12</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3637157"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dirty="0">
                <a:solidFill>
                  <a:schemeClr val="tx2"/>
                </a:solidFill>
                <a:latin typeface="Times New Roman" pitchFamily="18" charset="0"/>
                <a:cs typeface="Times New Roman" pitchFamily="18" charset="0"/>
              </a:rPr>
              <a:t>2. </a:t>
            </a:r>
            <a:r>
              <a:rPr lang="vi-VN" sz="3200" b="1" i="0" u="none" strike="noStrike" dirty="0">
                <a:solidFill>
                  <a:schemeClr val="tx2"/>
                </a:solidFill>
                <a:effectLst/>
                <a:latin typeface="Times New Roman" panose="02020603050405020304" pitchFamily="18" charset="0"/>
              </a:rPr>
              <a:t>TẠO BẢNG</a:t>
            </a:r>
            <a:endParaRPr lang="en-US" sz="3200" b="1" dirty="0">
              <a:solidFill>
                <a:schemeClr val="tx2"/>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813384" y="159018"/>
            <a:ext cx="2966215" cy="584775"/>
          </a:xfrm>
          <a:prstGeom prst="rect">
            <a:avLst/>
          </a:prstGeom>
        </p:spPr>
      </p:pic>
      <p:sp>
        <p:nvSpPr>
          <p:cNvPr id="2" name="Rectangle: Rounded Corners 1">
            <a:extLst>
              <a:ext uri="{FF2B5EF4-FFF2-40B4-BE49-F238E27FC236}">
                <a16:creationId xmlns:a16="http://schemas.microsoft.com/office/drawing/2014/main" id="{8E829E9D-B2C1-4899-4960-1A5E6EDEFCD2}"/>
              </a:ext>
            </a:extLst>
          </p:cNvPr>
          <p:cNvSpPr/>
          <p:nvPr/>
        </p:nvSpPr>
        <p:spPr>
          <a:xfrm>
            <a:off x="2151472" y="958264"/>
            <a:ext cx="9440909" cy="1364969"/>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a:spcAft>
                <a:spcPts val="600"/>
              </a:spcAft>
            </a:pPr>
            <a:r>
              <a:rPr lang="vi-VN" sz="2800">
                <a:solidFill>
                  <a:srgbClr val="002060"/>
                </a:solidFill>
              </a:rPr>
              <a:t>HS quan sát hình ảnh 3a và kết quả khi mở văn bản HTML ở hình 3a bằng trình duyệt web sau đó </a:t>
            </a:r>
            <a:r>
              <a:rPr lang="en-US" sz="2800">
                <a:solidFill>
                  <a:srgbClr val="002060"/>
                </a:solidFill>
              </a:rPr>
              <a:t>thảo luận </a:t>
            </a:r>
            <a:r>
              <a:rPr lang="vi-VN" sz="2800">
                <a:solidFill>
                  <a:srgbClr val="002060"/>
                </a:solidFill>
              </a:rPr>
              <a:t>theo nhóm (4 nhóm lớn) rồi trả lời các câu hỏi. </a:t>
            </a:r>
            <a:endParaRPr lang="en-US" sz="2800">
              <a:solidFill>
                <a:srgbClr val="002060"/>
              </a:solidFill>
            </a:endParaRPr>
          </a:p>
        </p:txBody>
      </p:sp>
      <p:sp>
        <p:nvSpPr>
          <p:cNvPr id="4" name="Explosion: 8 Points 3">
            <a:extLst>
              <a:ext uri="{FF2B5EF4-FFF2-40B4-BE49-F238E27FC236}">
                <a16:creationId xmlns:a16="http://schemas.microsoft.com/office/drawing/2014/main" id="{5913DAB8-0229-5F36-89B9-8F7F20EC3C93}"/>
              </a:ext>
            </a:extLst>
          </p:cNvPr>
          <p:cNvSpPr/>
          <p:nvPr/>
        </p:nvSpPr>
        <p:spPr>
          <a:xfrm>
            <a:off x="709905" y="705018"/>
            <a:ext cx="1713079"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en-US" sz="3000" b="1">
                <a:solidFill>
                  <a:schemeClr val="tx1"/>
                </a:solidFill>
              </a:rPr>
              <a:t>nhiệm vụ </a:t>
            </a:r>
          </a:p>
        </p:txBody>
      </p:sp>
      <p:pic>
        <p:nvPicPr>
          <p:cNvPr id="5" name="Picture 4">
            <a:extLst>
              <a:ext uri="{FF2B5EF4-FFF2-40B4-BE49-F238E27FC236}">
                <a16:creationId xmlns:a16="http://schemas.microsoft.com/office/drawing/2014/main" id="{89C64235-AA57-B7D8-8A20-626FE2623A01}"/>
              </a:ext>
            </a:extLst>
          </p:cNvPr>
          <p:cNvPicPr>
            <a:picLocks noChangeAspect="1"/>
          </p:cNvPicPr>
          <p:nvPr/>
        </p:nvPicPr>
        <p:blipFill>
          <a:blip r:embed="rId4"/>
          <a:stretch>
            <a:fillRect/>
          </a:stretch>
        </p:blipFill>
        <p:spPr>
          <a:xfrm>
            <a:off x="1946444" y="2445853"/>
            <a:ext cx="5201376" cy="4323586"/>
          </a:xfrm>
          <a:prstGeom prst="rect">
            <a:avLst/>
          </a:prstGeom>
        </p:spPr>
      </p:pic>
      <p:pic>
        <p:nvPicPr>
          <p:cNvPr id="12" name="Picture 11">
            <a:extLst>
              <a:ext uri="{FF2B5EF4-FFF2-40B4-BE49-F238E27FC236}">
                <a16:creationId xmlns:a16="http://schemas.microsoft.com/office/drawing/2014/main" id="{1E719C45-B4D1-D02E-FC59-AA135C35CC1C}"/>
              </a:ext>
            </a:extLst>
          </p:cNvPr>
          <p:cNvPicPr>
            <a:picLocks noChangeAspect="1"/>
          </p:cNvPicPr>
          <p:nvPr/>
        </p:nvPicPr>
        <p:blipFill>
          <a:blip r:embed="rId5"/>
          <a:stretch>
            <a:fillRect/>
          </a:stretch>
        </p:blipFill>
        <p:spPr>
          <a:xfrm>
            <a:off x="7548282" y="2485977"/>
            <a:ext cx="4428564" cy="4006263"/>
          </a:xfrm>
          <a:prstGeom prst="rect">
            <a:avLst/>
          </a:prstGeom>
        </p:spPr>
      </p:pic>
    </p:spTree>
    <p:extLst>
      <p:ext uri="{BB962C8B-B14F-4D97-AF65-F5344CB8AC3E}">
        <p14:creationId xmlns:p14="http://schemas.microsoft.com/office/powerpoint/2010/main" val="25238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92381" y="6275294"/>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13</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3637157"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chemeClr val="tx2"/>
                </a:solidFill>
                <a:latin typeface="Times New Roman" pitchFamily="18" charset="0"/>
                <a:cs typeface="Times New Roman" pitchFamily="18" charset="0"/>
              </a:rPr>
              <a:t>2. </a:t>
            </a:r>
            <a:r>
              <a:rPr lang="vi-VN" sz="3200" b="1" i="0" u="none" strike="noStrike">
                <a:solidFill>
                  <a:schemeClr val="tx2"/>
                </a:solidFill>
                <a:effectLst/>
                <a:latin typeface="Times New Roman" panose="02020603050405020304" pitchFamily="18" charset="0"/>
              </a:rPr>
              <a:t>TẠO BẢNG</a:t>
            </a:r>
            <a:endParaRPr lang="en-US" sz="3200" b="1">
              <a:solidFill>
                <a:schemeClr val="tx2"/>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239814"/>
            <a:ext cx="2966215" cy="584775"/>
          </a:xfrm>
          <a:prstGeom prst="rect">
            <a:avLst/>
          </a:prstGeom>
        </p:spPr>
      </p:pic>
      <p:sp>
        <p:nvSpPr>
          <p:cNvPr id="2" name="Rectangle: Rounded Corners 1">
            <a:extLst>
              <a:ext uri="{FF2B5EF4-FFF2-40B4-BE49-F238E27FC236}">
                <a16:creationId xmlns:a16="http://schemas.microsoft.com/office/drawing/2014/main" id="{8E829E9D-B2C1-4899-4960-1A5E6EDEFCD2}"/>
              </a:ext>
            </a:extLst>
          </p:cNvPr>
          <p:cNvSpPr/>
          <p:nvPr/>
        </p:nvSpPr>
        <p:spPr>
          <a:xfrm>
            <a:off x="2151472" y="958264"/>
            <a:ext cx="9440909" cy="1364969"/>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a:spcAft>
                <a:spcPts val="600"/>
              </a:spcAft>
            </a:pPr>
            <a:r>
              <a:rPr lang="vi-VN" sz="2800">
                <a:solidFill>
                  <a:srgbClr val="002060"/>
                </a:solidFill>
              </a:rPr>
              <a:t>HS quan sát hình ảnh 3a và kết q</a:t>
            </a:r>
            <a:r>
              <a:rPr lang="en-US" sz="2800">
                <a:solidFill>
                  <a:srgbClr val="002060"/>
                </a:solidFill>
              </a:rPr>
              <a:t>ủa</a:t>
            </a:r>
            <a:r>
              <a:rPr lang="vi-VN" sz="2800">
                <a:solidFill>
                  <a:srgbClr val="002060"/>
                </a:solidFill>
              </a:rPr>
              <a:t> khi mở văn bản HTML ở hình 3a bằng trình duyệt web sau </a:t>
            </a:r>
            <a:r>
              <a:rPr lang="en-US" sz="2800">
                <a:solidFill>
                  <a:srgbClr val="002060"/>
                </a:solidFill>
              </a:rPr>
              <a:t>đó thảo luận </a:t>
            </a:r>
            <a:r>
              <a:rPr lang="vi-VN" sz="2800">
                <a:solidFill>
                  <a:srgbClr val="002060"/>
                </a:solidFill>
              </a:rPr>
              <a:t>theo nhóm (4 nhóm lớn). Sau đó trả lời các câu hỏi. </a:t>
            </a:r>
            <a:endParaRPr lang="en-US" sz="2800">
              <a:solidFill>
                <a:srgbClr val="002060"/>
              </a:solidFill>
            </a:endParaRPr>
          </a:p>
        </p:txBody>
      </p:sp>
      <p:sp>
        <p:nvSpPr>
          <p:cNvPr id="4" name="Explosion: 8 Points 3">
            <a:extLst>
              <a:ext uri="{FF2B5EF4-FFF2-40B4-BE49-F238E27FC236}">
                <a16:creationId xmlns:a16="http://schemas.microsoft.com/office/drawing/2014/main" id="{5913DAB8-0229-5F36-89B9-8F7F20EC3C93}"/>
              </a:ext>
            </a:extLst>
          </p:cNvPr>
          <p:cNvSpPr/>
          <p:nvPr/>
        </p:nvSpPr>
        <p:spPr>
          <a:xfrm>
            <a:off x="709905" y="705018"/>
            <a:ext cx="1713079"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en-US" sz="3000" b="1">
                <a:solidFill>
                  <a:schemeClr val="tx1"/>
                </a:solidFill>
              </a:rPr>
              <a:t>nhiệm vụ </a:t>
            </a:r>
          </a:p>
        </p:txBody>
      </p:sp>
      <p:sp>
        <p:nvSpPr>
          <p:cNvPr id="3" name="Rectangle 2">
            <a:extLst>
              <a:ext uri="{FF2B5EF4-FFF2-40B4-BE49-F238E27FC236}">
                <a16:creationId xmlns:a16="http://schemas.microsoft.com/office/drawing/2014/main" id="{7511AC40-F618-EF72-17E4-2C0073BAA594}"/>
              </a:ext>
            </a:extLst>
          </p:cNvPr>
          <p:cNvSpPr/>
          <p:nvPr/>
        </p:nvSpPr>
        <p:spPr>
          <a:xfrm>
            <a:off x="6871926" y="2589481"/>
            <a:ext cx="4720454" cy="1156832"/>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just"/>
            <a:r>
              <a:rPr lang="vi-VN" sz="2800">
                <a:solidFill>
                  <a:schemeClr val="tx1"/>
                </a:solidFill>
              </a:rPr>
              <a:t>Để tạo được bảng danh sách cán bộ lớp 12A1 HTML định nghĩa phần tử nào để tạo bảng</a:t>
            </a:r>
            <a:r>
              <a:rPr lang="vi-VN" sz="2800">
                <a:solidFill>
                  <a:schemeClr val="tx1"/>
                </a:solidFill>
                <a:latin typeface="Time new roman"/>
              </a:rPr>
              <a:t>?</a:t>
            </a:r>
            <a:endParaRPr lang="en-US" sz="2800">
              <a:solidFill>
                <a:schemeClr val="tx1"/>
              </a:solidFill>
              <a:latin typeface="Time new roman"/>
            </a:endParaRPr>
          </a:p>
        </p:txBody>
      </p:sp>
      <p:sp>
        <p:nvSpPr>
          <p:cNvPr id="9" name="Rectangle 8">
            <a:extLst>
              <a:ext uri="{FF2B5EF4-FFF2-40B4-BE49-F238E27FC236}">
                <a16:creationId xmlns:a16="http://schemas.microsoft.com/office/drawing/2014/main" id="{69435A4D-DF0D-5621-4FF6-9E1128529C59}"/>
              </a:ext>
            </a:extLst>
          </p:cNvPr>
          <p:cNvSpPr/>
          <p:nvPr/>
        </p:nvSpPr>
        <p:spPr>
          <a:xfrm>
            <a:off x="6871926" y="4003081"/>
            <a:ext cx="4720454" cy="1093258"/>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flatTx/>
          </a:bodyPr>
          <a:lstStyle/>
          <a:p>
            <a:r>
              <a:rPr lang="vi-VN">
                <a:solidFill>
                  <a:schemeClr val="tx1"/>
                </a:solidFill>
              </a:rPr>
              <a:t>Đối với mỗi hàng trong bảng được khai báo bởi phần tử nào?</a:t>
            </a:r>
            <a:endParaRPr lang="en-US" sz="2800">
              <a:solidFill>
                <a:schemeClr val="tx1"/>
              </a:solidFill>
              <a:latin typeface="Time new roman"/>
            </a:endParaRPr>
          </a:p>
        </p:txBody>
      </p:sp>
      <p:sp>
        <p:nvSpPr>
          <p:cNvPr id="10" name="Rectangle 9">
            <a:extLst>
              <a:ext uri="{FF2B5EF4-FFF2-40B4-BE49-F238E27FC236}">
                <a16:creationId xmlns:a16="http://schemas.microsoft.com/office/drawing/2014/main" id="{75DD17A1-09CF-A677-1267-A8A74A9D54B7}"/>
              </a:ext>
            </a:extLst>
          </p:cNvPr>
          <p:cNvSpPr/>
          <p:nvPr/>
        </p:nvSpPr>
        <p:spPr>
          <a:xfrm>
            <a:off x="6871927" y="5353107"/>
            <a:ext cx="4720454" cy="1093258"/>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endParaRPr lang="vi-VN">
              <a:solidFill>
                <a:schemeClr val="tx1"/>
              </a:solidFill>
            </a:endParaRPr>
          </a:p>
          <a:p>
            <a:r>
              <a:rPr lang="vi-VN">
                <a:solidFill>
                  <a:schemeClr val="tx1"/>
                </a:solidFill>
              </a:rPr>
              <a:t>Mỗi ô dữ liệu được khai báo bằng phần tử nào? </a:t>
            </a:r>
            <a:r>
              <a:rPr lang="vi-VN"/>
              <a:t>báo bằng phần tử nào?</a:t>
            </a:r>
            <a:endParaRPr lang="en-US"/>
          </a:p>
        </p:txBody>
      </p:sp>
      <p:sp>
        <p:nvSpPr>
          <p:cNvPr id="11" name="Rectangle: Rounded Corners 10">
            <a:extLst>
              <a:ext uri="{FF2B5EF4-FFF2-40B4-BE49-F238E27FC236}">
                <a16:creationId xmlns:a16="http://schemas.microsoft.com/office/drawing/2014/main" id="{5E66D23F-6D17-0DAC-871C-9816552F733E}"/>
              </a:ext>
            </a:extLst>
          </p:cNvPr>
          <p:cNvSpPr/>
          <p:nvPr/>
        </p:nvSpPr>
        <p:spPr>
          <a:xfrm>
            <a:off x="6333034" y="285345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1</a:t>
            </a:r>
            <a:endParaRPr lang="en-US" sz="3000">
              <a:solidFill>
                <a:schemeClr val="tx1"/>
              </a:solidFill>
            </a:endParaRPr>
          </a:p>
        </p:txBody>
      </p:sp>
      <p:sp>
        <p:nvSpPr>
          <p:cNvPr id="13" name="Rectangle: Rounded Corners 12">
            <a:extLst>
              <a:ext uri="{FF2B5EF4-FFF2-40B4-BE49-F238E27FC236}">
                <a16:creationId xmlns:a16="http://schemas.microsoft.com/office/drawing/2014/main" id="{5B6193BD-C7F0-0994-E3F7-686C7CDB6C04}"/>
              </a:ext>
            </a:extLst>
          </p:cNvPr>
          <p:cNvSpPr/>
          <p:nvPr/>
        </p:nvSpPr>
        <p:spPr>
          <a:xfrm>
            <a:off x="6333034" y="427653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2</a:t>
            </a:r>
            <a:endParaRPr lang="en-US" sz="3000">
              <a:solidFill>
                <a:schemeClr val="tx1"/>
              </a:solidFill>
            </a:endParaRPr>
          </a:p>
        </p:txBody>
      </p:sp>
      <p:sp>
        <p:nvSpPr>
          <p:cNvPr id="14" name="Rectangle: Rounded Corners 13">
            <a:extLst>
              <a:ext uri="{FF2B5EF4-FFF2-40B4-BE49-F238E27FC236}">
                <a16:creationId xmlns:a16="http://schemas.microsoft.com/office/drawing/2014/main" id="{00E9BB0B-123F-F5B3-65EF-42C6D07F2664}"/>
              </a:ext>
            </a:extLst>
          </p:cNvPr>
          <p:cNvSpPr/>
          <p:nvPr/>
        </p:nvSpPr>
        <p:spPr>
          <a:xfrm>
            <a:off x="6333034" y="567344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3</a:t>
            </a:r>
            <a:endParaRPr lang="en-US" sz="3000">
              <a:solidFill>
                <a:schemeClr val="tx1"/>
              </a:solidFill>
            </a:endParaRPr>
          </a:p>
        </p:txBody>
      </p:sp>
      <p:pic>
        <p:nvPicPr>
          <p:cNvPr id="17" name="Picture 16">
            <a:extLst>
              <a:ext uri="{FF2B5EF4-FFF2-40B4-BE49-F238E27FC236}">
                <a16:creationId xmlns:a16="http://schemas.microsoft.com/office/drawing/2014/main" id="{F013AB79-1887-3FB1-7092-9A98F9247B64}"/>
              </a:ext>
            </a:extLst>
          </p:cNvPr>
          <p:cNvPicPr>
            <a:picLocks noChangeAspect="1"/>
          </p:cNvPicPr>
          <p:nvPr/>
        </p:nvPicPr>
        <p:blipFill>
          <a:blip r:embed="rId4"/>
          <a:stretch>
            <a:fillRect/>
          </a:stretch>
        </p:blipFill>
        <p:spPr>
          <a:xfrm>
            <a:off x="1946444" y="2456908"/>
            <a:ext cx="4386589" cy="4312531"/>
          </a:xfrm>
          <a:prstGeom prst="rect">
            <a:avLst/>
          </a:prstGeom>
        </p:spPr>
      </p:pic>
    </p:spTree>
    <p:extLst>
      <p:ext uri="{BB962C8B-B14F-4D97-AF65-F5344CB8AC3E}">
        <p14:creationId xmlns:p14="http://schemas.microsoft.com/office/powerpoint/2010/main" val="5959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 calcmode="lin" valueType="num">
                                      <p:cBhvr>
                                        <p:cTn id="45" dur="500" fill="hold"/>
                                        <p:tgtEl>
                                          <p:spTgt spid="3"/>
                                        </p:tgtEl>
                                        <p:attrNameLst>
                                          <p:attrName>style.rotation</p:attrName>
                                        </p:attrNameLst>
                                      </p:cBhvr>
                                      <p:tavLst>
                                        <p:tav tm="0">
                                          <p:val>
                                            <p:fltVal val="360"/>
                                          </p:val>
                                        </p:tav>
                                        <p:tav tm="100000">
                                          <p:val>
                                            <p:fltVal val="0"/>
                                          </p:val>
                                        </p:tav>
                                      </p:tavLst>
                                    </p:anim>
                                    <p:animEffect transition="in" filter="fade">
                                      <p:cBhvr>
                                        <p:cTn id="46" dur="500"/>
                                        <p:tgtEl>
                                          <p:spTgt spid="3"/>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360"/>
                                          </p:val>
                                        </p:tav>
                                        <p:tav tm="100000">
                                          <p:val>
                                            <p:fltVal val="0"/>
                                          </p:val>
                                        </p:tav>
                                      </p:tavLst>
                                    </p:anim>
                                    <p:animEffect transition="in" filter="fade">
                                      <p:cBhvr>
                                        <p:cTn id="52" dur="500"/>
                                        <p:tgtEl>
                                          <p:spTgt spid="13"/>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 calcmode="lin" valueType="num">
                                      <p:cBhvr>
                                        <p:cTn id="57" dur="500" fill="hold"/>
                                        <p:tgtEl>
                                          <p:spTgt spid="9"/>
                                        </p:tgtEl>
                                        <p:attrNameLst>
                                          <p:attrName>style.rotation</p:attrName>
                                        </p:attrNameLst>
                                      </p:cBhvr>
                                      <p:tavLst>
                                        <p:tav tm="0">
                                          <p:val>
                                            <p:fltVal val="360"/>
                                          </p:val>
                                        </p:tav>
                                        <p:tav tm="100000">
                                          <p:val>
                                            <p:fltVal val="0"/>
                                          </p:val>
                                        </p:tav>
                                      </p:tavLst>
                                    </p:anim>
                                    <p:animEffect transition="in" filter="fade">
                                      <p:cBhvr>
                                        <p:cTn id="58" dur="500"/>
                                        <p:tgtEl>
                                          <p:spTgt spid="9"/>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 calcmode="lin" valueType="num">
                                      <p:cBhvr>
                                        <p:cTn id="63" dur="500" fill="hold"/>
                                        <p:tgtEl>
                                          <p:spTgt spid="14"/>
                                        </p:tgtEl>
                                        <p:attrNameLst>
                                          <p:attrName>style.rotation</p:attrName>
                                        </p:attrNameLst>
                                      </p:cBhvr>
                                      <p:tavLst>
                                        <p:tav tm="0">
                                          <p:val>
                                            <p:fltVal val="360"/>
                                          </p:val>
                                        </p:tav>
                                        <p:tav tm="100000">
                                          <p:val>
                                            <p:fltVal val="0"/>
                                          </p:val>
                                        </p:tav>
                                      </p:tavLst>
                                    </p:anim>
                                    <p:animEffect transition="in" filter="fade">
                                      <p:cBhvr>
                                        <p:cTn id="64" dur="500"/>
                                        <p:tgtEl>
                                          <p:spTgt spid="14"/>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360"/>
                                          </p:val>
                                        </p:tav>
                                        <p:tav tm="100000">
                                          <p:val>
                                            <p:fltVal val="0"/>
                                          </p:val>
                                        </p:tav>
                                      </p:tavLst>
                                    </p:anim>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9" grpId="0" animBg="1"/>
      <p:bldP spid="10" grpId="0" animBg="1"/>
      <p:bldP spid="11"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92381" y="6275294"/>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14</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3637157"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chemeClr val="tx2"/>
                </a:solidFill>
                <a:latin typeface="Times New Roman" pitchFamily="18" charset="0"/>
                <a:cs typeface="Times New Roman" pitchFamily="18" charset="0"/>
              </a:rPr>
              <a:t>2. </a:t>
            </a:r>
            <a:r>
              <a:rPr lang="vi-VN" sz="3200" b="1" i="0" u="none" strike="noStrike">
                <a:solidFill>
                  <a:schemeClr val="tx2"/>
                </a:solidFill>
                <a:effectLst/>
                <a:latin typeface="Times New Roman" panose="02020603050405020304" pitchFamily="18" charset="0"/>
              </a:rPr>
              <a:t>TẠO BẢNG</a:t>
            </a:r>
            <a:endParaRPr lang="en-US" sz="3200" b="1">
              <a:solidFill>
                <a:schemeClr val="tx2"/>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813384" y="109187"/>
            <a:ext cx="3504097" cy="584775"/>
          </a:xfrm>
          <a:prstGeom prst="rect">
            <a:avLst/>
          </a:prstGeom>
        </p:spPr>
      </p:pic>
      <p:sp>
        <p:nvSpPr>
          <p:cNvPr id="3" name="Rectangle 2">
            <a:extLst>
              <a:ext uri="{FF2B5EF4-FFF2-40B4-BE49-F238E27FC236}">
                <a16:creationId xmlns:a16="http://schemas.microsoft.com/office/drawing/2014/main" id="{7511AC40-F618-EF72-17E4-2C0073BAA594}"/>
              </a:ext>
            </a:extLst>
          </p:cNvPr>
          <p:cNvSpPr/>
          <p:nvPr/>
        </p:nvSpPr>
        <p:spPr>
          <a:xfrm>
            <a:off x="6871925" y="1878731"/>
            <a:ext cx="4720454" cy="1156832"/>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r>
              <a:rPr lang="vi-VN">
                <a:solidFill>
                  <a:schemeClr val="tx1"/>
                </a:solidFill>
              </a:rPr>
              <a:t>Để tạo được bảng danh sách cán bộ lớp 12A1 HTML định nghĩa phần tử </a:t>
            </a:r>
            <a:r>
              <a:rPr lang="vi-VN" i="1">
                <a:solidFill>
                  <a:schemeClr val="tx1"/>
                </a:solidFill>
              </a:rPr>
              <a:t>table</a:t>
            </a:r>
            <a:endParaRPr lang="en-US">
              <a:solidFill>
                <a:schemeClr val="tx1"/>
              </a:solidFill>
            </a:endParaRPr>
          </a:p>
        </p:txBody>
      </p:sp>
      <p:sp>
        <p:nvSpPr>
          <p:cNvPr id="9" name="Rectangle 8">
            <a:extLst>
              <a:ext uri="{FF2B5EF4-FFF2-40B4-BE49-F238E27FC236}">
                <a16:creationId xmlns:a16="http://schemas.microsoft.com/office/drawing/2014/main" id="{69435A4D-DF0D-5621-4FF6-9E1128529C59}"/>
              </a:ext>
            </a:extLst>
          </p:cNvPr>
          <p:cNvSpPr/>
          <p:nvPr/>
        </p:nvSpPr>
        <p:spPr>
          <a:xfrm>
            <a:off x="6871925" y="3647706"/>
            <a:ext cx="4720454" cy="1093258"/>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a:solidFill>
                  <a:schemeClr val="tx1"/>
                </a:solidFill>
              </a:rPr>
              <a:t>Đối với mỗi hàng trong bảng được khai báo bởi phần tử </a:t>
            </a:r>
            <a:r>
              <a:rPr lang="vi-VN" i="1">
                <a:solidFill>
                  <a:schemeClr val="tx1"/>
                </a:solidFill>
              </a:rPr>
              <a:t>tr</a:t>
            </a:r>
            <a:endParaRPr lang="en-US" sz="2800">
              <a:solidFill>
                <a:schemeClr val="tx1"/>
              </a:solidFill>
              <a:latin typeface="Time new roman"/>
            </a:endParaRPr>
          </a:p>
        </p:txBody>
      </p:sp>
      <p:sp>
        <p:nvSpPr>
          <p:cNvPr id="10" name="Rectangle 9">
            <a:extLst>
              <a:ext uri="{FF2B5EF4-FFF2-40B4-BE49-F238E27FC236}">
                <a16:creationId xmlns:a16="http://schemas.microsoft.com/office/drawing/2014/main" id="{75DD17A1-09CF-A677-1267-A8A74A9D54B7}"/>
              </a:ext>
            </a:extLst>
          </p:cNvPr>
          <p:cNvSpPr/>
          <p:nvPr/>
        </p:nvSpPr>
        <p:spPr>
          <a:xfrm>
            <a:off x="6871927" y="5353107"/>
            <a:ext cx="4720454" cy="1093258"/>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endParaRPr lang="vi-VN">
              <a:solidFill>
                <a:schemeClr val="tx1"/>
              </a:solidFill>
            </a:endParaRPr>
          </a:p>
          <a:p>
            <a:r>
              <a:rPr lang="vi-VN">
                <a:solidFill>
                  <a:schemeClr val="tx1"/>
                </a:solidFill>
              </a:rPr>
              <a:t>Mỗi ô dữ liệu được khai báo bằng phần tử </a:t>
            </a:r>
            <a:r>
              <a:rPr lang="vi-VN" i="1">
                <a:solidFill>
                  <a:schemeClr val="tx1"/>
                </a:solidFill>
              </a:rPr>
              <a:t>td</a:t>
            </a:r>
            <a:r>
              <a:rPr lang="vi-VN"/>
              <a:t>bằng phần tử nào?</a:t>
            </a:r>
            <a:endParaRPr lang="en-US"/>
          </a:p>
        </p:txBody>
      </p:sp>
      <p:sp>
        <p:nvSpPr>
          <p:cNvPr id="11" name="Rectangle: Rounded Corners 10">
            <a:extLst>
              <a:ext uri="{FF2B5EF4-FFF2-40B4-BE49-F238E27FC236}">
                <a16:creationId xmlns:a16="http://schemas.microsoft.com/office/drawing/2014/main" id="{5E66D23F-6D17-0DAC-871C-9816552F733E}"/>
              </a:ext>
            </a:extLst>
          </p:cNvPr>
          <p:cNvSpPr/>
          <p:nvPr/>
        </p:nvSpPr>
        <p:spPr>
          <a:xfrm>
            <a:off x="6333033" y="214270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1</a:t>
            </a:r>
            <a:endParaRPr lang="en-US" sz="3000">
              <a:solidFill>
                <a:schemeClr val="tx1"/>
              </a:solidFill>
            </a:endParaRPr>
          </a:p>
        </p:txBody>
      </p:sp>
      <p:sp>
        <p:nvSpPr>
          <p:cNvPr id="13" name="Rectangle: Rounded Corners 12">
            <a:extLst>
              <a:ext uri="{FF2B5EF4-FFF2-40B4-BE49-F238E27FC236}">
                <a16:creationId xmlns:a16="http://schemas.microsoft.com/office/drawing/2014/main" id="{5B6193BD-C7F0-0994-E3F7-686C7CDB6C04}"/>
              </a:ext>
            </a:extLst>
          </p:cNvPr>
          <p:cNvSpPr/>
          <p:nvPr/>
        </p:nvSpPr>
        <p:spPr>
          <a:xfrm>
            <a:off x="6333033" y="3921160"/>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2</a:t>
            </a:r>
            <a:endParaRPr lang="en-US" sz="3000">
              <a:solidFill>
                <a:schemeClr val="tx1"/>
              </a:solidFill>
            </a:endParaRPr>
          </a:p>
        </p:txBody>
      </p:sp>
      <p:sp>
        <p:nvSpPr>
          <p:cNvPr id="14" name="Rectangle: Rounded Corners 13">
            <a:extLst>
              <a:ext uri="{FF2B5EF4-FFF2-40B4-BE49-F238E27FC236}">
                <a16:creationId xmlns:a16="http://schemas.microsoft.com/office/drawing/2014/main" id="{00E9BB0B-123F-F5B3-65EF-42C6D07F2664}"/>
              </a:ext>
            </a:extLst>
          </p:cNvPr>
          <p:cNvSpPr/>
          <p:nvPr/>
        </p:nvSpPr>
        <p:spPr>
          <a:xfrm>
            <a:off x="6333034" y="567344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3</a:t>
            </a:r>
            <a:endParaRPr lang="en-US" sz="3000">
              <a:solidFill>
                <a:schemeClr val="tx1"/>
              </a:solidFill>
            </a:endParaRPr>
          </a:p>
        </p:txBody>
      </p:sp>
      <p:pic>
        <p:nvPicPr>
          <p:cNvPr id="17" name="Picture 16">
            <a:extLst>
              <a:ext uri="{FF2B5EF4-FFF2-40B4-BE49-F238E27FC236}">
                <a16:creationId xmlns:a16="http://schemas.microsoft.com/office/drawing/2014/main" id="{F013AB79-1887-3FB1-7092-9A98F9247B64}"/>
              </a:ext>
            </a:extLst>
          </p:cNvPr>
          <p:cNvPicPr>
            <a:picLocks noChangeAspect="1"/>
          </p:cNvPicPr>
          <p:nvPr/>
        </p:nvPicPr>
        <p:blipFill>
          <a:blip r:embed="rId4"/>
          <a:stretch>
            <a:fillRect/>
          </a:stretch>
        </p:blipFill>
        <p:spPr>
          <a:xfrm>
            <a:off x="1946444" y="1634836"/>
            <a:ext cx="4386589" cy="5134604"/>
          </a:xfrm>
          <a:prstGeom prst="rect">
            <a:avLst/>
          </a:prstGeom>
        </p:spPr>
      </p:pic>
      <p:sp>
        <p:nvSpPr>
          <p:cNvPr id="5" name="Cloud 4">
            <a:extLst>
              <a:ext uri="{FF2B5EF4-FFF2-40B4-BE49-F238E27FC236}">
                <a16:creationId xmlns:a16="http://schemas.microsoft.com/office/drawing/2014/main" id="{95BE76F2-92D0-891B-505D-D74371CFCB3F}"/>
              </a:ext>
            </a:extLst>
          </p:cNvPr>
          <p:cNvSpPr/>
          <p:nvPr/>
        </p:nvSpPr>
        <p:spPr>
          <a:xfrm>
            <a:off x="442259" y="693962"/>
            <a:ext cx="2318327" cy="1051980"/>
          </a:xfrm>
          <a:prstGeom prst="cloud">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flatTx/>
          </a:bodyPr>
          <a:lstStyle/>
          <a:p>
            <a:pPr algn="ctr"/>
            <a:r>
              <a:rPr lang="vi-VN" sz="3000">
                <a:solidFill>
                  <a:schemeClr val="tx1"/>
                </a:solidFill>
              </a:rPr>
              <a:t> TRẢ LỜI:</a:t>
            </a:r>
            <a:endParaRPr lang="en-US" sz="3000">
              <a:solidFill>
                <a:schemeClr val="tx1"/>
              </a:solidFill>
            </a:endParaRPr>
          </a:p>
        </p:txBody>
      </p:sp>
    </p:spTree>
    <p:extLst>
      <p:ext uri="{BB962C8B-B14F-4D97-AF65-F5344CB8AC3E}">
        <p14:creationId xmlns:p14="http://schemas.microsoft.com/office/powerpoint/2010/main" val="16397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800" decel="100000"/>
                                        <p:tgtEl>
                                          <p:spTgt spid="13"/>
                                        </p:tgtEl>
                                      </p:cBhvr>
                                    </p:animEffect>
                                    <p:anim calcmode="lin" valueType="num">
                                      <p:cBhvr>
                                        <p:cTn id="29" dur="800" decel="100000" fill="hold"/>
                                        <p:tgtEl>
                                          <p:spTgt spid="13"/>
                                        </p:tgtEl>
                                        <p:attrNameLst>
                                          <p:attrName>style.rotation</p:attrName>
                                        </p:attrNameLst>
                                      </p:cBhvr>
                                      <p:tavLst>
                                        <p:tav tm="0">
                                          <p:val>
                                            <p:fltVal val="-90"/>
                                          </p:val>
                                        </p:tav>
                                        <p:tav tm="100000">
                                          <p:val>
                                            <p:fltVal val="0"/>
                                          </p:val>
                                        </p:tav>
                                      </p:tavLst>
                                    </p:anim>
                                    <p:anim calcmode="lin" valueType="num">
                                      <p:cBhvr>
                                        <p:cTn id="30" dur="800" decel="100000" fill="hold"/>
                                        <p:tgtEl>
                                          <p:spTgt spid="13"/>
                                        </p:tgtEl>
                                        <p:attrNameLst>
                                          <p:attrName>ppt_x</p:attrName>
                                        </p:attrNameLst>
                                      </p:cBhvr>
                                      <p:tavLst>
                                        <p:tav tm="0">
                                          <p:val>
                                            <p:strVal val="#ppt_x+0.4"/>
                                          </p:val>
                                        </p:tav>
                                        <p:tav tm="100000">
                                          <p:val>
                                            <p:strVal val="#ppt_x-0.05"/>
                                          </p:val>
                                        </p:tav>
                                      </p:tavLst>
                                    </p:anim>
                                    <p:anim calcmode="lin" valueType="num">
                                      <p:cBhvr>
                                        <p:cTn id="31" dur="800" decel="100000" fill="hold"/>
                                        <p:tgtEl>
                                          <p:spTgt spid="13"/>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800" decel="100000"/>
                                        <p:tgtEl>
                                          <p:spTgt spid="9"/>
                                        </p:tgtEl>
                                      </p:cBhvr>
                                    </p:animEffect>
                                    <p:anim calcmode="lin" valueType="num">
                                      <p:cBhvr>
                                        <p:cTn id="37" dur="800" decel="100000" fill="hold"/>
                                        <p:tgtEl>
                                          <p:spTgt spid="9"/>
                                        </p:tgtEl>
                                        <p:attrNameLst>
                                          <p:attrName>style.rotation</p:attrName>
                                        </p:attrNameLst>
                                      </p:cBhvr>
                                      <p:tavLst>
                                        <p:tav tm="0">
                                          <p:val>
                                            <p:fltVal val="-90"/>
                                          </p:val>
                                        </p:tav>
                                        <p:tav tm="100000">
                                          <p:val>
                                            <p:fltVal val="0"/>
                                          </p:val>
                                        </p:tav>
                                      </p:tavLst>
                                    </p:anim>
                                    <p:anim calcmode="lin" valueType="num">
                                      <p:cBhvr>
                                        <p:cTn id="38" dur="800" decel="100000" fill="hold"/>
                                        <p:tgtEl>
                                          <p:spTgt spid="9"/>
                                        </p:tgtEl>
                                        <p:attrNameLst>
                                          <p:attrName>ppt_x</p:attrName>
                                        </p:attrNameLst>
                                      </p:cBhvr>
                                      <p:tavLst>
                                        <p:tav tm="0">
                                          <p:val>
                                            <p:strVal val="#ppt_x+0.4"/>
                                          </p:val>
                                        </p:tav>
                                        <p:tav tm="100000">
                                          <p:val>
                                            <p:strVal val="#ppt_x-0.05"/>
                                          </p:val>
                                        </p:tav>
                                      </p:tavLst>
                                    </p:anim>
                                    <p:anim calcmode="lin" valueType="num">
                                      <p:cBhvr>
                                        <p:cTn id="39" dur="800" decel="100000" fill="hold"/>
                                        <p:tgtEl>
                                          <p:spTgt spid="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42" presetID="3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800" decel="100000"/>
                                        <p:tgtEl>
                                          <p:spTgt spid="14"/>
                                        </p:tgtEl>
                                      </p:cBhvr>
                                    </p:animEffect>
                                    <p:anim calcmode="lin" valueType="num">
                                      <p:cBhvr>
                                        <p:cTn id="45" dur="800" decel="100000" fill="hold"/>
                                        <p:tgtEl>
                                          <p:spTgt spid="14"/>
                                        </p:tgtEl>
                                        <p:attrNameLst>
                                          <p:attrName>style.rotation</p:attrName>
                                        </p:attrNameLst>
                                      </p:cBhvr>
                                      <p:tavLst>
                                        <p:tav tm="0">
                                          <p:val>
                                            <p:fltVal val="-90"/>
                                          </p:val>
                                        </p:tav>
                                        <p:tav tm="100000">
                                          <p:val>
                                            <p:fltVal val="0"/>
                                          </p:val>
                                        </p:tav>
                                      </p:tavLst>
                                    </p:anim>
                                    <p:anim calcmode="lin" valueType="num">
                                      <p:cBhvr>
                                        <p:cTn id="46" dur="800" decel="100000" fill="hold"/>
                                        <p:tgtEl>
                                          <p:spTgt spid="14"/>
                                        </p:tgtEl>
                                        <p:attrNameLst>
                                          <p:attrName>ppt_x</p:attrName>
                                        </p:attrNameLst>
                                      </p:cBhvr>
                                      <p:tavLst>
                                        <p:tav tm="0">
                                          <p:val>
                                            <p:strVal val="#ppt_x+0.4"/>
                                          </p:val>
                                        </p:tav>
                                        <p:tav tm="100000">
                                          <p:val>
                                            <p:strVal val="#ppt_x-0.05"/>
                                          </p:val>
                                        </p:tav>
                                      </p:tavLst>
                                    </p:anim>
                                    <p:anim calcmode="lin" valueType="num">
                                      <p:cBhvr>
                                        <p:cTn id="47" dur="800" decel="100000" fill="hold"/>
                                        <p:tgtEl>
                                          <p:spTgt spid="14"/>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800" decel="100000"/>
                                        <p:tgtEl>
                                          <p:spTgt spid="10"/>
                                        </p:tgtEl>
                                      </p:cBhvr>
                                    </p:animEffect>
                                    <p:anim calcmode="lin" valueType="num">
                                      <p:cBhvr>
                                        <p:cTn id="53" dur="800" decel="100000" fill="hold"/>
                                        <p:tgtEl>
                                          <p:spTgt spid="10"/>
                                        </p:tgtEl>
                                        <p:attrNameLst>
                                          <p:attrName>style.rotation</p:attrName>
                                        </p:attrNameLst>
                                      </p:cBhvr>
                                      <p:tavLst>
                                        <p:tav tm="0">
                                          <p:val>
                                            <p:fltVal val="-90"/>
                                          </p:val>
                                        </p:tav>
                                        <p:tav tm="100000">
                                          <p:val>
                                            <p:fltVal val="0"/>
                                          </p:val>
                                        </p:tav>
                                      </p:tavLst>
                                    </p:anim>
                                    <p:anim calcmode="lin" valueType="num">
                                      <p:cBhvr>
                                        <p:cTn id="54" dur="800" decel="100000" fill="hold"/>
                                        <p:tgtEl>
                                          <p:spTgt spid="10"/>
                                        </p:tgtEl>
                                        <p:attrNameLst>
                                          <p:attrName>ppt_x</p:attrName>
                                        </p:attrNameLst>
                                      </p:cBhvr>
                                      <p:tavLst>
                                        <p:tav tm="0">
                                          <p:val>
                                            <p:strVal val="#ppt_x+0.4"/>
                                          </p:val>
                                        </p:tav>
                                        <p:tav tm="100000">
                                          <p:val>
                                            <p:strVal val="#ppt_x-0.05"/>
                                          </p:val>
                                        </p:tav>
                                      </p:tavLst>
                                    </p:anim>
                                    <p:anim calcmode="lin" valueType="num">
                                      <p:cBhvr>
                                        <p:cTn id="55" dur="800" decel="100000" fill="hold"/>
                                        <p:tgtEl>
                                          <p:spTgt spid="1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380C4-782A-4702-D7E1-D7922027DA65}"/>
            </a:ext>
          </a:extLst>
        </p:cNvPr>
        <p:cNvGrpSpPr/>
        <p:nvPr/>
      </p:nvGrpSpPr>
      <p:grpSpPr>
        <a:xfrm>
          <a:off x="0" y="0"/>
          <a:ext cx="0" cy="0"/>
          <a:chOff x="0" y="0"/>
          <a:chExt cx="0" cy="0"/>
        </a:xfrm>
      </p:grpSpPr>
      <p:sp>
        <p:nvSpPr>
          <p:cNvPr id="7" name="TextShape 3">
            <a:extLst>
              <a:ext uri="{FF2B5EF4-FFF2-40B4-BE49-F238E27FC236}">
                <a16:creationId xmlns:a16="http://schemas.microsoft.com/office/drawing/2014/main" id="{289EE35F-CB0A-8E1C-2B4B-33BA87D3B626}"/>
              </a:ext>
            </a:extLst>
          </p:cNvPr>
          <p:cNvSpPr txBox="1"/>
          <p:nvPr/>
        </p:nvSpPr>
        <p:spPr>
          <a:xfrm>
            <a:off x="11592381" y="6275294"/>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15</a:t>
            </a:fld>
            <a:endParaRPr lang="en-US" sz="1600" b="0" strike="noStrike" spc="-1">
              <a:latin typeface="Times New Roman"/>
            </a:endParaRPr>
          </a:p>
        </p:txBody>
      </p:sp>
      <p:sp>
        <p:nvSpPr>
          <p:cNvPr id="6" name="Rectangle 2">
            <a:extLst>
              <a:ext uri="{FF2B5EF4-FFF2-40B4-BE49-F238E27FC236}">
                <a16:creationId xmlns:a16="http://schemas.microsoft.com/office/drawing/2014/main" id="{2C550087-8755-DB17-9337-9117A0176A4C}"/>
              </a:ext>
            </a:extLst>
          </p:cNvPr>
          <p:cNvSpPr>
            <a:spLocks noChangeArrowheads="1"/>
          </p:cNvSpPr>
          <p:nvPr/>
        </p:nvSpPr>
        <p:spPr bwMode="auto">
          <a:xfrm>
            <a:off x="1813384" y="109187"/>
            <a:ext cx="3637157"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chemeClr val="tx2"/>
                </a:solidFill>
                <a:latin typeface="Times New Roman" pitchFamily="18" charset="0"/>
                <a:cs typeface="Times New Roman" pitchFamily="18" charset="0"/>
              </a:rPr>
              <a:t>2. </a:t>
            </a:r>
            <a:r>
              <a:rPr lang="vi-VN" sz="3200" b="1" i="0" u="none" strike="noStrike">
                <a:solidFill>
                  <a:schemeClr val="tx2"/>
                </a:solidFill>
                <a:effectLst/>
                <a:latin typeface="Times New Roman" panose="02020603050405020304" pitchFamily="18" charset="0"/>
              </a:rPr>
              <a:t>TẠO BẢNG</a:t>
            </a:r>
            <a:endParaRPr lang="en-US" sz="3200" b="1">
              <a:solidFill>
                <a:schemeClr val="tx2"/>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33363E01-8840-F6DA-0674-871013F6255B}"/>
              </a:ext>
            </a:extLst>
          </p:cNvPr>
          <p:cNvPicPr>
            <a:picLocks noChangeAspect="1"/>
          </p:cNvPicPr>
          <p:nvPr/>
        </p:nvPicPr>
        <p:blipFill>
          <a:blip r:embed="rId3"/>
          <a:stretch>
            <a:fillRect/>
          </a:stretch>
        </p:blipFill>
        <p:spPr>
          <a:xfrm>
            <a:off x="1813384" y="109187"/>
            <a:ext cx="3504097" cy="584775"/>
          </a:xfrm>
          <a:prstGeom prst="rect">
            <a:avLst/>
          </a:prstGeom>
        </p:spPr>
      </p:pic>
      <p:pic>
        <p:nvPicPr>
          <p:cNvPr id="2" name="Picture 1">
            <a:extLst>
              <a:ext uri="{FF2B5EF4-FFF2-40B4-BE49-F238E27FC236}">
                <a16:creationId xmlns:a16="http://schemas.microsoft.com/office/drawing/2014/main" id="{5714C7AE-C57A-87E4-C61B-27C0AD1ED143}"/>
              </a:ext>
            </a:extLst>
          </p:cNvPr>
          <p:cNvPicPr>
            <a:picLocks noChangeAspect="1"/>
          </p:cNvPicPr>
          <p:nvPr/>
        </p:nvPicPr>
        <p:blipFill>
          <a:blip r:embed="rId4"/>
          <a:stretch>
            <a:fillRect/>
          </a:stretch>
        </p:blipFill>
        <p:spPr>
          <a:xfrm>
            <a:off x="2648608" y="2767793"/>
            <a:ext cx="6589986" cy="2749984"/>
          </a:xfrm>
          <a:prstGeom prst="rect">
            <a:avLst/>
          </a:prstGeom>
        </p:spPr>
      </p:pic>
      <p:sp>
        <p:nvSpPr>
          <p:cNvPr id="4" name="TextBox 3">
            <a:extLst>
              <a:ext uri="{FF2B5EF4-FFF2-40B4-BE49-F238E27FC236}">
                <a16:creationId xmlns:a16="http://schemas.microsoft.com/office/drawing/2014/main" id="{E5819812-93C9-3235-489C-B245504D18EC}"/>
              </a:ext>
            </a:extLst>
          </p:cNvPr>
          <p:cNvSpPr txBox="1"/>
          <p:nvPr/>
        </p:nvSpPr>
        <p:spPr>
          <a:xfrm>
            <a:off x="1671145" y="890356"/>
            <a:ext cx="9921236" cy="1877437"/>
          </a:xfrm>
          <a:prstGeom prst="rect">
            <a:avLst/>
          </a:prstGeom>
          <a:noFill/>
        </p:spPr>
        <p:txBody>
          <a:bodyPr wrap="square">
            <a:spAutoFit/>
          </a:bodyPr>
          <a:lstStyle/>
          <a:p>
            <a:pPr algn="just"/>
            <a:r>
              <a:rPr lang="vi-VN" b="1" dirty="0"/>
              <a:t>- </a:t>
            </a:r>
            <a:r>
              <a:rPr lang="en-US" dirty="0"/>
              <a:t>HTML </a:t>
            </a:r>
            <a:r>
              <a:rPr lang="en-US" dirty="0" err="1"/>
              <a:t>đinh</a:t>
            </a:r>
            <a:r>
              <a:rPr lang="en-US" dirty="0"/>
              <a:t> </a:t>
            </a:r>
            <a:r>
              <a:rPr lang="en-US" dirty="0" err="1"/>
              <a:t>nghĩa</a:t>
            </a:r>
            <a:r>
              <a:rPr lang="en-US" dirty="0"/>
              <a:t> </a:t>
            </a:r>
            <a:r>
              <a:rPr lang="en-US" dirty="0" err="1"/>
              <a:t>phần</a:t>
            </a:r>
            <a:r>
              <a:rPr lang="en-US" dirty="0"/>
              <a:t> </a:t>
            </a:r>
            <a:r>
              <a:rPr lang="en-US" dirty="0" err="1"/>
              <a:t>tử</a:t>
            </a:r>
            <a:r>
              <a:rPr lang="en-US" dirty="0"/>
              <a:t> table </a:t>
            </a:r>
            <a:r>
              <a:rPr lang="en-US" dirty="0" err="1"/>
              <a:t>để</a:t>
            </a:r>
            <a:r>
              <a:rPr lang="en-US" dirty="0"/>
              <a:t> </a:t>
            </a:r>
            <a:r>
              <a:rPr lang="en-US" dirty="0" err="1"/>
              <a:t>tạo</a:t>
            </a:r>
            <a:r>
              <a:rPr lang="en-US" dirty="0"/>
              <a:t> </a:t>
            </a:r>
            <a:r>
              <a:rPr lang="en-US" dirty="0" err="1"/>
              <a:t>bảng</a:t>
            </a:r>
            <a:r>
              <a:rPr lang="en-US" dirty="0"/>
              <a:t>. </a:t>
            </a:r>
            <a:r>
              <a:rPr lang="en-US" dirty="0" err="1"/>
              <a:t>Mỗi</a:t>
            </a:r>
            <a:r>
              <a:rPr lang="en-US" dirty="0"/>
              <a:t> </a:t>
            </a:r>
            <a:r>
              <a:rPr lang="en-US" dirty="0" err="1"/>
              <a:t>hàng</a:t>
            </a:r>
            <a:r>
              <a:rPr lang="en-US" dirty="0"/>
              <a:t> </a:t>
            </a:r>
            <a:r>
              <a:rPr lang="en-US" dirty="0" err="1"/>
              <a:t>được</a:t>
            </a:r>
            <a:r>
              <a:rPr lang="en-US" dirty="0"/>
              <a:t> </a:t>
            </a:r>
            <a:r>
              <a:rPr lang="en-US" dirty="0" err="1"/>
              <a:t>khai</a:t>
            </a:r>
            <a:r>
              <a:rPr lang="en-US" dirty="0"/>
              <a:t> </a:t>
            </a:r>
            <a:r>
              <a:rPr lang="en-US" dirty="0" err="1"/>
              <a:t>báo</a:t>
            </a:r>
            <a:r>
              <a:rPr lang="en-US" dirty="0"/>
              <a:t> </a:t>
            </a:r>
            <a:r>
              <a:rPr lang="en-US" dirty="0" err="1"/>
              <a:t>bằng</a:t>
            </a:r>
            <a:r>
              <a:rPr lang="en-US" dirty="0"/>
              <a:t> </a:t>
            </a:r>
            <a:r>
              <a:rPr lang="en-US" dirty="0" err="1"/>
              <a:t>phần</a:t>
            </a:r>
            <a:r>
              <a:rPr lang="en-US" dirty="0"/>
              <a:t> </a:t>
            </a:r>
            <a:r>
              <a:rPr lang="en-US" dirty="0" err="1"/>
              <a:t>tử</a:t>
            </a:r>
            <a:r>
              <a:rPr lang="en-US" dirty="0"/>
              <a:t> tr, </a:t>
            </a:r>
            <a:r>
              <a:rPr lang="en-US" dirty="0" err="1"/>
              <a:t>mỗi</a:t>
            </a:r>
            <a:r>
              <a:rPr lang="en-US" dirty="0"/>
              <a:t> ô </a:t>
            </a:r>
            <a:r>
              <a:rPr lang="en-US" dirty="0" err="1"/>
              <a:t>dữ</a:t>
            </a:r>
            <a:r>
              <a:rPr lang="en-US" dirty="0"/>
              <a:t> </a:t>
            </a:r>
            <a:r>
              <a:rPr lang="en-US" dirty="0" err="1"/>
              <a:t>liệu</a:t>
            </a:r>
            <a:r>
              <a:rPr lang="en-US" dirty="0"/>
              <a:t> </a:t>
            </a:r>
            <a:r>
              <a:rPr lang="en-US" dirty="0" err="1"/>
              <a:t>được</a:t>
            </a:r>
            <a:r>
              <a:rPr lang="en-US" dirty="0"/>
              <a:t> </a:t>
            </a:r>
            <a:r>
              <a:rPr lang="en-US" dirty="0" err="1"/>
              <a:t>khai</a:t>
            </a:r>
            <a:r>
              <a:rPr lang="en-US" dirty="0"/>
              <a:t> </a:t>
            </a:r>
            <a:r>
              <a:rPr lang="en-US" dirty="0" err="1"/>
              <a:t>báo</a:t>
            </a:r>
            <a:r>
              <a:rPr lang="en-US" dirty="0"/>
              <a:t> </a:t>
            </a:r>
            <a:r>
              <a:rPr lang="en-US" dirty="0" err="1"/>
              <a:t>bằng</a:t>
            </a:r>
            <a:r>
              <a:rPr lang="en-US" dirty="0"/>
              <a:t> </a:t>
            </a:r>
            <a:r>
              <a:rPr lang="en-US" dirty="0" err="1"/>
              <a:t>phần</a:t>
            </a:r>
            <a:r>
              <a:rPr lang="en-US" dirty="0"/>
              <a:t> </a:t>
            </a:r>
            <a:r>
              <a:rPr lang="en-US" dirty="0" err="1"/>
              <a:t>tử</a:t>
            </a:r>
            <a:r>
              <a:rPr lang="en-US" dirty="0"/>
              <a:t> td.</a:t>
            </a:r>
          </a:p>
          <a:p>
            <a:pPr algn="just"/>
            <a:r>
              <a:rPr lang="vi-VN" dirty="0"/>
              <a:t>- Cú pháp khai báo các phần tử tạo </a:t>
            </a:r>
            <a:r>
              <a:rPr lang="en-US" dirty="0" err="1"/>
              <a:t>bảng</a:t>
            </a:r>
            <a:r>
              <a:rPr lang="vi-VN" dirty="0"/>
              <a:t>:</a:t>
            </a:r>
            <a:endParaRPr lang="en-US" dirty="0"/>
          </a:p>
        </p:txBody>
      </p:sp>
      <p:sp>
        <p:nvSpPr>
          <p:cNvPr id="15" name="TextBox 14">
            <a:extLst>
              <a:ext uri="{FF2B5EF4-FFF2-40B4-BE49-F238E27FC236}">
                <a16:creationId xmlns:a16="http://schemas.microsoft.com/office/drawing/2014/main" id="{16277944-5256-94B1-F53F-B5FB9B0FC702}"/>
              </a:ext>
            </a:extLst>
          </p:cNvPr>
          <p:cNvSpPr txBox="1"/>
          <p:nvPr/>
        </p:nvSpPr>
        <p:spPr>
          <a:xfrm>
            <a:off x="1970689" y="5671595"/>
            <a:ext cx="9621691" cy="1077218"/>
          </a:xfrm>
          <a:prstGeom prst="rect">
            <a:avLst/>
          </a:prstGeom>
          <a:noFill/>
        </p:spPr>
        <p:txBody>
          <a:bodyPr wrap="square">
            <a:spAutoFit/>
          </a:bodyPr>
          <a:lstStyle/>
          <a:p>
            <a:pPr algn="just"/>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Lưu</a:t>
            </a:r>
            <a:r>
              <a:rPr lang="en-US" sz="3200" i="1" dirty="0">
                <a:solidFill>
                  <a:srgbClr val="000000"/>
                </a:solidFill>
                <a:latin typeface="Calibri" panose="020F0502020204030204" pitchFamily="34" charset="0"/>
                <a:cs typeface="Times New Roman" panose="02020603050405020304" pitchFamily="18" charset="0"/>
              </a:rPr>
              <a:t> ý: </a:t>
            </a:r>
            <a:r>
              <a:rPr lang="en-US" sz="3200" i="1" dirty="0" err="1">
                <a:solidFill>
                  <a:srgbClr val="000000"/>
                </a:solidFill>
                <a:latin typeface="Calibri" panose="020F0502020204030204" pitchFamily="34" charset="0"/>
                <a:cs typeface="Times New Roman" panose="02020603050405020304" pitchFamily="18" charset="0"/>
              </a:rPr>
              <a:t>Để</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bổ</a:t>
            </a:r>
            <a:r>
              <a:rPr lang="en-US" sz="3200" i="1" dirty="0">
                <a:solidFill>
                  <a:srgbClr val="000000"/>
                </a:solidFill>
                <a:latin typeface="Calibri" panose="020F0502020204030204" pitchFamily="34" charset="0"/>
                <a:cs typeface="Times New Roman" panose="02020603050405020304" pitchFamily="18" charset="0"/>
              </a:rPr>
              <a:t> sung </a:t>
            </a:r>
            <a:r>
              <a:rPr lang="en-US" sz="3200" i="1" dirty="0" err="1">
                <a:solidFill>
                  <a:srgbClr val="000000"/>
                </a:solidFill>
                <a:latin typeface="Calibri" panose="020F0502020204030204" pitchFamily="34" charset="0"/>
                <a:cs typeface="Times New Roman" panose="02020603050405020304" pitchFamily="18" charset="0"/>
              </a:rPr>
              <a:t>thông</a:t>
            </a:r>
            <a:r>
              <a:rPr lang="en-US" sz="3200" i="1" dirty="0">
                <a:solidFill>
                  <a:srgbClr val="000000"/>
                </a:solidFill>
                <a:latin typeface="Calibri" panose="020F0502020204030204" pitchFamily="34" charset="0"/>
                <a:cs typeface="Times New Roman" panose="02020603050405020304" pitchFamily="18" charset="0"/>
              </a:rPr>
              <a:t> tin </a:t>
            </a:r>
            <a:r>
              <a:rPr lang="en-US" sz="3200" i="1" dirty="0" err="1">
                <a:solidFill>
                  <a:srgbClr val="000000"/>
                </a:solidFill>
                <a:latin typeface="Calibri" panose="020F0502020204030204" pitchFamily="34" charset="0"/>
                <a:cs typeface="Times New Roman" panose="02020603050405020304" pitchFamily="18" charset="0"/>
              </a:rPr>
              <a:t>chú</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thích</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cho</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bảng</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khai</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báo</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phần</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tử</a:t>
            </a:r>
            <a:r>
              <a:rPr lang="en-US" sz="3200" i="1" dirty="0">
                <a:solidFill>
                  <a:srgbClr val="000000"/>
                </a:solidFill>
                <a:latin typeface="Calibri" panose="020F0502020204030204" pitchFamily="34" charset="0"/>
                <a:cs typeface="Times New Roman" panose="02020603050405020304" pitchFamily="18" charset="0"/>
              </a:rPr>
              <a:t> caption </a:t>
            </a:r>
            <a:r>
              <a:rPr lang="en-US" sz="3200" i="1" dirty="0" err="1">
                <a:solidFill>
                  <a:srgbClr val="000000"/>
                </a:solidFill>
                <a:latin typeface="Calibri" panose="020F0502020204030204" pitchFamily="34" charset="0"/>
                <a:cs typeface="Times New Roman" panose="02020603050405020304" pitchFamily="18" charset="0"/>
              </a:rPr>
              <a:t>ngay</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sau</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thẻ</a:t>
            </a:r>
            <a:r>
              <a:rPr lang="en-US" sz="3200" i="1" dirty="0">
                <a:solidFill>
                  <a:srgbClr val="000000"/>
                </a:solidFill>
                <a:latin typeface="Calibri" panose="020F0502020204030204" pitchFamily="34" charset="0"/>
                <a:cs typeface="Times New Roman" panose="02020603050405020304" pitchFamily="18" charset="0"/>
              </a:rPr>
              <a:t> </a:t>
            </a:r>
            <a:r>
              <a:rPr lang="en-US" sz="3200" i="1" dirty="0" err="1">
                <a:solidFill>
                  <a:srgbClr val="000000"/>
                </a:solidFill>
                <a:latin typeface="Calibri" panose="020F0502020204030204" pitchFamily="34" charset="0"/>
                <a:cs typeface="Times New Roman" panose="02020603050405020304" pitchFamily="18" charset="0"/>
              </a:rPr>
              <a:t>mở</a:t>
            </a:r>
            <a:r>
              <a:rPr lang="en-US" sz="3200" i="1">
                <a:solidFill>
                  <a:srgbClr val="000000"/>
                </a:solidFill>
                <a:latin typeface="Calibri" panose="020F0502020204030204" pitchFamily="34" charset="0"/>
                <a:cs typeface="Times New Roman" panose="02020603050405020304" pitchFamily="18" charset="0"/>
              </a:rPr>
              <a:t> &lt;table&gt;.</a:t>
            </a:r>
            <a:endParaRPr lang="en-US" dirty="0"/>
          </a:p>
        </p:txBody>
      </p:sp>
    </p:spTree>
    <p:extLst>
      <p:ext uri="{BB962C8B-B14F-4D97-AF65-F5344CB8AC3E}">
        <p14:creationId xmlns:p14="http://schemas.microsoft.com/office/powerpoint/2010/main" val="30311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04914" y="6245168"/>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16</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3</a:t>
            </a:r>
            <a:r>
              <a:rPr lang="en-US" sz="3200" b="1">
                <a:solidFill>
                  <a:srgbClr val="002060"/>
                </a:solidFill>
                <a:latin typeface="Times New Roman" pitchFamily="18" charset="0"/>
                <a:cs typeface="Times New Roman" pitchFamily="18" charset="0"/>
              </a:rPr>
              <a:t>. </a:t>
            </a:r>
            <a:r>
              <a:rPr lang="vi-VN" sz="3200" b="1" i="0" u="none" strike="noStrike">
                <a:solidFill>
                  <a:srgbClr val="002060"/>
                </a:solidFill>
                <a:effectLst/>
                <a:latin typeface="Times New Roman" panose="02020603050405020304" pitchFamily="18" charset="0"/>
              </a:rPr>
              <a:t>THỰC HÀNH TẠO DANH SÁCH, TẠO BẢNG</a:t>
            </a:r>
            <a:endParaRPr lang="en-US" sz="3200" b="1">
              <a:solidFill>
                <a:srgbClr val="002060"/>
              </a:solidFill>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id="{9A4DB666-0CC8-075A-2553-CB0BA345A4F3}"/>
              </a:ext>
            </a:extLst>
          </p:cNvPr>
          <p:cNvSpPr/>
          <p:nvPr/>
        </p:nvSpPr>
        <p:spPr>
          <a:xfrm>
            <a:off x="2030657" y="2042771"/>
            <a:ext cx="9440908" cy="164036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b="1">
                <a:solidFill>
                  <a:schemeClr val="tx1"/>
                </a:solidFill>
              </a:rPr>
              <a:t>Tạo danh sách.</a:t>
            </a:r>
            <a:endParaRPr lang="en-US" b="1">
              <a:solidFill>
                <a:schemeClr val="tx1"/>
              </a:solidFill>
            </a:endParaRPr>
          </a:p>
          <a:p>
            <a:r>
              <a:rPr lang="vi-VN">
                <a:solidFill>
                  <a:schemeClr val="tx1"/>
                </a:solidFill>
              </a:rPr>
              <a:t>Soạn văn bản HTML để khi  mở bằng trình duyệt web sẽ có danh sách xuất hiện như hình 4. </a:t>
            </a:r>
            <a:endParaRPr lang="en-US">
              <a:solidFill>
                <a:schemeClr val="tx1"/>
              </a:solidFill>
            </a:endParaRPr>
          </a:p>
          <a:p>
            <a:endParaRPr lang="en-US" sz="2400">
              <a:solidFill>
                <a:srgbClr val="002060"/>
              </a:solidFill>
            </a:endParaRPr>
          </a:p>
        </p:txBody>
      </p:sp>
      <p:sp>
        <p:nvSpPr>
          <p:cNvPr id="17" name="Rectangle: Rounded Corners 16">
            <a:extLst>
              <a:ext uri="{FF2B5EF4-FFF2-40B4-BE49-F238E27FC236}">
                <a16:creationId xmlns:a16="http://schemas.microsoft.com/office/drawing/2014/main" id="{E770C34D-E01A-B526-418E-668CC88EF757}"/>
              </a:ext>
            </a:extLst>
          </p:cNvPr>
          <p:cNvSpPr/>
          <p:nvPr/>
        </p:nvSpPr>
        <p:spPr>
          <a:xfrm>
            <a:off x="2103122" y="1037823"/>
            <a:ext cx="9440909" cy="824926"/>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algn="ctr" rtl="0">
              <a:spcBef>
                <a:spcPts val="0"/>
              </a:spcBef>
              <a:spcAft>
                <a:spcPts val="600"/>
              </a:spcAft>
            </a:pPr>
            <a:r>
              <a:rPr lang="vi-VN" sz="2800">
                <a:solidFill>
                  <a:srgbClr val="FF0000"/>
                </a:solidFill>
              </a:rPr>
              <a:t>HS quan sát nhiệm vụ 1 SGK trang 51 sau đó thực hành theo nhóm đôi</a:t>
            </a:r>
            <a:endParaRPr lang="en-US" sz="2800">
              <a:solidFill>
                <a:srgbClr val="FF0000"/>
              </a:solidFill>
            </a:endParaRPr>
          </a:p>
        </p:txBody>
      </p:sp>
      <p:sp>
        <p:nvSpPr>
          <p:cNvPr id="18" name="Explosion: 8 Points 17">
            <a:extLst>
              <a:ext uri="{FF2B5EF4-FFF2-40B4-BE49-F238E27FC236}">
                <a16:creationId xmlns:a16="http://schemas.microsoft.com/office/drawing/2014/main" id="{FB7F3873-E4AD-F2AE-1DD4-C876CDD3D750}"/>
              </a:ext>
            </a:extLst>
          </p:cNvPr>
          <p:cNvSpPr/>
          <p:nvPr/>
        </p:nvSpPr>
        <p:spPr>
          <a:xfrm>
            <a:off x="956844" y="873984"/>
            <a:ext cx="1713079" cy="958568"/>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47500" lnSpcReduction="20000"/>
            <a:flatTx/>
          </a:bodyPr>
          <a:lstStyle/>
          <a:p>
            <a:pPr algn="ctr"/>
            <a:r>
              <a:rPr lang="en-US" sz="3000" b="1">
                <a:solidFill>
                  <a:schemeClr val="tx1"/>
                </a:solidFill>
              </a:rPr>
              <a:t>nhiệm vụ</a:t>
            </a:r>
            <a:r>
              <a:rPr lang="vi-VN" sz="3000" b="1">
                <a:solidFill>
                  <a:schemeClr val="tx1"/>
                </a:solidFill>
              </a:rPr>
              <a:t> 1</a:t>
            </a:r>
            <a:r>
              <a:rPr lang="en-US" sz="3000" b="1">
                <a:solidFill>
                  <a:schemeClr val="tx1"/>
                </a:solidFill>
              </a:rPr>
              <a:t> </a:t>
            </a:r>
          </a:p>
        </p:txBody>
      </p:sp>
      <p:pic>
        <p:nvPicPr>
          <p:cNvPr id="2" name="Picture 1">
            <a:extLst>
              <a:ext uri="{FF2B5EF4-FFF2-40B4-BE49-F238E27FC236}">
                <a16:creationId xmlns:a16="http://schemas.microsoft.com/office/drawing/2014/main" id="{4C22183D-6CA7-7F35-1F92-EEBCB92DAD05}"/>
              </a:ext>
            </a:extLst>
          </p:cNvPr>
          <p:cNvPicPr>
            <a:picLocks noChangeAspect="1"/>
          </p:cNvPicPr>
          <p:nvPr/>
        </p:nvPicPr>
        <p:blipFill>
          <a:blip r:embed="rId3"/>
          <a:stretch>
            <a:fillRect/>
          </a:stretch>
        </p:blipFill>
        <p:spPr>
          <a:xfrm>
            <a:off x="1958252" y="70650"/>
            <a:ext cx="8704137" cy="584775"/>
          </a:xfrm>
          <a:prstGeom prst="rect">
            <a:avLst/>
          </a:prstGeom>
        </p:spPr>
      </p:pic>
      <p:pic>
        <p:nvPicPr>
          <p:cNvPr id="3" name="Picture 2">
            <a:extLst>
              <a:ext uri="{FF2B5EF4-FFF2-40B4-BE49-F238E27FC236}">
                <a16:creationId xmlns:a16="http://schemas.microsoft.com/office/drawing/2014/main" id="{04DB6B67-64E4-A570-B255-82C104251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122" y="3893351"/>
            <a:ext cx="9440909" cy="2964650"/>
          </a:xfrm>
          <a:prstGeom prst="rect">
            <a:avLst/>
          </a:prstGeom>
        </p:spPr>
      </p:pic>
    </p:spTree>
    <p:extLst>
      <p:ext uri="{BB962C8B-B14F-4D97-AF65-F5344CB8AC3E}">
        <p14:creationId xmlns:p14="http://schemas.microsoft.com/office/powerpoint/2010/main" val="6212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04914" y="6245168"/>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17</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3</a:t>
            </a:r>
            <a:r>
              <a:rPr lang="en-US" sz="3200" b="1">
                <a:solidFill>
                  <a:srgbClr val="002060"/>
                </a:solidFill>
                <a:latin typeface="Times New Roman" pitchFamily="18" charset="0"/>
                <a:cs typeface="Times New Roman" pitchFamily="18" charset="0"/>
              </a:rPr>
              <a:t>. </a:t>
            </a:r>
            <a:r>
              <a:rPr lang="vi-VN" sz="3200" b="1" i="0" u="none" strike="noStrike">
                <a:solidFill>
                  <a:srgbClr val="002060"/>
                </a:solidFill>
                <a:effectLst/>
                <a:latin typeface="Times New Roman" panose="02020603050405020304" pitchFamily="18" charset="0"/>
              </a:rPr>
              <a:t>THỰC HÀNH TẠO DANH SÁCH, TẠO BẢNG</a:t>
            </a:r>
            <a:endParaRPr lang="en-US" sz="3200" b="1">
              <a:solidFill>
                <a:srgbClr val="002060"/>
              </a:solidFill>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id="{9A4DB666-0CC8-075A-2553-CB0BA345A4F3}"/>
              </a:ext>
            </a:extLst>
          </p:cNvPr>
          <p:cNvSpPr/>
          <p:nvPr/>
        </p:nvSpPr>
        <p:spPr>
          <a:xfrm>
            <a:off x="2030657" y="2042771"/>
            <a:ext cx="9440908" cy="164036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b="1">
                <a:solidFill>
                  <a:schemeClr val="tx1"/>
                </a:solidFill>
              </a:rPr>
              <a:t>Tạo bảng.</a:t>
            </a:r>
            <a:endParaRPr lang="en-US" b="1">
              <a:solidFill>
                <a:schemeClr val="tx1"/>
              </a:solidFill>
            </a:endParaRPr>
          </a:p>
          <a:p>
            <a:r>
              <a:rPr lang="vi-VN">
                <a:solidFill>
                  <a:schemeClr val="tx1"/>
                </a:solidFill>
              </a:rPr>
              <a:t>Soạn văn bản HTML để hiển thị trên màn hình duyệt web thông tin dạng văn bản như ở hình 5</a:t>
            </a:r>
            <a:r>
              <a:rPr lang="vi-VN"/>
              <a:t>.</a:t>
            </a:r>
            <a:endParaRPr lang="en-US"/>
          </a:p>
          <a:p>
            <a:endParaRPr lang="en-US" sz="2400">
              <a:solidFill>
                <a:srgbClr val="002060"/>
              </a:solidFill>
            </a:endParaRPr>
          </a:p>
        </p:txBody>
      </p:sp>
      <p:sp>
        <p:nvSpPr>
          <p:cNvPr id="17" name="Rectangle: Rounded Corners 16">
            <a:extLst>
              <a:ext uri="{FF2B5EF4-FFF2-40B4-BE49-F238E27FC236}">
                <a16:creationId xmlns:a16="http://schemas.microsoft.com/office/drawing/2014/main" id="{E770C34D-E01A-B526-418E-668CC88EF757}"/>
              </a:ext>
            </a:extLst>
          </p:cNvPr>
          <p:cNvSpPr/>
          <p:nvPr/>
        </p:nvSpPr>
        <p:spPr>
          <a:xfrm>
            <a:off x="2103122" y="1037823"/>
            <a:ext cx="9440909" cy="824926"/>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algn="ctr" rtl="0">
              <a:spcBef>
                <a:spcPts val="0"/>
              </a:spcBef>
              <a:spcAft>
                <a:spcPts val="600"/>
              </a:spcAft>
            </a:pPr>
            <a:r>
              <a:rPr lang="vi-VN" sz="2800">
                <a:solidFill>
                  <a:srgbClr val="FF0000"/>
                </a:solidFill>
              </a:rPr>
              <a:t>HS quan sát nhiệm vụ 2 SGK trang 51, 52 sau đó thực hành theo nhóm đôi</a:t>
            </a:r>
            <a:endParaRPr lang="en-US" sz="2800">
              <a:solidFill>
                <a:srgbClr val="FF0000"/>
              </a:solidFill>
            </a:endParaRPr>
          </a:p>
        </p:txBody>
      </p:sp>
      <p:sp>
        <p:nvSpPr>
          <p:cNvPr id="18" name="Explosion: 8 Points 17">
            <a:extLst>
              <a:ext uri="{FF2B5EF4-FFF2-40B4-BE49-F238E27FC236}">
                <a16:creationId xmlns:a16="http://schemas.microsoft.com/office/drawing/2014/main" id="{FB7F3873-E4AD-F2AE-1DD4-C876CDD3D750}"/>
              </a:ext>
            </a:extLst>
          </p:cNvPr>
          <p:cNvSpPr/>
          <p:nvPr/>
        </p:nvSpPr>
        <p:spPr>
          <a:xfrm>
            <a:off x="956844" y="873984"/>
            <a:ext cx="1713079" cy="958568"/>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47500" lnSpcReduction="20000"/>
            <a:flatTx/>
          </a:bodyPr>
          <a:lstStyle/>
          <a:p>
            <a:pPr algn="ctr"/>
            <a:r>
              <a:rPr lang="en-US" sz="3000" b="1">
                <a:solidFill>
                  <a:schemeClr val="tx1"/>
                </a:solidFill>
              </a:rPr>
              <a:t>nhiệm vụ</a:t>
            </a:r>
            <a:r>
              <a:rPr lang="vi-VN" sz="3000" b="1">
                <a:solidFill>
                  <a:schemeClr val="tx1"/>
                </a:solidFill>
              </a:rPr>
              <a:t> 2</a:t>
            </a:r>
            <a:r>
              <a:rPr lang="en-US" sz="3000" b="1">
                <a:solidFill>
                  <a:schemeClr val="tx1"/>
                </a:solidFill>
              </a:rPr>
              <a:t> </a:t>
            </a:r>
          </a:p>
        </p:txBody>
      </p:sp>
      <p:pic>
        <p:nvPicPr>
          <p:cNvPr id="2" name="Picture 1">
            <a:extLst>
              <a:ext uri="{FF2B5EF4-FFF2-40B4-BE49-F238E27FC236}">
                <a16:creationId xmlns:a16="http://schemas.microsoft.com/office/drawing/2014/main" id="{4C22183D-6CA7-7F35-1F92-EEBCB92DAD05}"/>
              </a:ext>
            </a:extLst>
          </p:cNvPr>
          <p:cNvPicPr>
            <a:picLocks noChangeAspect="1"/>
          </p:cNvPicPr>
          <p:nvPr/>
        </p:nvPicPr>
        <p:blipFill>
          <a:blip r:embed="rId3"/>
          <a:stretch>
            <a:fillRect/>
          </a:stretch>
        </p:blipFill>
        <p:spPr>
          <a:xfrm>
            <a:off x="1958252" y="70650"/>
            <a:ext cx="8704137" cy="584775"/>
          </a:xfrm>
          <a:prstGeom prst="rect">
            <a:avLst/>
          </a:prstGeom>
        </p:spPr>
      </p:pic>
      <p:pic>
        <p:nvPicPr>
          <p:cNvPr id="4" name="Picture 3">
            <a:extLst>
              <a:ext uri="{FF2B5EF4-FFF2-40B4-BE49-F238E27FC236}">
                <a16:creationId xmlns:a16="http://schemas.microsoft.com/office/drawing/2014/main" id="{F4429C09-F443-E362-6B97-A6D8832AF175}"/>
              </a:ext>
            </a:extLst>
          </p:cNvPr>
          <p:cNvPicPr>
            <a:picLocks noChangeAspect="1"/>
          </p:cNvPicPr>
          <p:nvPr/>
        </p:nvPicPr>
        <p:blipFill>
          <a:blip r:embed="rId4"/>
          <a:stretch>
            <a:fillRect/>
          </a:stretch>
        </p:blipFill>
        <p:spPr>
          <a:xfrm>
            <a:off x="3058509" y="3893350"/>
            <a:ext cx="6836503" cy="2964650"/>
          </a:xfrm>
          <a:prstGeom prst="rect">
            <a:avLst/>
          </a:prstGeom>
        </p:spPr>
      </p:pic>
    </p:spTree>
    <p:extLst>
      <p:ext uri="{BB962C8B-B14F-4D97-AF65-F5344CB8AC3E}">
        <p14:creationId xmlns:p14="http://schemas.microsoft.com/office/powerpoint/2010/main" val="3643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4197A-5750-05BE-E7C2-139721429456}"/>
              </a:ext>
            </a:extLst>
          </p:cNvPr>
          <p:cNvSpPr/>
          <p:nvPr/>
        </p:nvSpPr>
        <p:spPr bwMode="auto">
          <a:xfrm>
            <a:off x="0" y="1"/>
            <a:ext cx="12192000" cy="761999"/>
          </a:xfrm>
          <a:prstGeom prst="rect">
            <a:avLst/>
          </a:prstGeom>
          <a:solidFill>
            <a:srgbClr val="FF99FF"/>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LUYỆN TẬP</a:t>
            </a:r>
          </a:p>
        </p:txBody>
      </p:sp>
      <p:sp>
        <p:nvSpPr>
          <p:cNvPr id="3" name="Subtitle 2">
            <a:extLst>
              <a:ext uri="{FF2B5EF4-FFF2-40B4-BE49-F238E27FC236}">
                <a16:creationId xmlns:a16="http://schemas.microsoft.com/office/drawing/2014/main" id="{8840AACF-4834-D136-951B-E9DA2BACCB42}"/>
              </a:ext>
            </a:extLst>
          </p:cNvPr>
          <p:cNvSpPr txBox="1">
            <a:spLocks/>
          </p:cNvSpPr>
          <p:nvPr/>
        </p:nvSpPr>
        <p:spPr>
          <a:xfrm>
            <a:off x="464999" y="892576"/>
            <a:ext cx="11346001" cy="5489174"/>
          </a:xfrm>
          <a:prstGeom prst="rect">
            <a:avLst/>
          </a:prstGeom>
        </p:spPr>
        <p:txBody>
          <a:bodyPr vert="horz" lIns="91440" tIns="45720" rIns="91440" bIns="45720" rtlCol="0">
            <a:normAutofit/>
          </a:bodyPr>
          <a:lstStyle>
            <a:lvl1pPr marL="0" indent="0" algn="just" defTabSz="652253" rtl="0" eaLnBrk="1" latinLnBrk="0" hangingPunct="1">
              <a:lnSpc>
                <a:spcPct val="90000"/>
              </a:lnSpc>
              <a:spcBef>
                <a:spcPts val="714"/>
              </a:spcBef>
              <a:buFont typeface="Arial" panose="020B0604020202020204" pitchFamily="34" charset="0"/>
              <a:buNone/>
              <a:defRPr sz="2288" b="1" kern="1200">
                <a:solidFill>
                  <a:schemeClr val="tx1"/>
                </a:solidFill>
                <a:latin typeface="Times New Roman" panose="02020603050405020304" pitchFamily="18" charset="0"/>
                <a:ea typeface="+mn-ea"/>
                <a:cs typeface="Times New Roman" panose="02020603050405020304" pitchFamily="18" charset="0"/>
              </a:defRPr>
            </a:lvl1pPr>
            <a:lvl2pPr marL="326126" indent="0" algn="ctr" defTabSz="652253" rtl="0" eaLnBrk="1" latinLnBrk="0" hangingPunct="1">
              <a:lnSpc>
                <a:spcPct val="90000"/>
              </a:lnSpc>
              <a:spcBef>
                <a:spcPts val="357"/>
              </a:spcBef>
              <a:buFont typeface="Arial" panose="020B0604020202020204" pitchFamily="34" charset="0"/>
              <a:buNone/>
              <a:defRPr sz="1427" kern="1200">
                <a:solidFill>
                  <a:schemeClr val="tx1"/>
                </a:solidFill>
                <a:latin typeface="+mn-lt"/>
                <a:ea typeface="+mn-ea"/>
                <a:cs typeface="+mn-cs"/>
              </a:defRPr>
            </a:lvl2pPr>
            <a:lvl3pPr marL="652253" indent="0" algn="ctr" defTabSz="652253" rtl="0" eaLnBrk="1" latinLnBrk="0" hangingPunct="1">
              <a:lnSpc>
                <a:spcPct val="90000"/>
              </a:lnSpc>
              <a:spcBef>
                <a:spcPts val="357"/>
              </a:spcBef>
              <a:buFont typeface="Arial" panose="020B0604020202020204" pitchFamily="34" charset="0"/>
              <a:buNone/>
              <a:defRPr sz="1284" kern="1200">
                <a:solidFill>
                  <a:schemeClr val="tx1"/>
                </a:solidFill>
                <a:latin typeface="+mn-lt"/>
                <a:ea typeface="+mn-ea"/>
                <a:cs typeface="+mn-cs"/>
              </a:defRPr>
            </a:lvl3pPr>
            <a:lvl4pPr marL="978379"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4pPr>
            <a:lvl5pPr marL="130450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5pPr>
            <a:lvl6pPr marL="1630632"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6pPr>
            <a:lvl7pPr marL="1956758"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7pPr>
            <a:lvl8pPr marL="228288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8pPr>
            <a:lvl9pPr marL="2609011"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9pPr>
          </a:lstStyle>
          <a:p>
            <a:r>
              <a:rPr kumimoji="0" lang="en-US" sz="3400" b="1" i="0" u="none" strike="noStrike" kern="1200" cap="none" spc="0" normalizeH="0" baseline="0" noProof="0" dirty="0" err="1">
                <a:ln>
                  <a:noFill/>
                </a:ln>
                <a:solidFill>
                  <a:sysClr val="windowText" lastClr="000000"/>
                </a:solidFill>
                <a:effectLst/>
                <a:uLnTx/>
                <a:uFillTx/>
              </a:rPr>
              <a:t>Câu</a:t>
            </a:r>
            <a:r>
              <a:rPr kumimoji="0" lang="en-US" sz="3400" b="1" i="0" u="none" strike="noStrike" kern="1200" cap="none" spc="0" normalizeH="0" baseline="0" noProof="0" dirty="0">
                <a:ln>
                  <a:noFill/>
                </a:ln>
                <a:solidFill>
                  <a:sysClr val="windowText" lastClr="000000"/>
                </a:solidFill>
                <a:effectLst/>
                <a:uLnTx/>
                <a:uFillTx/>
              </a:rPr>
              <a:t> 1: </a:t>
            </a:r>
            <a:r>
              <a:rPr lang="en-US" sz="3400" dirty="0" err="1"/>
              <a:t>Khai</a:t>
            </a:r>
            <a:r>
              <a:rPr lang="en-US" sz="3400" dirty="0"/>
              <a:t> </a:t>
            </a:r>
            <a:r>
              <a:rPr lang="en-US" sz="3400" dirty="0" err="1"/>
              <a:t>báo</a:t>
            </a:r>
            <a:r>
              <a:rPr lang="en-US" sz="3400" dirty="0"/>
              <a:t> </a:t>
            </a:r>
            <a:r>
              <a:rPr lang="en-US" sz="3400" dirty="0" err="1"/>
              <a:t>nào</a:t>
            </a:r>
            <a:r>
              <a:rPr lang="en-US" sz="3400" dirty="0"/>
              <a:t> </a:t>
            </a:r>
            <a:r>
              <a:rPr lang="en-US" sz="3400" dirty="0" err="1"/>
              <a:t>sau</a:t>
            </a:r>
            <a:r>
              <a:rPr lang="en-US" sz="3400" dirty="0"/>
              <a:t> </a:t>
            </a:r>
            <a:r>
              <a:rPr lang="en-US" sz="3400" dirty="0" err="1"/>
              <a:t>đây</a:t>
            </a:r>
            <a:r>
              <a:rPr lang="en-US" sz="3400" dirty="0"/>
              <a:t> </a:t>
            </a:r>
            <a:r>
              <a:rPr lang="en-US" sz="3400" dirty="0" err="1"/>
              <a:t>được</a:t>
            </a:r>
            <a:r>
              <a:rPr lang="en-US" sz="3400" dirty="0"/>
              <a:t> </a:t>
            </a:r>
            <a:r>
              <a:rPr lang="en-US" sz="3400" dirty="0" err="1"/>
              <a:t>dùng</a:t>
            </a:r>
            <a:r>
              <a:rPr lang="en-US" sz="3400" dirty="0"/>
              <a:t> </a:t>
            </a:r>
            <a:r>
              <a:rPr lang="en-US" sz="3400" dirty="0" err="1"/>
              <a:t>để</a:t>
            </a:r>
            <a:r>
              <a:rPr lang="en-US" sz="3400" dirty="0"/>
              <a:t> </a:t>
            </a:r>
            <a:r>
              <a:rPr lang="en-US" sz="3400" dirty="0" err="1"/>
              <a:t>xác</a:t>
            </a:r>
            <a:r>
              <a:rPr lang="en-US" sz="3400" dirty="0"/>
              <a:t> </a:t>
            </a:r>
            <a:r>
              <a:rPr lang="en-US" sz="3400" dirty="0" err="1"/>
              <a:t>định</a:t>
            </a:r>
            <a:r>
              <a:rPr lang="en-US" sz="3400" dirty="0"/>
              <a:t> </a:t>
            </a:r>
            <a:r>
              <a:rPr lang="en-US" sz="3400" dirty="0" err="1"/>
              <a:t>thứ</a:t>
            </a:r>
            <a:r>
              <a:rPr lang="en-US" sz="3400" dirty="0"/>
              <a:t> </a:t>
            </a:r>
            <a:r>
              <a:rPr lang="en-US" sz="3400" dirty="0" err="1"/>
              <a:t>tự</a:t>
            </a:r>
            <a:r>
              <a:rPr lang="en-US" sz="3400" dirty="0"/>
              <a:t> </a:t>
            </a:r>
            <a:r>
              <a:rPr lang="en-US" sz="3400" dirty="0" err="1"/>
              <a:t>các</a:t>
            </a:r>
            <a:r>
              <a:rPr lang="en-US" sz="3400" dirty="0"/>
              <a:t> </a:t>
            </a:r>
            <a:r>
              <a:rPr lang="en-US" sz="3400" dirty="0" err="1"/>
              <a:t>mục</a:t>
            </a:r>
            <a:r>
              <a:rPr lang="en-US" sz="3400" dirty="0"/>
              <a:t> </a:t>
            </a:r>
            <a:r>
              <a:rPr lang="en-US" sz="3400" dirty="0" err="1"/>
              <a:t>của</a:t>
            </a:r>
            <a:r>
              <a:rPr lang="en-US" sz="3400" dirty="0"/>
              <a:t> </a:t>
            </a:r>
            <a:r>
              <a:rPr lang="en-US" sz="3400" dirty="0" err="1"/>
              <a:t>danh</a:t>
            </a:r>
            <a:r>
              <a:rPr lang="en-US" sz="3400" dirty="0"/>
              <a:t> </a:t>
            </a:r>
            <a:r>
              <a:rPr lang="en-US" sz="3400" dirty="0" err="1"/>
              <a:t>sách</a:t>
            </a:r>
            <a:r>
              <a:rPr lang="en-US" sz="3400" dirty="0"/>
              <a:t> ở </a:t>
            </a:r>
            <a:r>
              <a:rPr lang="en-US" sz="3400" dirty="0" err="1"/>
              <a:t>dạng</a:t>
            </a:r>
            <a:r>
              <a:rPr lang="en-US" sz="3400" dirty="0"/>
              <a:t> </a:t>
            </a:r>
            <a:r>
              <a:rPr lang="en-US" sz="3400" dirty="0" err="1"/>
              <a:t>chữ</a:t>
            </a:r>
            <a:r>
              <a:rPr lang="en-US" sz="3400" dirty="0"/>
              <a:t> </a:t>
            </a:r>
            <a:r>
              <a:rPr lang="en-US" sz="3400" dirty="0" err="1"/>
              <a:t>thường</a:t>
            </a:r>
            <a:r>
              <a:rPr lang="en-US" sz="3400" dirty="0"/>
              <a:t>?</a:t>
            </a:r>
          </a:p>
          <a:p>
            <a:pPr marL="514350" indent="-514350">
              <a:buAutoNum type="alphaUcPeriod"/>
            </a:pPr>
            <a:r>
              <a:rPr lang="en-US" sz="3400" dirty="0"/>
              <a:t>&lt;</a:t>
            </a:r>
            <a:r>
              <a:rPr lang="en-US" sz="3400" dirty="0" err="1"/>
              <a:t>ol</a:t>
            </a:r>
            <a:r>
              <a:rPr lang="en-US" sz="3400" dirty="0"/>
              <a:t> type = "1"&gt;			B. &lt;</a:t>
            </a:r>
            <a:r>
              <a:rPr lang="en-US" sz="3400" dirty="0" err="1"/>
              <a:t>ol</a:t>
            </a:r>
            <a:r>
              <a:rPr lang="en-US" sz="3400" dirty="0"/>
              <a:t> type = "I"&gt;	</a:t>
            </a:r>
          </a:p>
          <a:p>
            <a:r>
              <a:rPr lang="en-US" sz="3400" dirty="0"/>
              <a:t>C. &lt;</a:t>
            </a:r>
            <a:r>
              <a:rPr lang="en-US" sz="3400" dirty="0" err="1"/>
              <a:t>ol</a:t>
            </a:r>
            <a:r>
              <a:rPr lang="en-US" sz="3400" dirty="0"/>
              <a:t> type = "a"&gt;			D. &lt;</a:t>
            </a:r>
            <a:r>
              <a:rPr lang="en-US" sz="3400" dirty="0" err="1"/>
              <a:t>ol</a:t>
            </a:r>
            <a:r>
              <a:rPr lang="en-US" sz="3400" dirty="0"/>
              <a:t> type = "A"&gt;</a:t>
            </a:r>
          </a:p>
          <a:p>
            <a:br>
              <a:rPr kumimoji="0" lang="en-US" sz="3400" b="1" i="0" u="none" strike="noStrike" kern="1200" cap="none" spc="0" normalizeH="0" baseline="0" noProof="0" dirty="0">
                <a:ln>
                  <a:noFill/>
                </a:ln>
                <a:solidFill>
                  <a:srgbClr val="000000"/>
                </a:solidFill>
                <a:effectLst/>
                <a:uLnTx/>
                <a:uFillTx/>
              </a:rPr>
            </a:br>
            <a:r>
              <a:rPr lang="en-US" sz="3400" dirty="0" err="1"/>
              <a:t>Câu</a:t>
            </a:r>
            <a:r>
              <a:rPr lang="en-US" sz="3400" dirty="0"/>
              <a:t> 2: </a:t>
            </a:r>
            <a:r>
              <a:rPr lang="en-US" sz="3400" dirty="0" err="1"/>
              <a:t>Các</a:t>
            </a:r>
            <a:r>
              <a:rPr lang="en-US" sz="3400" dirty="0"/>
              <a:t> </a:t>
            </a:r>
            <a:r>
              <a:rPr lang="en-US" sz="3400" dirty="0" err="1"/>
              <a:t>thẻ</a:t>
            </a:r>
            <a:r>
              <a:rPr lang="en-US" sz="3400" dirty="0"/>
              <a:t> </a:t>
            </a:r>
            <a:r>
              <a:rPr lang="en-US" sz="3400" dirty="0" err="1"/>
              <a:t>nào</a:t>
            </a:r>
            <a:r>
              <a:rPr lang="en-US" sz="3400" dirty="0"/>
              <a:t> </a:t>
            </a:r>
            <a:r>
              <a:rPr lang="en-US" sz="3400" dirty="0" err="1"/>
              <a:t>sau</a:t>
            </a:r>
            <a:r>
              <a:rPr lang="en-US" sz="3400" dirty="0"/>
              <a:t> </a:t>
            </a:r>
            <a:r>
              <a:rPr lang="en-US" sz="3400" dirty="0" err="1"/>
              <a:t>đây</a:t>
            </a:r>
            <a:r>
              <a:rPr lang="en-US" sz="3400" dirty="0"/>
              <a:t> </a:t>
            </a:r>
            <a:r>
              <a:rPr lang="en-US" sz="3400" dirty="0" err="1"/>
              <a:t>được</a:t>
            </a:r>
            <a:r>
              <a:rPr lang="en-US" sz="3400" dirty="0"/>
              <a:t> </a:t>
            </a:r>
            <a:r>
              <a:rPr lang="en-US" sz="3400" dirty="0" err="1"/>
              <a:t>dùng</a:t>
            </a:r>
            <a:r>
              <a:rPr lang="en-US" sz="3400" dirty="0"/>
              <a:t> </a:t>
            </a:r>
            <a:r>
              <a:rPr lang="en-US" sz="3400" dirty="0" err="1"/>
              <a:t>để</a:t>
            </a:r>
            <a:r>
              <a:rPr lang="en-US" sz="3400" dirty="0"/>
              <a:t> </a:t>
            </a:r>
            <a:r>
              <a:rPr lang="en-US" sz="3400" dirty="0" err="1"/>
              <a:t>tạo</a:t>
            </a:r>
            <a:r>
              <a:rPr lang="en-US" sz="3400" dirty="0"/>
              <a:t> </a:t>
            </a:r>
            <a:r>
              <a:rPr lang="en-US" sz="3400" dirty="0" err="1"/>
              <a:t>bảng</a:t>
            </a:r>
            <a:r>
              <a:rPr lang="en-US" sz="3400" dirty="0"/>
              <a:t>?</a:t>
            </a:r>
          </a:p>
          <a:p>
            <a:r>
              <a:rPr lang="en-US" sz="3400" dirty="0"/>
              <a:t>A. &lt;table&gt;, &lt;td&gt;, &lt;tr&gt;			B. &lt;table&gt;, &lt;</a:t>
            </a:r>
            <a:r>
              <a:rPr lang="en-US" sz="3400" dirty="0" err="1"/>
              <a:t>tbody</a:t>
            </a:r>
            <a:r>
              <a:rPr lang="en-US" sz="3400" dirty="0"/>
              <a:t>&gt;, &lt;</a:t>
            </a:r>
            <a:r>
              <a:rPr lang="en-US" sz="3400" dirty="0" err="1"/>
              <a:t>tcell</a:t>
            </a:r>
            <a:r>
              <a:rPr lang="en-US" sz="3400" dirty="0"/>
              <a:t>&gt;</a:t>
            </a:r>
          </a:p>
          <a:p>
            <a:r>
              <a:rPr lang="en-US" sz="3400" dirty="0"/>
              <a:t>C. &lt;table&gt;, &lt;</a:t>
            </a:r>
            <a:r>
              <a:rPr lang="en-US" sz="3400" dirty="0" err="1"/>
              <a:t>tbody</a:t>
            </a:r>
            <a:r>
              <a:rPr lang="en-US" sz="3400" dirty="0"/>
              <a:t>&gt;, &lt;</a:t>
            </a:r>
            <a:r>
              <a:rPr lang="en-US" sz="3400" dirty="0" err="1"/>
              <a:t>trow</a:t>
            </a:r>
            <a:r>
              <a:rPr lang="en-US" sz="3400" dirty="0"/>
              <a:t>&gt;	D. &lt;table&gt;, &lt;tr&gt;, &lt;</a:t>
            </a:r>
            <a:r>
              <a:rPr lang="en-US" sz="3400" dirty="0" err="1"/>
              <a:t>tcell</a:t>
            </a:r>
            <a:r>
              <a:rPr lang="en-US" sz="3400" dirty="0"/>
              <a:t>&gt;</a:t>
            </a:r>
          </a:p>
          <a:p>
            <a:pPr marL="0" marR="0" lvl="0" indent="0" algn="just" defTabSz="652253" rtl="0" eaLnBrk="1" fontAlgn="auto" latinLnBrk="0" hangingPunct="1">
              <a:lnSpc>
                <a:spcPct val="90000"/>
              </a:lnSpc>
              <a:spcBef>
                <a:spcPts val="714"/>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sysClr val="windowText" lastClr="000000"/>
              </a:solidFill>
              <a:effectLst/>
              <a:uLnTx/>
              <a:uFillTx/>
            </a:endParaRPr>
          </a:p>
        </p:txBody>
      </p:sp>
      <p:sp>
        <p:nvSpPr>
          <p:cNvPr id="5" name="Oval 4">
            <a:extLst>
              <a:ext uri="{FF2B5EF4-FFF2-40B4-BE49-F238E27FC236}">
                <a16:creationId xmlns:a16="http://schemas.microsoft.com/office/drawing/2014/main" id="{B5E9B97D-6550-FC41-6F8D-D72E4C154248}"/>
              </a:ext>
            </a:extLst>
          </p:cNvPr>
          <p:cNvSpPr/>
          <p:nvPr/>
        </p:nvSpPr>
        <p:spPr>
          <a:xfrm>
            <a:off x="464999" y="2458690"/>
            <a:ext cx="563702" cy="685801"/>
          </a:xfrm>
          <a:prstGeom prst="ellipse">
            <a:avLst/>
          </a:prstGeom>
          <a:noFill/>
          <a:ln w="76200" cap="flat" cmpd="sng" algn="ctr">
            <a:solidFill>
              <a:srgbClr val="EE1E0E"/>
            </a:solidFill>
            <a:prstDash val="solid"/>
            <a:miter lim="800000"/>
          </a:ln>
          <a:effectLst/>
        </p:spPr>
        <p:txBody>
          <a:bodyPr anchor="ctr"/>
          <a:lstStyle/>
          <a:p>
            <a:pPr marL="0" marR="0" lvl="0" indent="0" algn="ctr" defTabSz="326944" rtl="0" eaLnBrk="1" fontAlgn="auto" latinLnBrk="0" hangingPunct="1">
              <a:lnSpc>
                <a:spcPct val="100000"/>
              </a:lnSpc>
              <a:spcBef>
                <a:spcPts val="0"/>
              </a:spcBef>
              <a:spcAft>
                <a:spcPts val="0"/>
              </a:spcAft>
              <a:buClrTx/>
              <a:buSzTx/>
              <a:buFontTx/>
              <a:buNone/>
              <a:tabLst/>
              <a:defRPr/>
            </a:pPr>
            <a:endParaRPr kumimoji="0" lang="en-US" sz="1287"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F4CA74B-DE23-0D95-AF17-26ABECA2456F}"/>
              </a:ext>
            </a:extLst>
          </p:cNvPr>
          <p:cNvSpPr/>
          <p:nvPr/>
        </p:nvSpPr>
        <p:spPr>
          <a:xfrm>
            <a:off x="381000" y="4024804"/>
            <a:ext cx="563702" cy="685801"/>
          </a:xfrm>
          <a:prstGeom prst="ellipse">
            <a:avLst/>
          </a:prstGeom>
          <a:noFill/>
          <a:ln w="76200" cap="flat" cmpd="sng" algn="ctr">
            <a:solidFill>
              <a:srgbClr val="EE1E0E"/>
            </a:solidFill>
            <a:prstDash val="solid"/>
            <a:miter lim="800000"/>
          </a:ln>
          <a:effectLst/>
        </p:spPr>
        <p:txBody>
          <a:bodyPr anchor="ctr"/>
          <a:lstStyle/>
          <a:p>
            <a:pPr marL="0" marR="0" lvl="0" indent="0" algn="ctr" defTabSz="326944" rtl="0" eaLnBrk="1" fontAlgn="auto" latinLnBrk="0" hangingPunct="1">
              <a:lnSpc>
                <a:spcPct val="100000"/>
              </a:lnSpc>
              <a:spcBef>
                <a:spcPts val="0"/>
              </a:spcBef>
              <a:spcAft>
                <a:spcPts val="0"/>
              </a:spcAft>
              <a:buClrTx/>
              <a:buSzTx/>
              <a:buFontTx/>
              <a:buNone/>
              <a:tabLst/>
              <a:defRPr/>
            </a:pPr>
            <a:endParaRPr kumimoji="0" lang="en-US" sz="1287"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9183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EC1CB-80F6-1D63-D406-38B1C3E407F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EA0E6AF-20BB-C74D-57D2-45AA2A4A222C}"/>
              </a:ext>
            </a:extLst>
          </p:cNvPr>
          <p:cNvSpPr/>
          <p:nvPr/>
        </p:nvSpPr>
        <p:spPr bwMode="auto">
          <a:xfrm>
            <a:off x="0" y="1"/>
            <a:ext cx="12192000" cy="761999"/>
          </a:xfrm>
          <a:prstGeom prst="rect">
            <a:avLst/>
          </a:prstGeom>
          <a:solidFill>
            <a:srgbClr val="FF99FF"/>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LUYỆN TẬP</a:t>
            </a:r>
          </a:p>
        </p:txBody>
      </p:sp>
      <p:sp>
        <p:nvSpPr>
          <p:cNvPr id="3" name="Subtitle 2">
            <a:extLst>
              <a:ext uri="{FF2B5EF4-FFF2-40B4-BE49-F238E27FC236}">
                <a16:creationId xmlns:a16="http://schemas.microsoft.com/office/drawing/2014/main" id="{C427879F-22D6-FF42-6E2B-49BB1191E84E}"/>
              </a:ext>
            </a:extLst>
          </p:cNvPr>
          <p:cNvSpPr txBox="1">
            <a:spLocks/>
          </p:cNvSpPr>
          <p:nvPr/>
        </p:nvSpPr>
        <p:spPr>
          <a:xfrm>
            <a:off x="464999" y="892576"/>
            <a:ext cx="11346001" cy="5489174"/>
          </a:xfrm>
          <a:prstGeom prst="rect">
            <a:avLst/>
          </a:prstGeom>
        </p:spPr>
        <p:txBody>
          <a:bodyPr vert="horz" lIns="91440" tIns="45720" rIns="91440" bIns="45720" rtlCol="0">
            <a:normAutofit/>
          </a:bodyPr>
          <a:lstStyle>
            <a:lvl1pPr marL="0" indent="0" algn="just" defTabSz="652253" rtl="0" eaLnBrk="1" latinLnBrk="0" hangingPunct="1">
              <a:lnSpc>
                <a:spcPct val="90000"/>
              </a:lnSpc>
              <a:spcBef>
                <a:spcPts val="714"/>
              </a:spcBef>
              <a:buFont typeface="Arial" panose="020B0604020202020204" pitchFamily="34" charset="0"/>
              <a:buNone/>
              <a:defRPr sz="2288" b="1" kern="1200">
                <a:solidFill>
                  <a:schemeClr val="tx1"/>
                </a:solidFill>
                <a:latin typeface="Times New Roman" panose="02020603050405020304" pitchFamily="18" charset="0"/>
                <a:ea typeface="+mn-ea"/>
                <a:cs typeface="Times New Roman" panose="02020603050405020304" pitchFamily="18" charset="0"/>
              </a:defRPr>
            </a:lvl1pPr>
            <a:lvl2pPr marL="326126" indent="0" algn="ctr" defTabSz="652253" rtl="0" eaLnBrk="1" latinLnBrk="0" hangingPunct="1">
              <a:lnSpc>
                <a:spcPct val="90000"/>
              </a:lnSpc>
              <a:spcBef>
                <a:spcPts val="357"/>
              </a:spcBef>
              <a:buFont typeface="Arial" panose="020B0604020202020204" pitchFamily="34" charset="0"/>
              <a:buNone/>
              <a:defRPr sz="1427" kern="1200">
                <a:solidFill>
                  <a:schemeClr val="tx1"/>
                </a:solidFill>
                <a:latin typeface="+mn-lt"/>
                <a:ea typeface="+mn-ea"/>
                <a:cs typeface="+mn-cs"/>
              </a:defRPr>
            </a:lvl2pPr>
            <a:lvl3pPr marL="652253" indent="0" algn="ctr" defTabSz="652253" rtl="0" eaLnBrk="1" latinLnBrk="0" hangingPunct="1">
              <a:lnSpc>
                <a:spcPct val="90000"/>
              </a:lnSpc>
              <a:spcBef>
                <a:spcPts val="357"/>
              </a:spcBef>
              <a:buFont typeface="Arial" panose="020B0604020202020204" pitchFamily="34" charset="0"/>
              <a:buNone/>
              <a:defRPr sz="1284" kern="1200">
                <a:solidFill>
                  <a:schemeClr val="tx1"/>
                </a:solidFill>
                <a:latin typeface="+mn-lt"/>
                <a:ea typeface="+mn-ea"/>
                <a:cs typeface="+mn-cs"/>
              </a:defRPr>
            </a:lvl3pPr>
            <a:lvl4pPr marL="978379"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4pPr>
            <a:lvl5pPr marL="130450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5pPr>
            <a:lvl6pPr marL="1630632"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6pPr>
            <a:lvl7pPr marL="1956758"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7pPr>
            <a:lvl8pPr marL="228288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8pPr>
            <a:lvl9pPr marL="2609011"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9pPr>
          </a:lstStyle>
          <a:p>
            <a:r>
              <a:rPr lang="en-US" sz="3200" dirty="0" err="1"/>
              <a:t>Câu</a:t>
            </a:r>
            <a:r>
              <a:rPr lang="en-US" sz="3200" dirty="0"/>
              <a:t> 3: </a:t>
            </a:r>
            <a:r>
              <a:rPr lang="en-US" sz="3200" dirty="0" err="1"/>
              <a:t>Nội</a:t>
            </a:r>
            <a:r>
              <a:rPr lang="en-US" sz="3200" dirty="0"/>
              <a:t> dung </a:t>
            </a:r>
            <a:r>
              <a:rPr lang="en-US" sz="3200" dirty="0" err="1"/>
              <a:t>phần</a:t>
            </a:r>
            <a:r>
              <a:rPr lang="en-US" sz="3200" dirty="0"/>
              <a:t> body </a:t>
            </a:r>
            <a:r>
              <a:rPr lang="en-US" sz="3200" dirty="0" err="1"/>
              <a:t>của</a:t>
            </a:r>
            <a:r>
              <a:rPr lang="en-US" sz="3200" dirty="0"/>
              <a:t> </a:t>
            </a:r>
            <a:r>
              <a:rPr lang="en-US" sz="3200" dirty="0" err="1"/>
              <a:t>văn</a:t>
            </a:r>
            <a:r>
              <a:rPr lang="en-US" sz="3200" dirty="0"/>
              <a:t> </a:t>
            </a:r>
            <a:r>
              <a:rPr lang="en-US" sz="3200" dirty="0" err="1"/>
              <a:t>bản</a:t>
            </a:r>
            <a:r>
              <a:rPr lang="en-US" sz="3200" dirty="0"/>
              <a:t> HTML </a:t>
            </a:r>
            <a:r>
              <a:rPr lang="en-US" sz="3200" dirty="0" err="1"/>
              <a:t>có</a:t>
            </a:r>
            <a:r>
              <a:rPr lang="en-US" sz="3200" dirty="0"/>
              <a:t> </a:t>
            </a:r>
            <a:r>
              <a:rPr lang="en-US" sz="3200" dirty="0" err="1"/>
              <a:t>khai</a:t>
            </a:r>
            <a:r>
              <a:rPr lang="en-US" sz="3200" dirty="0"/>
              <a:t> </a:t>
            </a:r>
            <a:r>
              <a:rPr lang="en-US" sz="3200" dirty="0" err="1"/>
              <a:t>báo</a:t>
            </a:r>
            <a:r>
              <a:rPr lang="en-US" sz="3200" dirty="0"/>
              <a:t> </a:t>
            </a:r>
            <a:r>
              <a:rPr lang="en-US" sz="3200" dirty="0" err="1"/>
              <a:t>sau</a:t>
            </a:r>
            <a:r>
              <a:rPr lang="en-US" sz="3200" dirty="0"/>
              <a:t>: </a:t>
            </a:r>
          </a:p>
          <a:p>
            <a:r>
              <a:rPr lang="en-US" sz="3200" dirty="0"/>
              <a:t>&lt;</a:t>
            </a:r>
            <a:r>
              <a:rPr lang="en-US" sz="3200" dirty="0" err="1"/>
              <a:t>ol</a:t>
            </a:r>
            <a:r>
              <a:rPr lang="en-US" sz="3200" dirty="0"/>
              <a:t> type = “I” start= “3”&gt; &lt;li&gt;</a:t>
            </a:r>
            <a:r>
              <a:rPr lang="en-US" sz="3200" dirty="0" err="1"/>
              <a:t>Học</a:t>
            </a:r>
            <a:r>
              <a:rPr lang="en-US" sz="3200" dirty="0"/>
              <a:t> </a:t>
            </a:r>
            <a:r>
              <a:rPr lang="en-US" sz="3200" dirty="0" err="1"/>
              <a:t>máy</a:t>
            </a:r>
            <a:r>
              <a:rPr lang="en-US" sz="3200" dirty="0"/>
              <a:t>&lt;/li&gt;&lt;li&gt;</a:t>
            </a:r>
            <a:r>
              <a:rPr lang="en-US" sz="3200" dirty="0" err="1"/>
              <a:t>Trí</a:t>
            </a:r>
            <a:r>
              <a:rPr lang="en-US" sz="3200" dirty="0"/>
              <a:t> </a:t>
            </a:r>
            <a:r>
              <a:rPr lang="en-US" sz="3200" dirty="0" err="1"/>
              <a:t>tuệ</a:t>
            </a:r>
            <a:r>
              <a:rPr lang="en-US" sz="3200" dirty="0"/>
              <a:t> </a:t>
            </a:r>
            <a:r>
              <a:rPr lang="en-US" sz="3200" dirty="0" err="1"/>
              <a:t>nhân</a:t>
            </a:r>
            <a:r>
              <a:rPr lang="en-US" sz="3200" dirty="0"/>
              <a:t> </a:t>
            </a:r>
            <a:r>
              <a:rPr lang="en-US" sz="3200" dirty="0" err="1"/>
              <a:t>tạo</a:t>
            </a:r>
            <a:r>
              <a:rPr lang="en-US" sz="3200" dirty="0"/>
              <a:t>&lt;/li&gt;&lt;/</a:t>
            </a:r>
            <a:r>
              <a:rPr lang="en-US" sz="3200" dirty="0" err="1"/>
              <a:t>ol</a:t>
            </a:r>
            <a:r>
              <a:rPr lang="en-US" sz="3200" dirty="0"/>
              <a:t>&gt;</a:t>
            </a:r>
          </a:p>
          <a:p>
            <a:r>
              <a:rPr lang="en-US" sz="3200" dirty="0" err="1"/>
              <a:t>Nội</a:t>
            </a:r>
            <a:r>
              <a:rPr lang="en-US" sz="3200" dirty="0"/>
              <a:t> dung </a:t>
            </a:r>
            <a:r>
              <a:rPr lang="en-US" sz="3200" dirty="0" err="1"/>
              <a:t>nào</a:t>
            </a:r>
            <a:r>
              <a:rPr lang="en-US" sz="3200" dirty="0"/>
              <a:t> </a:t>
            </a:r>
            <a:r>
              <a:rPr lang="en-US" sz="3200" dirty="0" err="1"/>
              <a:t>sau</a:t>
            </a:r>
            <a:r>
              <a:rPr lang="en-US" sz="3200" dirty="0"/>
              <a:t> </a:t>
            </a:r>
            <a:r>
              <a:rPr lang="en-US" sz="3200" dirty="0" err="1"/>
              <a:t>đây</a:t>
            </a:r>
            <a:r>
              <a:rPr lang="en-US" sz="3200" dirty="0"/>
              <a:t> </a:t>
            </a:r>
            <a:r>
              <a:rPr lang="en-US" sz="3200" dirty="0" err="1"/>
              <a:t>là</a:t>
            </a:r>
            <a:r>
              <a:rPr lang="en-US" sz="3200" dirty="0"/>
              <a:t> </a:t>
            </a:r>
            <a:r>
              <a:rPr lang="en-US" sz="3200" dirty="0" err="1"/>
              <a:t>kết</a:t>
            </a:r>
            <a:r>
              <a:rPr lang="en-US" sz="3200" dirty="0"/>
              <a:t> </a:t>
            </a:r>
            <a:r>
              <a:rPr lang="en-US" sz="3200" dirty="0" err="1"/>
              <a:t>quả</a:t>
            </a:r>
            <a:r>
              <a:rPr lang="en-US" sz="3200" dirty="0"/>
              <a:t> </a:t>
            </a:r>
            <a:r>
              <a:rPr lang="en-US" sz="3200" dirty="0" err="1"/>
              <a:t>của</a:t>
            </a:r>
            <a:r>
              <a:rPr lang="en-US" sz="3200" dirty="0"/>
              <a:t> </a:t>
            </a:r>
            <a:r>
              <a:rPr lang="en-US" sz="3200" dirty="0" err="1"/>
              <a:t>mục</a:t>
            </a:r>
            <a:r>
              <a:rPr lang="en-US" sz="3200" dirty="0"/>
              <a:t> “</a:t>
            </a:r>
            <a:r>
              <a:rPr lang="en-US" sz="3200" dirty="0" err="1"/>
              <a:t>Trí</a:t>
            </a:r>
            <a:r>
              <a:rPr lang="en-US" sz="3200" dirty="0"/>
              <a:t> </a:t>
            </a:r>
            <a:r>
              <a:rPr lang="en-US" sz="3200" dirty="0" err="1"/>
              <a:t>tuệ</a:t>
            </a:r>
            <a:r>
              <a:rPr lang="en-US" sz="3200" dirty="0"/>
              <a:t> </a:t>
            </a:r>
            <a:r>
              <a:rPr lang="en-US" sz="3200" dirty="0" err="1"/>
              <a:t>nhân</a:t>
            </a:r>
            <a:r>
              <a:rPr lang="en-US" sz="3200" dirty="0"/>
              <a:t> </a:t>
            </a:r>
            <a:r>
              <a:rPr lang="en-US" sz="3200" dirty="0" err="1"/>
              <a:t>tạo</a:t>
            </a:r>
            <a:r>
              <a:rPr lang="en-US" sz="3200" dirty="0"/>
              <a:t>” </a:t>
            </a:r>
            <a:r>
              <a:rPr lang="en-US" sz="3200" dirty="0" err="1"/>
              <a:t>được</a:t>
            </a:r>
            <a:r>
              <a:rPr lang="en-US" sz="3200" dirty="0"/>
              <a:t> </a:t>
            </a:r>
            <a:r>
              <a:rPr lang="en-US" sz="3200" dirty="0" err="1"/>
              <a:t>hiện</a:t>
            </a:r>
            <a:r>
              <a:rPr lang="en-US" sz="3200" dirty="0"/>
              <a:t> </a:t>
            </a:r>
            <a:r>
              <a:rPr lang="en-US" sz="3200" dirty="0" err="1"/>
              <a:t>trên</a:t>
            </a:r>
            <a:r>
              <a:rPr lang="en-US" sz="3200" dirty="0"/>
              <a:t> </a:t>
            </a:r>
            <a:r>
              <a:rPr lang="en-US" sz="3200" dirty="0" err="1"/>
              <a:t>màn</a:t>
            </a:r>
            <a:r>
              <a:rPr lang="en-US" sz="3200" dirty="0"/>
              <a:t> </a:t>
            </a:r>
            <a:r>
              <a:rPr lang="en-US" sz="3200" dirty="0" err="1"/>
              <a:t>hình</a:t>
            </a:r>
            <a:r>
              <a:rPr lang="en-US" sz="3200" dirty="0"/>
              <a:t> </a:t>
            </a:r>
            <a:r>
              <a:rPr lang="en-US" sz="3200" dirty="0" err="1"/>
              <a:t>trình</a:t>
            </a:r>
            <a:r>
              <a:rPr lang="en-US" sz="3200" dirty="0"/>
              <a:t> </a:t>
            </a:r>
            <a:r>
              <a:rPr lang="en-US" sz="3200" dirty="0" err="1"/>
              <a:t>duyệt</a:t>
            </a:r>
            <a:r>
              <a:rPr lang="en-US" sz="3200" dirty="0"/>
              <a:t> web </a:t>
            </a:r>
            <a:r>
              <a:rPr lang="en-US" sz="3200" dirty="0" err="1"/>
              <a:t>khi</a:t>
            </a:r>
            <a:r>
              <a:rPr lang="en-US" sz="3200" dirty="0"/>
              <a:t> </a:t>
            </a:r>
            <a:r>
              <a:rPr lang="en-US" sz="3200" dirty="0" err="1"/>
              <a:t>mở</a:t>
            </a:r>
            <a:r>
              <a:rPr lang="en-US" sz="3200" dirty="0"/>
              <a:t> </a:t>
            </a:r>
            <a:r>
              <a:rPr lang="en-US" sz="3200" dirty="0" err="1"/>
              <a:t>văn</a:t>
            </a:r>
            <a:r>
              <a:rPr lang="en-US" sz="3200" dirty="0"/>
              <a:t> </a:t>
            </a:r>
            <a:r>
              <a:rPr lang="en-US" sz="3200" dirty="0" err="1"/>
              <a:t>bản</a:t>
            </a:r>
            <a:r>
              <a:rPr lang="en-US" sz="3200" dirty="0"/>
              <a:t> HTML </a:t>
            </a:r>
            <a:r>
              <a:rPr lang="en-US" sz="3200" dirty="0" err="1"/>
              <a:t>trên</a:t>
            </a:r>
            <a:r>
              <a:rPr lang="en-US" sz="3200" dirty="0"/>
              <a:t>?</a:t>
            </a:r>
          </a:p>
          <a:p>
            <a:r>
              <a:rPr lang="en-US" sz="3200" dirty="0"/>
              <a:t>A. I. </a:t>
            </a:r>
            <a:r>
              <a:rPr lang="en-US" sz="3200" dirty="0" err="1"/>
              <a:t>Trí</a:t>
            </a:r>
            <a:r>
              <a:rPr lang="en-US" sz="3200" dirty="0"/>
              <a:t> </a:t>
            </a:r>
            <a:r>
              <a:rPr lang="en-US" sz="3200" dirty="0" err="1"/>
              <a:t>tuệ</a:t>
            </a:r>
            <a:r>
              <a:rPr lang="en-US" sz="3200" dirty="0"/>
              <a:t> </a:t>
            </a:r>
            <a:r>
              <a:rPr lang="en-US" sz="3200" dirty="0" err="1"/>
              <a:t>nhân</a:t>
            </a:r>
            <a:r>
              <a:rPr lang="en-US" sz="3200" dirty="0"/>
              <a:t> </a:t>
            </a:r>
            <a:r>
              <a:rPr lang="en-US" sz="3200" dirty="0" err="1"/>
              <a:t>tạo</a:t>
            </a:r>
            <a:r>
              <a:rPr lang="en-US" sz="3200" dirty="0"/>
              <a:t>				B. II. </a:t>
            </a:r>
            <a:r>
              <a:rPr lang="en-US" sz="3200" dirty="0" err="1"/>
              <a:t>Trí</a:t>
            </a:r>
            <a:r>
              <a:rPr lang="en-US" sz="3200" dirty="0"/>
              <a:t> </a:t>
            </a:r>
            <a:r>
              <a:rPr lang="en-US" sz="3200" dirty="0" err="1"/>
              <a:t>tuệ</a:t>
            </a:r>
            <a:r>
              <a:rPr lang="en-US" sz="3200" dirty="0"/>
              <a:t> </a:t>
            </a:r>
            <a:r>
              <a:rPr lang="en-US" sz="3200" dirty="0" err="1"/>
              <a:t>nhân</a:t>
            </a:r>
            <a:r>
              <a:rPr lang="en-US" sz="3200" dirty="0"/>
              <a:t> </a:t>
            </a:r>
            <a:r>
              <a:rPr lang="en-US" sz="3200" dirty="0" err="1"/>
              <a:t>tạo</a:t>
            </a:r>
            <a:r>
              <a:rPr lang="en-US" sz="3200" dirty="0"/>
              <a:t>		</a:t>
            </a:r>
          </a:p>
          <a:p>
            <a:r>
              <a:rPr lang="en-US" sz="3200" dirty="0"/>
              <a:t>C. III. </a:t>
            </a:r>
            <a:r>
              <a:rPr lang="en-US" sz="3200" dirty="0" err="1"/>
              <a:t>Trí</a:t>
            </a:r>
            <a:r>
              <a:rPr lang="en-US" sz="3200" dirty="0"/>
              <a:t> </a:t>
            </a:r>
            <a:r>
              <a:rPr lang="en-US" sz="3200" dirty="0" err="1"/>
              <a:t>tuệ</a:t>
            </a:r>
            <a:r>
              <a:rPr lang="en-US" sz="3200" dirty="0"/>
              <a:t> </a:t>
            </a:r>
            <a:r>
              <a:rPr lang="en-US" sz="3200" dirty="0" err="1"/>
              <a:t>nhân</a:t>
            </a:r>
            <a:r>
              <a:rPr lang="en-US" sz="3200" dirty="0"/>
              <a:t> </a:t>
            </a:r>
            <a:r>
              <a:rPr lang="en-US" sz="3200" dirty="0" err="1"/>
              <a:t>tạo</a:t>
            </a:r>
            <a:r>
              <a:rPr lang="en-US" sz="3200" dirty="0"/>
              <a:t>			D. IV. </a:t>
            </a:r>
            <a:r>
              <a:rPr lang="en-US" sz="3200" dirty="0" err="1"/>
              <a:t>Trí</a:t>
            </a:r>
            <a:r>
              <a:rPr lang="en-US" sz="3200" dirty="0"/>
              <a:t> </a:t>
            </a:r>
            <a:r>
              <a:rPr lang="en-US" sz="3200" dirty="0" err="1"/>
              <a:t>tuệ</a:t>
            </a:r>
            <a:r>
              <a:rPr lang="en-US" sz="3200" dirty="0"/>
              <a:t> </a:t>
            </a:r>
            <a:r>
              <a:rPr lang="en-US" sz="3200" dirty="0" err="1"/>
              <a:t>nhân</a:t>
            </a:r>
            <a:r>
              <a:rPr lang="en-US" sz="3200" dirty="0"/>
              <a:t> </a:t>
            </a:r>
            <a:r>
              <a:rPr lang="en-US" sz="3200" dirty="0" err="1"/>
              <a:t>tạo</a:t>
            </a:r>
            <a:endParaRPr lang="en-US" sz="3200" dirty="0"/>
          </a:p>
          <a:p>
            <a:pPr marL="0" marR="0" lvl="0" indent="0" algn="just" defTabSz="652253" rtl="0" eaLnBrk="1" fontAlgn="auto" latinLnBrk="0" hangingPunct="1">
              <a:lnSpc>
                <a:spcPct val="90000"/>
              </a:lnSpc>
              <a:spcBef>
                <a:spcPts val="714"/>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sysClr val="windowText" lastClr="000000"/>
              </a:solidFill>
              <a:effectLst/>
              <a:uLnTx/>
              <a:uFillTx/>
            </a:endParaRPr>
          </a:p>
        </p:txBody>
      </p:sp>
      <p:sp>
        <p:nvSpPr>
          <p:cNvPr id="5" name="Oval 4">
            <a:extLst>
              <a:ext uri="{FF2B5EF4-FFF2-40B4-BE49-F238E27FC236}">
                <a16:creationId xmlns:a16="http://schemas.microsoft.com/office/drawing/2014/main" id="{2F5AA80B-A401-6CB1-D30B-6CD5704E108D}"/>
              </a:ext>
            </a:extLst>
          </p:cNvPr>
          <p:cNvSpPr/>
          <p:nvPr/>
        </p:nvSpPr>
        <p:spPr>
          <a:xfrm>
            <a:off x="6297583" y="4722208"/>
            <a:ext cx="563702" cy="685801"/>
          </a:xfrm>
          <a:prstGeom prst="ellipse">
            <a:avLst/>
          </a:prstGeom>
          <a:noFill/>
          <a:ln w="76200" cap="flat" cmpd="sng" algn="ctr">
            <a:solidFill>
              <a:srgbClr val="EE1E0E"/>
            </a:solidFill>
            <a:prstDash val="solid"/>
            <a:miter lim="800000"/>
          </a:ln>
          <a:effectLst/>
        </p:spPr>
        <p:txBody>
          <a:bodyPr anchor="ctr"/>
          <a:lstStyle/>
          <a:p>
            <a:pPr marL="0" marR="0" lvl="0" indent="0" algn="ctr" defTabSz="326944" rtl="0" eaLnBrk="1" fontAlgn="auto" latinLnBrk="0" hangingPunct="1">
              <a:lnSpc>
                <a:spcPct val="100000"/>
              </a:lnSpc>
              <a:spcBef>
                <a:spcPts val="0"/>
              </a:spcBef>
              <a:spcAft>
                <a:spcPts val="0"/>
              </a:spcAft>
              <a:buClrTx/>
              <a:buSzTx/>
              <a:buFontTx/>
              <a:buNone/>
              <a:tabLst/>
              <a:defRPr/>
            </a:pPr>
            <a:endParaRPr kumimoji="0" lang="en-US" sz="1287"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8243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71C2-8384-0F8E-5A04-E387C98306D1}"/>
              </a:ext>
            </a:extLst>
          </p:cNvPr>
          <p:cNvSpPr>
            <a:spLocks noGrp="1"/>
          </p:cNvSpPr>
          <p:nvPr>
            <p:ph type="title"/>
          </p:nvPr>
        </p:nvSpPr>
        <p:spPr>
          <a:xfrm>
            <a:off x="1528548" y="83934"/>
            <a:ext cx="10262233" cy="581650"/>
          </a:xfrm>
        </p:spPr>
        <p:txBody>
          <a:bodyPr>
            <a:noAutofit/>
          </a:bodyPr>
          <a:lstStyle/>
          <a:p>
            <a:endParaRPr lang="en-US" sz="1200">
              <a:solidFill>
                <a:schemeClr val="bg1"/>
              </a:solidFill>
            </a:endParaRPr>
          </a:p>
        </p:txBody>
      </p:sp>
      <p:sp>
        <p:nvSpPr>
          <p:cNvPr id="4" name="Rectangle 2">
            <a:extLst>
              <a:ext uri="{FF2B5EF4-FFF2-40B4-BE49-F238E27FC236}">
                <a16:creationId xmlns:a16="http://schemas.microsoft.com/office/drawing/2014/main" id="{89B97952-1508-847A-FF43-074D3F14A1AD}"/>
              </a:ext>
            </a:extLst>
          </p:cNvPr>
          <p:cNvSpPr>
            <a:spLocks noChangeArrowheads="1"/>
          </p:cNvSpPr>
          <p:nvPr/>
        </p:nvSpPr>
        <p:spPr bwMode="auto">
          <a:xfrm>
            <a:off x="1884406" y="83934"/>
            <a:ext cx="9239535" cy="523220"/>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398AC7"/>
              </a:buClr>
              <a:buSzPct val="80000"/>
              <a:buFont typeface="Wingdings" pitchFamily="2" charset="2"/>
              <a:buNone/>
            </a:pPr>
            <a:r>
              <a:rPr lang="en-US" sz="2800" b="1">
                <a:solidFill>
                  <a:schemeClr val="bg2">
                    <a:lumMod val="75000"/>
                  </a:schemeClr>
                </a:solidFill>
                <a:latin typeface="Times New Roman" pitchFamily="18" charset="0"/>
                <a:cs typeface="Times New Roman" pitchFamily="18" charset="0"/>
              </a:rPr>
              <a:t>Khởi động: Kiểm tra hiểu biết  và Gợi mở kiến thức</a:t>
            </a:r>
          </a:p>
        </p:txBody>
      </p:sp>
      <p:sp>
        <p:nvSpPr>
          <p:cNvPr id="10" name="TextShape 3">
            <a:extLst>
              <a:ext uri="{FF2B5EF4-FFF2-40B4-BE49-F238E27FC236}">
                <a16:creationId xmlns:a16="http://schemas.microsoft.com/office/drawing/2014/main" id="{0F9D979A-0C20-A6B9-35E3-D041D7E53A5F}"/>
              </a:ext>
            </a:extLst>
          </p:cNvPr>
          <p:cNvSpPr txBox="1"/>
          <p:nvPr/>
        </p:nvSpPr>
        <p:spPr>
          <a:xfrm>
            <a:off x="11201820" y="6381851"/>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a:t>
            </a:fld>
            <a:endParaRPr lang="en-US" sz="1600" b="0" strike="noStrike" spc="-1">
              <a:latin typeface="Times New Roman"/>
            </a:endParaRPr>
          </a:p>
        </p:txBody>
      </p:sp>
      <p:sp>
        <p:nvSpPr>
          <p:cNvPr id="3" name="Rectangle: Rounded Corners 2">
            <a:extLst>
              <a:ext uri="{FF2B5EF4-FFF2-40B4-BE49-F238E27FC236}">
                <a16:creationId xmlns:a16="http://schemas.microsoft.com/office/drawing/2014/main" id="{3681A5F0-FEE1-4011-B67B-65ABDE99590E}"/>
              </a:ext>
            </a:extLst>
          </p:cNvPr>
          <p:cNvSpPr/>
          <p:nvPr/>
        </p:nvSpPr>
        <p:spPr>
          <a:xfrm>
            <a:off x="2624730" y="1009117"/>
            <a:ext cx="8753732" cy="2514600"/>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r>
              <a:rPr lang="en-US" sz="2800" i="1">
                <a:solidFill>
                  <a:schemeClr val="tx1"/>
                </a:solidFill>
                <a:effectLst/>
                <a:latin typeface="Times New Roman" panose="02020603050405020304" pitchFamily="18" charset="0"/>
                <a:ea typeface="PMingLiU" panose="02020500000000000000" pitchFamily="18" charset="-120"/>
              </a:rPr>
              <a:t>Trình bày theo dạng liệt kê các mục thường được sử dụng khi muốn liệt kê các thông tin, ý kiến, hoặc danh sách các mục. Điều này giúp người đọc dễ dàng nhìn thấy và hiểu rõ các mục tiêu, ý kiến hoặc thông tin được trình bày.</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7" name="Rectangle: Rounded Corners 6">
            <a:extLst>
              <a:ext uri="{FF2B5EF4-FFF2-40B4-BE49-F238E27FC236}">
                <a16:creationId xmlns:a16="http://schemas.microsoft.com/office/drawing/2014/main" id="{1EBDE21B-1918-0B7A-616D-A4562B2EF2A3}"/>
              </a:ext>
            </a:extLst>
          </p:cNvPr>
          <p:cNvSpPr/>
          <p:nvPr/>
        </p:nvSpPr>
        <p:spPr>
          <a:xfrm>
            <a:off x="2506893" y="3867251"/>
            <a:ext cx="8989407" cy="2514600"/>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269875" algn="just">
              <a:lnSpc>
                <a:spcPct val="120000"/>
              </a:lnSpc>
              <a:spcBef>
                <a:spcPts val="300"/>
              </a:spcBef>
              <a:spcAft>
                <a:spcPts val="300"/>
              </a:spcAft>
            </a:pPr>
            <a:endParaRPr lang="vi-VN" sz="2800" i="1" dirty="0">
              <a:solidFill>
                <a:schemeClr val="tx1"/>
              </a:solidFill>
              <a:effectLst/>
              <a:latin typeface="Times New Roman" panose="02020603050405020304" pitchFamily="18" charset="0"/>
              <a:ea typeface="PMingLiU" panose="02020500000000000000" pitchFamily="18" charset="-120"/>
            </a:endParaRPr>
          </a:p>
          <a:p>
            <a:pPr indent="269875" algn="just">
              <a:lnSpc>
                <a:spcPct val="120000"/>
              </a:lnSpc>
              <a:spcBef>
                <a:spcPts val="300"/>
              </a:spcBef>
              <a:spcAft>
                <a:spcPts val="300"/>
              </a:spcAft>
            </a:pPr>
            <a:r>
              <a:rPr lang="en-US" sz="2800" i="1" dirty="0" err="1">
                <a:solidFill>
                  <a:schemeClr val="tx1"/>
                </a:solidFill>
                <a:effectLst/>
                <a:latin typeface="Times New Roman" panose="02020603050405020304" pitchFamily="18" charset="0"/>
                <a:ea typeface="PMingLiU" panose="02020500000000000000" pitchFamily="18" charset="-120"/>
              </a:rPr>
              <a:t>Trình</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bày</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theo</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dạng</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bảng</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thường</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được</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sử</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dụng</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khi</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muốn</a:t>
            </a:r>
            <a:r>
              <a:rPr lang="en-US" sz="2800" i="1" dirty="0">
                <a:solidFill>
                  <a:schemeClr val="tx1"/>
                </a:solidFill>
                <a:effectLst/>
                <a:latin typeface="Times New Roman" panose="02020603050405020304" pitchFamily="18" charset="0"/>
                <a:ea typeface="PMingLiU" panose="02020500000000000000" pitchFamily="18" charset="-120"/>
              </a:rPr>
              <a:t> so </a:t>
            </a:r>
            <a:r>
              <a:rPr lang="en-US" sz="2800" i="1" dirty="0" err="1">
                <a:solidFill>
                  <a:schemeClr val="tx1"/>
                </a:solidFill>
                <a:effectLst/>
                <a:latin typeface="Times New Roman" panose="02020603050405020304" pitchFamily="18" charset="0"/>
                <a:ea typeface="PMingLiU" panose="02020500000000000000" pitchFamily="18" charset="-120"/>
              </a:rPr>
              <a:t>sánh</a:t>
            </a:r>
            <a:r>
              <a:rPr lang="vi-VN" sz="2800" i="1" dirty="0">
                <a:solidFill>
                  <a:schemeClr val="tx1"/>
                </a:solidFill>
                <a:effectLst/>
                <a:latin typeface="Times New Roman" panose="02020603050405020304" pitchFamily="18" charset="0"/>
                <a:ea typeface="PMingLiU" panose="02020500000000000000" pitchFamily="18" charset="-120"/>
              </a:rPr>
              <a:t>, thống kê </a:t>
            </a:r>
            <a:r>
              <a:rPr lang="en-US" sz="2800" i="1" dirty="0" err="1">
                <a:solidFill>
                  <a:schemeClr val="tx1"/>
                </a:solidFill>
                <a:effectLst/>
                <a:latin typeface="Times New Roman" panose="02020603050405020304" pitchFamily="18" charset="0"/>
                <a:ea typeface="PMingLiU" panose="02020500000000000000" pitchFamily="18" charset="-120"/>
              </a:rPr>
              <a:t>hoặc</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trình</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bày</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các</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dữ</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liệu</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số</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liệu</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Bảng</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giúp</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người</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đọc</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dễ</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dàng</a:t>
            </a:r>
            <a:r>
              <a:rPr lang="en-US" sz="2800" i="1" dirty="0">
                <a:solidFill>
                  <a:schemeClr val="tx1"/>
                </a:solidFill>
                <a:effectLst/>
                <a:latin typeface="Times New Roman" panose="02020603050405020304" pitchFamily="18" charset="0"/>
                <a:ea typeface="PMingLiU" panose="02020500000000000000" pitchFamily="18" charset="-120"/>
              </a:rPr>
              <a:t> so </a:t>
            </a:r>
            <a:r>
              <a:rPr lang="en-US" sz="2800" i="1" dirty="0" err="1">
                <a:solidFill>
                  <a:schemeClr val="tx1"/>
                </a:solidFill>
                <a:effectLst/>
                <a:latin typeface="Times New Roman" panose="02020603050405020304" pitchFamily="18" charset="0"/>
                <a:ea typeface="PMingLiU" panose="02020500000000000000" pitchFamily="18" charset="-120"/>
              </a:rPr>
              <a:t>sánh</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và</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nhìn</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thấy</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mối</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quan</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hệ</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giữa</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các</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dữ</a:t>
            </a:r>
            <a:r>
              <a:rPr lang="en-US" sz="2800" i="1" dirty="0">
                <a:solidFill>
                  <a:schemeClr val="tx1"/>
                </a:solidFill>
                <a:effectLst/>
                <a:latin typeface="Times New Roman" panose="02020603050405020304" pitchFamily="18" charset="0"/>
                <a:ea typeface="PMingLiU" panose="02020500000000000000" pitchFamily="18" charset="-120"/>
              </a:rPr>
              <a:t> </a:t>
            </a:r>
            <a:r>
              <a:rPr lang="en-US" sz="2800" i="1" dirty="0" err="1">
                <a:solidFill>
                  <a:schemeClr val="tx1"/>
                </a:solidFill>
                <a:effectLst/>
                <a:latin typeface="Times New Roman" panose="02020603050405020304" pitchFamily="18" charset="0"/>
                <a:ea typeface="PMingLiU" panose="02020500000000000000" pitchFamily="18" charset="-120"/>
              </a:rPr>
              <a:t>liệu</a:t>
            </a:r>
            <a:r>
              <a:rPr lang="en-US" sz="2800" i="1" dirty="0">
                <a:solidFill>
                  <a:schemeClr val="tx1"/>
                </a:solidFill>
                <a:effectLst/>
                <a:latin typeface="Times New Roman" panose="02020603050405020304" pitchFamily="18" charset="0"/>
                <a:ea typeface="PMingLiU" panose="02020500000000000000" pitchFamily="18" charset="-120"/>
              </a:rPr>
              <a:t>.</a:t>
            </a:r>
            <a:endParaRPr lang="en-US" sz="2800" dirty="0">
              <a:solidFill>
                <a:schemeClr val="tx1"/>
              </a:solidFill>
              <a:effectLst/>
              <a:latin typeface="Times New Roman" panose="02020603050405020304" pitchFamily="18" charset="0"/>
              <a:ea typeface="Times New Roman" panose="02020603050405020304" pitchFamily="18" charset="0"/>
            </a:endParaRPr>
          </a:p>
          <a:p>
            <a:pPr indent="269875" algn="just">
              <a:lnSpc>
                <a:spcPct val="120000"/>
              </a:lnSpc>
              <a:spcBef>
                <a:spcPts val="300"/>
              </a:spcBef>
              <a:spcAft>
                <a:spcPts val="300"/>
              </a:spcAft>
            </a:pPr>
            <a:r>
              <a:rPr lang="en-US" sz="2800" i="1" dirty="0">
                <a:solidFill>
                  <a:schemeClr val="tx1"/>
                </a:solidFill>
                <a:effectLst/>
                <a:latin typeface="Times New Roman" panose="02020603050405020304" pitchFamily="18" charset="0"/>
                <a:ea typeface="PMingLiU" panose="02020500000000000000" pitchFamily="18" charset="-120"/>
              </a:rPr>
              <a: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A9868115-51B4-88F7-E21D-7C39C4511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31" y="1965719"/>
            <a:ext cx="701962" cy="971906"/>
          </a:xfrm>
          <a:prstGeom prst="rect">
            <a:avLst/>
          </a:prstGeom>
        </p:spPr>
      </p:pic>
      <p:pic>
        <p:nvPicPr>
          <p:cNvPr id="11" name="Picture 10">
            <a:extLst>
              <a:ext uri="{FF2B5EF4-FFF2-40B4-BE49-F238E27FC236}">
                <a16:creationId xmlns:a16="http://schemas.microsoft.com/office/drawing/2014/main" id="{4797263C-1ECA-81FA-B24B-AB94E8956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406" y="4754598"/>
            <a:ext cx="622487" cy="971906"/>
          </a:xfrm>
          <a:prstGeom prst="rect">
            <a:avLst/>
          </a:prstGeom>
        </p:spPr>
      </p:pic>
    </p:spTree>
    <p:extLst>
      <p:ext uri="{BB962C8B-B14F-4D97-AF65-F5344CB8AC3E}">
        <p14:creationId xmlns:p14="http://schemas.microsoft.com/office/powerpoint/2010/main" val="412303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F88F7-8CF8-C438-C5A8-7ED4476F744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3CB37B1-3712-9789-6F2F-84C68070E349}"/>
              </a:ext>
            </a:extLst>
          </p:cNvPr>
          <p:cNvSpPr/>
          <p:nvPr/>
        </p:nvSpPr>
        <p:spPr bwMode="auto">
          <a:xfrm>
            <a:off x="0" y="1"/>
            <a:ext cx="12192000" cy="761999"/>
          </a:xfrm>
          <a:prstGeom prst="rect">
            <a:avLst/>
          </a:prstGeom>
          <a:solidFill>
            <a:srgbClr val="FF99FF"/>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LUYỆN TẬP</a:t>
            </a:r>
          </a:p>
        </p:txBody>
      </p:sp>
      <p:sp>
        <p:nvSpPr>
          <p:cNvPr id="3" name="Subtitle 2">
            <a:extLst>
              <a:ext uri="{FF2B5EF4-FFF2-40B4-BE49-F238E27FC236}">
                <a16:creationId xmlns:a16="http://schemas.microsoft.com/office/drawing/2014/main" id="{384BBCA1-413C-16D2-6B4D-D4CC4B2DC2C5}"/>
              </a:ext>
            </a:extLst>
          </p:cNvPr>
          <p:cNvSpPr txBox="1">
            <a:spLocks/>
          </p:cNvSpPr>
          <p:nvPr/>
        </p:nvSpPr>
        <p:spPr>
          <a:xfrm>
            <a:off x="464999" y="892576"/>
            <a:ext cx="11346001" cy="5489174"/>
          </a:xfrm>
          <a:prstGeom prst="rect">
            <a:avLst/>
          </a:prstGeom>
        </p:spPr>
        <p:txBody>
          <a:bodyPr vert="horz" lIns="91440" tIns="45720" rIns="91440" bIns="45720" rtlCol="0">
            <a:normAutofit/>
          </a:bodyPr>
          <a:lstStyle>
            <a:lvl1pPr marL="0" indent="0" algn="just" defTabSz="652253" rtl="0" eaLnBrk="1" latinLnBrk="0" hangingPunct="1">
              <a:lnSpc>
                <a:spcPct val="90000"/>
              </a:lnSpc>
              <a:spcBef>
                <a:spcPts val="714"/>
              </a:spcBef>
              <a:buFont typeface="Arial" panose="020B0604020202020204" pitchFamily="34" charset="0"/>
              <a:buNone/>
              <a:defRPr sz="2288" b="1" kern="1200">
                <a:solidFill>
                  <a:schemeClr val="tx1"/>
                </a:solidFill>
                <a:latin typeface="Times New Roman" panose="02020603050405020304" pitchFamily="18" charset="0"/>
                <a:ea typeface="+mn-ea"/>
                <a:cs typeface="Times New Roman" panose="02020603050405020304" pitchFamily="18" charset="0"/>
              </a:defRPr>
            </a:lvl1pPr>
            <a:lvl2pPr marL="326126" indent="0" algn="ctr" defTabSz="652253" rtl="0" eaLnBrk="1" latinLnBrk="0" hangingPunct="1">
              <a:lnSpc>
                <a:spcPct val="90000"/>
              </a:lnSpc>
              <a:spcBef>
                <a:spcPts val="357"/>
              </a:spcBef>
              <a:buFont typeface="Arial" panose="020B0604020202020204" pitchFamily="34" charset="0"/>
              <a:buNone/>
              <a:defRPr sz="1427" kern="1200">
                <a:solidFill>
                  <a:schemeClr val="tx1"/>
                </a:solidFill>
                <a:latin typeface="+mn-lt"/>
                <a:ea typeface="+mn-ea"/>
                <a:cs typeface="+mn-cs"/>
              </a:defRPr>
            </a:lvl2pPr>
            <a:lvl3pPr marL="652253" indent="0" algn="ctr" defTabSz="652253" rtl="0" eaLnBrk="1" latinLnBrk="0" hangingPunct="1">
              <a:lnSpc>
                <a:spcPct val="90000"/>
              </a:lnSpc>
              <a:spcBef>
                <a:spcPts val="357"/>
              </a:spcBef>
              <a:buFont typeface="Arial" panose="020B0604020202020204" pitchFamily="34" charset="0"/>
              <a:buNone/>
              <a:defRPr sz="1284" kern="1200">
                <a:solidFill>
                  <a:schemeClr val="tx1"/>
                </a:solidFill>
                <a:latin typeface="+mn-lt"/>
                <a:ea typeface="+mn-ea"/>
                <a:cs typeface="+mn-cs"/>
              </a:defRPr>
            </a:lvl3pPr>
            <a:lvl4pPr marL="978379"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4pPr>
            <a:lvl5pPr marL="130450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5pPr>
            <a:lvl6pPr marL="1630632"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6pPr>
            <a:lvl7pPr marL="1956758"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7pPr>
            <a:lvl8pPr marL="228288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8pPr>
            <a:lvl9pPr marL="2609011"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9pPr>
          </a:lstStyle>
          <a:p>
            <a:r>
              <a:rPr lang="en-US" sz="3400" dirty="0" err="1"/>
              <a:t>Câu</a:t>
            </a:r>
            <a:r>
              <a:rPr lang="en-US" sz="3400" dirty="0"/>
              <a:t> 4: </a:t>
            </a:r>
            <a:r>
              <a:rPr lang="en-US" sz="3400" dirty="0" err="1"/>
              <a:t>Thẻ</a:t>
            </a:r>
            <a:r>
              <a:rPr lang="en-US" sz="3400" dirty="0"/>
              <a:t> </a:t>
            </a:r>
            <a:r>
              <a:rPr lang="en-US" sz="3400" dirty="0" err="1"/>
              <a:t>nào</a:t>
            </a:r>
            <a:r>
              <a:rPr lang="en-US" sz="3400" dirty="0"/>
              <a:t> </a:t>
            </a:r>
            <a:r>
              <a:rPr lang="en-US" sz="3400" dirty="0" err="1"/>
              <a:t>sau</a:t>
            </a:r>
            <a:r>
              <a:rPr lang="en-US" sz="3400" dirty="0"/>
              <a:t> </a:t>
            </a:r>
            <a:r>
              <a:rPr lang="en-US" sz="3400" dirty="0" err="1"/>
              <a:t>đây</a:t>
            </a:r>
            <a:r>
              <a:rPr lang="en-US" sz="3400" dirty="0"/>
              <a:t> </a:t>
            </a:r>
            <a:r>
              <a:rPr lang="en-US" sz="3400" dirty="0" err="1"/>
              <a:t>được</a:t>
            </a:r>
            <a:r>
              <a:rPr lang="en-US" sz="3400" dirty="0"/>
              <a:t> </a:t>
            </a:r>
            <a:r>
              <a:rPr lang="en-US" sz="3400" dirty="0" err="1"/>
              <a:t>dùng</a:t>
            </a:r>
            <a:r>
              <a:rPr lang="en-US" sz="3400" dirty="0"/>
              <a:t> </a:t>
            </a:r>
            <a:r>
              <a:rPr lang="en-US" sz="3400" dirty="0" err="1"/>
              <a:t>để</a:t>
            </a:r>
            <a:r>
              <a:rPr lang="en-US" sz="3400" dirty="0"/>
              <a:t> </a:t>
            </a:r>
            <a:r>
              <a:rPr lang="en-US" sz="3400" dirty="0" err="1"/>
              <a:t>khai</a:t>
            </a:r>
            <a:r>
              <a:rPr lang="en-US" sz="3400" dirty="0"/>
              <a:t> </a:t>
            </a:r>
            <a:r>
              <a:rPr lang="en-US" sz="3400" dirty="0" err="1"/>
              <a:t>báo</a:t>
            </a:r>
            <a:r>
              <a:rPr lang="en-US" sz="3400" dirty="0"/>
              <a:t> </a:t>
            </a:r>
            <a:r>
              <a:rPr lang="en-US" sz="3400" dirty="0" err="1"/>
              <a:t>hàng</a:t>
            </a:r>
            <a:r>
              <a:rPr lang="en-US" sz="3400" dirty="0"/>
              <a:t> </a:t>
            </a:r>
            <a:r>
              <a:rPr lang="en-US" sz="3400" dirty="0" err="1"/>
              <a:t>trong</a:t>
            </a:r>
            <a:r>
              <a:rPr lang="en-US" sz="3400" dirty="0"/>
              <a:t> </a:t>
            </a:r>
            <a:r>
              <a:rPr lang="en-US" sz="3400" dirty="0" err="1"/>
              <a:t>bảng</a:t>
            </a:r>
            <a:r>
              <a:rPr lang="en-US" sz="3400" dirty="0"/>
              <a:t>?</a:t>
            </a:r>
          </a:p>
          <a:p>
            <a:pPr marL="514350" indent="-514350">
              <a:buAutoNum type="alphaUcPeriod"/>
            </a:pPr>
            <a:r>
              <a:rPr lang="en-US" sz="3400" dirty="0"/>
              <a:t>&lt;td&gt;			B. &lt;</a:t>
            </a:r>
            <a:r>
              <a:rPr lang="en-US" sz="3400" dirty="0" err="1"/>
              <a:t>th</a:t>
            </a:r>
            <a:r>
              <a:rPr lang="en-US" sz="3400" dirty="0"/>
              <a:t>&gt;		C. &lt;tr&gt;		D. &lt;table&gt;</a:t>
            </a:r>
          </a:p>
          <a:p>
            <a:pPr marL="514350" indent="-514350">
              <a:buAutoNum type="alphaUcPeriod"/>
            </a:pPr>
            <a:endParaRPr lang="en-US" sz="3400" dirty="0"/>
          </a:p>
          <a:p>
            <a:r>
              <a:rPr lang="en-US" sz="3400" dirty="0" err="1"/>
              <a:t>Câu</a:t>
            </a:r>
            <a:r>
              <a:rPr lang="en-US" sz="3400" dirty="0"/>
              <a:t> 5: </a:t>
            </a:r>
            <a:r>
              <a:rPr lang="en-US" sz="3400" dirty="0" err="1"/>
              <a:t>Chú</a:t>
            </a:r>
            <a:r>
              <a:rPr lang="en-US" sz="3400" dirty="0"/>
              <a:t> </a:t>
            </a:r>
            <a:r>
              <a:rPr lang="en-US" sz="3400" dirty="0" err="1"/>
              <a:t>thích</a:t>
            </a:r>
            <a:r>
              <a:rPr lang="en-US" sz="3400" dirty="0"/>
              <a:t> “</a:t>
            </a:r>
            <a:r>
              <a:rPr lang="en-US" sz="3400" dirty="0" err="1"/>
              <a:t>Bảng</a:t>
            </a:r>
            <a:r>
              <a:rPr lang="en-US" sz="3400" dirty="0"/>
              <a:t> 1” </a:t>
            </a:r>
            <a:r>
              <a:rPr lang="en-US" sz="3400" dirty="0" err="1"/>
              <a:t>được</a:t>
            </a:r>
            <a:r>
              <a:rPr lang="en-US" sz="3400" dirty="0"/>
              <a:t> </a:t>
            </a:r>
            <a:r>
              <a:rPr lang="en-US" sz="3400" dirty="0" err="1"/>
              <a:t>khai</a:t>
            </a:r>
            <a:r>
              <a:rPr lang="en-US" sz="3400" dirty="0"/>
              <a:t> </a:t>
            </a:r>
            <a:r>
              <a:rPr lang="en-US" sz="3400" dirty="0" err="1"/>
              <a:t>báo</a:t>
            </a:r>
            <a:r>
              <a:rPr lang="en-US" sz="3400" dirty="0"/>
              <a:t> </a:t>
            </a:r>
            <a:r>
              <a:rPr lang="en-US" sz="3400" dirty="0" err="1"/>
              <a:t>như</a:t>
            </a:r>
            <a:r>
              <a:rPr lang="en-US" sz="3400" dirty="0"/>
              <a:t> </a:t>
            </a:r>
            <a:r>
              <a:rPr lang="en-US" sz="3400" dirty="0" err="1"/>
              <a:t>sau</a:t>
            </a:r>
            <a:r>
              <a:rPr lang="en-US" sz="3400" dirty="0"/>
              <a:t>: &lt;caption&gt;</a:t>
            </a:r>
            <a:r>
              <a:rPr lang="en-US" sz="3400" dirty="0" err="1"/>
              <a:t>Bảng</a:t>
            </a:r>
            <a:r>
              <a:rPr lang="en-US" sz="3400" dirty="0"/>
              <a:t> 1&lt;/caption&gt;</a:t>
            </a:r>
          </a:p>
          <a:p>
            <a:r>
              <a:rPr lang="en-US" sz="3400" dirty="0" err="1"/>
              <a:t>Vị</a:t>
            </a:r>
            <a:r>
              <a:rPr lang="en-US" sz="3400" dirty="0"/>
              <a:t> </a:t>
            </a:r>
            <a:r>
              <a:rPr lang="en-US" sz="3400" dirty="0" err="1"/>
              <a:t>trí</a:t>
            </a:r>
            <a:r>
              <a:rPr lang="en-US" sz="3400" dirty="0"/>
              <a:t> </a:t>
            </a:r>
            <a:r>
              <a:rPr lang="en-US" sz="3400" dirty="0" err="1"/>
              <a:t>nào</a:t>
            </a:r>
            <a:r>
              <a:rPr lang="en-US" sz="3400" dirty="0"/>
              <a:t> </a:t>
            </a:r>
            <a:r>
              <a:rPr lang="en-US" sz="3400" dirty="0" err="1"/>
              <a:t>sau</a:t>
            </a:r>
            <a:r>
              <a:rPr lang="en-US" sz="3400" dirty="0"/>
              <a:t> </a:t>
            </a:r>
            <a:r>
              <a:rPr lang="en-US" sz="3400" dirty="0" err="1"/>
              <a:t>đây</a:t>
            </a:r>
            <a:r>
              <a:rPr lang="en-US" sz="3400" dirty="0"/>
              <a:t> </a:t>
            </a:r>
            <a:r>
              <a:rPr lang="en-US" sz="3400" dirty="0" err="1"/>
              <a:t>là</a:t>
            </a:r>
            <a:r>
              <a:rPr lang="en-US" sz="3400" dirty="0"/>
              <a:t> </a:t>
            </a:r>
            <a:r>
              <a:rPr lang="en-US" sz="3400" dirty="0" err="1"/>
              <a:t>vị</a:t>
            </a:r>
            <a:r>
              <a:rPr lang="en-US" sz="3400" dirty="0"/>
              <a:t> </a:t>
            </a:r>
            <a:r>
              <a:rPr lang="en-US" sz="3400" dirty="0" err="1"/>
              <a:t>trí</a:t>
            </a:r>
            <a:r>
              <a:rPr lang="en-US" sz="3400" dirty="0"/>
              <a:t> </a:t>
            </a:r>
            <a:r>
              <a:rPr lang="en-US" sz="3400" dirty="0" err="1"/>
              <a:t>của</a:t>
            </a:r>
            <a:r>
              <a:rPr lang="en-US" sz="3400" dirty="0"/>
              <a:t> “</a:t>
            </a:r>
            <a:r>
              <a:rPr lang="en-US" sz="3400" dirty="0" err="1"/>
              <a:t>Bảng</a:t>
            </a:r>
            <a:r>
              <a:rPr lang="en-US" sz="3400" dirty="0"/>
              <a:t> 1” so </a:t>
            </a:r>
            <a:r>
              <a:rPr lang="en-US" sz="3400" dirty="0" err="1"/>
              <a:t>với</a:t>
            </a:r>
            <a:r>
              <a:rPr lang="en-US" sz="3400" dirty="0"/>
              <a:t> </a:t>
            </a:r>
            <a:r>
              <a:rPr lang="en-US" sz="3400" dirty="0" err="1"/>
              <a:t>bảng</a:t>
            </a:r>
            <a:r>
              <a:rPr lang="en-US" sz="3400" dirty="0"/>
              <a:t> </a:t>
            </a:r>
            <a:r>
              <a:rPr lang="en-US" sz="3400" dirty="0" err="1"/>
              <a:t>biểu</a:t>
            </a:r>
            <a:r>
              <a:rPr lang="en-US" sz="3400" dirty="0"/>
              <a:t> </a:t>
            </a:r>
            <a:r>
              <a:rPr lang="en-US" sz="3400" dirty="0" err="1"/>
              <a:t>khi</a:t>
            </a:r>
            <a:r>
              <a:rPr lang="en-US" sz="3400" dirty="0"/>
              <a:t> </a:t>
            </a:r>
            <a:r>
              <a:rPr lang="en-US" sz="3400" dirty="0" err="1"/>
              <a:t>hiển</a:t>
            </a:r>
            <a:r>
              <a:rPr lang="en-US" sz="3400" dirty="0"/>
              <a:t> </a:t>
            </a:r>
            <a:r>
              <a:rPr lang="en-US" sz="3400" dirty="0" err="1"/>
              <a:t>thị</a:t>
            </a:r>
            <a:r>
              <a:rPr lang="en-US" sz="3400" dirty="0"/>
              <a:t> </a:t>
            </a:r>
            <a:r>
              <a:rPr lang="en-US" sz="3400" dirty="0" err="1"/>
              <a:t>trên</a:t>
            </a:r>
            <a:r>
              <a:rPr lang="en-US" sz="3400" dirty="0"/>
              <a:t> </a:t>
            </a:r>
            <a:r>
              <a:rPr lang="en-US" sz="3400" dirty="0" err="1"/>
              <a:t>trình</a:t>
            </a:r>
            <a:r>
              <a:rPr lang="en-US" sz="3400" dirty="0"/>
              <a:t> </a:t>
            </a:r>
            <a:r>
              <a:rPr lang="en-US" sz="3400" dirty="0" err="1"/>
              <a:t>màn</a:t>
            </a:r>
            <a:r>
              <a:rPr lang="en-US" sz="3400" dirty="0"/>
              <a:t> </a:t>
            </a:r>
            <a:r>
              <a:rPr lang="en-US" sz="3400" dirty="0" err="1"/>
              <a:t>hình</a:t>
            </a:r>
            <a:r>
              <a:rPr lang="en-US" sz="3400" dirty="0"/>
              <a:t> </a:t>
            </a:r>
            <a:r>
              <a:rPr lang="en-US" sz="3400" dirty="0" err="1"/>
              <a:t>duyệt</a:t>
            </a:r>
            <a:r>
              <a:rPr lang="en-US" sz="3400" dirty="0"/>
              <a:t> web?</a:t>
            </a:r>
          </a:p>
          <a:p>
            <a:r>
              <a:rPr lang="en-US" sz="3400" dirty="0"/>
              <a:t>A. </a:t>
            </a:r>
            <a:r>
              <a:rPr lang="en-US" sz="3400" dirty="0" err="1"/>
              <a:t>Bên</a:t>
            </a:r>
            <a:r>
              <a:rPr lang="en-US" sz="3400" dirty="0"/>
              <a:t> </a:t>
            </a:r>
            <a:r>
              <a:rPr lang="en-US" sz="3400" dirty="0" err="1"/>
              <a:t>trái</a:t>
            </a:r>
            <a:r>
              <a:rPr lang="en-US" sz="3400" dirty="0"/>
              <a:t> </a:t>
            </a:r>
            <a:r>
              <a:rPr lang="en-US" sz="3400" dirty="0" err="1"/>
              <a:t>bảng</a:t>
            </a:r>
            <a:r>
              <a:rPr lang="en-US" sz="3400" dirty="0"/>
              <a:t> </a:t>
            </a:r>
            <a:r>
              <a:rPr lang="en-US" sz="3400" dirty="0" err="1"/>
              <a:t>biểu</a:t>
            </a:r>
            <a:r>
              <a:rPr lang="en-US" sz="3400" dirty="0"/>
              <a:t>.				B. </a:t>
            </a:r>
            <a:r>
              <a:rPr lang="en-US" sz="3400" dirty="0" err="1"/>
              <a:t>Bên</a:t>
            </a:r>
            <a:r>
              <a:rPr lang="en-US" sz="3400" dirty="0"/>
              <a:t> </a:t>
            </a:r>
            <a:r>
              <a:rPr lang="en-US" sz="3400" dirty="0" err="1"/>
              <a:t>trên</a:t>
            </a:r>
            <a:r>
              <a:rPr lang="en-US" sz="3400" dirty="0"/>
              <a:t> </a:t>
            </a:r>
            <a:r>
              <a:rPr lang="en-US" sz="3400" dirty="0" err="1"/>
              <a:t>bảng</a:t>
            </a:r>
            <a:r>
              <a:rPr lang="en-US" sz="3400" dirty="0"/>
              <a:t> </a:t>
            </a:r>
            <a:r>
              <a:rPr lang="en-US" sz="3400" dirty="0" err="1"/>
              <a:t>biểu</a:t>
            </a:r>
            <a:r>
              <a:rPr lang="en-US" sz="3400" dirty="0"/>
              <a:t>.</a:t>
            </a:r>
          </a:p>
          <a:p>
            <a:r>
              <a:rPr lang="en-US" sz="3400" dirty="0"/>
              <a:t>C. </a:t>
            </a:r>
            <a:r>
              <a:rPr lang="en-US" sz="3400" dirty="0" err="1"/>
              <a:t>Bên</a:t>
            </a:r>
            <a:r>
              <a:rPr lang="en-US" sz="3400" dirty="0"/>
              <a:t> </a:t>
            </a:r>
            <a:r>
              <a:rPr lang="en-US" sz="3400" dirty="0" err="1"/>
              <a:t>phải</a:t>
            </a:r>
            <a:r>
              <a:rPr lang="en-US" sz="3400" dirty="0"/>
              <a:t> </a:t>
            </a:r>
            <a:r>
              <a:rPr lang="en-US" sz="3400" dirty="0" err="1"/>
              <a:t>bảng</a:t>
            </a:r>
            <a:r>
              <a:rPr lang="en-US" sz="3400" dirty="0"/>
              <a:t> </a:t>
            </a:r>
            <a:r>
              <a:rPr lang="en-US" sz="3400" dirty="0" err="1"/>
              <a:t>biểu</a:t>
            </a:r>
            <a:r>
              <a:rPr lang="en-US" sz="3400" dirty="0"/>
              <a:t>.				D. </a:t>
            </a:r>
            <a:r>
              <a:rPr lang="en-US" sz="3400" dirty="0" err="1"/>
              <a:t>Bên</a:t>
            </a:r>
            <a:r>
              <a:rPr lang="en-US" sz="3400" dirty="0"/>
              <a:t> </a:t>
            </a:r>
            <a:r>
              <a:rPr lang="en-US" sz="3400" dirty="0" err="1"/>
              <a:t>dưới</a:t>
            </a:r>
            <a:r>
              <a:rPr lang="en-US" sz="3400" dirty="0"/>
              <a:t> </a:t>
            </a:r>
            <a:r>
              <a:rPr lang="en-US" sz="3400" dirty="0" err="1"/>
              <a:t>bảng</a:t>
            </a:r>
            <a:r>
              <a:rPr lang="en-US" sz="3400" dirty="0"/>
              <a:t> </a:t>
            </a:r>
            <a:r>
              <a:rPr lang="en-US" sz="3400" dirty="0" err="1"/>
              <a:t>biểu</a:t>
            </a:r>
            <a:r>
              <a:rPr lang="en-US" sz="3400" dirty="0"/>
              <a:t>.</a:t>
            </a:r>
          </a:p>
          <a:p>
            <a:pPr marL="0" marR="0" lvl="0" indent="0" algn="just" defTabSz="652253" rtl="0" eaLnBrk="1" fontAlgn="auto" latinLnBrk="0" hangingPunct="1">
              <a:lnSpc>
                <a:spcPct val="90000"/>
              </a:lnSpc>
              <a:spcBef>
                <a:spcPts val="714"/>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 name="Oval 4">
            <a:extLst>
              <a:ext uri="{FF2B5EF4-FFF2-40B4-BE49-F238E27FC236}">
                <a16:creationId xmlns:a16="http://schemas.microsoft.com/office/drawing/2014/main" id="{59DF9C8C-5118-8949-3392-CF2E8C31076F}"/>
              </a:ext>
            </a:extLst>
          </p:cNvPr>
          <p:cNvSpPr/>
          <p:nvPr/>
        </p:nvSpPr>
        <p:spPr>
          <a:xfrm>
            <a:off x="6344880" y="1805588"/>
            <a:ext cx="563702" cy="685801"/>
          </a:xfrm>
          <a:prstGeom prst="ellipse">
            <a:avLst/>
          </a:prstGeom>
          <a:noFill/>
          <a:ln w="76200" cap="flat" cmpd="sng" algn="ctr">
            <a:solidFill>
              <a:srgbClr val="EE1E0E"/>
            </a:solidFill>
            <a:prstDash val="solid"/>
            <a:miter lim="800000"/>
          </a:ln>
          <a:effectLst/>
        </p:spPr>
        <p:txBody>
          <a:bodyPr anchor="ctr"/>
          <a:lstStyle/>
          <a:p>
            <a:pPr marL="0" marR="0" lvl="0" indent="0" algn="ctr" defTabSz="326944" rtl="0" eaLnBrk="1" fontAlgn="auto" latinLnBrk="0" hangingPunct="1">
              <a:lnSpc>
                <a:spcPct val="100000"/>
              </a:lnSpc>
              <a:spcBef>
                <a:spcPts val="0"/>
              </a:spcBef>
              <a:spcAft>
                <a:spcPts val="0"/>
              </a:spcAft>
              <a:buClrTx/>
              <a:buSzTx/>
              <a:buFontTx/>
              <a:buNone/>
              <a:tabLst/>
              <a:defRPr/>
            </a:pPr>
            <a:endParaRPr kumimoji="0" lang="en-US" sz="1287"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A2D35F1E-0725-93C4-ABA7-1D1E19CDD27B}"/>
              </a:ext>
            </a:extLst>
          </p:cNvPr>
          <p:cNvSpPr/>
          <p:nvPr/>
        </p:nvSpPr>
        <p:spPr>
          <a:xfrm>
            <a:off x="6908582" y="4984968"/>
            <a:ext cx="563702" cy="685801"/>
          </a:xfrm>
          <a:prstGeom prst="ellipse">
            <a:avLst/>
          </a:prstGeom>
          <a:noFill/>
          <a:ln w="76200" cap="flat" cmpd="sng" algn="ctr">
            <a:solidFill>
              <a:srgbClr val="EE1E0E"/>
            </a:solidFill>
            <a:prstDash val="solid"/>
            <a:miter lim="800000"/>
          </a:ln>
          <a:effectLst/>
        </p:spPr>
        <p:txBody>
          <a:bodyPr anchor="ctr"/>
          <a:lstStyle/>
          <a:p>
            <a:pPr marL="0" marR="0" lvl="0" indent="0" algn="ctr" defTabSz="326944" rtl="0" eaLnBrk="1" fontAlgn="auto" latinLnBrk="0" hangingPunct="1">
              <a:lnSpc>
                <a:spcPct val="100000"/>
              </a:lnSpc>
              <a:spcBef>
                <a:spcPts val="0"/>
              </a:spcBef>
              <a:spcAft>
                <a:spcPts val="0"/>
              </a:spcAft>
              <a:buClrTx/>
              <a:buSzTx/>
              <a:buFontTx/>
              <a:buNone/>
              <a:tabLst/>
              <a:defRPr/>
            </a:pPr>
            <a:endParaRPr kumimoji="0" lang="en-US" sz="1287"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593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38BD-70F0-BC20-F672-C80E7857B4D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9052716-AC4D-B5D2-2BAC-90EFAEA5A71D}"/>
              </a:ext>
            </a:extLst>
          </p:cNvPr>
          <p:cNvSpPr/>
          <p:nvPr/>
        </p:nvSpPr>
        <p:spPr bwMode="auto">
          <a:xfrm>
            <a:off x="0" y="1"/>
            <a:ext cx="12192000" cy="761999"/>
          </a:xfrm>
          <a:prstGeom prst="rect">
            <a:avLst/>
          </a:prstGeom>
          <a:solidFill>
            <a:srgbClr val="FF99FF"/>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LUYỆN TẬP</a:t>
            </a:r>
          </a:p>
        </p:txBody>
      </p:sp>
      <p:sp>
        <p:nvSpPr>
          <p:cNvPr id="3" name="Subtitle 2">
            <a:extLst>
              <a:ext uri="{FF2B5EF4-FFF2-40B4-BE49-F238E27FC236}">
                <a16:creationId xmlns:a16="http://schemas.microsoft.com/office/drawing/2014/main" id="{648F5B34-48AF-1085-4D00-F8ED9191F0B9}"/>
              </a:ext>
            </a:extLst>
          </p:cNvPr>
          <p:cNvSpPr txBox="1">
            <a:spLocks/>
          </p:cNvSpPr>
          <p:nvPr/>
        </p:nvSpPr>
        <p:spPr>
          <a:xfrm>
            <a:off x="464999" y="892576"/>
            <a:ext cx="11346001" cy="5489174"/>
          </a:xfrm>
          <a:prstGeom prst="rect">
            <a:avLst/>
          </a:prstGeom>
        </p:spPr>
        <p:txBody>
          <a:bodyPr vert="horz" lIns="91440" tIns="45720" rIns="91440" bIns="45720" rtlCol="0">
            <a:normAutofit/>
          </a:bodyPr>
          <a:lstStyle>
            <a:lvl1pPr marL="0" indent="0" algn="just" defTabSz="652253" rtl="0" eaLnBrk="1" latinLnBrk="0" hangingPunct="1">
              <a:lnSpc>
                <a:spcPct val="90000"/>
              </a:lnSpc>
              <a:spcBef>
                <a:spcPts val="714"/>
              </a:spcBef>
              <a:buFont typeface="Arial" panose="020B0604020202020204" pitchFamily="34" charset="0"/>
              <a:buNone/>
              <a:defRPr sz="2288" b="1" kern="1200">
                <a:solidFill>
                  <a:schemeClr val="tx1"/>
                </a:solidFill>
                <a:latin typeface="Times New Roman" panose="02020603050405020304" pitchFamily="18" charset="0"/>
                <a:ea typeface="+mn-ea"/>
                <a:cs typeface="Times New Roman" panose="02020603050405020304" pitchFamily="18" charset="0"/>
              </a:defRPr>
            </a:lvl1pPr>
            <a:lvl2pPr marL="326126" indent="0" algn="ctr" defTabSz="652253" rtl="0" eaLnBrk="1" latinLnBrk="0" hangingPunct="1">
              <a:lnSpc>
                <a:spcPct val="90000"/>
              </a:lnSpc>
              <a:spcBef>
                <a:spcPts val="357"/>
              </a:spcBef>
              <a:buFont typeface="Arial" panose="020B0604020202020204" pitchFamily="34" charset="0"/>
              <a:buNone/>
              <a:defRPr sz="1427" kern="1200">
                <a:solidFill>
                  <a:schemeClr val="tx1"/>
                </a:solidFill>
                <a:latin typeface="+mn-lt"/>
                <a:ea typeface="+mn-ea"/>
                <a:cs typeface="+mn-cs"/>
              </a:defRPr>
            </a:lvl2pPr>
            <a:lvl3pPr marL="652253" indent="0" algn="ctr" defTabSz="652253" rtl="0" eaLnBrk="1" latinLnBrk="0" hangingPunct="1">
              <a:lnSpc>
                <a:spcPct val="90000"/>
              </a:lnSpc>
              <a:spcBef>
                <a:spcPts val="357"/>
              </a:spcBef>
              <a:buFont typeface="Arial" panose="020B0604020202020204" pitchFamily="34" charset="0"/>
              <a:buNone/>
              <a:defRPr sz="1284" kern="1200">
                <a:solidFill>
                  <a:schemeClr val="tx1"/>
                </a:solidFill>
                <a:latin typeface="+mn-lt"/>
                <a:ea typeface="+mn-ea"/>
                <a:cs typeface="+mn-cs"/>
              </a:defRPr>
            </a:lvl3pPr>
            <a:lvl4pPr marL="978379"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4pPr>
            <a:lvl5pPr marL="130450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5pPr>
            <a:lvl6pPr marL="1630632"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6pPr>
            <a:lvl7pPr marL="1956758"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7pPr>
            <a:lvl8pPr marL="228288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8pPr>
            <a:lvl9pPr marL="2609011"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9pPr>
          </a:lstStyle>
          <a:p>
            <a:r>
              <a:rPr lang="en-US" sz="3400" dirty="0" err="1"/>
              <a:t>Câu</a:t>
            </a:r>
            <a:r>
              <a:rPr lang="en-US" sz="3400" dirty="0"/>
              <a:t> 6: </a:t>
            </a:r>
            <a:r>
              <a:rPr lang="en-US" sz="3400" dirty="0" err="1"/>
              <a:t>Phần</a:t>
            </a:r>
            <a:r>
              <a:rPr lang="en-US" sz="3400" dirty="0"/>
              <a:t> </a:t>
            </a:r>
            <a:r>
              <a:rPr lang="en-US" sz="3400" dirty="0" err="1"/>
              <a:t>tử</a:t>
            </a:r>
            <a:r>
              <a:rPr lang="en-US" sz="3400" dirty="0"/>
              <a:t> </a:t>
            </a:r>
            <a:r>
              <a:rPr lang="en-US" sz="3400" dirty="0" err="1"/>
              <a:t>nào</a:t>
            </a:r>
            <a:r>
              <a:rPr lang="en-US" sz="3400" dirty="0"/>
              <a:t> </a:t>
            </a:r>
            <a:r>
              <a:rPr lang="en-US" sz="3400" dirty="0" err="1"/>
              <a:t>sau</a:t>
            </a:r>
            <a:r>
              <a:rPr lang="en-US" sz="3400" dirty="0"/>
              <a:t> </a:t>
            </a:r>
            <a:r>
              <a:rPr lang="en-US" sz="3400" dirty="0" err="1"/>
              <a:t>đây</a:t>
            </a:r>
            <a:r>
              <a:rPr lang="en-US" sz="3400" dirty="0"/>
              <a:t> </a:t>
            </a:r>
            <a:r>
              <a:rPr lang="en-US" sz="3400" dirty="0" err="1"/>
              <a:t>khai</a:t>
            </a:r>
            <a:r>
              <a:rPr lang="en-US" sz="3400" dirty="0"/>
              <a:t> </a:t>
            </a:r>
            <a:r>
              <a:rPr lang="en-US" sz="3400" dirty="0" err="1"/>
              <a:t>báo</a:t>
            </a:r>
            <a:r>
              <a:rPr lang="en-US" sz="3400" dirty="0"/>
              <a:t> </a:t>
            </a:r>
            <a:r>
              <a:rPr lang="en-US" sz="3400" dirty="0" err="1"/>
              <a:t>thuộc</a:t>
            </a:r>
            <a:r>
              <a:rPr lang="en-US" sz="3400" dirty="0"/>
              <a:t> </a:t>
            </a:r>
            <a:r>
              <a:rPr lang="en-US" sz="3400" dirty="0" err="1"/>
              <a:t>tính</a:t>
            </a:r>
            <a:r>
              <a:rPr lang="en-US" sz="3400" dirty="0"/>
              <a:t> border </a:t>
            </a:r>
            <a:r>
              <a:rPr lang="en-US" sz="3400" dirty="0" err="1"/>
              <a:t>để</a:t>
            </a:r>
            <a:r>
              <a:rPr lang="en-US" sz="3400" dirty="0"/>
              <a:t> </a:t>
            </a:r>
            <a:r>
              <a:rPr lang="en-US" sz="3400" dirty="0" err="1"/>
              <a:t>tạo</a:t>
            </a:r>
            <a:r>
              <a:rPr lang="en-US" sz="3400" dirty="0"/>
              <a:t> </a:t>
            </a:r>
            <a:r>
              <a:rPr lang="en-US" sz="3400" dirty="0" err="1"/>
              <a:t>đường</a:t>
            </a:r>
            <a:r>
              <a:rPr lang="en-US" sz="3400" dirty="0"/>
              <a:t> </a:t>
            </a:r>
            <a:r>
              <a:rPr lang="en-US" sz="3400" dirty="0" err="1"/>
              <a:t>viền</a:t>
            </a:r>
            <a:r>
              <a:rPr lang="en-US" sz="3400" dirty="0"/>
              <a:t> bao </a:t>
            </a:r>
            <a:r>
              <a:rPr lang="en-US" sz="3400" dirty="0" err="1"/>
              <a:t>quanh</a:t>
            </a:r>
            <a:r>
              <a:rPr lang="en-US" sz="3400" dirty="0"/>
              <a:t> </a:t>
            </a:r>
            <a:r>
              <a:rPr lang="en-US" sz="3400" dirty="0" err="1"/>
              <a:t>các</a:t>
            </a:r>
            <a:r>
              <a:rPr lang="en-US" sz="3400" dirty="0"/>
              <a:t> ô </a:t>
            </a:r>
            <a:r>
              <a:rPr lang="en-US" sz="3400" dirty="0" err="1"/>
              <a:t>của</a:t>
            </a:r>
            <a:r>
              <a:rPr lang="en-US" sz="3400" dirty="0"/>
              <a:t> </a:t>
            </a:r>
            <a:r>
              <a:rPr lang="en-US" sz="3400" dirty="0" err="1"/>
              <a:t>bảng</a:t>
            </a:r>
            <a:r>
              <a:rPr lang="en-US" sz="3400" dirty="0"/>
              <a:t>?</a:t>
            </a:r>
          </a:p>
          <a:p>
            <a:pPr marL="514350" indent="-514350">
              <a:buAutoNum type="alphaUcPeriod"/>
            </a:pPr>
            <a:r>
              <a:rPr lang="en-US" sz="3400" dirty="0"/>
              <a:t>table		B. caption		C. td			D. tr</a:t>
            </a:r>
          </a:p>
          <a:p>
            <a:endParaRPr lang="en-US" sz="3400" dirty="0"/>
          </a:p>
          <a:p>
            <a:r>
              <a:rPr lang="en-US" sz="3400" dirty="0" err="1"/>
              <a:t>Câu</a:t>
            </a:r>
            <a:r>
              <a:rPr lang="en-US" sz="3400" dirty="0"/>
              <a:t> 7: </a:t>
            </a:r>
            <a:r>
              <a:rPr lang="en-US" sz="3400" dirty="0" err="1"/>
              <a:t>Phần</a:t>
            </a:r>
            <a:r>
              <a:rPr lang="en-US" sz="3400" dirty="0"/>
              <a:t> </a:t>
            </a:r>
            <a:r>
              <a:rPr lang="en-US" sz="3400" dirty="0" err="1"/>
              <a:t>tử</a:t>
            </a:r>
            <a:r>
              <a:rPr lang="en-US" sz="3400" dirty="0"/>
              <a:t> </a:t>
            </a:r>
            <a:r>
              <a:rPr lang="en-US" sz="3400" dirty="0" err="1"/>
              <a:t>nào</a:t>
            </a:r>
            <a:r>
              <a:rPr lang="en-US" sz="3400" dirty="0"/>
              <a:t> </a:t>
            </a:r>
            <a:r>
              <a:rPr lang="en-US" sz="3400" dirty="0" err="1"/>
              <a:t>sau</a:t>
            </a:r>
            <a:r>
              <a:rPr lang="en-US" sz="3400" dirty="0"/>
              <a:t> </a:t>
            </a:r>
            <a:r>
              <a:rPr lang="en-US" sz="3400" dirty="0" err="1"/>
              <a:t>đây</a:t>
            </a:r>
            <a:r>
              <a:rPr lang="en-US" sz="3400" dirty="0"/>
              <a:t> </a:t>
            </a:r>
            <a:r>
              <a:rPr lang="en-US" sz="3400" dirty="0" err="1"/>
              <a:t>dùng</a:t>
            </a:r>
            <a:r>
              <a:rPr lang="en-US" sz="3400" dirty="0"/>
              <a:t> </a:t>
            </a:r>
            <a:r>
              <a:rPr lang="en-US" sz="3400" dirty="0" err="1"/>
              <a:t>để</a:t>
            </a:r>
            <a:r>
              <a:rPr lang="en-US" sz="3400" dirty="0"/>
              <a:t> </a:t>
            </a:r>
            <a:r>
              <a:rPr lang="en-US" sz="3400" dirty="0" err="1"/>
              <a:t>tạo</a:t>
            </a:r>
            <a:r>
              <a:rPr lang="en-US" sz="3400" dirty="0"/>
              <a:t> </a:t>
            </a:r>
            <a:r>
              <a:rPr lang="en-US" sz="3400" dirty="0" err="1"/>
              <a:t>chú</a:t>
            </a:r>
            <a:r>
              <a:rPr lang="en-US" sz="3400" dirty="0"/>
              <a:t> </a:t>
            </a:r>
            <a:r>
              <a:rPr lang="en-US" sz="3400" dirty="0" err="1"/>
              <a:t>thích</a:t>
            </a:r>
            <a:r>
              <a:rPr lang="en-US" sz="3400" dirty="0"/>
              <a:t> </a:t>
            </a:r>
            <a:r>
              <a:rPr lang="en-US" sz="3400" dirty="0" err="1"/>
              <a:t>cho</a:t>
            </a:r>
            <a:r>
              <a:rPr lang="en-US" sz="3400" dirty="0"/>
              <a:t> </a:t>
            </a:r>
            <a:r>
              <a:rPr lang="en-US" sz="3400" dirty="0" err="1"/>
              <a:t>bảng</a:t>
            </a:r>
            <a:r>
              <a:rPr lang="en-US" sz="3400" dirty="0"/>
              <a:t> </a:t>
            </a:r>
            <a:r>
              <a:rPr lang="en-US" sz="3400" dirty="0" err="1"/>
              <a:t>biểu</a:t>
            </a:r>
            <a:r>
              <a:rPr lang="en-US" sz="3400" dirty="0"/>
              <a:t>?</a:t>
            </a:r>
          </a:p>
          <a:p>
            <a:r>
              <a:rPr lang="en-US" sz="3400" dirty="0"/>
              <a:t>A. legend		B. data		C. title			D. caption</a:t>
            </a:r>
          </a:p>
          <a:p>
            <a:pPr marL="0" marR="0" lvl="0" indent="0" algn="just" defTabSz="652253" rtl="0" eaLnBrk="1" fontAlgn="auto" latinLnBrk="0" hangingPunct="1">
              <a:lnSpc>
                <a:spcPct val="90000"/>
              </a:lnSpc>
              <a:spcBef>
                <a:spcPts val="714"/>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 name="Oval 4">
            <a:extLst>
              <a:ext uri="{FF2B5EF4-FFF2-40B4-BE49-F238E27FC236}">
                <a16:creationId xmlns:a16="http://schemas.microsoft.com/office/drawing/2014/main" id="{86CE9E26-DDB0-8681-E264-EAFBE5293D06}"/>
              </a:ext>
            </a:extLst>
          </p:cNvPr>
          <p:cNvSpPr/>
          <p:nvPr/>
        </p:nvSpPr>
        <p:spPr>
          <a:xfrm>
            <a:off x="381000" y="1884416"/>
            <a:ext cx="563702" cy="685801"/>
          </a:xfrm>
          <a:prstGeom prst="ellipse">
            <a:avLst/>
          </a:prstGeom>
          <a:noFill/>
          <a:ln w="76200" cap="flat" cmpd="sng" algn="ctr">
            <a:solidFill>
              <a:srgbClr val="EE1E0E"/>
            </a:solidFill>
            <a:prstDash val="solid"/>
            <a:miter lim="800000"/>
          </a:ln>
          <a:effectLst/>
        </p:spPr>
        <p:txBody>
          <a:bodyPr anchor="ctr"/>
          <a:lstStyle/>
          <a:p>
            <a:pPr marL="0" marR="0" lvl="0" indent="0" algn="ctr" defTabSz="326944" rtl="0" eaLnBrk="1" fontAlgn="auto" latinLnBrk="0" hangingPunct="1">
              <a:lnSpc>
                <a:spcPct val="100000"/>
              </a:lnSpc>
              <a:spcBef>
                <a:spcPts val="0"/>
              </a:spcBef>
              <a:spcAft>
                <a:spcPts val="0"/>
              </a:spcAft>
              <a:buClrTx/>
              <a:buSzTx/>
              <a:buFontTx/>
              <a:buNone/>
              <a:tabLst/>
              <a:defRPr/>
            </a:pPr>
            <a:endParaRPr kumimoji="0" lang="en-US" sz="1287"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F472DC23-03D7-804C-B0DF-5A7DF9FDE4D3}"/>
              </a:ext>
            </a:extLst>
          </p:cNvPr>
          <p:cNvSpPr/>
          <p:nvPr/>
        </p:nvSpPr>
        <p:spPr>
          <a:xfrm>
            <a:off x="8280182" y="3991740"/>
            <a:ext cx="563702" cy="685801"/>
          </a:xfrm>
          <a:prstGeom prst="ellipse">
            <a:avLst/>
          </a:prstGeom>
          <a:noFill/>
          <a:ln w="76200" cap="flat" cmpd="sng" algn="ctr">
            <a:solidFill>
              <a:srgbClr val="EE1E0E"/>
            </a:solidFill>
            <a:prstDash val="solid"/>
            <a:miter lim="800000"/>
          </a:ln>
          <a:effectLst/>
        </p:spPr>
        <p:txBody>
          <a:bodyPr anchor="ctr"/>
          <a:lstStyle/>
          <a:p>
            <a:pPr marL="0" marR="0" lvl="0" indent="0" algn="ctr" defTabSz="326944" rtl="0" eaLnBrk="1" fontAlgn="auto" latinLnBrk="0" hangingPunct="1">
              <a:lnSpc>
                <a:spcPct val="100000"/>
              </a:lnSpc>
              <a:spcBef>
                <a:spcPts val="0"/>
              </a:spcBef>
              <a:spcAft>
                <a:spcPts val="0"/>
              </a:spcAft>
              <a:buClrTx/>
              <a:buSzTx/>
              <a:buFontTx/>
              <a:buNone/>
              <a:tabLst/>
              <a:defRPr/>
            </a:pPr>
            <a:endParaRPr kumimoji="0" lang="en-US" sz="1287"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2698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94295-7436-C099-BC12-873AE8E1158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5E19570-5407-FA2D-1122-98DAFF325F39}"/>
              </a:ext>
            </a:extLst>
          </p:cNvPr>
          <p:cNvSpPr/>
          <p:nvPr/>
        </p:nvSpPr>
        <p:spPr bwMode="auto">
          <a:xfrm>
            <a:off x="0" y="1"/>
            <a:ext cx="12192000" cy="761999"/>
          </a:xfrm>
          <a:prstGeom prst="rect">
            <a:avLst/>
          </a:prstGeom>
          <a:solidFill>
            <a:srgbClr val="FF99FF"/>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LUYỆN TẬP</a:t>
            </a:r>
          </a:p>
        </p:txBody>
      </p:sp>
      <p:sp>
        <p:nvSpPr>
          <p:cNvPr id="3" name="Subtitle 2">
            <a:extLst>
              <a:ext uri="{FF2B5EF4-FFF2-40B4-BE49-F238E27FC236}">
                <a16:creationId xmlns:a16="http://schemas.microsoft.com/office/drawing/2014/main" id="{7A55570F-6069-84D1-031F-8077EE3541B2}"/>
              </a:ext>
            </a:extLst>
          </p:cNvPr>
          <p:cNvSpPr txBox="1">
            <a:spLocks/>
          </p:cNvSpPr>
          <p:nvPr/>
        </p:nvSpPr>
        <p:spPr>
          <a:xfrm>
            <a:off x="464999" y="892576"/>
            <a:ext cx="11346001" cy="5489174"/>
          </a:xfrm>
          <a:prstGeom prst="rect">
            <a:avLst/>
          </a:prstGeom>
        </p:spPr>
        <p:txBody>
          <a:bodyPr vert="horz" lIns="91440" tIns="45720" rIns="91440" bIns="45720" rtlCol="0">
            <a:normAutofit/>
          </a:bodyPr>
          <a:lstStyle>
            <a:lvl1pPr marL="0" indent="0" algn="just" defTabSz="652253" rtl="0" eaLnBrk="1" latinLnBrk="0" hangingPunct="1">
              <a:lnSpc>
                <a:spcPct val="90000"/>
              </a:lnSpc>
              <a:spcBef>
                <a:spcPts val="714"/>
              </a:spcBef>
              <a:buFont typeface="Arial" panose="020B0604020202020204" pitchFamily="34" charset="0"/>
              <a:buNone/>
              <a:defRPr sz="2288" b="1" kern="1200">
                <a:solidFill>
                  <a:schemeClr val="tx1"/>
                </a:solidFill>
                <a:latin typeface="Times New Roman" panose="02020603050405020304" pitchFamily="18" charset="0"/>
                <a:ea typeface="+mn-ea"/>
                <a:cs typeface="Times New Roman" panose="02020603050405020304" pitchFamily="18" charset="0"/>
              </a:defRPr>
            </a:lvl1pPr>
            <a:lvl2pPr marL="326126" indent="0" algn="ctr" defTabSz="652253" rtl="0" eaLnBrk="1" latinLnBrk="0" hangingPunct="1">
              <a:lnSpc>
                <a:spcPct val="90000"/>
              </a:lnSpc>
              <a:spcBef>
                <a:spcPts val="357"/>
              </a:spcBef>
              <a:buFont typeface="Arial" panose="020B0604020202020204" pitchFamily="34" charset="0"/>
              <a:buNone/>
              <a:defRPr sz="1427" kern="1200">
                <a:solidFill>
                  <a:schemeClr val="tx1"/>
                </a:solidFill>
                <a:latin typeface="+mn-lt"/>
                <a:ea typeface="+mn-ea"/>
                <a:cs typeface="+mn-cs"/>
              </a:defRPr>
            </a:lvl2pPr>
            <a:lvl3pPr marL="652253" indent="0" algn="ctr" defTabSz="652253" rtl="0" eaLnBrk="1" latinLnBrk="0" hangingPunct="1">
              <a:lnSpc>
                <a:spcPct val="90000"/>
              </a:lnSpc>
              <a:spcBef>
                <a:spcPts val="357"/>
              </a:spcBef>
              <a:buFont typeface="Arial" panose="020B0604020202020204" pitchFamily="34" charset="0"/>
              <a:buNone/>
              <a:defRPr sz="1284" kern="1200">
                <a:solidFill>
                  <a:schemeClr val="tx1"/>
                </a:solidFill>
                <a:latin typeface="+mn-lt"/>
                <a:ea typeface="+mn-ea"/>
                <a:cs typeface="+mn-cs"/>
              </a:defRPr>
            </a:lvl3pPr>
            <a:lvl4pPr marL="978379"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4pPr>
            <a:lvl5pPr marL="130450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5pPr>
            <a:lvl6pPr marL="1630632"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6pPr>
            <a:lvl7pPr marL="1956758"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7pPr>
            <a:lvl8pPr marL="2282885"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8pPr>
            <a:lvl9pPr marL="2609011" indent="0" algn="ctr" defTabSz="652253" rtl="0" eaLnBrk="1" latinLnBrk="0" hangingPunct="1">
              <a:lnSpc>
                <a:spcPct val="90000"/>
              </a:lnSpc>
              <a:spcBef>
                <a:spcPts val="357"/>
              </a:spcBef>
              <a:buFont typeface="Arial" panose="020B0604020202020204" pitchFamily="34" charset="0"/>
              <a:buNone/>
              <a:defRPr sz="1141" kern="1200">
                <a:solidFill>
                  <a:schemeClr val="tx1"/>
                </a:solidFill>
                <a:latin typeface="+mn-lt"/>
                <a:ea typeface="+mn-ea"/>
                <a:cs typeface="+mn-cs"/>
              </a:defRPr>
            </a:lvl9pPr>
          </a:lstStyle>
          <a:p>
            <a:r>
              <a:rPr lang="en-US" sz="3400" dirty="0" err="1"/>
              <a:t>Câu</a:t>
            </a:r>
            <a:r>
              <a:rPr lang="en-US" sz="3400" dirty="0"/>
              <a:t> 8: </a:t>
            </a:r>
            <a:r>
              <a:rPr lang="en-US" sz="3400" dirty="0" err="1"/>
              <a:t>Nội</a:t>
            </a:r>
            <a:r>
              <a:rPr lang="en-US" sz="3400" dirty="0"/>
              <a:t> dung </a:t>
            </a:r>
            <a:r>
              <a:rPr lang="en-US" sz="3400" dirty="0" err="1"/>
              <a:t>phần</a:t>
            </a:r>
            <a:r>
              <a:rPr lang="en-US" sz="3400" dirty="0"/>
              <a:t> body </a:t>
            </a:r>
            <a:r>
              <a:rPr lang="en-US" sz="3400" dirty="0" err="1"/>
              <a:t>của</a:t>
            </a:r>
            <a:r>
              <a:rPr lang="en-US" sz="3400" dirty="0"/>
              <a:t> </a:t>
            </a:r>
            <a:r>
              <a:rPr lang="en-US" sz="3400" dirty="0" err="1"/>
              <a:t>văn</a:t>
            </a:r>
            <a:r>
              <a:rPr lang="en-US" sz="3400" dirty="0"/>
              <a:t> </a:t>
            </a:r>
            <a:r>
              <a:rPr lang="en-US" sz="3400" dirty="0" err="1"/>
              <a:t>bản</a:t>
            </a:r>
            <a:r>
              <a:rPr lang="en-US" sz="3400" dirty="0"/>
              <a:t> HTML </a:t>
            </a:r>
            <a:r>
              <a:rPr lang="en-US" sz="3400" dirty="0" err="1"/>
              <a:t>có</a:t>
            </a:r>
            <a:r>
              <a:rPr lang="en-US" sz="3400" dirty="0"/>
              <a:t> </a:t>
            </a:r>
            <a:r>
              <a:rPr lang="en-US" sz="3400" dirty="0" err="1"/>
              <a:t>khai</a:t>
            </a:r>
            <a:r>
              <a:rPr lang="en-US" sz="3400" dirty="0"/>
              <a:t> </a:t>
            </a:r>
            <a:r>
              <a:rPr lang="en-US" sz="3400" dirty="0" err="1"/>
              <a:t>báo</a:t>
            </a:r>
            <a:r>
              <a:rPr lang="en-US" sz="3400" dirty="0"/>
              <a:t> </a:t>
            </a:r>
            <a:r>
              <a:rPr lang="en-US" sz="3400" dirty="0" err="1"/>
              <a:t>sau</a:t>
            </a:r>
            <a:r>
              <a:rPr lang="en-US" sz="3400" dirty="0"/>
              <a:t>: &lt;</a:t>
            </a:r>
            <a:r>
              <a:rPr lang="en-US" sz="3400" dirty="0" err="1"/>
              <a:t>ul</a:t>
            </a:r>
            <a:r>
              <a:rPr lang="en-US" sz="3400" dirty="0"/>
              <a:t>&gt;&lt;li&gt;</a:t>
            </a:r>
            <a:r>
              <a:rPr lang="en-US" sz="3400" dirty="0" err="1"/>
              <a:t>Bóng</a:t>
            </a:r>
            <a:r>
              <a:rPr lang="en-US" sz="3400" dirty="0"/>
              <a:t> </a:t>
            </a:r>
            <a:r>
              <a:rPr lang="en-US" sz="3400" dirty="0" err="1"/>
              <a:t>đá</a:t>
            </a:r>
            <a:r>
              <a:rPr lang="en-US" sz="3400" dirty="0"/>
              <a:t>&lt;/li&gt;&lt;li&gt;</a:t>
            </a:r>
            <a:r>
              <a:rPr lang="en-US" sz="3400" dirty="0" err="1"/>
              <a:t>Cờ</a:t>
            </a:r>
            <a:r>
              <a:rPr lang="en-US" sz="3400" dirty="0"/>
              <a:t> </a:t>
            </a:r>
            <a:r>
              <a:rPr lang="en-US" sz="3400" dirty="0" err="1"/>
              <a:t>vua</a:t>
            </a:r>
            <a:r>
              <a:rPr lang="en-US" sz="3400" dirty="0"/>
              <a:t>&lt;/li&gt; &lt;/</a:t>
            </a:r>
            <a:r>
              <a:rPr lang="en-US" sz="3400" dirty="0" err="1"/>
              <a:t>ul</a:t>
            </a:r>
            <a:r>
              <a:rPr lang="en-US" sz="3400" dirty="0"/>
              <a:t>&gt;    </a:t>
            </a:r>
            <a:r>
              <a:rPr lang="en-US" sz="3400" dirty="0" err="1"/>
              <a:t>Xâu</a:t>
            </a:r>
            <a:r>
              <a:rPr lang="en-US" sz="3400" dirty="0"/>
              <a:t> </a:t>
            </a:r>
            <a:r>
              <a:rPr lang="en-US" sz="3400" dirty="0" err="1"/>
              <a:t>kí</a:t>
            </a:r>
            <a:r>
              <a:rPr lang="en-US" sz="3400" dirty="0"/>
              <a:t> </a:t>
            </a:r>
            <a:r>
              <a:rPr lang="en-US" sz="3400" dirty="0" err="1"/>
              <a:t>tự</a:t>
            </a:r>
            <a:r>
              <a:rPr lang="en-US" sz="3400" dirty="0"/>
              <a:t> </a:t>
            </a:r>
            <a:r>
              <a:rPr lang="en-US" sz="3400" dirty="0" err="1"/>
              <a:t>nào</a:t>
            </a:r>
            <a:r>
              <a:rPr lang="en-US" sz="3400" dirty="0"/>
              <a:t> </a:t>
            </a:r>
            <a:r>
              <a:rPr lang="en-US" sz="3400" dirty="0" err="1"/>
              <a:t>sau</a:t>
            </a:r>
            <a:r>
              <a:rPr lang="en-US" sz="3400" dirty="0"/>
              <a:t> </a:t>
            </a:r>
            <a:r>
              <a:rPr lang="en-US" sz="3400" dirty="0" err="1"/>
              <a:t>đây</a:t>
            </a:r>
            <a:r>
              <a:rPr lang="en-US" sz="3400" dirty="0"/>
              <a:t> </a:t>
            </a:r>
            <a:r>
              <a:rPr lang="en-US" sz="3400" dirty="0" err="1"/>
              <a:t>là</a:t>
            </a:r>
            <a:r>
              <a:rPr lang="en-US" sz="3400" dirty="0"/>
              <a:t> </a:t>
            </a:r>
            <a:r>
              <a:rPr lang="en-US" sz="3400" dirty="0" err="1"/>
              <a:t>kết</a:t>
            </a:r>
            <a:r>
              <a:rPr lang="en-US" sz="3400" dirty="0"/>
              <a:t> </a:t>
            </a:r>
            <a:r>
              <a:rPr lang="en-US" sz="3400" dirty="0" err="1"/>
              <a:t>quả</a:t>
            </a:r>
            <a:r>
              <a:rPr lang="en-US" sz="3400" dirty="0"/>
              <a:t> </a:t>
            </a:r>
            <a:r>
              <a:rPr lang="en-US" sz="3400" dirty="0" err="1"/>
              <a:t>mục</a:t>
            </a:r>
            <a:r>
              <a:rPr lang="en-US" sz="3400" dirty="0"/>
              <a:t> “</a:t>
            </a:r>
            <a:r>
              <a:rPr lang="en-US" sz="3400" dirty="0" err="1"/>
              <a:t>Bóng</a:t>
            </a:r>
            <a:r>
              <a:rPr lang="en-US" sz="3400" dirty="0"/>
              <a:t> </a:t>
            </a:r>
            <a:r>
              <a:rPr lang="en-US" sz="3400" dirty="0" err="1"/>
              <a:t>đá</a:t>
            </a:r>
            <a:r>
              <a:rPr lang="en-US" sz="3400" dirty="0"/>
              <a:t>” </a:t>
            </a:r>
            <a:r>
              <a:rPr lang="en-US" sz="3400" dirty="0" err="1"/>
              <a:t>khi</a:t>
            </a:r>
            <a:r>
              <a:rPr lang="en-US" sz="3400" dirty="0"/>
              <a:t> </a:t>
            </a:r>
            <a:r>
              <a:rPr lang="en-US" sz="3400" dirty="0" err="1"/>
              <a:t>hiển</a:t>
            </a:r>
            <a:r>
              <a:rPr lang="en-US" sz="3400" dirty="0"/>
              <a:t> </a:t>
            </a:r>
            <a:r>
              <a:rPr lang="en-US" sz="3400" dirty="0" err="1"/>
              <a:t>thị</a:t>
            </a:r>
            <a:r>
              <a:rPr lang="en-US" sz="3400" dirty="0"/>
              <a:t> </a:t>
            </a:r>
            <a:r>
              <a:rPr lang="en-US" sz="3400" dirty="0" err="1"/>
              <a:t>trên</a:t>
            </a:r>
            <a:r>
              <a:rPr lang="en-US" sz="3400" dirty="0"/>
              <a:t> </a:t>
            </a:r>
            <a:r>
              <a:rPr lang="en-US" sz="3400" dirty="0" err="1"/>
              <a:t>màn</a:t>
            </a:r>
            <a:r>
              <a:rPr lang="en-US" sz="3400" dirty="0"/>
              <a:t> </a:t>
            </a:r>
            <a:r>
              <a:rPr lang="en-US" sz="3400" dirty="0" err="1"/>
              <a:t>hình</a:t>
            </a:r>
            <a:r>
              <a:rPr lang="en-US" sz="3400" dirty="0"/>
              <a:t> </a:t>
            </a:r>
            <a:r>
              <a:rPr lang="en-US" sz="3400" dirty="0" err="1"/>
              <a:t>trình</a:t>
            </a:r>
            <a:r>
              <a:rPr lang="en-US" sz="3400" dirty="0"/>
              <a:t> </a:t>
            </a:r>
            <a:r>
              <a:rPr lang="en-US" sz="3400" dirty="0" err="1"/>
              <a:t>duyệt</a:t>
            </a:r>
            <a:r>
              <a:rPr lang="en-US" sz="3400" dirty="0"/>
              <a:t> web </a:t>
            </a:r>
            <a:r>
              <a:rPr lang="en-US" sz="3400" dirty="0" err="1"/>
              <a:t>khi</a:t>
            </a:r>
            <a:r>
              <a:rPr lang="en-US" sz="3400" dirty="0"/>
              <a:t> </a:t>
            </a:r>
            <a:r>
              <a:rPr lang="en-US" sz="3400" dirty="0" err="1"/>
              <a:t>mở</a:t>
            </a:r>
            <a:r>
              <a:rPr lang="en-US" sz="3400" dirty="0"/>
              <a:t> </a:t>
            </a:r>
            <a:r>
              <a:rPr lang="en-US" sz="3400" dirty="0" err="1"/>
              <a:t>văn</a:t>
            </a:r>
            <a:r>
              <a:rPr lang="en-US" sz="3400" dirty="0"/>
              <a:t> </a:t>
            </a:r>
            <a:r>
              <a:rPr lang="en-US" sz="3400" dirty="0" err="1"/>
              <a:t>bản</a:t>
            </a:r>
            <a:r>
              <a:rPr lang="en-US" sz="3400" dirty="0"/>
              <a:t> HTML </a:t>
            </a:r>
            <a:r>
              <a:rPr lang="en-US" sz="3400" dirty="0" err="1"/>
              <a:t>trên</a:t>
            </a:r>
            <a:r>
              <a:rPr lang="en-US" sz="3400" dirty="0"/>
              <a:t>?</a:t>
            </a:r>
          </a:p>
          <a:p>
            <a:pPr marL="514350" indent="-514350">
              <a:buAutoNum type="alphaUcPeriod"/>
            </a:pPr>
            <a:r>
              <a:rPr lang="en-US" sz="3400" dirty="0"/>
              <a:t>- </a:t>
            </a:r>
            <a:r>
              <a:rPr lang="en-US" sz="3400" dirty="0" err="1"/>
              <a:t>Bóng</a:t>
            </a:r>
            <a:r>
              <a:rPr lang="en-US" sz="3400" dirty="0"/>
              <a:t> </a:t>
            </a:r>
            <a:r>
              <a:rPr lang="en-US" sz="3400" dirty="0" err="1"/>
              <a:t>đá</a:t>
            </a:r>
            <a:r>
              <a:rPr lang="en-US" sz="3400" dirty="0"/>
              <a:t>				B. + </a:t>
            </a:r>
            <a:r>
              <a:rPr lang="en-US" sz="3400" dirty="0" err="1"/>
              <a:t>Bóng</a:t>
            </a:r>
            <a:r>
              <a:rPr lang="en-US" sz="3400" dirty="0"/>
              <a:t> </a:t>
            </a:r>
            <a:r>
              <a:rPr lang="en-US" sz="3400" dirty="0" err="1"/>
              <a:t>đá</a:t>
            </a:r>
            <a:r>
              <a:rPr lang="en-US" sz="3400" dirty="0"/>
              <a:t>			</a:t>
            </a:r>
          </a:p>
          <a:p>
            <a:r>
              <a:rPr lang="en-US" sz="3400" dirty="0"/>
              <a:t>C. * </a:t>
            </a:r>
            <a:r>
              <a:rPr lang="en-US" sz="3400" dirty="0" err="1"/>
              <a:t>Bóng</a:t>
            </a:r>
            <a:r>
              <a:rPr lang="en-US" sz="3400" dirty="0"/>
              <a:t> </a:t>
            </a:r>
            <a:r>
              <a:rPr lang="en-US" sz="3400" dirty="0" err="1"/>
              <a:t>đá</a:t>
            </a:r>
            <a:r>
              <a:rPr lang="en-US" sz="3400" dirty="0"/>
              <a:t>				D. • </a:t>
            </a:r>
            <a:r>
              <a:rPr lang="en-US" sz="3400" dirty="0" err="1"/>
              <a:t>Bóng</a:t>
            </a:r>
            <a:r>
              <a:rPr lang="en-US" sz="3400" dirty="0"/>
              <a:t> </a:t>
            </a:r>
            <a:r>
              <a:rPr lang="en-US" sz="3400" dirty="0" err="1"/>
              <a:t>đá</a:t>
            </a:r>
            <a:endParaRPr lang="en-US" sz="3400" dirty="0"/>
          </a:p>
          <a:p>
            <a:pPr marL="0" marR="0" lvl="0" indent="0" algn="just" defTabSz="652253" rtl="0" eaLnBrk="1" fontAlgn="auto" latinLnBrk="0" hangingPunct="1">
              <a:lnSpc>
                <a:spcPct val="90000"/>
              </a:lnSpc>
              <a:spcBef>
                <a:spcPts val="714"/>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 name="Oval 4">
            <a:extLst>
              <a:ext uri="{FF2B5EF4-FFF2-40B4-BE49-F238E27FC236}">
                <a16:creationId xmlns:a16="http://schemas.microsoft.com/office/drawing/2014/main" id="{39221F72-6135-EEF4-9AF7-DAC23AB66678}"/>
              </a:ext>
            </a:extLst>
          </p:cNvPr>
          <p:cNvSpPr/>
          <p:nvPr/>
        </p:nvSpPr>
        <p:spPr>
          <a:xfrm>
            <a:off x="4984530" y="3365207"/>
            <a:ext cx="563702" cy="685801"/>
          </a:xfrm>
          <a:prstGeom prst="ellipse">
            <a:avLst/>
          </a:prstGeom>
          <a:noFill/>
          <a:ln w="76200" cap="flat" cmpd="sng" algn="ctr">
            <a:solidFill>
              <a:srgbClr val="EE1E0E"/>
            </a:solidFill>
            <a:prstDash val="solid"/>
            <a:miter lim="800000"/>
          </a:ln>
          <a:effectLst/>
        </p:spPr>
        <p:txBody>
          <a:bodyPr anchor="ctr"/>
          <a:lstStyle/>
          <a:p>
            <a:pPr marL="0" marR="0" lvl="0" indent="0" algn="ctr" defTabSz="326944" rtl="0" eaLnBrk="1" fontAlgn="auto" latinLnBrk="0" hangingPunct="1">
              <a:lnSpc>
                <a:spcPct val="100000"/>
              </a:lnSpc>
              <a:spcBef>
                <a:spcPts val="0"/>
              </a:spcBef>
              <a:spcAft>
                <a:spcPts val="0"/>
              </a:spcAft>
              <a:buClrTx/>
              <a:buSzTx/>
              <a:buFontTx/>
              <a:buNone/>
              <a:tabLst/>
              <a:defRPr/>
            </a:pPr>
            <a:endParaRPr kumimoji="0" lang="en-US" sz="1287"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2523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7050" y="264681"/>
            <a:ext cx="7477521"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a:solidFill>
                  <a:schemeClr val="bg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 - Mở rộng</a:t>
            </a:r>
          </a:p>
        </p:txBody>
      </p:sp>
      <p:sp>
        <p:nvSpPr>
          <p:cNvPr id="10" name="Title 1">
            <a:extLst>
              <a:ext uri="{FF2B5EF4-FFF2-40B4-BE49-F238E27FC236}">
                <a16:creationId xmlns:a16="http://schemas.microsoft.com/office/drawing/2014/main" id="{C989E7FD-E906-C94B-AD83-F387F6D741EF}"/>
              </a:ext>
            </a:extLst>
          </p:cNvPr>
          <p:cNvSpPr>
            <a:spLocks noGrp="1"/>
          </p:cNvSpPr>
          <p:nvPr>
            <p:ph type="title"/>
          </p:nvPr>
        </p:nvSpPr>
        <p:spPr>
          <a:xfrm>
            <a:off x="1640354" y="0"/>
            <a:ext cx="7477521" cy="970782"/>
          </a:xfrm>
        </p:spPr>
        <p:txBody>
          <a:bodyPr>
            <a:noAutofit/>
          </a:bodyPr>
          <a:lstStyle/>
          <a:p>
            <a:endParaRPr lang="en-US" sz="1000">
              <a:solidFill>
                <a:schemeClr val="bg1"/>
              </a:solidFill>
            </a:endParaRPr>
          </a:p>
        </p:txBody>
      </p:sp>
      <p:sp>
        <p:nvSpPr>
          <p:cNvPr id="12" name="TextShape 3">
            <a:extLst>
              <a:ext uri="{FF2B5EF4-FFF2-40B4-BE49-F238E27FC236}">
                <a16:creationId xmlns:a16="http://schemas.microsoft.com/office/drawing/2014/main" id="{68F2B15F-35B6-E1EF-21C0-EA432ABEA769}"/>
              </a:ext>
            </a:extLst>
          </p:cNvPr>
          <p:cNvSpPr txBox="1"/>
          <p:nvPr/>
        </p:nvSpPr>
        <p:spPr>
          <a:xfrm>
            <a:off x="11681834" y="6402887"/>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23</a:t>
            </a:fld>
            <a:endParaRPr lang="en-US" sz="1600" b="0" strike="noStrike" spc="-1">
              <a:latin typeface="Times New Roman"/>
            </a:endParaRPr>
          </a:p>
        </p:txBody>
      </p:sp>
      <p:sp>
        <p:nvSpPr>
          <p:cNvPr id="2" name="TextBox 8">
            <a:extLst>
              <a:ext uri="{FF2B5EF4-FFF2-40B4-BE49-F238E27FC236}">
                <a16:creationId xmlns:a16="http://schemas.microsoft.com/office/drawing/2014/main" id="{CE0EC480-9FEC-3F2B-5CF4-628983B0B261}"/>
              </a:ext>
            </a:extLst>
          </p:cNvPr>
          <p:cNvSpPr txBox="1">
            <a:spLocks noChangeArrowheads="1"/>
          </p:cNvSpPr>
          <p:nvPr/>
        </p:nvSpPr>
        <p:spPr bwMode="auto">
          <a:xfrm>
            <a:off x="1640354" y="1235463"/>
            <a:ext cx="9586917" cy="1736646"/>
          </a:xfrm>
          <a:prstGeom prst="round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vi-VN"/>
              <a:t>Tạo website cá nhân:</a:t>
            </a:r>
            <a:endParaRPr lang="en-US"/>
          </a:p>
          <a:p>
            <a:r>
              <a:rPr lang="vi-VN"/>
              <a:t>Em hãy bổ sung thêm một số nội dung cho website cá nhân đã được tạo ở các bài học trước.</a:t>
            </a:r>
            <a:endParaRPr lang="en-US"/>
          </a:p>
        </p:txBody>
      </p:sp>
      <p:sp>
        <p:nvSpPr>
          <p:cNvPr id="3" name="Rectangle: Rounded Corners 2">
            <a:extLst>
              <a:ext uri="{FF2B5EF4-FFF2-40B4-BE49-F238E27FC236}">
                <a16:creationId xmlns:a16="http://schemas.microsoft.com/office/drawing/2014/main" id="{30CF4F50-6FB4-1938-62CB-5CCFC457ACDB}"/>
              </a:ext>
            </a:extLst>
          </p:cNvPr>
          <p:cNvSpPr/>
          <p:nvPr/>
        </p:nvSpPr>
        <p:spPr>
          <a:xfrm>
            <a:off x="2725190" y="2239891"/>
            <a:ext cx="45719" cy="45719"/>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flatTx/>
          </a:bodyPr>
          <a:lstStyle/>
          <a:p>
            <a:pPr algn="ctr"/>
            <a:endParaRPr lang="en-US" sz="3000">
              <a:solidFill>
                <a:schemeClr val="tx1"/>
              </a:solidFill>
            </a:endParaRPr>
          </a:p>
        </p:txBody>
      </p:sp>
      <p:sp>
        <p:nvSpPr>
          <p:cNvPr id="5" name="Explosion: 8 Points 4">
            <a:extLst>
              <a:ext uri="{FF2B5EF4-FFF2-40B4-BE49-F238E27FC236}">
                <a16:creationId xmlns:a16="http://schemas.microsoft.com/office/drawing/2014/main" id="{C68B2FB7-61F6-550C-3273-B282393FC66E}"/>
              </a:ext>
            </a:extLst>
          </p:cNvPr>
          <p:cNvSpPr/>
          <p:nvPr/>
        </p:nvSpPr>
        <p:spPr>
          <a:xfrm>
            <a:off x="1510063" y="3082312"/>
            <a:ext cx="1713079"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vi-VN" sz="3000" b="1">
                <a:solidFill>
                  <a:schemeClr val="tx1"/>
                </a:solidFill>
              </a:rPr>
              <a:t>Yêu cầu:</a:t>
            </a:r>
            <a:endParaRPr lang="en-US" sz="3000" b="1">
              <a:solidFill>
                <a:schemeClr val="tx1"/>
              </a:solidFill>
            </a:endParaRPr>
          </a:p>
        </p:txBody>
      </p:sp>
      <p:sp>
        <p:nvSpPr>
          <p:cNvPr id="7" name="TextBox 6">
            <a:extLst>
              <a:ext uri="{FF2B5EF4-FFF2-40B4-BE49-F238E27FC236}">
                <a16:creationId xmlns:a16="http://schemas.microsoft.com/office/drawing/2014/main" id="{21C9DFA8-E44B-8D59-571E-FC5A3A493340}"/>
              </a:ext>
            </a:extLst>
          </p:cNvPr>
          <p:cNvSpPr txBox="1"/>
          <p:nvPr/>
        </p:nvSpPr>
        <p:spPr>
          <a:xfrm>
            <a:off x="3223142" y="3138974"/>
            <a:ext cx="8458692" cy="1768427"/>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269875" algn="just">
              <a:lnSpc>
                <a:spcPct val="120000"/>
              </a:lnSpc>
              <a:spcBef>
                <a:spcPts val="300"/>
              </a:spcBef>
              <a:spcAft>
                <a:spcPts val="300"/>
              </a:spcAft>
            </a:pPr>
            <a:r>
              <a:rPr lang="vi-VN" sz="2800">
                <a:effectLst/>
                <a:latin typeface="Times New Roman" panose="02020603050405020304" pitchFamily="18" charset="0"/>
                <a:ea typeface="Times New Roman" panose="02020603050405020304" pitchFamily="18" charset="0"/>
              </a:rPr>
              <a:t>Tệp  “hobbies.html”, bổ sung tiêu đề mục h1 “Sở thích của em” tạo danh sách xác định thứ tự hoặc không xác định thứ tự liệt kê các sở thích của em.</a:t>
            </a:r>
            <a:endParaRPr lang="en-US" sz="280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07DBF58B-B270-90F3-0355-BE4D66179F38}"/>
              </a:ext>
            </a:extLst>
          </p:cNvPr>
          <p:cNvSpPr txBox="1"/>
          <p:nvPr/>
        </p:nvSpPr>
        <p:spPr>
          <a:xfrm>
            <a:off x="3223142" y="5252013"/>
            <a:ext cx="8458692" cy="1196356"/>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269875" algn="just">
              <a:lnSpc>
                <a:spcPct val="120000"/>
              </a:lnSpc>
              <a:spcBef>
                <a:spcPts val="300"/>
              </a:spcBef>
              <a:spcAft>
                <a:spcPts val="300"/>
              </a:spcAft>
            </a:pPr>
            <a:r>
              <a:rPr lang="vi-VN" sz="2800">
                <a:effectLst/>
                <a:latin typeface="Times New Roman" panose="02020603050405020304" pitchFamily="18" charset="0"/>
                <a:ea typeface="Times New Roman" panose="02020603050405020304" pitchFamily="18" charset="0"/>
              </a:rPr>
              <a:t>Tệp “index.html”, bổ sung tiêu đề mục h2 “Kế hoạch học tập” và trình bày thời khóa biểu dưới dạng bảng.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077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16861" y="290142"/>
            <a:ext cx="9376012" cy="646331"/>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Tóm tắt bài học</a:t>
            </a:r>
          </a:p>
        </p:txBody>
      </p:sp>
      <p:sp>
        <p:nvSpPr>
          <p:cNvPr id="15" name="Rounded Rectangle 14"/>
          <p:cNvSpPr/>
          <p:nvPr/>
        </p:nvSpPr>
        <p:spPr>
          <a:xfrm>
            <a:off x="1846729" y="1344706"/>
            <a:ext cx="9835105" cy="4715435"/>
          </a:xfrm>
          <a:prstGeom prst="snip1Rect">
            <a:avLst/>
          </a:prstGeom>
          <a:solidFill>
            <a:srgbClr val="7DFF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a:solidFill>
                  <a:srgbClr val="FF0000"/>
                </a:solidFill>
                <a:latin typeface="Times New Roman" pitchFamily="18" charset="0"/>
                <a:cs typeface="Times New Roman" pitchFamily="18" charset="0"/>
              </a:rPr>
              <a:t>Trong HTML:</a:t>
            </a:r>
            <a:endParaRPr lang="en-US" sz="3000">
              <a:solidFill>
                <a:srgbClr val="FF0000"/>
              </a:solidFill>
              <a:latin typeface="Times New Roman" pitchFamily="18" charset="0"/>
              <a:cs typeface="Times New Roman" pitchFamily="18" charset="0"/>
            </a:endParaRPr>
          </a:p>
          <a:p>
            <a:pPr indent="-457200" algn="just">
              <a:spcBef>
                <a:spcPts val="1200"/>
              </a:spcBef>
              <a:spcAft>
                <a:spcPts val="1200"/>
              </a:spcAft>
              <a:buFont typeface="Wingdings" panose="05000000000000000000" pitchFamily="2" charset="2"/>
              <a:buChar char="|"/>
            </a:pPr>
            <a:r>
              <a:rPr lang="vi-VN" sz="3000">
                <a:solidFill>
                  <a:srgbClr val="FF0000"/>
                </a:solidFill>
                <a:latin typeface="Times New Roman" pitchFamily="18" charset="0"/>
                <a:cs typeface="Times New Roman" pitchFamily="18" charset="0"/>
              </a:rPr>
              <a:t>Phần tử </a:t>
            </a:r>
            <a:r>
              <a:rPr lang="vi-VN" sz="3000" i="1">
                <a:solidFill>
                  <a:srgbClr val="FF0000"/>
                </a:solidFill>
                <a:latin typeface="Times New Roman" pitchFamily="18" charset="0"/>
                <a:cs typeface="Times New Roman" pitchFamily="18" charset="0"/>
              </a:rPr>
              <a:t>ol</a:t>
            </a:r>
            <a:r>
              <a:rPr lang="vi-VN" sz="3000">
                <a:solidFill>
                  <a:srgbClr val="FF0000"/>
                </a:solidFill>
                <a:latin typeface="Times New Roman" pitchFamily="18" charset="0"/>
                <a:cs typeface="Times New Roman" pitchFamily="18" charset="0"/>
              </a:rPr>
              <a:t> dùng để khai báo danh sách xác định thứ tự</a:t>
            </a:r>
          </a:p>
          <a:p>
            <a:pPr indent="-457200" algn="just">
              <a:spcBef>
                <a:spcPts val="1200"/>
              </a:spcBef>
              <a:spcAft>
                <a:spcPts val="1200"/>
              </a:spcAft>
              <a:buFont typeface="Wingdings" panose="05000000000000000000" pitchFamily="2" charset="2"/>
              <a:buChar char="|"/>
            </a:pPr>
            <a:r>
              <a:rPr lang="vi-VN" sz="3000">
                <a:solidFill>
                  <a:srgbClr val="FF0000"/>
                </a:solidFill>
                <a:latin typeface="Times New Roman" pitchFamily="18" charset="0"/>
                <a:cs typeface="Times New Roman" pitchFamily="18" charset="0"/>
              </a:rPr>
              <a:t>Phần tử </a:t>
            </a:r>
            <a:r>
              <a:rPr lang="vi-VN" sz="3000" i="1">
                <a:solidFill>
                  <a:srgbClr val="FF0000"/>
                </a:solidFill>
                <a:latin typeface="Times New Roman" pitchFamily="18" charset="0"/>
                <a:cs typeface="Times New Roman" pitchFamily="18" charset="0"/>
              </a:rPr>
              <a:t>ul</a:t>
            </a:r>
            <a:r>
              <a:rPr lang="vi-VN" sz="3000">
                <a:solidFill>
                  <a:srgbClr val="FF0000"/>
                </a:solidFill>
                <a:latin typeface="Times New Roman" pitchFamily="18" charset="0"/>
                <a:cs typeface="Times New Roman" pitchFamily="18" charset="0"/>
              </a:rPr>
              <a:t> để khai báo danh sách không xác định thứ tự</a:t>
            </a:r>
            <a:r>
              <a:rPr lang="en-US" sz="3000">
                <a:solidFill>
                  <a:srgbClr val="FF0000"/>
                </a:solidFill>
                <a:latin typeface="Times New Roman" pitchFamily="18" charset="0"/>
                <a:cs typeface="Times New Roman" pitchFamily="18" charset="0"/>
              </a:rPr>
              <a:t>.</a:t>
            </a:r>
            <a:endParaRPr lang="vi-VN" sz="3000">
              <a:solidFill>
                <a:srgbClr val="FF0000"/>
              </a:solidFill>
              <a:latin typeface="Times New Roman" pitchFamily="18" charset="0"/>
              <a:cs typeface="Times New Roman" pitchFamily="18" charset="0"/>
            </a:endParaRPr>
          </a:p>
          <a:p>
            <a:pPr indent="-457200" algn="just">
              <a:spcBef>
                <a:spcPts val="1200"/>
              </a:spcBef>
              <a:spcAft>
                <a:spcPts val="1200"/>
              </a:spcAft>
              <a:buFont typeface="Wingdings" panose="05000000000000000000" pitchFamily="2" charset="2"/>
              <a:buChar char="|"/>
            </a:pPr>
            <a:r>
              <a:rPr lang="vi-VN" sz="3000">
                <a:solidFill>
                  <a:srgbClr val="FF0000"/>
                </a:solidFill>
                <a:latin typeface="Times New Roman" pitchFamily="18" charset="0"/>
                <a:cs typeface="Times New Roman" pitchFamily="18" charset="0"/>
              </a:rPr>
              <a:t>Phần tử </a:t>
            </a:r>
            <a:r>
              <a:rPr lang="vi-VN" sz="3000" i="1">
                <a:solidFill>
                  <a:srgbClr val="FF0000"/>
                </a:solidFill>
                <a:latin typeface="Times New Roman" pitchFamily="18" charset="0"/>
                <a:cs typeface="Times New Roman" pitchFamily="18" charset="0"/>
              </a:rPr>
              <a:t>li </a:t>
            </a:r>
            <a:r>
              <a:rPr lang="vi-VN" sz="3000">
                <a:solidFill>
                  <a:srgbClr val="FF0000"/>
                </a:solidFill>
                <a:latin typeface="Times New Roman" pitchFamily="18" charset="0"/>
                <a:cs typeface="Times New Roman" pitchFamily="18" charset="0"/>
              </a:rPr>
              <a:t>dùng để khai báo các mục nội dung trong danh sách.</a:t>
            </a:r>
          </a:p>
          <a:p>
            <a:pPr indent="-457200" algn="just">
              <a:spcBef>
                <a:spcPts val="1200"/>
              </a:spcBef>
              <a:spcAft>
                <a:spcPts val="1200"/>
              </a:spcAft>
              <a:buFont typeface="Wingdings" panose="05000000000000000000" pitchFamily="2" charset="2"/>
              <a:buChar char="|"/>
            </a:pPr>
            <a:r>
              <a:rPr lang="vi-VN" sz="3000">
                <a:solidFill>
                  <a:srgbClr val="FF0000"/>
                </a:solidFill>
                <a:latin typeface="Times New Roman" pitchFamily="18" charset="0"/>
                <a:cs typeface="Times New Roman" pitchFamily="18" charset="0"/>
              </a:rPr>
              <a:t>Phần tử </a:t>
            </a:r>
            <a:r>
              <a:rPr lang="vi-VN" sz="3000" i="1">
                <a:solidFill>
                  <a:srgbClr val="FF0000"/>
                </a:solidFill>
                <a:latin typeface="Times New Roman" pitchFamily="18" charset="0"/>
                <a:cs typeface="Times New Roman" pitchFamily="18" charset="0"/>
              </a:rPr>
              <a:t>table, tr, td </a:t>
            </a:r>
            <a:r>
              <a:rPr lang="vi-VN" sz="3000">
                <a:solidFill>
                  <a:srgbClr val="FF0000"/>
                </a:solidFill>
                <a:latin typeface="Times New Roman" pitchFamily="18" charset="0"/>
                <a:cs typeface="Times New Roman" pitchFamily="18" charset="0"/>
              </a:rPr>
              <a:t>là các phần tử cơ bản dùng để tạo bảng biểu.</a:t>
            </a:r>
            <a:endParaRPr lang="en-US" sz="3000">
              <a:solidFill>
                <a:srgbClr val="FF0000"/>
              </a:solidFill>
              <a:latin typeface="Times New Roman" pitchFamily="18" charset="0"/>
              <a:cs typeface="Times New Roman" pitchFamily="18" charset="0"/>
            </a:endParaRPr>
          </a:p>
        </p:txBody>
      </p:sp>
      <p:sp>
        <p:nvSpPr>
          <p:cNvPr id="7" name="Title 1">
            <a:extLst>
              <a:ext uri="{FF2B5EF4-FFF2-40B4-BE49-F238E27FC236}">
                <a16:creationId xmlns:a16="http://schemas.microsoft.com/office/drawing/2014/main" id="{A29313A6-0A1D-A1ED-1D44-361CD2EC4E70}"/>
              </a:ext>
            </a:extLst>
          </p:cNvPr>
          <p:cNvSpPr>
            <a:spLocks noGrp="1"/>
          </p:cNvSpPr>
          <p:nvPr>
            <p:ph type="title"/>
          </p:nvPr>
        </p:nvSpPr>
        <p:spPr>
          <a:xfrm>
            <a:off x="1540835" y="290142"/>
            <a:ext cx="10140999" cy="694070"/>
          </a:xfrm>
        </p:spPr>
        <p:txBody>
          <a:bodyPr>
            <a:noAutofit/>
          </a:bodyPr>
          <a:lstStyle/>
          <a:p>
            <a:endParaRPr lang="en-US" sz="1200" b="1">
              <a:solidFill>
                <a:schemeClr val="bg1"/>
              </a:solidFill>
            </a:endParaRPr>
          </a:p>
        </p:txBody>
      </p:sp>
      <p:sp>
        <p:nvSpPr>
          <p:cNvPr id="8" name="TextShape 3">
            <a:extLst>
              <a:ext uri="{FF2B5EF4-FFF2-40B4-BE49-F238E27FC236}">
                <a16:creationId xmlns:a16="http://schemas.microsoft.com/office/drawing/2014/main" id="{3C662C20-78AA-FDA8-2425-A1B28A443A2D}"/>
              </a:ext>
            </a:extLst>
          </p:cNvPr>
          <p:cNvSpPr txBox="1"/>
          <p:nvPr/>
        </p:nvSpPr>
        <p:spPr>
          <a:xfrm>
            <a:off x="11603039" y="6363855"/>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24</a:t>
            </a:fld>
            <a:endParaRPr lang="en-US" sz="1600" b="0" strike="noStrike" spc="-1">
              <a:latin typeface="Times New Roman"/>
            </a:endParaRPr>
          </a:p>
        </p:txBody>
      </p:sp>
    </p:spTree>
    <p:extLst>
      <p:ext uri="{BB962C8B-B14F-4D97-AF65-F5344CB8AC3E}">
        <p14:creationId xmlns:p14="http://schemas.microsoft.com/office/powerpoint/2010/main" val="236492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5867" y="2830739"/>
            <a:ext cx="6151983" cy="1323439"/>
          </a:xfrm>
          <a:prstGeom prst="rect">
            <a:avLst/>
          </a:prstGeom>
          <a:solidFill>
            <a:schemeClr val="bg1"/>
          </a:solidFill>
          <a:ln>
            <a:solidFill>
              <a:srgbClr val="CC00FF"/>
            </a:solidFill>
          </a:ln>
        </p:spPr>
        <p:txBody>
          <a:bodyPr wrap="square" lIns="91440" tIns="45720" rIns="91440" bIns="45720">
            <a:spAutoFit/>
          </a:bodyPr>
          <a:lstStyle/>
          <a:p>
            <a:pPr algn="ctr"/>
            <a:r>
              <a:rPr lang="en-US" sz="4000" b="1" dirty="0" err="1">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Cảm</a:t>
            </a:r>
            <a:r>
              <a:rPr lang="en-US" sz="4000" b="1" dirty="0">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 </a:t>
            </a:r>
            <a:r>
              <a:rPr lang="en-US" sz="4000" b="1" err="1">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ơn</a:t>
            </a:r>
            <a:r>
              <a:rPr lang="en-US" sz="4000" b="1">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 các em đã tích cực tham gia!</a:t>
            </a:r>
            <a:endParaRPr lang="en-US" sz="4000" b="1" dirty="0">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endParaRPr>
          </a:p>
        </p:txBody>
      </p:sp>
      <p:sp>
        <p:nvSpPr>
          <p:cNvPr id="4" name="WordArt 3"/>
          <p:cNvSpPr>
            <a:spLocks noChangeArrowheads="1" noChangeShapeType="1" noTextEdit="1"/>
          </p:cNvSpPr>
          <p:nvPr/>
        </p:nvSpPr>
        <p:spPr bwMode="auto">
          <a:xfrm>
            <a:off x="1954880" y="645183"/>
            <a:ext cx="9583423" cy="1152525"/>
          </a:xfrm>
          <a:prstGeom prst="rect">
            <a:avLst/>
          </a:prstGeom>
        </p:spPr>
        <p:txBody>
          <a:bodyPr wrap="none" fromWordArt="1">
            <a:prstTxWarp prst="textWave1">
              <a:avLst>
                <a:gd name="adj1" fmla="val 13005"/>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học đến đây là kết thúc!</a:t>
            </a:r>
          </a:p>
        </p:txBody>
      </p:sp>
      <p:pic>
        <p:nvPicPr>
          <p:cNvPr id="7"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8081" y="766821"/>
            <a:ext cx="288123" cy="204591"/>
          </a:xfrm>
          <a:prstGeom prst="rect">
            <a:avLst/>
          </a:prstGeom>
        </p:spPr>
      </p:pic>
      <p:sp>
        <p:nvSpPr>
          <p:cNvPr id="8" name="TextShape 3">
            <a:extLst>
              <a:ext uri="{FF2B5EF4-FFF2-40B4-BE49-F238E27FC236}">
                <a16:creationId xmlns:a16="http://schemas.microsoft.com/office/drawing/2014/main" id="{BAA3DA47-7B92-B587-58AC-EDB6696BB2DB}"/>
              </a:ext>
            </a:extLst>
          </p:cNvPr>
          <p:cNvSpPr txBox="1"/>
          <p:nvPr/>
        </p:nvSpPr>
        <p:spPr>
          <a:xfrm>
            <a:off x="11092873" y="5953954"/>
            <a:ext cx="588961" cy="494145"/>
          </a:xfrm>
          <a:prstGeom prst="rect">
            <a:avLst/>
          </a:prstGeom>
          <a:blipFill rotWithShape="0">
            <a:blip r:embed="rId5"/>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25</a:t>
            </a:fld>
            <a:endParaRPr lang="en-US" sz="1600" b="0" strike="noStrike" spc="-1">
              <a:latin typeface="Times New Roman"/>
            </a:endParaRPr>
          </a:p>
        </p:txBody>
      </p:sp>
    </p:spTree>
    <p:extLst>
      <p:ext uri="{BB962C8B-B14F-4D97-AF65-F5344CB8AC3E}">
        <p14:creationId xmlns:p14="http://schemas.microsoft.com/office/powerpoint/2010/main" val="32647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79167E-6 7.40741E-7 L 4.791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2.29167E-6 7.40741E-7 L -2.29167E-6 -0.07222 " pathEditMode="relative" rAng="0" ptsTypes="AA">
                                      <p:cBhvr>
                                        <p:cTn id="12" dur="250" accel="50000" decel="50000" autoRev="1" fill="hold">
                                          <p:stCondLst>
                                            <p:cond delay="0"/>
                                          </p:stCondLst>
                                        </p:cTn>
                                        <p:tgtEl>
                                          <p:spTgt spid="3"/>
                                        </p:tgtEl>
                                        <p:attrNameLst>
                                          <p:attrName>ppt_x</p:attrName>
                                          <p:attrName>ppt_y</p:attrName>
                                        </p:attrNameLst>
                                      </p:cBhvr>
                                      <p:rCtr x="0" y="-3611"/>
                                    </p:animMotion>
                                    <p:animRot by="1500000">
                                      <p:cBhvr>
                                        <p:cTn id="13" dur="125" fill="hold">
                                          <p:stCondLst>
                                            <p:cond delay="0"/>
                                          </p:stCondLst>
                                        </p:cTn>
                                        <p:tgtEl>
                                          <p:spTgt spid="3"/>
                                        </p:tgtEl>
                                        <p:attrNameLst>
                                          <p:attrName>r</p:attrName>
                                        </p:attrNameLst>
                                      </p:cBhvr>
                                    </p:animRot>
                                    <p:animRot by="-1500000">
                                      <p:cBhvr>
                                        <p:cTn id="14" dur="125" fill="hold">
                                          <p:stCondLst>
                                            <p:cond delay="125"/>
                                          </p:stCondLst>
                                        </p:cTn>
                                        <p:tgtEl>
                                          <p:spTgt spid="3"/>
                                        </p:tgtEl>
                                        <p:attrNameLst>
                                          <p:attrName>r</p:attrName>
                                        </p:attrNameLst>
                                      </p:cBhvr>
                                    </p:animRot>
                                    <p:animRot by="-1500000">
                                      <p:cBhvr>
                                        <p:cTn id="15" dur="125" fill="hold">
                                          <p:stCondLst>
                                            <p:cond delay="250"/>
                                          </p:stCondLst>
                                        </p:cTn>
                                        <p:tgtEl>
                                          <p:spTgt spid="3"/>
                                        </p:tgtEl>
                                        <p:attrNameLst>
                                          <p:attrName>r</p:attrName>
                                        </p:attrNameLst>
                                      </p:cBhvr>
                                    </p:animRot>
                                    <p:animRot by="1500000">
                                      <p:cBhvr>
                                        <p:cTn id="16" dur="125" fill="hold">
                                          <p:stCondLst>
                                            <p:cond delay="375"/>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10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6454" y="1097283"/>
            <a:ext cx="9722504" cy="1054029"/>
          </a:xfrm>
        </p:spPr>
        <p:txBody>
          <a:bodyPr>
            <a:normAutofit fontScale="90000"/>
          </a:bodyPr>
          <a:lstStyle/>
          <a:p>
            <a:r>
              <a:rPr lang="en-US">
                <a:solidFill>
                  <a:srgbClr val="002060"/>
                </a:solidFill>
                <a:latin typeface="Times New Roman" panose="02020603050405020304" pitchFamily="18" charset="0"/>
                <a:cs typeface="Times New Roman" panose="02020603050405020304" pitchFamily="18" charset="0"/>
              </a:rPr>
              <a:t>BÀI </a:t>
            </a:r>
            <a:r>
              <a:rPr lang="vi-VN">
                <a:solidFill>
                  <a:srgbClr val="002060"/>
                </a:solidFill>
                <a:latin typeface="Times New Roman" panose="02020603050405020304" pitchFamily="18" charset="0"/>
                <a:cs typeface="Times New Roman" panose="02020603050405020304" pitchFamily="18" charset="0"/>
              </a:rPr>
              <a:t>4</a:t>
            </a:r>
            <a:endParaRPr lang="en-US">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73746" y="2357697"/>
            <a:ext cx="8821123" cy="2298327"/>
          </a:xfrm>
        </p:spPr>
        <p:txBody>
          <a:bodyPr>
            <a:normAutofit/>
          </a:bodyPr>
          <a:lstStyle/>
          <a:p>
            <a:r>
              <a:rPr lang="vi-VN" b="1">
                <a:ln>
                  <a:solidFill>
                    <a:srgbClr val="002060"/>
                  </a:solidFill>
                </a:ln>
                <a:solidFill>
                  <a:schemeClr val="tx2">
                    <a:lumMod val="75000"/>
                  </a:schemeClr>
                </a:solidFill>
                <a:effectLst>
                  <a:innerShdw blurRad="63500" dist="50800" dir="13500000">
                    <a:prstClr val="black">
                      <a:alpha val="50000"/>
                    </a:prstClr>
                  </a:innerShdw>
                </a:effectLst>
              </a:rPr>
              <a:t>TRÌNH BÀY NỘI DUNG THEO DẠNG DANH SÁCH, BẢNG BIỂU</a:t>
            </a:r>
            <a:endParaRPr lang="en-US" b="1">
              <a:ln>
                <a:solidFill>
                  <a:srgbClr val="002060"/>
                </a:solidFill>
              </a:ln>
              <a:solidFill>
                <a:schemeClr val="tx2">
                  <a:lumMod val="75000"/>
                </a:schemeClr>
              </a:solidFill>
              <a:effectLst>
                <a:innerShdw blurRad="63500" dist="50800" dir="13500000">
                  <a:prstClr val="black">
                    <a:alpha val="50000"/>
                  </a:prstClr>
                </a:innerShdw>
              </a:effectLst>
            </a:endParaRPr>
          </a:p>
        </p:txBody>
      </p:sp>
      <p:pic>
        <p:nvPicPr>
          <p:cNvPr id="4" name="Picture 3">
            <a:extLst>
              <a:ext uri="{FF2B5EF4-FFF2-40B4-BE49-F238E27FC236}">
                <a16:creationId xmlns:a16="http://schemas.microsoft.com/office/drawing/2014/main" id="{E5B66ED4-B587-4462-827B-2D6BA2EA7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0020" y="4431519"/>
            <a:ext cx="2379306" cy="2379306"/>
          </a:xfrm>
          <a:prstGeom prst="rect">
            <a:avLst/>
          </a:prstGeom>
        </p:spPr>
      </p:pic>
      <p:sp>
        <p:nvSpPr>
          <p:cNvPr id="5" name="TextShape 3">
            <a:extLst>
              <a:ext uri="{FF2B5EF4-FFF2-40B4-BE49-F238E27FC236}">
                <a16:creationId xmlns:a16="http://schemas.microsoft.com/office/drawing/2014/main" id="{DB5FE90F-47D5-7745-0D40-276F64688C48}"/>
              </a:ext>
            </a:extLst>
          </p:cNvPr>
          <p:cNvSpPr txBox="1"/>
          <p:nvPr/>
        </p:nvSpPr>
        <p:spPr>
          <a:xfrm>
            <a:off x="11092873" y="5909809"/>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3</a:t>
            </a:fld>
            <a:endParaRPr lang="en-US" sz="1600" b="0" strike="noStrike" spc="-1">
              <a:latin typeface="Times New Roman"/>
            </a:endParaRPr>
          </a:p>
        </p:txBody>
      </p:sp>
    </p:spTree>
    <p:extLst>
      <p:ext uri="{BB962C8B-B14F-4D97-AF65-F5344CB8AC3E}">
        <p14:creationId xmlns:p14="http://schemas.microsoft.com/office/powerpoint/2010/main" val="1248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1.66667E-6 -3.7037E-7 L 1.66667E-6 -0.07222 " pathEditMode="relative" rAng="0" ptsTypes="AA">
                                      <p:cBhvr>
                                        <p:cTn id="12"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3" dur="125" fill="hold">
                                          <p:stCondLst>
                                            <p:cond delay="0"/>
                                          </p:stCondLst>
                                        </p:cTn>
                                        <p:tgtEl>
                                          <p:spTgt spid="3">
                                            <p:txEl>
                                              <p:pRg st="0" end="0"/>
                                            </p:txEl>
                                          </p:spTgt>
                                        </p:tgtEl>
                                        <p:attrNameLst>
                                          <p:attrName>r</p:attrName>
                                        </p:attrNameLst>
                                      </p:cBhvr>
                                    </p:animRot>
                                    <p:animRot by="-1500000">
                                      <p:cBhvr>
                                        <p:cTn id="14" dur="125" fill="hold">
                                          <p:stCondLst>
                                            <p:cond delay="125"/>
                                          </p:stCondLst>
                                        </p:cTn>
                                        <p:tgtEl>
                                          <p:spTgt spid="3">
                                            <p:txEl>
                                              <p:pRg st="0" end="0"/>
                                            </p:txEl>
                                          </p:spTgt>
                                        </p:tgtEl>
                                        <p:attrNameLst>
                                          <p:attrName>r</p:attrName>
                                        </p:attrNameLst>
                                      </p:cBhvr>
                                    </p:animRot>
                                    <p:animRot by="-1500000">
                                      <p:cBhvr>
                                        <p:cTn id="15" dur="125" fill="hold">
                                          <p:stCondLst>
                                            <p:cond delay="250"/>
                                          </p:stCondLst>
                                        </p:cTn>
                                        <p:tgtEl>
                                          <p:spTgt spid="3">
                                            <p:txEl>
                                              <p:pRg st="0" end="0"/>
                                            </p:txEl>
                                          </p:spTgt>
                                        </p:tgtEl>
                                        <p:attrNameLst>
                                          <p:attrName>r</p:attrName>
                                        </p:attrNameLst>
                                      </p:cBhvr>
                                    </p:animRot>
                                    <p:animRot by="1500000">
                                      <p:cBhvr>
                                        <p:cTn id="16"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2738-68EC-8B60-1849-795676793DD5}"/>
              </a:ext>
            </a:extLst>
          </p:cNvPr>
          <p:cNvSpPr>
            <a:spLocks noGrp="1"/>
          </p:cNvSpPr>
          <p:nvPr>
            <p:ph type="title"/>
          </p:nvPr>
        </p:nvSpPr>
        <p:spPr>
          <a:xfrm>
            <a:off x="1545483" y="262814"/>
            <a:ext cx="9698182" cy="315686"/>
          </a:xfrm>
        </p:spPr>
        <p:txBody>
          <a:bodyPr>
            <a:noAutofit/>
          </a:bodyPr>
          <a:lstStyle/>
          <a:p>
            <a:endParaRPr lang="en-US" sz="1200">
              <a:solidFill>
                <a:schemeClr val="bg1"/>
              </a:solidFill>
            </a:endParaRPr>
          </a:p>
        </p:txBody>
      </p:sp>
      <p:grpSp>
        <p:nvGrpSpPr>
          <p:cNvPr id="4" name="Group 4">
            <a:extLst>
              <a:ext uri="{FF2B5EF4-FFF2-40B4-BE49-F238E27FC236}">
                <a16:creationId xmlns:a16="http://schemas.microsoft.com/office/drawing/2014/main" id="{A301FF02-B648-65EA-796B-8394AA738FBE}"/>
              </a:ext>
            </a:extLst>
          </p:cNvPr>
          <p:cNvGrpSpPr>
            <a:grpSpLocks/>
          </p:cNvGrpSpPr>
          <p:nvPr/>
        </p:nvGrpSpPr>
        <p:grpSpPr bwMode="auto">
          <a:xfrm>
            <a:off x="4278739" y="703934"/>
            <a:ext cx="3642922" cy="1446720"/>
            <a:chOff x="2208" y="1299"/>
            <a:chExt cx="1365" cy="2539"/>
          </a:xfrm>
        </p:grpSpPr>
        <p:sp>
          <p:nvSpPr>
            <p:cNvPr id="5" name="AutoShape 5">
              <a:extLst>
                <a:ext uri="{FF2B5EF4-FFF2-40B4-BE49-F238E27FC236}">
                  <a16:creationId xmlns:a16="http://schemas.microsoft.com/office/drawing/2014/main" id="{CE78DC91-8D7E-0447-7D76-F965EA16FBEF}"/>
                </a:ext>
              </a:extLst>
            </p:cNvPr>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6" name="AutoShape 6">
              <a:extLst>
                <a:ext uri="{FF2B5EF4-FFF2-40B4-BE49-F238E27FC236}">
                  <a16:creationId xmlns:a16="http://schemas.microsoft.com/office/drawing/2014/main" id="{8C4C5916-2C48-BE8A-5BEB-CFE67DCD5962}"/>
                </a:ext>
              </a:extLst>
            </p:cNvPr>
            <p:cNvSpPr>
              <a:spLocks noChangeArrowheads="1"/>
            </p:cNvSpPr>
            <p:nvPr/>
          </p:nvSpPr>
          <p:spPr bwMode="gray">
            <a:xfrm>
              <a:off x="2229" y="145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Times New Roman" panose="02020603050405020304" pitchFamily="18" charset="0"/>
                  <a:cs typeface="Times New Roman" panose="02020603050405020304" pitchFamily="18" charset="0"/>
                </a:rPr>
                <a:t>NỘI DUNG</a:t>
              </a:r>
            </a:p>
          </p:txBody>
        </p:sp>
        <p:sp>
          <p:nvSpPr>
            <p:cNvPr id="7" name="AutoShape 7">
              <a:extLst>
                <a:ext uri="{FF2B5EF4-FFF2-40B4-BE49-F238E27FC236}">
                  <a16:creationId xmlns:a16="http://schemas.microsoft.com/office/drawing/2014/main" id="{0AED873B-2E36-F602-9AC8-42FA8F5596CC}"/>
                </a:ext>
              </a:extLst>
            </p:cNvPr>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 name="AutoShape 8">
              <a:extLst>
                <a:ext uri="{FF2B5EF4-FFF2-40B4-BE49-F238E27FC236}">
                  <a16:creationId xmlns:a16="http://schemas.microsoft.com/office/drawing/2014/main" id="{B64CE19A-52C6-A4B4-4F10-07CF52BF329D}"/>
                </a:ext>
              </a:extLst>
            </p:cNvPr>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0" name="Oval 10">
              <a:extLst>
                <a:ext uri="{FF2B5EF4-FFF2-40B4-BE49-F238E27FC236}">
                  <a16:creationId xmlns:a16="http://schemas.microsoft.com/office/drawing/2014/main" id="{C529C0E3-5BEE-4B65-23C1-D631BF0F46D6}"/>
                </a:ext>
              </a:extLst>
            </p:cNvPr>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1" name="Oval 11">
              <a:extLst>
                <a:ext uri="{FF2B5EF4-FFF2-40B4-BE49-F238E27FC236}">
                  <a16:creationId xmlns:a16="http://schemas.microsoft.com/office/drawing/2014/main" id="{371FCFBF-D8F5-84D0-7C09-8782FFC8D918}"/>
                </a:ext>
              </a:extLst>
            </p:cNvPr>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2" name="Oval 12">
              <a:extLst>
                <a:ext uri="{FF2B5EF4-FFF2-40B4-BE49-F238E27FC236}">
                  <a16:creationId xmlns:a16="http://schemas.microsoft.com/office/drawing/2014/main" id="{C6E1C805-02DA-71C7-271E-36DCF58D2B35}"/>
                </a:ext>
              </a:extLst>
            </p:cNvPr>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3" name="Oval 13">
              <a:extLst>
                <a:ext uri="{FF2B5EF4-FFF2-40B4-BE49-F238E27FC236}">
                  <a16:creationId xmlns:a16="http://schemas.microsoft.com/office/drawing/2014/main" id="{483BEBDA-A43E-E2DC-951B-354A03CC69C6}"/>
                </a:ext>
              </a:extLst>
            </p:cNvPr>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4" name="Text Box 14">
              <a:extLst>
                <a:ext uri="{FF2B5EF4-FFF2-40B4-BE49-F238E27FC236}">
                  <a16:creationId xmlns:a16="http://schemas.microsoft.com/office/drawing/2014/main" id="{F9DDD7B3-F3BA-4416-E7BC-575D0CBA27A6}"/>
                </a:ext>
              </a:extLst>
            </p:cNvPr>
            <p:cNvSpPr txBox="1">
              <a:spLocks noChangeArrowheads="1"/>
            </p:cNvSpPr>
            <p:nvPr/>
          </p:nvSpPr>
          <p:spPr bwMode="gray">
            <a:xfrm>
              <a:off x="2849" y="1356"/>
              <a:ext cx="52"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000">
                <a:solidFill>
                  <a:srgbClr val="000000"/>
                </a:solidFill>
              </a:endParaRPr>
            </a:p>
          </p:txBody>
        </p:sp>
        <p:sp>
          <p:nvSpPr>
            <p:cNvPr id="15" name="Text Box 15">
              <a:extLst>
                <a:ext uri="{FF2B5EF4-FFF2-40B4-BE49-F238E27FC236}">
                  <a16:creationId xmlns:a16="http://schemas.microsoft.com/office/drawing/2014/main" id="{15E275DC-7300-2543-4004-DB1A825472B1}"/>
                </a:ext>
              </a:extLst>
            </p:cNvPr>
            <p:cNvSpPr txBox="1">
              <a:spLocks noChangeArrowheads="1"/>
            </p:cNvSpPr>
            <p:nvPr/>
          </p:nvSpPr>
          <p:spPr bwMode="gray">
            <a:xfrm>
              <a:off x="2243" y="1459"/>
              <a:ext cx="1296" cy="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800" b="1">
                <a:solidFill>
                  <a:srgbClr val="000000"/>
                </a:solidFill>
                <a:latin typeface=".VnTime" pitchFamily="34" charset="0"/>
              </a:endParaRPr>
            </a:p>
          </p:txBody>
        </p:sp>
        <p:sp>
          <p:nvSpPr>
            <p:cNvPr id="16" name="AutoShape 16">
              <a:extLst>
                <a:ext uri="{FF2B5EF4-FFF2-40B4-BE49-F238E27FC236}">
                  <a16:creationId xmlns:a16="http://schemas.microsoft.com/office/drawing/2014/main" id="{5FC88D97-8064-029C-3342-E134AB797580}"/>
                </a:ext>
              </a:extLst>
            </p:cNvPr>
            <p:cNvSpPr>
              <a:spLocks noChangeArrowheads="1"/>
            </p:cNvSpPr>
            <p:nvPr/>
          </p:nvSpPr>
          <p:spPr bwMode="ltGray">
            <a:xfrm>
              <a:off x="2210" y="3290"/>
              <a:ext cx="1363" cy="548"/>
            </a:xfrm>
            <a:prstGeom prst="roundRect">
              <a:avLst>
                <a:gd name="adj" fmla="val 40389"/>
              </a:avLst>
            </a:prstGeom>
            <a:gradFill rotWithShape="1">
              <a:gsLst>
                <a:gs pos="0">
                  <a:schemeClr val="bg1">
                    <a:gamma/>
                    <a:shade val="75686"/>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800"/>
            </a:p>
          </p:txBody>
        </p:sp>
        <p:sp>
          <p:nvSpPr>
            <p:cNvPr id="17" name="AutoShape 17">
              <a:extLst>
                <a:ext uri="{FF2B5EF4-FFF2-40B4-BE49-F238E27FC236}">
                  <a16:creationId xmlns:a16="http://schemas.microsoft.com/office/drawing/2014/main" id="{5E9910A2-16E9-B0D0-9E68-B991A1110425}"/>
                </a:ext>
              </a:extLst>
            </p:cNvPr>
            <p:cNvSpPr>
              <a:spLocks noChangeArrowheads="1"/>
            </p:cNvSpPr>
            <p:nvPr/>
          </p:nvSpPr>
          <p:spPr bwMode="ltGray">
            <a:xfrm>
              <a:off x="2238" y="3306"/>
              <a:ext cx="1304" cy="444"/>
            </a:xfrm>
            <a:prstGeom prst="roundRect">
              <a:avLst>
                <a:gd name="adj" fmla="val 50000"/>
              </a:avLst>
            </a:prstGeom>
            <a:gradFill rotWithShape="1">
              <a:gsLst>
                <a:gs pos="0">
                  <a:schemeClr val="bg1">
                    <a:gamma/>
                    <a:tint val="78824"/>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800"/>
            </a:p>
          </p:txBody>
        </p:sp>
      </p:grpSp>
      <p:grpSp>
        <p:nvGrpSpPr>
          <p:cNvPr id="18" name="Group 18">
            <a:extLst>
              <a:ext uri="{FF2B5EF4-FFF2-40B4-BE49-F238E27FC236}">
                <a16:creationId xmlns:a16="http://schemas.microsoft.com/office/drawing/2014/main" id="{4613D465-434A-EDAC-5938-071F909DB6D7}"/>
              </a:ext>
            </a:extLst>
          </p:cNvPr>
          <p:cNvGrpSpPr>
            <a:grpSpLocks/>
          </p:cNvGrpSpPr>
          <p:nvPr/>
        </p:nvGrpSpPr>
        <p:grpSpPr bwMode="auto">
          <a:xfrm>
            <a:off x="3740727" y="2122842"/>
            <a:ext cx="5107709" cy="637789"/>
            <a:chOff x="1414" y="1728"/>
            <a:chExt cx="3162" cy="362"/>
          </a:xfrm>
        </p:grpSpPr>
        <p:sp>
          <p:nvSpPr>
            <p:cNvPr id="19" name="AutoShape 19">
              <a:extLst>
                <a:ext uri="{FF2B5EF4-FFF2-40B4-BE49-F238E27FC236}">
                  <a16:creationId xmlns:a16="http://schemas.microsoft.com/office/drawing/2014/main" id="{ADE39D41-55A0-77B8-8A4D-EA28AC898711}"/>
                </a:ext>
              </a:extLst>
            </p:cNvPr>
            <p:cNvSpPr>
              <a:spLocks noChangeArrowheads="1"/>
            </p:cNvSpPr>
            <p:nvPr/>
          </p:nvSpPr>
          <p:spPr bwMode="gray">
            <a:xfrm>
              <a:off x="1537" y="1728"/>
              <a:ext cx="3039" cy="334"/>
            </a:xfrm>
            <a:prstGeom prst="roundRect">
              <a:avLst>
                <a:gd name="adj" fmla="val 50000"/>
              </a:avLst>
            </a:prstGeom>
            <a:solidFill>
              <a:srgbClr val="FF00FF"/>
            </a:solidFill>
            <a:ln w="28575" algn="ctr">
              <a:solidFill>
                <a:srgbClr val="F3DA7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id="{E2D760B9-9806-C207-B6ED-4CBCCBCBE711}"/>
                </a:ext>
              </a:extLst>
            </p:cNvPr>
            <p:cNvSpPr txBox="1">
              <a:spLocks noChangeArrowheads="1"/>
            </p:cNvSpPr>
            <p:nvPr/>
          </p:nvSpPr>
          <p:spPr bwMode="gray">
            <a:xfrm>
              <a:off x="1495" y="1776"/>
              <a:ext cx="2777"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chemeClr val="tx2"/>
                </a:buClr>
                <a:buSzPct val="115000"/>
                <a:buFont typeface="Wingdings" pitchFamily="2" charset="2"/>
                <a:buNone/>
              </a:pPr>
              <a:r>
                <a:rPr lang="vi-VN" sz="3000" b="1">
                  <a:solidFill>
                    <a:schemeClr val="bg1"/>
                  </a:solidFill>
                  <a:latin typeface="Times New Roman" panose="02020603050405020304" pitchFamily="18" charset="0"/>
                  <a:cs typeface="Times New Roman" panose="02020603050405020304" pitchFamily="18" charset="0"/>
                </a:rPr>
                <a:t>      TẠO DANH SÁCH</a:t>
              </a:r>
              <a:endParaRPr lang="en-US" sz="3000" b="1">
                <a:solidFill>
                  <a:schemeClr val="bg1"/>
                </a:solidFill>
                <a:latin typeface="Times New Roman" panose="02020603050405020304" pitchFamily="18" charset="0"/>
                <a:cs typeface="Times New Roman" panose="02020603050405020304" pitchFamily="18" charset="0"/>
              </a:endParaRPr>
            </a:p>
          </p:txBody>
        </p:sp>
        <p:grpSp>
          <p:nvGrpSpPr>
            <p:cNvPr id="21" name="Group 21">
              <a:extLst>
                <a:ext uri="{FF2B5EF4-FFF2-40B4-BE49-F238E27FC236}">
                  <a16:creationId xmlns:a16="http://schemas.microsoft.com/office/drawing/2014/main" id="{BA952FC2-AEB3-DCDE-8F99-FDBF03E00157}"/>
                </a:ext>
              </a:extLst>
            </p:cNvPr>
            <p:cNvGrpSpPr>
              <a:grpSpLocks/>
            </p:cNvGrpSpPr>
            <p:nvPr/>
          </p:nvGrpSpPr>
          <p:grpSpPr bwMode="auto">
            <a:xfrm>
              <a:off x="1414" y="1746"/>
              <a:ext cx="266" cy="328"/>
              <a:chOff x="1414" y="1746"/>
              <a:chExt cx="266" cy="328"/>
            </a:xfrm>
          </p:grpSpPr>
          <p:grpSp>
            <p:nvGrpSpPr>
              <p:cNvPr id="22" name="Group 22">
                <a:extLst>
                  <a:ext uri="{FF2B5EF4-FFF2-40B4-BE49-F238E27FC236}">
                    <a16:creationId xmlns:a16="http://schemas.microsoft.com/office/drawing/2014/main" id="{432EBFDC-A88D-F332-8843-A5D714A50D58}"/>
                  </a:ext>
                </a:extLst>
              </p:cNvPr>
              <p:cNvGrpSpPr>
                <a:grpSpLocks/>
              </p:cNvGrpSpPr>
              <p:nvPr/>
            </p:nvGrpSpPr>
            <p:grpSpPr bwMode="auto">
              <a:xfrm>
                <a:off x="1414" y="1776"/>
                <a:ext cx="266" cy="298"/>
                <a:chOff x="1415" y="1276"/>
                <a:chExt cx="266" cy="298"/>
              </a:xfrm>
            </p:grpSpPr>
            <p:pic>
              <p:nvPicPr>
                <p:cNvPr id="24" name="Picture 23" descr="Picture2">
                  <a:extLst>
                    <a:ext uri="{FF2B5EF4-FFF2-40B4-BE49-F238E27FC236}">
                      <a16:creationId xmlns:a16="http://schemas.microsoft.com/office/drawing/2014/main" id="{8FE9B1E9-D328-FF67-AE84-FA8B22DFD6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a16="http://schemas.microsoft.com/office/drawing/2014/main" id="{0052A90F-6F66-4C56-8148-6229B5A6C00A}"/>
                    </a:ext>
                  </a:extLst>
                </p:cNvPr>
                <p:cNvSpPr>
                  <a:spLocks noChangeArrowheads="1"/>
                </p:cNvSpPr>
                <p:nvPr/>
              </p:nvSpPr>
              <p:spPr bwMode="gray">
                <a:xfrm flipH="1">
                  <a:off x="1415" y="1276"/>
                  <a:ext cx="266" cy="266"/>
                </a:xfrm>
                <a:prstGeom prst="ellipse">
                  <a:avLst/>
                </a:prstGeom>
                <a:gradFill rotWithShape="0">
                  <a:gsLst>
                    <a:gs pos="0">
                      <a:srgbClr val="FCF71A"/>
                    </a:gs>
                    <a:gs pos="100000">
                      <a:srgbClr val="908D0F"/>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5D7AE93-A37A-0AE1-564C-0578510B01FC}"/>
                    </a:ext>
                  </a:extLst>
                </p:cNvPr>
                <p:cNvSpPr>
                  <a:spLocks noChangeArrowheads="1"/>
                </p:cNvSpPr>
                <p:nvPr/>
              </p:nvSpPr>
              <p:spPr bwMode="gray">
                <a:xfrm flipH="1">
                  <a:off x="1422" y="1282"/>
                  <a:ext cx="254" cy="254"/>
                </a:xfrm>
                <a:prstGeom prst="ellipse">
                  <a:avLst/>
                </a:prstGeom>
                <a:gradFill rotWithShape="0">
                  <a:gsLst>
                    <a:gs pos="0">
                      <a:srgbClr val="A09D11"/>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pic>
              <p:nvPicPr>
                <p:cNvPr id="27" name="Picture 26" descr="Picture1">
                  <a:extLst>
                    <a:ext uri="{FF2B5EF4-FFF2-40B4-BE49-F238E27FC236}">
                      <a16:creationId xmlns:a16="http://schemas.microsoft.com/office/drawing/2014/main" id="{B8A097A5-311A-0CFC-FE4A-5108EE5806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27">
                <a:extLst>
                  <a:ext uri="{FF2B5EF4-FFF2-40B4-BE49-F238E27FC236}">
                    <a16:creationId xmlns:a16="http://schemas.microsoft.com/office/drawing/2014/main" id="{9FE7E197-F671-76A9-71C9-304FD395F5FD}"/>
                  </a:ext>
                </a:extLst>
              </p:cNvPr>
              <p:cNvSpPr txBox="1">
                <a:spLocks noChangeArrowheads="1"/>
              </p:cNvSpPr>
              <p:nvPr/>
            </p:nvSpPr>
            <p:spPr bwMode="gray">
              <a:xfrm>
                <a:off x="1460" y="1746"/>
                <a:ext cx="15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000" b="1">
                    <a:solidFill>
                      <a:srgbClr val="FFFFFF"/>
                    </a:solidFill>
                    <a:latin typeface="Times New Roman" panose="02020603050405020304" pitchFamily="18" charset="0"/>
                    <a:cs typeface="Times New Roman" panose="02020603050405020304" pitchFamily="18" charset="0"/>
                  </a:rPr>
                  <a:t>1</a:t>
                </a:r>
              </a:p>
            </p:txBody>
          </p:sp>
        </p:grpSp>
      </p:grpSp>
      <p:grpSp>
        <p:nvGrpSpPr>
          <p:cNvPr id="39" name="Group 39">
            <a:extLst>
              <a:ext uri="{FF2B5EF4-FFF2-40B4-BE49-F238E27FC236}">
                <a16:creationId xmlns:a16="http://schemas.microsoft.com/office/drawing/2014/main" id="{3FD5AA95-441C-3AA5-05B7-235E357FB984}"/>
              </a:ext>
            </a:extLst>
          </p:cNvPr>
          <p:cNvGrpSpPr>
            <a:grpSpLocks/>
          </p:cNvGrpSpPr>
          <p:nvPr/>
        </p:nvGrpSpPr>
        <p:grpSpPr bwMode="auto">
          <a:xfrm>
            <a:off x="2059709" y="3868352"/>
            <a:ext cx="9356436" cy="620202"/>
            <a:chOff x="1414" y="3159"/>
            <a:chExt cx="3158" cy="351"/>
          </a:xfrm>
        </p:grpSpPr>
        <p:sp>
          <p:nvSpPr>
            <p:cNvPr id="40" name="AutoShape 40">
              <a:extLst>
                <a:ext uri="{FF2B5EF4-FFF2-40B4-BE49-F238E27FC236}">
                  <a16:creationId xmlns:a16="http://schemas.microsoft.com/office/drawing/2014/main" id="{BE042995-64E4-8BF3-5CCD-AE41DF39B75F}"/>
                </a:ext>
              </a:extLst>
            </p:cNvPr>
            <p:cNvSpPr>
              <a:spLocks noChangeArrowheads="1"/>
            </p:cNvSpPr>
            <p:nvPr/>
          </p:nvSpPr>
          <p:spPr bwMode="gray">
            <a:xfrm>
              <a:off x="1533" y="3159"/>
              <a:ext cx="3039" cy="334"/>
            </a:xfrm>
            <a:prstGeom prst="roundRect">
              <a:avLst>
                <a:gd name="adj" fmla="val 50000"/>
              </a:avLst>
            </a:prstGeom>
            <a:solidFill>
              <a:srgbClr val="FF0000"/>
            </a:solidFill>
            <a:ln w="19050" algn="ctr">
              <a:solidFill>
                <a:srgbClr val="FFFF00"/>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41" name="Text Box 41">
              <a:extLst>
                <a:ext uri="{FF2B5EF4-FFF2-40B4-BE49-F238E27FC236}">
                  <a16:creationId xmlns:a16="http://schemas.microsoft.com/office/drawing/2014/main" id="{12B1A8ED-1248-C4B5-93C3-16771C8D3E28}"/>
                </a:ext>
              </a:extLst>
            </p:cNvPr>
            <p:cNvSpPr txBox="1">
              <a:spLocks noChangeArrowheads="1"/>
            </p:cNvSpPr>
            <p:nvPr/>
          </p:nvSpPr>
          <p:spPr bwMode="gray">
            <a:xfrm>
              <a:off x="1652" y="3196"/>
              <a:ext cx="2845"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3000" b="1">
                  <a:solidFill>
                    <a:schemeClr val="bg1"/>
                  </a:solidFill>
                  <a:latin typeface="Times New Roman" panose="02020603050405020304" pitchFamily="18" charset="0"/>
                  <a:cs typeface="Times New Roman" panose="02020603050405020304" pitchFamily="18" charset="0"/>
                </a:rPr>
                <a:t> </a:t>
              </a:r>
              <a:r>
                <a:rPr lang="vi-VN" sz="3000" b="1" i="0" u="none" strike="noStrike">
                  <a:solidFill>
                    <a:schemeClr val="bg1"/>
                  </a:solidFill>
                  <a:effectLst/>
                  <a:latin typeface="Times New Roman" panose="02020603050405020304" pitchFamily="18" charset="0"/>
                </a:rPr>
                <a:t>THỰC HÀNH TẠO DANH SÁCH, TẠO BẢNG</a:t>
              </a:r>
              <a:endParaRPr lang="en-US" sz="3000" b="1">
                <a:solidFill>
                  <a:schemeClr val="bg1"/>
                </a:solidFill>
                <a:latin typeface="Times New Roman" panose="02020603050405020304" pitchFamily="18" charset="0"/>
                <a:cs typeface="Times New Roman" panose="02020603050405020304" pitchFamily="18" charset="0"/>
              </a:endParaRPr>
            </a:p>
          </p:txBody>
        </p:sp>
        <p:grpSp>
          <p:nvGrpSpPr>
            <p:cNvPr id="42" name="Group 42">
              <a:extLst>
                <a:ext uri="{FF2B5EF4-FFF2-40B4-BE49-F238E27FC236}">
                  <a16:creationId xmlns:a16="http://schemas.microsoft.com/office/drawing/2014/main" id="{010934F8-8F1A-A05F-04FE-2DAD783F91D9}"/>
                </a:ext>
              </a:extLst>
            </p:cNvPr>
            <p:cNvGrpSpPr>
              <a:grpSpLocks/>
            </p:cNvGrpSpPr>
            <p:nvPr/>
          </p:nvGrpSpPr>
          <p:grpSpPr bwMode="auto">
            <a:xfrm>
              <a:off x="1414" y="3160"/>
              <a:ext cx="266" cy="344"/>
              <a:chOff x="1414" y="3160"/>
              <a:chExt cx="266" cy="344"/>
            </a:xfrm>
          </p:grpSpPr>
          <p:grpSp>
            <p:nvGrpSpPr>
              <p:cNvPr id="43" name="Group 43">
                <a:extLst>
                  <a:ext uri="{FF2B5EF4-FFF2-40B4-BE49-F238E27FC236}">
                    <a16:creationId xmlns:a16="http://schemas.microsoft.com/office/drawing/2014/main" id="{4D19549A-9E64-8D91-9C0C-2562953275D7}"/>
                  </a:ext>
                </a:extLst>
              </p:cNvPr>
              <p:cNvGrpSpPr>
                <a:grpSpLocks/>
              </p:cNvGrpSpPr>
              <p:nvPr/>
            </p:nvGrpSpPr>
            <p:grpSpPr bwMode="auto">
              <a:xfrm>
                <a:off x="1414" y="3206"/>
                <a:ext cx="266" cy="298"/>
                <a:chOff x="1415" y="1276"/>
                <a:chExt cx="266" cy="298"/>
              </a:xfrm>
            </p:grpSpPr>
            <p:pic>
              <p:nvPicPr>
                <p:cNvPr id="45" name="Picture 44" descr="Picture2">
                  <a:extLst>
                    <a:ext uri="{FF2B5EF4-FFF2-40B4-BE49-F238E27FC236}">
                      <a16:creationId xmlns:a16="http://schemas.microsoft.com/office/drawing/2014/main" id="{9E95F8B9-E28A-E024-0958-A70DFB1311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a:extLst>
                    <a:ext uri="{FF2B5EF4-FFF2-40B4-BE49-F238E27FC236}">
                      <a16:creationId xmlns:a16="http://schemas.microsoft.com/office/drawing/2014/main" id="{927750F4-47BE-2CEF-42A3-7B4904AF4FA2}"/>
                    </a:ext>
                  </a:extLst>
                </p:cNvPr>
                <p:cNvSpPr>
                  <a:spLocks noChangeArrowheads="1"/>
                </p:cNvSpPr>
                <p:nvPr/>
              </p:nvSpPr>
              <p:spPr bwMode="gray">
                <a:xfrm flipH="1">
                  <a:off x="1415" y="1276"/>
                  <a:ext cx="266" cy="266"/>
                </a:xfrm>
                <a:prstGeom prst="ellipse">
                  <a:avLst/>
                </a:prstGeom>
                <a:gradFill rotWithShape="0">
                  <a:gsLst>
                    <a:gs pos="0">
                      <a:srgbClr val="4D98E3"/>
                    </a:gs>
                    <a:gs pos="100000">
                      <a:srgbClr val="2C5782"/>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54E11345-58AF-B1D6-DF9F-33B4DC8FC1A1}"/>
                    </a:ext>
                  </a:extLst>
                </p:cNvPr>
                <p:cNvSpPr>
                  <a:spLocks noChangeArrowheads="1"/>
                </p:cNvSpPr>
                <p:nvPr/>
              </p:nvSpPr>
              <p:spPr bwMode="gray">
                <a:xfrm flipH="1">
                  <a:off x="1422" y="1282"/>
                  <a:ext cx="254" cy="254"/>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pic>
              <p:nvPicPr>
                <p:cNvPr id="48" name="Picture 47" descr="Picture1">
                  <a:extLst>
                    <a:ext uri="{FF2B5EF4-FFF2-40B4-BE49-F238E27FC236}">
                      <a16:creationId xmlns:a16="http://schemas.microsoft.com/office/drawing/2014/main" id="{287F5B44-4715-8596-A30F-8C89E7F660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Text Box 48">
                <a:extLst>
                  <a:ext uri="{FF2B5EF4-FFF2-40B4-BE49-F238E27FC236}">
                    <a16:creationId xmlns:a16="http://schemas.microsoft.com/office/drawing/2014/main" id="{E5F07C64-31CF-9098-5049-3CC31AF07AF7}"/>
                  </a:ext>
                </a:extLst>
              </p:cNvPr>
              <p:cNvSpPr txBox="1">
                <a:spLocks noChangeArrowheads="1"/>
              </p:cNvSpPr>
              <p:nvPr/>
            </p:nvSpPr>
            <p:spPr bwMode="gray">
              <a:xfrm>
                <a:off x="1495" y="3160"/>
                <a:ext cx="120"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3000" b="1">
                    <a:solidFill>
                      <a:srgbClr val="FFFFFF"/>
                    </a:solidFill>
                    <a:latin typeface="Times New Roman" panose="02020603050405020304" pitchFamily="18" charset="0"/>
                    <a:cs typeface="Times New Roman" panose="02020603050405020304" pitchFamily="18" charset="0"/>
                  </a:rPr>
                  <a:t>3</a:t>
                </a:r>
                <a:endParaRPr lang="en-US" sz="3000" b="1">
                  <a:solidFill>
                    <a:srgbClr val="FFFFFF"/>
                  </a:solidFill>
                  <a:latin typeface="Times New Roman" panose="02020603050405020304" pitchFamily="18" charset="0"/>
                  <a:cs typeface="Times New Roman" panose="02020603050405020304" pitchFamily="18" charset="0"/>
                </a:endParaRPr>
              </a:p>
            </p:txBody>
          </p:sp>
        </p:grpSp>
      </p:grpSp>
      <p:sp>
        <p:nvSpPr>
          <p:cNvPr id="49" name="TextShape 3">
            <a:extLst>
              <a:ext uri="{FF2B5EF4-FFF2-40B4-BE49-F238E27FC236}">
                <a16:creationId xmlns:a16="http://schemas.microsoft.com/office/drawing/2014/main" id="{B75A5E2A-8C1D-0C25-6F76-B9445B70EF5E}"/>
              </a:ext>
            </a:extLst>
          </p:cNvPr>
          <p:cNvSpPr txBox="1"/>
          <p:nvPr/>
        </p:nvSpPr>
        <p:spPr>
          <a:xfrm>
            <a:off x="11092873" y="5941341"/>
            <a:ext cx="588961" cy="494145"/>
          </a:xfrm>
          <a:prstGeom prst="rect">
            <a:avLst/>
          </a:prstGeom>
          <a:blipFill rotWithShape="0">
            <a:blip r:embed="rId4"/>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4</a:t>
            </a:fld>
            <a:endParaRPr lang="en-US" sz="1600" b="0" strike="noStrike" spc="-1">
              <a:latin typeface="Times New Roman"/>
            </a:endParaRPr>
          </a:p>
        </p:txBody>
      </p:sp>
      <p:grpSp>
        <p:nvGrpSpPr>
          <p:cNvPr id="37" name="Group 39">
            <a:extLst>
              <a:ext uri="{FF2B5EF4-FFF2-40B4-BE49-F238E27FC236}">
                <a16:creationId xmlns:a16="http://schemas.microsoft.com/office/drawing/2014/main" id="{ADB22BE4-C97B-278A-9881-DE85A4A10B5C}"/>
              </a:ext>
            </a:extLst>
          </p:cNvPr>
          <p:cNvGrpSpPr>
            <a:grpSpLocks/>
          </p:cNvGrpSpPr>
          <p:nvPr/>
        </p:nvGrpSpPr>
        <p:grpSpPr bwMode="auto">
          <a:xfrm>
            <a:off x="3158836" y="2994744"/>
            <a:ext cx="6262255" cy="639638"/>
            <a:chOff x="1414" y="3159"/>
            <a:chExt cx="3158" cy="362"/>
          </a:xfrm>
        </p:grpSpPr>
        <p:sp>
          <p:nvSpPr>
            <p:cNvPr id="38" name="AutoShape 40">
              <a:extLst>
                <a:ext uri="{FF2B5EF4-FFF2-40B4-BE49-F238E27FC236}">
                  <a16:creationId xmlns:a16="http://schemas.microsoft.com/office/drawing/2014/main" id="{C20F1843-1847-E1EE-F4B2-2CAC01481084}"/>
                </a:ext>
              </a:extLst>
            </p:cNvPr>
            <p:cNvSpPr>
              <a:spLocks noChangeArrowheads="1"/>
            </p:cNvSpPr>
            <p:nvPr/>
          </p:nvSpPr>
          <p:spPr bwMode="gray">
            <a:xfrm>
              <a:off x="1533" y="3159"/>
              <a:ext cx="3039" cy="334"/>
            </a:xfrm>
            <a:prstGeom prst="roundRect">
              <a:avLst>
                <a:gd name="adj" fmla="val 50000"/>
              </a:avLst>
            </a:prstGeom>
            <a:solidFill>
              <a:schemeClr val="tx2"/>
            </a:solidFill>
            <a:ln w="19050" algn="ctr">
              <a:solidFill>
                <a:srgbClr val="FFFF00"/>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50" name="Text Box 41">
              <a:extLst>
                <a:ext uri="{FF2B5EF4-FFF2-40B4-BE49-F238E27FC236}">
                  <a16:creationId xmlns:a16="http://schemas.microsoft.com/office/drawing/2014/main" id="{D388F93C-1CBD-27AE-2EDD-6CDBECB20EEE}"/>
                </a:ext>
              </a:extLst>
            </p:cNvPr>
            <p:cNvSpPr txBox="1">
              <a:spLocks noChangeArrowheads="1"/>
            </p:cNvSpPr>
            <p:nvPr/>
          </p:nvSpPr>
          <p:spPr bwMode="gray">
            <a:xfrm>
              <a:off x="1636" y="3207"/>
              <a:ext cx="2845"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3000" b="1" i="0" u="none" strike="noStrike">
                  <a:solidFill>
                    <a:schemeClr val="bg1"/>
                  </a:solidFill>
                  <a:effectLst/>
                  <a:latin typeface="Times New Roman" panose="02020603050405020304" pitchFamily="18" charset="0"/>
                </a:rPr>
                <a:t>TẠO BẢNG</a:t>
              </a:r>
              <a:endParaRPr lang="en-US" sz="3000" b="1">
                <a:solidFill>
                  <a:schemeClr val="bg1"/>
                </a:solidFill>
                <a:latin typeface="Times New Roman" panose="02020603050405020304" pitchFamily="18" charset="0"/>
                <a:cs typeface="Times New Roman" panose="02020603050405020304" pitchFamily="18" charset="0"/>
              </a:endParaRPr>
            </a:p>
          </p:txBody>
        </p:sp>
        <p:grpSp>
          <p:nvGrpSpPr>
            <p:cNvPr id="51" name="Group 42">
              <a:extLst>
                <a:ext uri="{FF2B5EF4-FFF2-40B4-BE49-F238E27FC236}">
                  <a16:creationId xmlns:a16="http://schemas.microsoft.com/office/drawing/2014/main" id="{3AE8DD81-AF27-2056-717C-20D728D4CF35}"/>
                </a:ext>
              </a:extLst>
            </p:cNvPr>
            <p:cNvGrpSpPr>
              <a:grpSpLocks/>
            </p:cNvGrpSpPr>
            <p:nvPr/>
          </p:nvGrpSpPr>
          <p:grpSpPr bwMode="auto">
            <a:xfrm>
              <a:off x="1414" y="3171"/>
              <a:ext cx="266" cy="333"/>
              <a:chOff x="1414" y="3171"/>
              <a:chExt cx="266" cy="333"/>
            </a:xfrm>
          </p:grpSpPr>
          <p:grpSp>
            <p:nvGrpSpPr>
              <p:cNvPr id="52" name="Group 43">
                <a:extLst>
                  <a:ext uri="{FF2B5EF4-FFF2-40B4-BE49-F238E27FC236}">
                    <a16:creationId xmlns:a16="http://schemas.microsoft.com/office/drawing/2014/main" id="{61502B9E-22FE-4242-6A6D-2A5780AF11C1}"/>
                  </a:ext>
                </a:extLst>
              </p:cNvPr>
              <p:cNvGrpSpPr>
                <a:grpSpLocks/>
              </p:cNvGrpSpPr>
              <p:nvPr/>
            </p:nvGrpSpPr>
            <p:grpSpPr bwMode="auto">
              <a:xfrm>
                <a:off x="1414" y="3206"/>
                <a:ext cx="266" cy="298"/>
                <a:chOff x="1415" y="1276"/>
                <a:chExt cx="266" cy="298"/>
              </a:xfrm>
            </p:grpSpPr>
            <p:pic>
              <p:nvPicPr>
                <p:cNvPr id="54" name="Picture 53" descr="Picture2">
                  <a:extLst>
                    <a:ext uri="{FF2B5EF4-FFF2-40B4-BE49-F238E27FC236}">
                      <a16:creationId xmlns:a16="http://schemas.microsoft.com/office/drawing/2014/main" id="{875CC1A6-6034-92F4-DB4B-B2A023A081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val 54">
                  <a:extLst>
                    <a:ext uri="{FF2B5EF4-FFF2-40B4-BE49-F238E27FC236}">
                      <a16:creationId xmlns:a16="http://schemas.microsoft.com/office/drawing/2014/main" id="{F3D32B70-D74E-31ED-2F3C-C799493E04CA}"/>
                    </a:ext>
                  </a:extLst>
                </p:cNvPr>
                <p:cNvSpPr>
                  <a:spLocks noChangeArrowheads="1"/>
                </p:cNvSpPr>
                <p:nvPr/>
              </p:nvSpPr>
              <p:spPr bwMode="gray">
                <a:xfrm flipH="1">
                  <a:off x="1415" y="1276"/>
                  <a:ext cx="266" cy="266"/>
                </a:xfrm>
                <a:prstGeom prst="ellipse">
                  <a:avLst/>
                </a:prstGeom>
                <a:gradFill rotWithShape="0">
                  <a:gsLst>
                    <a:gs pos="0">
                      <a:srgbClr val="4D98E3"/>
                    </a:gs>
                    <a:gs pos="100000">
                      <a:srgbClr val="2C5782"/>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56" name="Oval 55">
                  <a:extLst>
                    <a:ext uri="{FF2B5EF4-FFF2-40B4-BE49-F238E27FC236}">
                      <a16:creationId xmlns:a16="http://schemas.microsoft.com/office/drawing/2014/main" id="{A032170F-7FE5-B205-33D5-5FB3523B4186}"/>
                    </a:ext>
                  </a:extLst>
                </p:cNvPr>
                <p:cNvSpPr>
                  <a:spLocks noChangeArrowheads="1"/>
                </p:cNvSpPr>
                <p:nvPr/>
              </p:nvSpPr>
              <p:spPr bwMode="gray">
                <a:xfrm flipH="1">
                  <a:off x="1422" y="1282"/>
                  <a:ext cx="254" cy="254"/>
                </a:xfrm>
                <a:prstGeom prst="ellipse">
                  <a:avLst/>
                </a:prstGeom>
                <a:gradFill rotWithShape="0">
                  <a:gsLst>
                    <a:gs pos="0">
                      <a:srgbClr val="316190"/>
                    </a:gs>
                    <a:gs pos="100000">
                      <a:srgbClr val="4D98E3">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pic>
              <p:nvPicPr>
                <p:cNvPr id="57" name="Picture 56" descr="Picture1">
                  <a:extLst>
                    <a:ext uri="{FF2B5EF4-FFF2-40B4-BE49-F238E27FC236}">
                      <a16:creationId xmlns:a16="http://schemas.microsoft.com/office/drawing/2014/main" id="{14122127-3E8F-306D-4B92-60F4A0EF22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Text Box 48">
                <a:extLst>
                  <a:ext uri="{FF2B5EF4-FFF2-40B4-BE49-F238E27FC236}">
                    <a16:creationId xmlns:a16="http://schemas.microsoft.com/office/drawing/2014/main" id="{C23EBF2E-56B3-A9BE-84F1-9D1A66941256}"/>
                  </a:ext>
                </a:extLst>
              </p:cNvPr>
              <p:cNvSpPr txBox="1">
                <a:spLocks noChangeArrowheads="1"/>
              </p:cNvSpPr>
              <p:nvPr/>
            </p:nvSpPr>
            <p:spPr bwMode="gray">
              <a:xfrm>
                <a:off x="1478" y="3171"/>
                <a:ext cx="127"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000" b="1">
                    <a:solidFill>
                      <a:srgbClr val="FFFFFF"/>
                    </a:solidFill>
                    <a:latin typeface="Times New Roman" panose="02020603050405020304" pitchFamily="18" charset="0"/>
                    <a:cs typeface="Times New Roman" panose="02020603050405020304" pitchFamily="18" charset="0"/>
                  </a:rPr>
                  <a:t>2</a:t>
                </a:r>
              </a:p>
            </p:txBody>
          </p:sp>
        </p:grpSp>
      </p:grpSp>
    </p:spTree>
    <p:extLst>
      <p:ext uri="{BB962C8B-B14F-4D97-AF65-F5344CB8AC3E}">
        <p14:creationId xmlns:p14="http://schemas.microsoft.com/office/powerpoint/2010/main" val="2338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3"/>
          <a:stretch>
            <a:fillRect/>
          </a:stretch>
        </p:blipFill>
        <p:spPr>
          <a:xfrm>
            <a:off x="2000232" y="275672"/>
            <a:ext cx="7014676"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03039" y="6363855"/>
            <a:ext cx="588961" cy="494145"/>
          </a:xfrm>
          <a:prstGeom prst="rect">
            <a:avLst/>
          </a:prstGeom>
          <a:blipFill rotWithShape="0">
            <a:blip r:embed="rId4"/>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5</a:t>
            </a:fld>
            <a:endParaRPr lang="en-US" sz="1600" b="0" strike="noStrike" spc="-1">
              <a:latin typeface="Times New Roman"/>
            </a:endParaRPr>
          </a:p>
        </p:txBody>
      </p:sp>
      <p:sp>
        <p:nvSpPr>
          <p:cNvPr id="7" name="TextBox 6">
            <a:extLst>
              <a:ext uri="{FF2B5EF4-FFF2-40B4-BE49-F238E27FC236}">
                <a16:creationId xmlns:a16="http://schemas.microsoft.com/office/drawing/2014/main" id="{B9DFF4BF-40C2-3D31-D871-B70AB80E9BBF}"/>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79EC13F-41A3-BE77-FFA4-F71B8E9A8589}"/>
              </a:ext>
            </a:extLst>
          </p:cNvPr>
          <p:cNvSpPr/>
          <p:nvPr/>
        </p:nvSpPr>
        <p:spPr>
          <a:xfrm>
            <a:off x="2603136" y="2399332"/>
            <a:ext cx="9095652" cy="881815"/>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sz="2800" dirty="0">
                <a:solidFill>
                  <a:schemeClr val="tx1"/>
                </a:solidFill>
                <a:latin typeface="Time new roman"/>
              </a:rPr>
              <a:t>Phần tử nào được dùng để tạo danh sách xác định thứ tự </a:t>
            </a:r>
            <a:r>
              <a:rPr lang="vi-VN" sz="2800" dirty="0">
                <a:latin typeface="Time new roman"/>
              </a:rPr>
              <a:t>?</a:t>
            </a:r>
            <a:endParaRPr lang="en-US" sz="2800" dirty="0">
              <a:latin typeface="Time new roman"/>
            </a:endParaRPr>
          </a:p>
        </p:txBody>
      </p:sp>
      <p:sp>
        <p:nvSpPr>
          <p:cNvPr id="3" name="Rectangle: Rounded Corners 2">
            <a:extLst>
              <a:ext uri="{FF2B5EF4-FFF2-40B4-BE49-F238E27FC236}">
                <a16:creationId xmlns:a16="http://schemas.microsoft.com/office/drawing/2014/main" id="{2BF97497-D065-6C4E-87D0-2C3BC58BCAFA}"/>
              </a:ext>
            </a:extLst>
          </p:cNvPr>
          <p:cNvSpPr/>
          <p:nvPr/>
        </p:nvSpPr>
        <p:spPr>
          <a:xfrm>
            <a:off x="3848829" y="1211491"/>
            <a:ext cx="6604265" cy="881814"/>
          </a:xfrm>
          <a:prstGeom prst="roundRect">
            <a:avLst/>
          </a:prstGeom>
          <a:solidFill>
            <a:schemeClr val="tx2">
              <a:lumMod val="20000"/>
              <a:lumOff val="80000"/>
            </a:schemeClr>
          </a:solidFill>
          <a:ln>
            <a:solidFill>
              <a:srgbClr val="0070C0"/>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rtl="0">
              <a:spcBef>
                <a:spcPts val="0"/>
              </a:spcBef>
              <a:spcAft>
                <a:spcPts val="600"/>
              </a:spcAft>
            </a:pPr>
            <a:endParaRPr lang="vi-VN" sz="2400" b="0" i="0" u="none" strike="noStrike" dirty="0">
              <a:solidFill>
                <a:srgbClr val="FF0000"/>
              </a:solidFill>
              <a:effectLst/>
              <a:latin typeface="Times New Roman" panose="02020603050405020304" pitchFamily="18" charset="0"/>
            </a:endParaRPr>
          </a:p>
          <a:p>
            <a:pPr indent="457200" algn="ctr" rtl="0">
              <a:spcBef>
                <a:spcPts val="0"/>
              </a:spcBef>
              <a:spcAft>
                <a:spcPts val="600"/>
              </a:spcAft>
            </a:pPr>
            <a:r>
              <a:rPr lang="vi-VN" sz="2400" b="0" i="0" u="none" strike="noStrike" dirty="0">
                <a:solidFill>
                  <a:srgbClr val="FF0000"/>
                </a:solidFill>
                <a:effectLst/>
                <a:latin typeface="Times New Roman" panose="02020603050405020304" pitchFamily="18" charset="0"/>
              </a:rPr>
              <a:t>HS </a:t>
            </a:r>
            <a:r>
              <a:rPr lang="en-US" sz="2400" b="0" i="0" u="none" strike="noStrike" dirty="0" err="1">
                <a:solidFill>
                  <a:srgbClr val="FF0000"/>
                </a:solidFill>
                <a:effectLst/>
                <a:latin typeface="Times New Roman" panose="02020603050405020304" pitchFamily="18" charset="0"/>
              </a:rPr>
              <a:t>Nghiên</a:t>
            </a:r>
            <a:r>
              <a:rPr lang="en-US" sz="2400" b="0" i="0" u="none" strike="noStrike" dirty="0">
                <a:solidFill>
                  <a:srgbClr val="FF0000"/>
                </a:solidFill>
                <a:effectLst/>
                <a:latin typeface="Times New Roman" panose="02020603050405020304" pitchFamily="18" charset="0"/>
              </a:rPr>
              <a:t> </a:t>
            </a:r>
            <a:r>
              <a:rPr lang="en-US" sz="2400" b="0" i="0" u="none" strike="noStrike" dirty="0" err="1">
                <a:solidFill>
                  <a:srgbClr val="FF0000"/>
                </a:solidFill>
                <a:effectLst/>
                <a:latin typeface="Times New Roman" panose="02020603050405020304" pitchFamily="18" charset="0"/>
              </a:rPr>
              <a:t>cứu</a:t>
            </a:r>
            <a:r>
              <a:rPr lang="en-US" sz="2400" b="0" i="0" u="none" strike="noStrike" dirty="0">
                <a:solidFill>
                  <a:srgbClr val="FF0000"/>
                </a:solidFill>
                <a:effectLst/>
                <a:latin typeface="Times New Roman" panose="02020603050405020304" pitchFamily="18" charset="0"/>
              </a:rPr>
              <a:t> </a:t>
            </a:r>
            <a:r>
              <a:rPr lang="en-US" sz="2400" b="0" i="0" u="none" strike="noStrike" dirty="0" err="1">
                <a:solidFill>
                  <a:srgbClr val="FF0000"/>
                </a:solidFill>
                <a:effectLst/>
                <a:latin typeface="Times New Roman" panose="02020603050405020304" pitchFamily="18" charset="0"/>
              </a:rPr>
              <a:t>nội</a:t>
            </a:r>
            <a:r>
              <a:rPr lang="en-US" sz="2400" b="0" i="0" u="none" strike="noStrike" dirty="0">
                <a:solidFill>
                  <a:srgbClr val="FF0000"/>
                </a:solidFill>
                <a:effectLst/>
                <a:latin typeface="Times New Roman" panose="02020603050405020304" pitchFamily="18" charset="0"/>
              </a:rPr>
              <a:t> dung </a:t>
            </a:r>
            <a:r>
              <a:rPr lang="en-US" sz="2400" b="0" i="0" u="none" strike="noStrike" dirty="0" err="1">
                <a:solidFill>
                  <a:srgbClr val="FF0000"/>
                </a:solidFill>
                <a:effectLst/>
                <a:latin typeface="Times New Roman" panose="02020603050405020304" pitchFamily="18" charset="0"/>
              </a:rPr>
              <a:t>mục</a:t>
            </a:r>
            <a:r>
              <a:rPr lang="vi-VN" sz="2400" b="0" i="0" u="none" strike="noStrike" dirty="0">
                <a:solidFill>
                  <a:srgbClr val="FF0000"/>
                </a:solidFill>
                <a:effectLst/>
                <a:latin typeface="Times New Roman" panose="02020603050405020304" pitchFamily="18" charset="0"/>
              </a:rPr>
              <a:t> </a:t>
            </a:r>
            <a:r>
              <a:rPr lang="en-US" sz="2400" b="0" i="0" u="none" strike="noStrike" dirty="0">
                <a:solidFill>
                  <a:srgbClr val="FF0000"/>
                </a:solidFill>
                <a:effectLst/>
                <a:latin typeface="Times New Roman" panose="02020603050405020304" pitchFamily="18" charset="0"/>
              </a:rPr>
              <a:t>1 </a:t>
            </a:r>
            <a:r>
              <a:rPr lang="vi-VN" sz="2400" b="0" i="0" u="none" strike="noStrike" dirty="0">
                <a:solidFill>
                  <a:srgbClr val="FF0000"/>
                </a:solidFill>
                <a:effectLst/>
                <a:latin typeface="Times New Roman" panose="02020603050405020304" pitchFamily="18" charset="0"/>
              </a:rPr>
              <a:t>SGK </a:t>
            </a:r>
            <a:r>
              <a:rPr lang="en-US" sz="2400" b="0" i="0" u="none" strike="noStrike" dirty="0" err="1">
                <a:solidFill>
                  <a:srgbClr val="FF0000"/>
                </a:solidFill>
                <a:effectLst/>
                <a:latin typeface="Times New Roman" panose="02020603050405020304" pitchFamily="18" charset="0"/>
              </a:rPr>
              <a:t>trang</a:t>
            </a:r>
            <a:r>
              <a:rPr lang="en-US" sz="2400" b="0" i="0" u="none" strike="noStrike" dirty="0">
                <a:solidFill>
                  <a:srgbClr val="FF0000"/>
                </a:solidFill>
                <a:effectLst/>
                <a:latin typeface="Times New Roman" panose="02020603050405020304" pitchFamily="18" charset="0"/>
              </a:rPr>
              <a:t> </a:t>
            </a:r>
            <a:r>
              <a:rPr lang="vi-VN" sz="2400" b="0" i="0" u="none" strike="noStrike" dirty="0">
                <a:solidFill>
                  <a:srgbClr val="FF0000"/>
                </a:solidFill>
                <a:effectLst/>
                <a:latin typeface="Times New Roman" panose="02020603050405020304" pitchFamily="18" charset="0"/>
              </a:rPr>
              <a:t>49,</a:t>
            </a:r>
            <a:r>
              <a:rPr lang="en-US" sz="2400" b="0" i="0" u="none" strike="noStrike" dirty="0">
                <a:solidFill>
                  <a:srgbClr val="FF0000"/>
                </a:solidFill>
                <a:effectLst/>
                <a:latin typeface="Times New Roman" panose="02020603050405020304" pitchFamily="18" charset="0"/>
              </a:rPr>
              <a:t>50</a:t>
            </a:r>
            <a:r>
              <a:rPr lang="vi-VN" sz="2400" b="0" i="0" u="none" strike="noStrike" dirty="0">
                <a:solidFill>
                  <a:srgbClr val="FF0000"/>
                </a:solidFill>
                <a:effectLst/>
                <a:latin typeface="Times New Roman" panose="02020603050405020304" pitchFamily="18" charset="0"/>
              </a:rPr>
              <a:t> thảo luận theo nhóm</a:t>
            </a:r>
            <a:r>
              <a:rPr lang="en-US" sz="2400" b="0" i="0" u="none" strike="noStrike" dirty="0">
                <a:solidFill>
                  <a:srgbClr val="FF0000"/>
                </a:solidFill>
                <a:effectLst/>
                <a:latin typeface="Times New Roman" panose="02020603050405020304" pitchFamily="18" charset="0"/>
              </a:rPr>
              <a:t> </a:t>
            </a:r>
            <a:r>
              <a:rPr lang="en-US" sz="2400" b="0" i="0" u="none" strike="noStrike" dirty="0" err="1">
                <a:solidFill>
                  <a:srgbClr val="FF0000"/>
                </a:solidFill>
                <a:effectLst/>
                <a:latin typeface="Times New Roman" panose="02020603050405020304" pitchFamily="18" charset="0"/>
              </a:rPr>
              <a:t>theo</a:t>
            </a:r>
            <a:r>
              <a:rPr lang="en-US" sz="2400" b="0" i="0" u="none" strike="noStrike" dirty="0">
                <a:solidFill>
                  <a:srgbClr val="FF0000"/>
                </a:solidFill>
                <a:effectLst/>
                <a:latin typeface="Times New Roman" panose="02020603050405020304" pitchFamily="18" charset="0"/>
              </a:rPr>
              <a:t> </a:t>
            </a:r>
            <a:r>
              <a:rPr lang="en-US" sz="2400" b="0" i="0" u="none" strike="noStrike" dirty="0" err="1">
                <a:solidFill>
                  <a:srgbClr val="FF0000"/>
                </a:solidFill>
                <a:effectLst/>
                <a:latin typeface="Times New Roman" panose="02020603050405020304" pitchFamily="18" charset="0"/>
              </a:rPr>
              <a:t>cặp</a:t>
            </a:r>
            <a:r>
              <a:rPr lang="en-US" sz="2400" b="0" i="0" u="none" strike="noStrike" dirty="0">
                <a:solidFill>
                  <a:srgbClr val="FF0000"/>
                </a:solidFill>
                <a:effectLst/>
                <a:latin typeface="Times New Roman" panose="02020603050405020304" pitchFamily="18" charset="0"/>
              </a:rPr>
              <a:t>.</a:t>
            </a:r>
            <a:br>
              <a:rPr lang="en-US" sz="2400" dirty="0">
                <a:solidFill>
                  <a:srgbClr val="FF0000"/>
                </a:solidFill>
              </a:rPr>
            </a:br>
            <a:endParaRPr lang="en-US" sz="2400" dirty="0">
              <a:solidFill>
                <a:srgbClr val="FF0000"/>
              </a:solidFill>
            </a:endParaRPr>
          </a:p>
        </p:txBody>
      </p:sp>
      <p:sp>
        <p:nvSpPr>
          <p:cNvPr id="4" name="Explosion: 8 Points 3">
            <a:extLst>
              <a:ext uri="{FF2B5EF4-FFF2-40B4-BE49-F238E27FC236}">
                <a16:creationId xmlns:a16="http://schemas.microsoft.com/office/drawing/2014/main" id="{9E8FAE95-9021-C372-7584-D16159E29560}"/>
              </a:ext>
            </a:extLst>
          </p:cNvPr>
          <p:cNvSpPr/>
          <p:nvPr/>
        </p:nvSpPr>
        <p:spPr>
          <a:xfrm>
            <a:off x="1298516" y="726597"/>
            <a:ext cx="2365586"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en-US" sz="3000" b="1">
                <a:solidFill>
                  <a:schemeClr val="tx1"/>
                </a:solidFill>
              </a:rPr>
              <a:t>nhiệm vụ </a:t>
            </a:r>
          </a:p>
        </p:txBody>
      </p:sp>
      <p:sp>
        <p:nvSpPr>
          <p:cNvPr id="8" name="Rectangle 7">
            <a:extLst>
              <a:ext uri="{FF2B5EF4-FFF2-40B4-BE49-F238E27FC236}">
                <a16:creationId xmlns:a16="http://schemas.microsoft.com/office/drawing/2014/main" id="{8FA30124-D0CB-B843-EED3-4696D01EC9CD}"/>
              </a:ext>
            </a:extLst>
          </p:cNvPr>
          <p:cNvSpPr/>
          <p:nvPr/>
        </p:nvSpPr>
        <p:spPr>
          <a:xfrm>
            <a:off x="2603134" y="3464462"/>
            <a:ext cx="9095653" cy="1000890"/>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85000" lnSpcReduction="20000"/>
            <a:flatTx/>
          </a:bodyPr>
          <a:lstStyle/>
          <a:p>
            <a:endParaRPr lang="en-US" sz="2800" dirty="0">
              <a:solidFill>
                <a:schemeClr val="tx1"/>
              </a:solidFill>
              <a:latin typeface="Time new roman"/>
            </a:endParaRPr>
          </a:p>
          <a:p>
            <a:r>
              <a:rPr lang="en-US" sz="3300" dirty="0">
                <a:solidFill>
                  <a:schemeClr val="tx1"/>
                </a:solidFill>
                <a:latin typeface="Time new roman"/>
              </a:rPr>
              <a:t>P</a:t>
            </a:r>
            <a:r>
              <a:rPr lang="vi-VN" sz="3300" dirty="0">
                <a:solidFill>
                  <a:schemeClr val="tx1"/>
                </a:solidFill>
                <a:latin typeface="Time new roman"/>
              </a:rPr>
              <a:t>hần tử nào </a:t>
            </a:r>
            <a:r>
              <a:rPr lang="en-US" sz="3300" dirty="0" err="1">
                <a:solidFill>
                  <a:schemeClr val="tx1"/>
                </a:solidFill>
                <a:latin typeface="Time new roman"/>
              </a:rPr>
              <a:t>được</a:t>
            </a:r>
            <a:r>
              <a:rPr lang="en-US" sz="3300" dirty="0">
                <a:solidFill>
                  <a:schemeClr val="tx1"/>
                </a:solidFill>
                <a:latin typeface="Time new roman"/>
              </a:rPr>
              <a:t> </a:t>
            </a:r>
            <a:r>
              <a:rPr lang="en-US" sz="3300" dirty="0" err="1">
                <a:solidFill>
                  <a:schemeClr val="tx1"/>
                </a:solidFill>
                <a:latin typeface="Time new roman"/>
              </a:rPr>
              <a:t>sử</a:t>
            </a:r>
            <a:r>
              <a:rPr lang="en-US" sz="3300" dirty="0">
                <a:solidFill>
                  <a:schemeClr val="tx1"/>
                </a:solidFill>
                <a:latin typeface="Time new roman"/>
              </a:rPr>
              <a:t> </a:t>
            </a:r>
            <a:r>
              <a:rPr lang="en-US" sz="3300" dirty="0" err="1">
                <a:solidFill>
                  <a:schemeClr val="tx1"/>
                </a:solidFill>
                <a:latin typeface="Time new roman"/>
              </a:rPr>
              <a:t>dụng</a:t>
            </a:r>
            <a:r>
              <a:rPr lang="en-US" sz="3300" dirty="0">
                <a:solidFill>
                  <a:schemeClr val="tx1"/>
                </a:solidFill>
                <a:latin typeface="Time new roman"/>
              </a:rPr>
              <a:t> </a:t>
            </a:r>
            <a:r>
              <a:rPr lang="vi-VN" sz="3300" dirty="0">
                <a:solidFill>
                  <a:schemeClr val="tx1"/>
                </a:solidFill>
                <a:latin typeface="Time new roman"/>
              </a:rPr>
              <a:t>để tạo các mục nội dung trong danh sách</a:t>
            </a:r>
            <a:r>
              <a:rPr lang="en-US" sz="3300" dirty="0">
                <a:solidFill>
                  <a:schemeClr val="tx1"/>
                </a:solidFill>
                <a:latin typeface="Time new roman"/>
              </a:rPr>
              <a:t>?</a:t>
            </a:r>
          </a:p>
          <a:p>
            <a:endParaRPr lang="en-US" sz="2800" dirty="0">
              <a:latin typeface="Time new roman"/>
            </a:endParaRPr>
          </a:p>
        </p:txBody>
      </p:sp>
      <p:sp>
        <p:nvSpPr>
          <p:cNvPr id="9" name="Rectangle 8">
            <a:extLst>
              <a:ext uri="{FF2B5EF4-FFF2-40B4-BE49-F238E27FC236}">
                <a16:creationId xmlns:a16="http://schemas.microsoft.com/office/drawing/2014/main" id="{20F303C6-B6E8-8FF9-0088-B1A14F102985}"/>
              </a:ext>
            </a:extLst>
          </p:cNvPr>
          <p:cNvSpPr/>
          <p:nvPr/>
        </p:nvSpPr>
        <p:spPr>
          <a:xfrm>
            <a:off x="2603134" y="4522682"/>
            <a:ext cx="9095654" cy="1431271"/>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algn="just"/>
            <a:endParaRPr lang="vi-VN" sz="2800">
              <a:solidFill>
                <a:schemeClr val="tx1"/>
              </a:solidFill>
              <a:latin typeface="Time new roman"/>
            </a:endParaRPr>
          </a:p>
          <a:p>
            <a:pPr algn="just"/>
            <a:r>
              <a:rPr lang="vi-VN" sz="2800">
                <a:solidFill>
                  <a:schemeClr val="tx1"/>
                </a:solidFill>
                <a:latin typeface="Time new roman"/>
              </a:rPr>
              <a:t>Có thể thay đổi thứ tự bắt đầu của danh sách hay thay đổi các mục của danh sách được hay không ? nếu có thể thì bằng cách nào?</a:t>
            </a:r>
            <a:endParaRPr lang="en-US" sz="2800">
              <a:solidFill>
                <a:schemeClr val="tx1"/>
              </a:solidFill>
              <a:latin typeface="Time new roman"/>
            </a:endParaRPr>
          </a:p>
          <a:p>
            <a:pPr algn="just"/>
            <a:endParaRPr lang="en-US" sz="2800">
              <a:solidFill>
                <a:schemeClr val="tx1"/>
              </a:solidFill>
              <a:latin typeface="Time new roman"/>
            </a:endParaRPr>
          </a:p>
        </p:txBody>
      </p:sp>
      <p:sp>
        <p:nvSpPr>
          <p:cNvPr id="10" name="Rectangle 9">
            <a:extLst>
              <a:ext uri="{FF2B5EF4-FFF2-40B4-BE49-F238E27FC236}">
                <a16:creationId xmlns:a16="http://schemas.microsoft.com/office/drawing/2014/main" id="{34DDF18E-2420-9B81-2B5C-920694CD9FB7}"/>
              </a:ext>
            </a:extLst>
          </p:cNvPr>
          <p:cNvSpPr/>
          <p:nvPr/>
        </p:nvSpPr>
        <p:spPr>
          <a:xfrm>
            <a:off x="2586180" y="6130358"/>
            <a:ext cx="9095654" cy="670312"/>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r>
              <a:rPr lang="vi-VN" sz="2800">
                <a:solidFill>
                  <a:schemeClr val="tx1"/>
                </a:solidFill>
                <a:latin typeface="Time new roman"/>
              </a:rPr>
              <a:t> </a:t>
            </a:r>
          </a:p>
          <a:p>
            <a:r>
              <a:rPr lang="vi-VN" sz="2800">
                <a:solidFill>
                  <a:schemeClr val="tx1"/>
                </a:solidFill>
                <a:latin typeface="Time new roman"/>
              </a:rPr>
              <a:t>Phần tử nào được dùng để tạo danh sách không xác định thứ tự?</a:t>
            </a:r>
            <a:endParaRPr lang="en-US" sz="2800">
              <a:solidFill>
                <a:schemeClr val="tx1"/>
              </a:solidFill>
              <a:latin typeface="Time new roman"/>
            </a:endParaRPr>
          </a:p>
          <a:p>
            <a:endParaRPr lang="en-US" sz="2800">
              <a:solidFill>
                <a:schemeClr val="tx1"/>
              </a:solidFill>
              <a:latin typeface="Time new roman"/>
            </a:endParaRPr>
          </a:p>
        </p:txBody>
      </p:sp>
      <p:sp>
        <p:nvSpPr>
          <p:cNvPr id="11" name="Rectangle: Rounded Corners 10">
            <a:extLst>
              <a:ext uri="{FF2B5EF4-FFF2-40B4-BE49-F238E27FC236}">
                <a16:creationId xmlns:a16="http://schemas.microsoft.com/office/drawing/2014/main" id="{EB27B0F9-A1D3-29A5-D19A-0E4EE85691C9}"/>
              </a:ext>
            </a:extLst>
          </p:cNvPr>
          <p:cNvSpPr/>
          <p:nvPr/>
        </p:nvSpPr>
        <p:spPr>
          <a:xfrm>
            <a:off x="1813384" y="2660073"/>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1</a:t>
            </a:r>
            <a:endParaRPr lang="en-US" sz="3000">
              <a:solidFill>
                <a:schemeClr val="tx1"/>
              </a:solidFill>
            </a:endParaRPr>
          </a:p>
        </p:txBody>
      </p:sp>
      <p:sp>
        <p:nvSpPr>
          <p:cNvPr id="12" name="Rectangle: Rounded Corners 11">
            <a:extLst>
              <a:ext uri="{FF2B5EF4-FFF2-40B4-BE49-F238E27FC236}">
                <a16:creationId xmlns:a16="http://schemas.microsoft.com/office/drawing/2014/main" id="{B242259B-EB4C-D009-04F9-0D5CE363930C}"/>
              </a:ext>
            </a:extLst>
          </p:cNvPr>
          <p:cNvSpPr/>
          <p:nvPr/>
        </p:nvSpPr>
        <p:spPr>
          <a:xfrm>
            <a:off x="1813384" y="377947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2</a:t>
            </a:r>
            <a:endParaRPr lang="en-US" sz="3000">
              <a:solidFill>
                <a:schemeClr val="tx1"/>
              </a:solidFill>
            </a:endParaRPr>
          </a:p>
        </p:txBody>
      </p:sp>
      <p:sp>
        <p:nvSpPr>
          <p:cNvPr id="13" name="Rectangle: Rounded Corners 12">
            <a:extLst>
              <a:ext uri="{FF2B5EF4-FFF2-40B4-BE49-F238E27FC236}">
                <a16:creationId xmlns:a16="http://schemas.microsoft.com/office/drawing/2014/main" id="{833FE600-5FBE-5FDE-FD1A-027A00B38633}"/>
              </a:ext>
            </a:extLst>
          </p:cNvPr>
          <p:cNvSpPr/>
          <p:nvPr/>
        </p:nvSpPr>
        <p:spPr>
          <a:xfrm>
            <a:off x="1813384" y="5158509"/>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3</a:t>
            </a:r>
            <a:endParaRPr lang="en-US" sz="3000">
              <a:solidFill>
                <a:schemeClr val="tx1"/>
              </a:solidFill>
            </a:endParaRPr>
          </a:p>
        </p:txBody>
      </p:sp>
      <p:sp>
        <p:nvSpPr>
          <p:cNvPr id="14" name="Rectangle: Rounded Corners 13">
            <a:extLst>
              <a:ext uri="{FF2B5EF4-FFF2-40B4-BE49-F238E27FC236}">
                <a16:creationId xmlns:a16="http://schemas.microsoft.com/office/drawing/2014/main" id="{B8318C24-C98F-8FB2-3C9F-4AC5B7E5E14B}"/>
              </a:ext>
            </a:extLst>
          </p:cNvPr>
          <p:cNvSpPr/>
          <p:nvPr/>
        </p:nvSpPr>
        <p:spPr>
          <a:xfrm>
            <a:off x="1930184" y="6311252"/>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4</a:t>
            </a:r>
            <a:endParaRPr lang="en-US" sz="3000">
              <a:solidFill>
                <a:schemeClr val="tx1"/>
              </a:solidFill>
            </a:endParaRPr>
          </a:p>
        </p:txBody>
      </p:sp>
    </p:spTree>
    <p:extLst>
      <p:ext uri="{BB962C8B-B14F-4D97-AF65-F5344CB8AC3E}">
        <p14:creationId xmlns:p14="http://schemas.microsoft.com/office/powerpoint/2010/main" val="345516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6" grpId="0" animBg="1"/>
      <p:bldP spid="3" grpId="0" animBg="1"/>
      <p:bldP spid="4"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2000232" y="275672"/>
            <a:ext cx="7014676"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0303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6</a:t>
            </a:fld>
            <a:endParaRPr lang="en-US" sz="1600" b="0" strike="noStrike" spc="-1">
              <a:latin typeface="Times New Roman"/>
            </a:endParaRPr>
          </a:p>
        </p:txBody>
      </p:sp>
      <p:sp>
        <p:nvSpPr>
          <p:cNvPr id="16" name="Rectangle 15">
            <a:extLst>
              <a:ext uri="{FF2B5EF4-FFF2-40B4-BE49-F238E27FC236}">
                <a16:creationId xmlns:a16="http://schemas.microsoft.com/office/drawing/2014/main" id="{579EC13F-41A3-BE77-FFA4-F71B8E9A8589}"/>
              </a:ext>
            </a:extLst>
          </p:cNvPr>
          <p:cNvSpPr/>
          <p:nvPr/>
        </p:nvSpPr>
        <p:spPr>
          <a:xfrm>
            <a:off x="2586180" y="2091985"/>
            <a:ext cx="2365586" cy="881815"/>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sz="2800">
                <a:solidFill>
                  <a:schemeClr val="tx1"/>
                </a:solidFill>
                <a:latin typeface="Time new roman"/>
              </a:rPr>
              <a:t>Phần tử </a:t>
            </a:r>
            <a:r>
              <a:rPr lang="vi-VN" sz="2800" i="1">
                <a:solidFill>
                  <a:schemeClr val="tx1"/>
                </a:solidFill>
                <a:latin typeface="Time new roman"/>
              </a:rPr>
              <a:t>ol</a:t>
            </a:r>
            <a:r>
              <a:rPr lang="vi-VN" sz="2800">
                <a:latin typeface="Time new roman"/>
              </a:rPr>
              <a:t>?</a:t>
            </a:r>
            <a:endParaRPr lang="en-US" sz="2800">
              <a:latin typeface="Time new roman"/>
            </a:endParaRPr>
          </a:p>
        </p:txBody>
      </p:sp>
      <p:sp>
        <p:nvSpPr>
          <p:cNvPr id="8" name="Rectangle 7">
            <a:extLst>
              <a:ext uri="{FF2B5EF4-FFF2-40B4-BE49-F238E27FC236}">
                <a16:creationId xmlns:a16="http://schemas.microsoft.com/office/drawing/2014/main" id="{8FA30124-D0CB-B843-EED3-4696D01EC9CD}"/>
              </a:ext>
            </a:extLst>
          </p:cNvPr>
          <p:cNvSpPr/>
          <p:nvPr/>
        </p:nvSpPr>
        <p:spPr>
          <a:xfrm>
            <a:off x="2469076" y="3159486"/>
            <a:ext cx="4030748" cy="881815"/>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en-US" dirty="0" err="1">
                <a:solidFill>
                  <a:schemeClr val="tx1"/>
                </a:solidFill>
              </a:rPr>
              <a:t>Phần</a:t>
            </a:r>
            <a:r>
              <a:rPr lang="en-US" dirty="0">
                <a:solidFill>
                  <a:schemeClr val="tx1"/>
                </a:solidFill>
              </a:rPr>
              <a:t> </a:t>
            </a:r>
            <a:r>
              <a:rPr lang="en-US" dirty="0" err="1">
                <a:solidFill>
                  <a:schemeClr val="tx1"/>
                </a:solidFill>
              </a:rPr>
              <a:t>tử</a:t>
            </a:r>
            <a:r>
              <a:rPr lang="en-US" dirty="0">
                <a:solidFill>
                  <a:schemeClr val="tx1"/>
                </a:solidFill>
              </a:rPr>
              <a:t> li</a:t>
            </a:r>
            <a:endParaRPr lang="en-US" sz="2800" i="1" dirty="0">
              <a:solidFill>
                <a:schemeClr val="tx1"/>
              </a:solidFill>
              <a:latin typeface="Time new roman"/>
            </a:endParaRPr>
          </a:p>
        </p:txBody>
      </p:sp>
      <p:sp>
        <p:nvSpPr>
          <p:cNvPr id="9" name="Rectangle 8">
            <a:extLst>
              <a:ext uri="{FF2B5EF4-FFF2-40B4-BE49-F238E27FC236}">
                <a16:creationId xmlns:a16="http://schemas.microsoft.com/office/drawing/2014/main" id="{20F303C6-B6E8-8FF9-0088-B1A14F102985}"/>
              </a:ext>
            </a:extLst>
          </p:cNvPr>
          <p:cNvSpPr/>
          <p:nvPr/>
        </p:nvSpPr>
        <p:spPr>
          <a:xfrm>
            <a:off x="2603134" y="4195119"/>
            <a:ext cx="9095654" cy="1709789"/>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algn="just"/>
            <a:endParaRPr lang="vi-VN" sz="2800" dirty="0">
              <a:solidFill>
                <a:schemeClr val="tx1"/>
              </a:solidFill>
              <a:latin typeface="Time new roman"/>
            </a:endParaRPr>
          </a:p>
          <a:p>
            <a:pPr algn="just"/>
            <a:r>
              <a:rPr lang="vi-VN" sz="2800" dirty="0">
                <a:solidFill>
                  <a:schemeClr val="tx1"/>
                </a:solidFill>
                <a:latin typeface="Time new roman"/>
              </a:rPr>
              <a:t>Có thể thay đổi thứ tự bắt đầu của danh sách hay thay đổi các mục của danh sách được.</a:t>
            </a:r>
          </a:p>
          <a:p>
            <a:pPr algn="just"/>
            <a:r>
              <a:rPr lang="vi-VN" b="1" dirty="0">
                <a:solidFill>
                  <a:schemeClr val="tx1"/>
                </a:solidFill>
              </a:rPr>
              <a:t>Ví dụ: &lt;ol start= “3”&gt;; &lt;ol type= “B”&gt;</a:t>
            </a:r>
            <a:endParaRPr lang="en-US" dirty="0">
              <a:solidFill>
                <a:schemeClr val="tx1"/>
              </a:solidFill>
            </a:endParaRPr>
          </a:p>
          <a:p>
            <a:pPr algn="just"/>
            <a:endParaRPr lang="en-US" sz="2800" dirty="0">
              <a:solidFill>
                <a:schemeClr val="tx1"/>
              </a:solidFill>
              <a:latin typeface="Time new roman"/>
            </a:endParaRPr>
          </a:p>
          <a:p>
            <a:pPr algn="just"/>
            <a:endParaRPr lang="en-US" sz="2800" dirty="0">
              <a:solidFill>
                <a:schemeClr val="tx1"/>
              </a:solidFill>
              <a:latin typeface="Time new roman"/>
            </a:endParaRPr>
          </a:p>
        </p:txBody>
      </p:sp>
      <p:sp>
        <p:nvSpPr>
          <p:cNvPr id="10" name="Rectangle 9">
            <a:extLst>
              <a:ext uri="{FF2B5EF4-FFF2-40B4-BE49-F238E27FC236}">
                <a16:creationId xmlns:a16="http://schemas.microsoft.com/office/drawing/2014/main" id="{34DDF18E-2420-9B81-2B5C-920694CD9FB7}"/>
              </a:ext>
            </a:extLst>
          </p:cNvPr>
          <p:cNvSpPr/>
          <p:nvPr/>
        </p:nvSpPr>
        <p:spPr>
          <a:xfrm>
            <a:off x="2586180" y="6081313"/>
            <a:ext cx="2598130" cy="670312"/>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r>
              <a:rPr lang="vi-VN" sz="2800">
                <a:solidFill>
                  <a:schemeClr val="tx1"/>
                </a:solidFill>
                <a:latin typeface="Time new roman"/>
              </a:rPr>
              <a:t> </a:t>
            </a:r>
          </a:p>
          <a:p>
            <a:r>
              <a:rPr lang="vi-VN">
                <a:solidFill>
                  <a:schemeClr val="tx1"/>
                </a:solidFill>
              </a:rPr>
              <a:t>Phần tử </a:t>
            </a:r>
            <a:r>
              <a:rPr lang="vi-VN" i="1">
                <a:solidFill>
                  <a:schemeClr val="tx1"/>
                </a:solidFill>
              </a:rPr>
              <a:t>ul</a:t>
            </a:r>
            <a:r>
              <a:rPr lang="vi-VN">
                <a:solidFill>
                  <a:schemeClr val="tx1"/>
                </a:solidFill>
              </a:rPr>
              <a:t> </a:t>
            </a:r>
            <a:endParaRPr lang="en-US" sz="2800">
              <a:solidFill>
                <a:schemeClr val="tx1"/>
              </a:solidFill>
              <a:latin typeface="Time new roman"/>
            </a:endParaRPr>
          </a:p>
          <a:p>
            <a:endParaRPr lang="en-US" sz="2800">
              <a:solidFill>
                <a:schemeClr val="tx1"/>
              </a:solidFill>
              <a:latin typeface="Time new roman"/>
            </a:endParaRPr>
          </a:p>
        </p:txBody>
      </p:sp>
      <p:sp>
        <p:nvSpPr>
          <p:cNvPr id="11" name="Rectangle: Rounded Corners 10">
            <a:extLst>
              <a:ext uri="{FF2B5EF4-FFF2-40B4-BE49-F238E27FC236}">
                <a16:creationId xmlns:a16="http://schemas.microsoft.com/office/drawing/2014/main" id="{EB27B0F9-A1D3-29A5-D19A-0E4EE85691C9}"/>
              </a:ext>
            </a:extLst>
          </p:cNvPr>
          <p:cNvSpPr/>
          <p:nvPr/>
        </p:nvSpPr>
        <p:spPr>
          <a:xfrm>
            <a:off x="1796428" y="2352726"/>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1</a:t>
            </a:r>
            <a:endParaRPr lang="en-US" sz="3000">
              <a:solidFill>
                <a:schemeClr val="tx1"/>
              </a:solidFill>
            </a:endParaRPr>
          </a:p>
        </p:txBody>
      </p:sp>
      <p:sp>
        <p:nvSpPr>
          <p:cNvPr id="12" name="Rectangle: Rounded Corners 11">
            <a:extLst>
              <a:ext uri="{FF2B5EF4-FFF2-40B4-BE49-F238E27FC236}">
                <a16:creationId xmlns:a16="http://schemas.microsoft.com/office/drawing/2014/main" id="{B242259B-EB4C-D009-04F9-0D5CE363930C}"/>
              </a:ext>
            </a:extLst>
          </p:cNvPr>
          <p:cNvSpPr/>
          <p:nvPr/>
        </p:nvSpPr>
        <p:spPr>
          <a:xfrm>
            <a:off x="1679325" y="3474499"/>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2</a:t>
            </a:r>
            <a:endParaRPr lang="en-US" sz="3000">
              <a:solidFill>
                <a:schemeClr val="tx1"/>
              </a:solidFill>
            </a:endParaRPr>
          </a:p>
        </p:txBody>
      </p:sp>
      <p:sp>
        <p:nvSpPr>
          <p:cNvPr id="13" name="Rectangle: Rounded Corners 12">
            <a:extLst>
              <a:ext uri="{FF2B5EF4-FFF2-40B4-BE49-F238E27FC236}">
                <a16:creationId xmlns:a16="http://schemas.microsoft.com/office/drawing/2014/main" id="{833FE600-5FBE-5FDE-FD1A-027A00B38633}"/>
              </a:ext>
            </a:extLst>
          </p:cNvPr>
          <p:cNvSpPr/>
          <p:nvPr/>
        </p:nvSpPr>
        <p:spPr>
          <a:xfrm>
            <a:off x="1813384" y="4667925"/>
            <a:ext cx="538892" cy="54065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r>
              <a:rPr lang="vi-VN" sz="3000">
                <a:solidFill>
                  <a:schemeClr val="tx1"/>
                </a:solidFill>
              </a:rPr>
              <a:t>3</a:t>
            </a:r>
            <a:endParaRPr lang="en-US" sz="3000">
              <a:solidFill>
                <a:schemeClr val="tx1"/>
              </a:solidFill>
            </a:endParaRPr>
          </a:p>
        </p:txBody>
      </p:sp>
      <p:sp>
        <p:nvSpPr>
          <p:cNvPr id="14" name="Rectangle: Rounded Corners 13">
            <a:extLst>
              <a:ext uri="{FF2B5EF4-FFF2-40B4-BE49-F238E27FC236}">
                <a16:creationId xmlns:a16="http://schemas.microsoft.com/office/drawing/2014/main" id="{B8318C24-C98F-8FB2-3C9F-4AC5B7E5E14B}"/>
              </a:ext>
            </a:extLst>
          </p:cNvPr>
          <p:cNvSpPr/>
          <p:nvPr/>
        </p:nvSpPr>
        <p:spPr>
          <a:xfrm>
            <a:off x="1930184" y="6262207"/>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4</a:t>
            </a:r>
            <a:endParaRPr lang="en-US" sz="3000">
              <a:solidFill>
                <a:schemeClr val="tx1"/>
              </a:solidFill>
            </a:endParaRPr>
          </a:p>
        </p:txBody>
      </p:sp>
      <p:sp>
        <p:nvSpPr>
          <p:cNvPr id="17" name="Cloud 16">
            <a:extLst>
              <a:ext uri="{FF2B5EF4-FFF2-40B4-BE49-F238E27FC236}">
                <a16:creationId xmlns:a16="http://schemas.microsoft.com/office/drawing/2014/main" id="{2817B3DD-6A93-8A87-0411-0E591DF6C56F}"/>
              </a:ext>
            </a:extLst>
          </p:cNvPr>
          <p:cNvSpPr/>
          <p:nvPr/>
        </p:nvSpPr>
        <p:spPr>
          <a:xfrm>
            <a:off x="1443970" y="847780"/>
            <a:ext cx="2318327" cy="1051980"/>
          </a:xfrm>
          <a:prstGeom prst="cloud">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flatTx/>
          </a:bodyPr>
          <a:lstStyle/>
          <a:p>
            <a:pPr algn="ctr"/>
            <a:r>
              <a:rPr lang="vi-VN" sz="3000">
                <a:solidFill>
                  <a:schemeClr val="tx1"/>
                </a:solidFill>
              </a:rPr>
              <a:t> TRẢ LỜI:</a:t>
            </a:r>
            <a:endParaRPr lang="en-US" sz="3000">
              <a:solidFill>
                <a:schemeClr val="tx1"/>
              </a:solidFill>
            </a:endParaRPr>
          </a:p>
        </p:txBody>
      </p:sp>
    </p:spTree>
    <p:extLst>
      <p:ext uri="{BB962C8B-B14F-4D97-AF65-F5344CB8AC3E}">
        <p14:creationId xmlns:p14="http://schemas.microsoft.com/office/powerpoint/2010/main" val="27486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2000232" y="275672"/>
            <a:ext cx="4095768"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5859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7</a:t>
            </a:fld>
            <a:endParaRPr lang="en-US" sz="1600" b="0" strike="noStrike" spc="-1">
              <a:latin typeface="Times New Roman"/>
            </a:endParaRPr>
          </a:p>
        </p:txBody>
      </p:sp>
      <p:sp>
        <p:nvSpPr>
          <p:cNvPr id="7" name="TextBox 6">
            <a:extLst>
              <a:ext uri="{FF2B5EF4-FFF2-40B4-BE49-F238E27FC236}">
                <a16:creationId xmlns:a16="http://schemas.microsoft.com/office/drawing/2014/main" id="{B9DFF4BF-40C2-3D31-D871-B70AB80E9BBF}"/>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579EC13F-41A3-BE77-FFA4-F71B8E9A8589}"/>
              </a:ext>
            </a:extLst>
          </p:cNvPr>
          <p:cNvSpPr/>
          <p:nvPr/>
        </p:nvSpPr>
        <p:spPr>
          <a:xfrm>
            <a:off x="2152074" y="1440873"/>
            <a:ext cx="9506526" cy="1683009"/>
          </a:xfrm>
          <a:prstGeom prst="roundRect">
            <a:avLst/>
          </a:prstGeom>
          <a:solidFill>
            <a:schemeClr val="accent4">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endParaRPr lang="en-US" sz="3200">
              <a:effectLst/>
            </a:endParaRPr>
          </a:p>
        </p:txBody>
      </p:sp>
      <p:sp>
        <p:nvSpPr>
          <p:cNvPr id="3" name="Rectangle 2">
            <a:extLst>
              <a:ext uri="{FF2B5EF4-FFF2-40B4-BE49-F238E27FC236}">
                <a16:creationId xmlns:a16="http://schemas.microsoft.com/office/drawing/2014/main" id="{4EBC482C-BFB0-59BA-2079-DBA35B3D4EA2}"/>
              </a:ext>
            </a:extLst>
          </p:cNvPr>
          <p:cNvSpPr>
            <a:spLocks noChangeArrowheads="1"/>
          </p:cNvSpPr>
          <p:nvPr/>
        </p:nvSpPr>
        <p:spPr bwMode="auto">
          <a:xfrm>
            <a:off x="1965784" y="2615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sp>
        <p:nvSpPr>
          <p:cNvPr id="12" name="Rectangle 2">
            <a:extLst>
              <a:ext uri="{FF2B5EF4-FFF2-40B4-BE49-F238E27FC236}">
                <a16:creationId xmlns:a16="http://schemas.microsoft.com/office/drawing/2014/main" id="{20862755-0097-73A5-2C6D-DE66922A6315}"/>
              </a:ext>
            </a:extLst>
          </p:cNvPr>
          <p:cNvSpPr>
            <a:spLocks noChangeArrowheads="1"/>
          </p:cNvSpPr>
          <p:nvPr/>
        </p:nvSpPr>
        <p:spPr bwMode="auto">
          <a:xfrm>
            <a:off x="2275650" y="1556287"/>
            <a:ext cx="8758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Phần tử </a:t>
            </a:r>
            <a:r>
              <a:rPr lang="vi-VN" altLang="en-US" sz="2800" i="1">
                <a:solidFill>
                  <a:srgbClr val="000000"/>
                </a:solidFill>
                <a:latin typeface="Arial" panose="020B0604020202020204" pitchFamily="34" charset="0"/>
                <a:ea typeface="Times New Roman" panose="02020603050405020304" pitchFamily="18" charset="0"/>
              </a:rPr>
              <a:t>ol</a:t>
            </a: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dùng để tạo danh sách xác định thứ tự</a:t>
            </a:r>
            <a:r>
              <a:rPr kumimoji="0" lang="en-US" altLang="en-US" sz="2800" b="0" i="0" u="none" strike="noStrike" cap="none" normalizeH="0" baseline="0">
                <a:ln>
                  <a:noFill/>
                </a:ln>
                <a:solidFill>
                  <a:schemeClr val="tx1"/>
                </a:solidFill>
                <a:effectLst/>
                <a:latin typeface="Arial" panose="020B0604020202020204" pitchFamily="34" charset="0"/>
              </a:rPr>
              <a:t> </a:t>
            </a:r>
          </a:p>
        </p:txBody>
      </p:sp>
      <p:sp>
        <p:nvSpPr>
          <p:cNvPr id="13" name="Rectangle 2">
            <a:extLst>
              <a:ext uri="{FF2B5EF4-FFF2-40B4-BE49-F238E27FC236}">
                <a16:creationId xmlns:a16="http://schemas.microsoft.com/office/drawing/2014/main" id="{BA50DCD3-E442-D83C-1900-0A5E781A9505}"/>
              </a:ext>
            </a:extLst>
          </p:cNvPr>
          <p:cNvSpPr>
            <a:spLocks noChangeArrowheads="1"/>
          </p:cNvSpPr>
          <p:nvPr/>
        </p:nvSpPr>
        <p:spPr bwMode="auto">
          <a:xfrm>
            <a:off x="2290837" y="2239956"/>
            <a:ext cx="94544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Phần tử </a:t>
            </a:r>
            <a:r>
              <a:rPr kumimoji="0" lang="vi-VN" altLang="en-US" sz="2800" b="0"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li </a:t>
            </a:r>
            <a:r>
              <a:rPr kumimoji="0" lang="vi-VN"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dùng để tạo các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mục</a:t>
            </a:r>
            <a:r>
              <a:rPr kumimoji="0" lang="en-US" altLang="en-US" sz="28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a:t>
            </a:r>
            <a:r>
              <a:rPr kumimoji="0" lang="vi-VN"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nội dung trong danh sách</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51943FC8-81FD-B1AE-CD7B-985AE43806C1}"/>
              </a:ext>
            </a:extLst>
          </p:cNvPr>
          <p:cNvPicPr>
            <a:picLocks noChangeAspect="1"/>
          </p:cNvPicPr>
          <p:nvPr/>
        </p:nvPicPr>
        <p:blipFill>
          <a:blip r:embed="rId4"/>
          <a:stretch>
            <a:fillRect/>
          </a:stretch>
        </p:blipFill>
        <p:spPr>
          <a:xfrm>
            <a:off x="2275650" y="4385494"/>
            <a:ext cx="6724915" cy="2472506"/>
          </a:xfrm>
          <a:prstGeom prst="rect">
            <a:avLst/>
          </a:prstGeom>
        </p:spPr>
      </p:pic>
      <p:graphicFrame>
        <p:nvGraphicFramePr>
          <p:cNvPr id="19" name="Table 18">
            <a:extLst>
              <a:ext uri="{FF2B5EF4-FFF2-40B4-BE49-F238E27FC236}">
                <a16:creationId xmlns:a16="http://schemas.microsoft.com/office/drawing/2014/main" id="{D70B0F01-5178-2876-C945-BC3207AD0BD9}"/>
              </a:ext>
            </a:extLst>
          </p:cNvPr>
          <p:cNvGraphicFramePr>
            <a:graphicFrameLocks noGrp="1"/>
          </p:cNvGraphicFramePr>
          <p:nvPr>
            <p:extLst>
              <p:ext uri="{D42A27DB-BD31-4B8C-83A1-F6EECF244321}">
                <p14:modId xmlns:p14="http://schemas.microsoft.com/office/powerpoint/2010/main" val="1526968908"/>
              </p:ext>
            </p:extLst>
          </p:nvPr>
        </p:nvGraphicFramePr>
        <p:xfrm>
          <a:off x="2152074" y="3328089"/>
          <a:ext cx="8185601" cy="586905"/>
        </p:xfrm>
        <a:graphic>
          <a:graphicData uri="http://schemas.openxmlformats.org/drawingml/2006/table">
            <a:tbl>
              <a:tblPr>
                <a:tableStyleId>{5C22544A-7EE6-4342-B048-85BDC9FD1C3A}</a:tableStyleId>
              </a:tblPr>
              <a:tblGrid>
                <a:gridCol w="8185601">
                  <a:extLst>
                    <a:ext uri="{9D8B030D-6E8A-4147-A177-3AD203B41FA5}">
                      <a16:colId xmlns:a16="http://schemas.microsoft.com/office/drawing/2014/main" val="2881565871"/>
                    </a:ext>
                  </a:extLst>
                </a:gridCol>
              </a:tblGrid>
              <a:tr h="586905">
                <a:tc>
                  <a:txBody>
                    <a:bodyPr/>
                    <a:lstStyle/>
                    <a:p>
                      <a:pPr indent="269875" algn="l">
                        <a:lnSpc>
                          <a:spcPct val="120000"/>
                        </a:lnSpc>
                        <a:spcBef>
                          <a:spcPts val="300"/>
                        </a:spcBef>
                        <a:spcAft>
                          <a:spcPts val="300"/>
                        </a:spcAft>
                      </a:pPr>
                      <a:r>
                        <a:rPr lang="en-US" sz="2800" spc="35" dirty="0">
                          <a:effectLst/>
                          <a:highlight>
                            <a:srgbClr val="FFFFFF"/>
                          </a:highlight>
                        </a:rPr>
                        <a:t>- </a:t>
                      </a:r>
                      <a:r>
                        <a:rPr lang="vi-VN" sz="2800" spc="35" dirty="0">
                          <a:effectLst/>
                          <a:highlight>
                            <a:srgbClr val="FFFFFF"/>
                          </a:highlight>
                        </a:rPr>
                        <a:t>Cách khai báo danh sách xác định thứ tự:</a:t>
                      </a:r>
                      <a:endParaRPr lang="en-US" sz="280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3285286233"/>
                  </a:ext>
                </a:extLst>
              </a:tr>
            </a:tbl>
          </a:graphicData>
        </a:graphic>
      </p:graphicFrame>
      <p:sp>
        <p:nvSpPr>
          <p:cNvPr id="22" name="TextBox 21">
            <a:extLst>
              <a:ext uri="{FF2B5EF4-FFF2-40B4-BE49-F238E27FC236}">
                <a16:creationId xmlns:a16="http://schemas.microsoft.com/office/drawing/2014/main" id="{01F21B7A-2FEB-936B-09A3-4921E264363D}"/>
              </a:ext>
            </a:extLst>
          </p:cNvPr>
          <p:cNvSpPr txBox="1"/>
          <p:nvPr/>
        </p:nvSpPr>
        <p:spPr>
          <a:xfrm>
            <a:off x="2078016" y="866191"/>
            <a:ext cx="5421745" cy="538609"/>
          </a:xfrm>
          <a:prstGeom prst="rect">
            <a:avLst/>
          </a:prstGeom>
          <a:noFill/>
        </p:spPr>
        <p:txBody>
          <a:bodyPr wrap="square" rtlCol="0">
            <a:spAutoFit/>
          </a:bodyPr>
          <a:lstStyle/>
          <a:p>
            <a:r>
              <a:rPr lang="vi-VN" dirty="0">
                <a:solidFill>
                  <a:srgbClr val="002060"/>
                </a:solidFill>
              </a:rPr>
              <a:t>a) Danh sách xác định thứ tự</a:t>
            </a:r>
            <a:endParaRPr lang="en-US" dirty="0">
              <a:solidFill>
                <a:srgbClr val="002060"/>
              </a:solidFill>
            </a:endParaRPr>
          </a:p>
        </p:txBody>
      </p:sp>
    </p:spTree>
    <p:extLst>
      <p:ext uri="{BB962C8B-B14F-4D97-AF65-F5344CB8AC3E}">
        <p14:creationId xmlns:p14="http://schemas.microsoft.com/office/powerpoint/2010/main" val="2281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BC00-F7CA-1412-5154-FCF5D2CB4C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5DB0F1B-B8FF-4688-9579-244FB18CDC9E}"/>
              </a:ext>
            </a:extLst>
          </p:cNvPr>
          <p:cNvPicPr>
            <a:picLocks noChangeAspect="1"/>
          </p:cNvPicPr>
          <p:nvPr/>
        </p:nvPicPr>
        <p:blipFill>
          <a:blip r:embed="rId2"/>
          <a:stretch>
            <a:fillRect/>
          </a:stretch>
        </p:blipFill>
        <p:spPr>
          <a:xfrm>
            <a:off x="2000232" y="275672"/>
            <a:ext cx="4095768" cy="584775"/>
          </a:xfrm>
          <a:prstGeom prst="rect">
            <a:avLst/>
          </a:prstGeom>
        </p:spPr>
      </p:pic>
      <p:sp>
        <p:nvSpPr>
          <p:cNvPr id="6" name="TextShape 3">
            <a:extLst>
              <a:ext uri="{FF2B5EF4-FFF2-40B4-BE49-F238E27FC236}">
                <a16:creationId xmlns:a16="http://schemas.microsoft.com/office/drawing/2014/main" id="{6591060C-116A-C083-2E7E-0B4401BBB747}"/>
              </a:ext>
            </a:extLst>
          </p:cNvPr>
          <p:cNvSpPr txBox="1"/>
          <p:nvPr/>
        </p:nvSpPr>
        <p:spPr>
          <a:xfrm>
            <a:off x="1165859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8</a:t>
            </a:fld>
            <a:endParaRPr lang="en-US" sz="1600" b="0" strike="noStrike" spc="-1">
              <a:latin typeface="Times New Roman"/>
            </a:endParaRPr>
          </a:p>
        </p:txBody>
      </p:sp>
      <p:sp>
        <p:nvSpPr>
          <p:cNvPr id="7" name="TextBox 6">
            <a:extLst>
              <a:ext uri="{FF2B5EF4-FFF2-40B4-BE49-F238E27FC236}">
                <a16:creationId xmlns:a16="http://schemas.microsoft.com/office/drawing/2014/main" id="{5A107EFD-3990-E547-4424-1EADC1E67F7A}"/>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B68C91C-7236-6843-64B7-3FFAF028B179}"/>
              </a:ext>
            </a:extLst>
          </p:cNvPr>
          <p:cNvSpPr>
            <a:spLocks noChangeArrowheads="1"/>
          </p:cNvSpPr>
          <p:nvPr/>
        </p:nvSpPr>
        <p:spPr bwMode="auto">
          <a:xfrm>
            <a:off x="1965784" y="2615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827E426C-ACCB-78D7-CADB-2EC9B72AF743}"/>
              </a:ext>
            </a:extLst>
          </p:cNvPr>
          <p:cNvSpPr txBox="1"/>
          <p:nvPr/>
        </p:nvSpPr>
        <p:spPr>
          <a:xfrm>
            <a:off x="2078016" y="866191"/>
            <a:ext cx="5421745" cy="538609"/>
          </a:xfrm>
          <a:prstGeom prst="rect">
            <a:avLst/>
          </a:prstGeom>
          <a:noFill/>
        </p:spPr>
        <p:txBody>
          <a:bodyPr wrap="square" rtlCol="0">
            <a:spAutoFit/>
          </a:bodyPr>
          <a:lstStyle/>
          <a:p>
            <a:r>
              <a:rPr lang="vi-VN">
                <a:solidFill>
                  <a:srgbClr val="002060"/>
                </a:solidFill>
              </a:rPr>
              <a:t>a) Danh sách xác định thứ tự</a:t>
            </a:r>
            <a:endParaRPr lang="en-US">
              <a:solidFill>
                <a:srgbClr val="002060"/>
              </a:solidFill>
            </a:endParaRPr>
          </a:p>
        </p:txBody>
      </p:sp>
      <p:pic>
        <p:nvPicPr>
          <p:cNvPr id="2" name="Picture 1">
            <a:extLst>
              <a:ext uri="{FF2B5EF4-FFF2-40B4-BE49-F238E27FC236}">
                <a16:creationId xmlns:a16="http://schemas.microsoft.com/office/drawing/2014/main" id="{902CA9F5-6EFA-C55A-6388-A2C824CBDC68}"/>
              </a:ext>
            </a:extLst>
          </p:cNvPr>
          <p:cNvPicPr/>
          <p:nvPr/>
        </p:nvPicPr>
        <p:blipFill>
          <a:blip r:embed="rId4"/>
          <a:stretch>
            <a:fillRect/>
          </a:stretch>
        </p:blipFill>
        <p:spPr>
          <a:xfrm>
            <a:off x="57181" y="1424629"/>
            <a:ext cx="6312088" cy="4567180"/>
          </a:xfrm>
          <a:prstGeom prst="rect">
            <a:avLst/>
          </a:prstGeom>
        </p:spPr>
      </p:pic>
      <p:pic>
        <p:nvPicPr>
          <p:cNvPr id="4" name="Picture 3">
            <a:extLst>
              <a:ext uri="{FF2B5EF4-FFF2-40B4-BE49-F238E27FC236}">
                <a16:creationId xmlns:a16="http://schemas.microsoft.com/office/drawing/2014/main" id="{822DFA48-7E59-1FF6-FB9C-A8ED7E4E1971}"/>
              </a:ext>
            </a:extLst>
          </p:cNvPr>
          <p:cNvPicPr/>
          <p:nvPr/>
        </p:nvPicPr>
        <p:blipFill>
          <a:blip r:embed="rId5"/>
          <a:stretch>
            <a:fillRect/>
          </a:stretch>
        </p:blipFill>
        <p:spPr>
          <a:xfrm>
            <a:off x="6770254" y="1424629"/>
            <a:ext cx="5421746" cy="4424378"/>
          </a:xfrm>
          <a:prstGeom prst="rect">
            <a:avLst/>
          </a:prstGeom>
        </p:spPr>
      </p:pic>
      <p:sp>
        <p:nvSpPr>
          <p:cNvPr id="8" name="Rectangle 7">
            <a:extLst>
              <a:ext uri="{FF2B5EF4-FFF2-40B4-BE49-F238E27FC236}">
                <a16:creationId xmlns:a16="http://schemas.microsoft.com/office/drawing/2014/main" id="{ACE1B3B2-621E-95FB-C70A-2BB254D1F02E}"/>
              </a:ext>
            </a:extLst>
          </p:cNvPr>
          <p:cNvSpPr/>
          <p:nvPr/>
        </p:nvSpPr>
        <p:spPr>
          <a:xfrm>
            <a:off x="2078016" y="5961031"/>
            <a:ext cx="3761148" cy="954107"/>
          </a:xfrm>
          <a:prstGeom prst="rect">
            <a:avLst/>
          </a:prstGeom>
        </p:spPr>
        <p:txBody>
          <a:bodyPr wrap="square">
            <a:spAutoFit/>
          </a:bodyPr>
          <a:lstStyle/>
          <a:p>
            <a:r>
              <a:rPr lang="en-US" sz="2800" dirty="0" err="1"/>
              <a:t>Ví</a:t>
            </a:r>
            <a:r>
              <a:rPr lang="en-US" sz="2800" dirty="0"/>
              <a:t> </a:t>
            </a:r>
            <a:r>
              <a:rPr lang="en-US" sz="2800" dirty="0" err="1"/>
              <a:t>dụ</a:t>
            </a:r>
            <a:r>
              <a:rPr lang="en-US" sz="2800" dirty="0"/>
              <a:t> </a:t>
            </a:r>
            <a:r>
              <a:rPr lang="en-US" sz="2800" dirty="0" err="1"/>
              <a:t>tạo</a:t>
            </a:r>
            <a:r>
              <a:rPr lang="en-US" sz="2800" dirty="0"/>
              <a:t> </a:t>
            </a:r>
            <a:r>
              <a:rPr lang="en-US" sz="2800" dirty="0" err="1"/>
              <a:t>danh</a:t>
            </a:r>
            <a:r>
              <a:rPr lang="en-US" sz="2800" dirty="0"/>
              <a:t> </a:t>
            </a:r>
            <a:r>
              <a:rPr lang="en-US" sz="2800" dirty="0" err="1"/>
              <a:t>sách</a:t>
            </a:r>
            <a:r>
              <a:rPr lang="en-US" sz="2800" dirty="0"/>
              <a:t> </a:t>
            </a:r>
            <a:r>
              <a:rPr lang="en-US" sz="2800" dirty="0" err="1"/>
              <a:t>xác</a:t>
            </a:r>
            <a:r>
              <a:rPr lang="en-US" sz="2800" dirty="0"/>
              <a:t> </a:t>
            </a:r>
            <a:r>
              <a:rPr lang="en-US" sz="2800" dirty="0" err="1"/>
              <a:t>định</a:t>
            </a:r>
            <a:r>
              <a:rPr lang="en-US" sz="2800" dirty="0"/>
              <a:t> </a:t>
            </a:r>
            <a:r>
              <a:rPr lang="en-US" sz="2800" dirty="0" err="1"/>
              <a:t>thứ</a:t>
            </a:r>
            <a:r>
              <a:rPr lang="en-US" sz="2800" dirty="0"/>
              <a:t> </a:t>
            </a:r>
            <a:r>
              <a:rPr lang="en-US" sz="2800" dirty="0" err="1"/>
              <a:t>tự</a:t>
            </a:r>
            <a:endParaRPr lang="en-US" sz="2800" dirty="0"/>
          </a:p>
        </p:txBody>
      </p:sp>
      <p:sp>
        <p:nvSpPr>
          <p:cNvPr id="9" name="Rectangle 8">
            <a:extLst>
              <a:ext uri="{FF2B5EF4-FFF2-40B4-BE49-F238E27FC236}">
                <a16:creationId xmlns:a16="http://schemas.microsoft.com/office/drawing/2014/main" id="{323AAC1B-40DA-A494-4B0F-87833C4C9DDF}"/>
              </a:ext>
            </a:extLst>
          </p:cNvPr>
          <p:cNvSpPr/>
          <p:nvPr/>
        </p:nvSpPr>
        <p:spPr>
          <a:xfrm>
            <a:off x="6770254" y="5714810"/>
            <a:ext cx="5364565" cy="984885"/>
          </a:xfrm>
          <a:prstGeom prst="rect">
            <a:avLst/>
          </a:prstGeom>
        </p:spPr>
        <p:txBody>
          <a:bodyPr wrap="square">
            <a:spAutoFit/>
          </a:bodyPr>
          <a:lstStyle/>
          <a:p>
            <a:r>
              <a:rPr lang="en-US" dirty="0" err="1"/>
              <a:t>Kết</a:t>
            </a:r>
            <a:r>
              <a:rPr lang="en-US" dirty="0"/>
              <a:t> </a:t>
            </a:r>
            <a:r>
              <a:rPr lang="en-US" dirty="0" err="1"/>
              <a:t>quả</a:t>
            </a:r>
            <a:r>
              <a:rPr lang="en-US" dirty="0"/>
              <a:t> </a:t>
            </a:r>
            <a:r>
              <a:rPr lang="en-US" dirty="0" err="1"/>
              <a:t>khi</a:t>
            </a:r>
            <a:r>
              <a:rPr lang="en-US" dirty="0"/>
              <a:t> </a:t>
            </a:r>
            <a:r>
              <a:rPr lang="en-US" dirty="0" err="1"/>
              <a:t>mở</a:t>
            </a:r>
            <a:r>
              <a:rPr lang="en-US" dirty="0"/>
              <a:t> </a:t>
            </a:r>
            <a:r>
              <a:rPr lang="en-US" dirty="0" err="1"/>
              <a:t>văn</a:t>
            </a:r>
            <a:r>
              <a:rPr lang="en-US" dirty="0"/>
              <a:t> </a:t>
            </a:r>
            <a:r>
              <a:rPr lang="en-US" dirty="0" err="1"/>
              <a:t>bản</a:t>
            </a:r>
            <a:r>
              <a:rPr lang="en-US" dirty="0"/>
              <a:t> HTML ở </a:t>
            </a:r>
            <a:r>
              <a:rPr lang="en-US" dirty="0" err="1"/>
              <a:t>hình</a:t>
            </a:r>
            <a:r>
              <a:rPr lang="en-US" dirty="0"/>
              <a:t> </a:t>
            </a:r>
            <a:r>
              <a:rPr lang="en-US" dirty="0" err="1"/>
              <a:t>bên</a:t>
            </a:r>
            <a:r>
              <a:rPr lang="en-US" dirty="0"/>
              <a:t> </a:t>
            </a:r>
            <a:r>
              <a:rPr lang="en-US" dirty="0" err="1"/>
              <a:t>bằng</a:t>
            </a:r>
            <a:r>
              <a:rPr lang="en-US" dirty="0"/>
              <a:t> </a:t>
            </a:r>
            <a:r>
              <a:rPr lang="en-US" dirty="0" err="1"/>
              <a:t>trình</a:t>
            </a:r>
            <a:r>
              <a:rPr lang="en-US" dirty="0"/>
              <a:t> </a:t>
            </a:r>
            <a:r>
              <a:rPr lang="en-US" dirty="0" err="1"/>
              <a:t>duyệt</a:t>
            </a:r>
            <a:r>
              <a:rPr lang="en-US" dirty="0"/>
              <a:t> web</a:t>
            </a:r>
          </a:p>
        </p:txBody>
      </p:sp>
    </p:spTree>
    <p:extLst>
      <p:ext uri="{BB962C8B-B14F-4D97-AF65-F5344CB8AC3E}">
        <p14:creationId xmlns:p14="http://schemas.microsoft.com/office/powerpoint/2010/main" val="424857466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2000232" y="275672"/>
            <a:ext cx="4095768"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5859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9</a:t>
            </a:fld>
            <a:endParaRPr lang="en-US" sz="1600" b="0" strike="noStrike" spc="-1">
              <a:latin typeface="Times New Roman"/>
            </a:endParaRPr>
          </a:p>
        </p:txBody>
      </p:sp>
      <p:sp>
        <p:nvSpPr>
          <p:cNvPr id="7" name="TextBox 6">
            <a:extLst>
              <a:ext uri="{FF2B5EF4-FFF2-40B4-BE49-F238E27FC236}">
                <a16:creationId xmlns:a16="http://schemas.microsoft.com/office/drawing/2014/main" id="{B9DFF4BF-40C2-3D31-D871-B70AB80E9BBF}"/>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579EC13F-41A3-BE77-FFA4-F71B8E9A8589}"/>
              </a:ext>
            </a:extLst>
          </p:cNvPr>
          <p:cNvSpPr/>
          <p:nvPr/>
        </p:nvSpPr>
        <p:spPr>
          <a:xfrm>
            <a:off x="1848506" y="2009967"/>
            <a:ext cx="9734965" cy="1840313"/>
          </a:xfrm>
          <a:prstGeom prst="roundRect">
            <a:avLst/>
          </a:prstGeom>
          <a:solidFill>
            <a:schemeClr val="accent4">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r>
              <a:rPr lang="vi-VN" sz="3200">
                <a:effectLst/>
              </a:rPr>
              <a:t>--</a:t>
            </a:r>
            <a:endParaRPr lang="en-US" sz="3200">
              <a:effectLst/>
            </a:endParaRPr>
          </a:p>
        </p:txBody>
      </p:sp>
      <p:sp>
        <p:nvSpPr>
          <p:cNvPr id="3" name="Rectangle 2">
            <a:extLst>
              <a:ext uri="{FF2B5EF4-FFF2-40B4-BE49-F238E27FC236}">
                <a16:creationId xmlns:a16="http://schemas.microsoft.com/office/drawing/2014/main" id="{4EBC482C-BFB0-59BA-2079-DBA35B3D4EA2}"/>
              </a:ext>
            </a:extLst>
          </p:cNvPr>
          <p:cNvSpPr>
            <a:spLocks noChangeArrowheads="1"/>
          </p:cNvSpPr>
          <p:nvPr/>
        </p:nvSpPr>
        <p:spPr bwMode="auto">
          <a:xfrm>
            <a:off x="1965784" y="2615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sp>
        <p:nvSpPr>
          <p:cNvPr id="4" name="Explosion: 8 Points 3">
            <a:extLst>
              <a:ext uri="{FF2B5EF4-FFF2-40B4-BE49-F238E27FC236}">
                <a16:creationId xmlns:a16="http://schemas.microsoft.com/office/drawing/2014/main" id="{6BB4E8DC-FC92-F851-78B7-7E09A571ADC6}"/>
              </a:ext>
            </a:extLst>
          </p:cNvPr>
          <p:cNvSpPr/>
          <p:nvPr/>
        </p:nvSpPr>
        <p:spPr>
          <a:xfrm>
            <a:off x="1232341" y="696924"/>
            <a:ext cx="1713079" cy="1607159"/>
          </a:xfrm>
          <a:prstGeom prst="irregularSeal1">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flatTx/>
          </a:bodyPr>
          <a:lstStyle/>
          <a:p>
            <a:pPr algn="ctr"/>
            <a:r>
              <a:rPr lang="vi-VN" sz="3000" b="1">
                <a:solidFill>
                  <a:srgbClr val="FF0000"/>
                </a:solidFill>
              </a:rPr>
              <a:t>Lưu ý</a:t>
            </a:r>
            <a:endParaRPr lang="en-US" sz="3000" b="1">
              <a:solidFill>
                <a:srgbClr val="FF0000"/>
              </a:solidFill>
            </a:endParaRPr>
          </a:p>
        </p:txBody>
      </p:sp>
      <p:graphicFrame>
        <p:nvGraphicFramePr>
          <p:cNvPr id="11" name="Table 10">
            <a:extLst>
              <a:ext uri="{FF2B5EF4-FFF2-40B4-BE49-F238E27FC236}">
                <a16:creationId xmlns:a16="http://schemas.microsoft.com/office/drawing/2014/main" id="{6D173AF6-E561-130D-8D08-3C0A1B44A3F0}"/>
              </a:ext>
            </a:extLst>
          </p:cNvPr>
          <p:cNvGraphicFramePr>
            <a:graphicFrameLocks noGrp="1"/>
          </p:cNvGraphicFramePr>
          <p:nvPr>
            <p:extLst>
              <p:ext uri="{D42A27DB-BD31-4B8C-83A1-F6EECF244321}">
                <p14:modId xmlns:p14="http://schemas.microsoft.com/office/powerpoint/2010/main" val="3072559534"/>
              </p:ext>
            </p:extLst>
          </p:nvPr>
        </p:nvGraphicFramePr>
        <p:xfrm>
          <a:off x="2188682" y="2184633"/>
          <a:ext cx="9204868" cy="1490980"/>
        </p:xfrm>
        <a:graphic>
          <a:graphicData uri="http://schemas.openxmlformats.org/drawingml/2006/table">
            <a:tbl>
              <a:tblPr>
                <a:tableStyleId>{2D5ABB26-0587-4C30-8999-92F81FD0307C}</a:tableStyleId>
              </a:tblPr>
              <a:tblGrid>
                <a:gridCol w="9204868">
                  <a:extLst>
                    <a:ext uri="{9D8B030D-6E8A-4147-A177-3AD203B41FA5}">
                      <a16:colId xmlns:a16="http://schemas.microsoft.com/office/drawing/2014/main" val="4116472440"/>
                    </a:ext>
                  </a:extLst>
                </a:gridCol>
              </a:tblGrid>
              <a:tr h="0">
                <a:tc>
                  <a:txBody>
                    <a:bodyPr/>
                    <a:lstStyle/>
                    <a:p>
                      <a:pPr indent="269875" algn="just">
                        <a:lnSpc>
                          <a:spcPct val="120000"/>
                        </a:lnSpc>
                        <a:spcBef>
                          <a:spcPts val="300"/>
                        </a:spcBef>
                        <a:spcAft>
                          <a:spcPts val="300"/>
                        </a:spcAft>
                      </a:pPr>
                      <a:r>
                        <a:rPr lang="vi-VN" sz="2800" b="0" dirty="0">
                          <a:effectLst/>
                        </a:rPr>
                        <a:t> Để </a:t>
                      </a:r>
                      <a:r>
                        <a:rPr lang="en-US" sz="2800" b="0" dirty="0" err="1">
                          <a:effectLst/>
                        </a:rPr>
                        <a:t>xác</a:t>
                      </a:r>
                      <a:r>
                        <a:rPr lang="en-US" sz="2800" b="0" dirty="0">
                          <a:effectLst/>
                        </a:rPr>
                        <a:t> </a:t>
                      </a:r>
                      <a:r>
                        <a:rPr lang="en-US" sz="2800" b="0" dirty="0" err="1">
                          <a:effectLst/>
                        </a:rPr>
                        <a:t>định</a:t>
                      </a:r>
                      <a:r>
                        <a:rPr lang="en-US" sz="2800" b="0" dirty="0">
                          <a:effectLst/>
                        </a:rPr>
                        <a:t> </a:t>
                      </a:r>
                      <a:r>
                        <a:rPr lang="vi-VN" sz="2800" b="0" dirty="0">
                          <a:effectLst/>
                        </a:rPr>
                        <a:t>thứ tự bắt đầu của danh sách bằng cách gán một số </a:t>
                      </a:r>
                      <a:r>
                        <a:rPr lang="en-US" sz="2800" b="0" dirty="0" err="1">
                          <a:effectLst/>
                        </a:rPr>
                        <a:t>nguyên</a:t>
                      </a:r>
                      <a:r>
                        <a:rPr lang="en-US" sz="2800" b="0" dirty="0">
                          <a:effectLst/>
                        </a:rPr>
                        <a:t> </a:t>
                      </a:r>
                      <a:r>
                        <a:rPr lang="vi-VN" sz="2800" b="0" dirty="0">
                          <a:effectLst/>
                        </a:rPr>
                        <a:t>khác cho thuộc tính start trong khai báo phần tử ol. Ví dụ: &lt;ol start= “3”&gt;.</a:t>
                      </a:r>
                      <a:endParaRPr lang="en-US" sz="2800" b="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3899009286"/>
                  </a:ext>
                </a:extLst>
              </a:tr>
            </a:tbl>
          </a:graphicData>
        </a:graphic>
      </p:graphicFrame>
      <p:sp>
        <p:nvSpPr>
          <p:cNvPr id="15" name="Rectangle: Rounded Corners 14">
            <a:extLst>
              <a:ext uri="{FF2B5EF4-FFF2-40B4-BE49-F238E27FC236}">
                <a16:creationId xmlns:a16="http://schemas.microsoft.com/office/drawing/2014/main" id="{30EA3987-0780-0498-5395-EBC9BD802509}"/>
              </a:ext>
            </a:extLst>
          </p:cNvPr>
          <p:cNvSpPr/>
          <p:nvPr/>
        </p:nvSpPr>
        <p:spPr>
          <a:xfrm>
            <a:off x="1923634" y="4540319"/>
            <a:ext cx="9734965" cy="2042009"/>
          </a:xfrm>
          <a:prstGeom prst="roundRect">
            <a:avLst/>
          </a:prstGeom>
          <a:solidFill>
            <a:schemeClr val="accent4">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r>
              <a:rPr lang="vi-VN" sz="3200">
                <a:effectLst/>
              </a:rPr>
              <a:t>--</a:t>
            </a:r>
            <a:endParaRPr lang="en-US" sz="3200">
              <a:effectLst/>
            </a:endParaRPr>
          </a:p>
        </p:txBody>
      </p:sp>
      <p:graphicFrame>
        <p:nvGraphicFramePr>
          <p:cNvPr id="20" name="Table 19">
            <a:extLst>
              <a:ext uri="{FF2B5EF4-FFF2-40B4-BE49-F238E27FC236}">
                <a16:creationId xmlns:a16="http://schemas.microsoft.com/office/drawing/2014/main" id="{CB584E9D-7E6F-6DCE-3BD5-518E1D6DBBAB}"/>
              </a:ext>
            </a:extLst>
          </p:cNvPr>
          <p:cNvGraphicFramePr>
            <a:graphicFrameLocks noGrp="1"/>
          </p:cNvGraphicFramePr>
          <p:nvPr>
            <p:extLst>
              <p:ext uri="{D42A27DB-BD31-4B8C-83A1-F6EECF244321}">
                <p14:modId xmlns:p14="http://schemas.microsoft.com/office/powerpoint/2010/main" val="1124499875"/>
              </p:ext>
            </p:extLst>
          </p:nvPr>
        </p:nvGraphicFramePr>
        <p:xfrm>
          <a:off x="2165095" y="4789043"/>
          <a:ext cx="9228455" cy="1574811"/>
        </p:xfrm>
        <a:graphic>
          <a:graphicData uri="http://schemas.openxmlformats.org/drawingml/2006/table">
            <a:tbl>
              <a:tblPr>
                <a:tableStyleId>{2D5ABB26-0587-4C30-8999-92F81FD0307C}</a:tableStyleId>
              </a:tblPr>
              <a:tblGrid>
                <a:gridCol w="9228455">
                  <a:extLst>
                    <a:ext uri="{9D8B030D-6E8A-4147-A177-3AD203B41FA5}">
                      <a16:colId xmlns:a16="http://schemas.microsoft.com/office/drawing/2014/main" val="4116472440"/>
                    </a:ext>
                  </a:extLst>
                </a:gridCol>
              </a:tblGrid>
              <a:tr h="1574811">
                <a:tc>
                  <a:txBody>
                    <a:bodyPr/>
                    <a:lstStyle/>
                    <a:p>
                      <a:pPr indent="269875" algn="just">
                        <a:lnSpc>
                          <a:spcPct val="120000"/>
                        </a:lnSpc>
                        <a:spcBef>
                          <a:spcPts val="300"/>
                        </a:spcBef>
                        <a:spcAft>
                          <a:spcPts val="300"/>
                        </a:spcAft>
                      </a:pPr>
                      <a:r>
                        <a:rPr lang="vi-VN" sz="2800" dirty="0">
                          <a:effectLst/>
                        </a:rPr>
                        <a:t> </a:t>
                      </a:r>
                      <a:r>
                        <a:rPr lang="vi-VN" sz="2800" b="0" i="0" kern="1200" dirty="0">
                          <a:solidFill>
                            <a:schemeClr val="tx1"/>
                          </a:solidFill>
                          <a:effectLst/>
                          <a:latin typeface="+mn-lt"/>
                          <a:ea typeface="+mn-ea"/>
                          <a:cs typeface="+mn-cs"/>
                        </a:rPr>
                        <a:t>Để thay đổi các mục của danh sách: cần thiết lập giá trị cho thuộc tính type trong phần khai báo ol.</a:t>
                      </a:r>
                      <a:endParaRPr lang="en-US" sz="2800" b="0" i="0" kern="1200" dirty="0">
                        <a:solidFill>
                          <a:schemeClr val="tx1"/>
                        </a:solidFill>
                        <a:effectLst/>
                        <a:latin typeface="+mn-lt"/>
                        <a:ea typeface="+mn-ea"/>
                        <a:cs typeface="+mn-cs"/>
                      </a:endParaRPr>
                    </a:p>
                    <a:p>
                      <a:pPr indent="269875" algn="just">
                        <a:lnSpc>
                          <a:spcPct val="120000"/>
                        </a:lnSpc>
                        <a:spcBef>
                          <a:spcPts val="300"/>
                        </a:spcBef>
                        <a:spcAft>
                          <a:spcPts val="300"/>
                        </a:spcAft>
                      </a:pPr>
                      <a:r>
                        <a:rPr lang="vi-VN" sz="2800" b="0" i="1" kern="1200" dirty="0">
                          <a:solidFill>
                            <a:schemeClr val="tx1"/>
                          </a:solidFill>
                          <a:effectLst/>
                          <a:latin typeface="+mn-lt"/>
                          <a:ea typeface="+mn-ea"/>
                          <a:cs typeface="+mn-cs"/>
                        </a:rPr>
                        <a:t>Ví dụ: &lt;ol type= “B”&gt;.</a:t>
                      </a:r>
                      <a:endParaRPr lang="en-US" sz="2800" b="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3899009286"/>
                  </a:ext>
                </a:extLst>
              </a:tr>
            </a:tbl>
          </a:graphicData>
        </a:graphic>
      </p:graphicFrame>
    </p:spTree>
    <p:extLst>
      <p:ext uri="{BB962C8B-B14F-4D97-AF65-F5344CB8AC3E}">
        <p14:creationId xmlns:p14="http://schemas.microsoft.com/office/powerpoint/2010/main" val="20087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15" grpId="0" animBg="1"/>
    </p:bldLst>
  </p:timing>
</p:sld>
</file>

<file path=ppt/theme/theme1.xml><?xml version="1.0" encoding="utf-8"?>
<a:theme xmlns:a="http://schemas.openxmlformats.org/drawingml/2006/main" name="Template">
  <a:themeElements>
    <a:clrScheme name="Custom 2">
      <a:dk1>
        <a:srgbClr val="000000"/>
      </a:dk1>
      <a:lt1>
        <a:srgbClr val="FFFFFF"/>
      </a:lt1>
      <a:dk2>
        <a:srgbClr val="0040C0"/>
      </a:dk2>
      <a:lt2>
        <a:srgbClr val="00E060"/>
      </a:lt2>
      <a:accent1>
        <a:srgbClr val="FFCC00"/>
      </a:accent1>
      <a:accent2>
        <a:srgbClr val="808080"/>
      </a:accent2>
      <a:accent3>
        <a:srgbClr val="FFFF80"/>
      </a:accent3>
      <a:accent4>
        <a:srgbClr val="00A0FF"/>
      </a:accent4>
      <a:accent5>
        <a:srgbClr val="008000"/>
      </a:accent5>
      <a:accent6>
        <a:srgbClr val="FFFF00"/>
      </a:accent6>
      <a:hlink>
        <a:srgbClr val="00FFFF"/>
      </a:hlink>
      <a:folHlink>
        <a:srgbClr val="800080"/>
      </a:folHlink>
    </a:clrScheme>
    <a:fontScheme name="HoangDoc">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a:spPr>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defPPr algn="ctr">
          <a:defRPr sz="3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76200" cap="rnd">
          <a:solidFill>
            <a:schemeClr val="tx1"/>
          </a:solidFill>
          <a:prstDash val="solid"/>
          <a:headEnd type="none"/>
          <a:tailEnd type="none"/>
        </a:ln>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PunchcardVTI">
  <a:themeElements>
    <a:clrScheme name="AnalogousFromLightSeedLeftStep">
      <a:dk1>
        <a:srgbClr val="000000"/>
      </a:dk1>
      <a:lt1>
        <a:srgbClr val="FFFFFF"/>
      </a:lt1>
      <a:dk2>
        <a:srgbClr val="213A3B"/>
      </a:dk2>
      <a:lt2>
        <a:srgbClr val="E8E5E2"/>
      </a:lt2>
      <a:accent1>
        <a:srgbClr val="81A6C4"/>
      </a:accent1>
      <a:accent2>
        <a:srgbClr val="6EADAF"/>
      </a:accent2>
      <a:accent3>
        <a:srgbClr val="7BAC99"/>
      </a:accent3>
      <a:accent4>
        <a:srgbClr val="6EAF7B"/>
      </a:accent4>
      <a:accent5>
        <a:srgbClr val="86AC7B"/>
      </a:accent5>
      <a:accent6>
        <a:srgbClr val="93AA6B"/>
      </a:accent6>
      <a:hlink>
        <a:srgbClr val="9F795B"/>
      </a:hlink>
      <a:folHlink>
        <a:srgbClr val="7F7F7F"/>
      </a:folHlink>
    </a:clrScheme>
    <a:fontScheme name="Punchcard">
      <a:majorFont>
        <a:latin typeface="Yu Gothic"/>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emplate>chính thuc_t16</Template>
  <TotalTime>3866</TotalTime>
  <Words>1808</Words>
  <Application>Microsoft Office PowerPoint</Application>
  <PresentationFormat>Widescreen</PresentationFormat>
  <Paragraphs>175</Paragraphs>
  <Slides>25</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Yu Gothic</vt:lpstr>
      <vt:lpstr>.VnTime</vt:lpstr>
      <vt:lpstr>Arial</vt:lpstr>
      <vt:lpstr>Calibri</vt:lpstr>
      <vt:lpstr>Cambria</vt:lpstr>
      <vt:lpstr>SourceCodeNarrow</vt:lpstr>
      <vt:lpstr>Time new roman</vt:lpstr>
      <vt:lpstr>Times New Roman</vt:lpstr>
      <vt:lpstr>Wingdings</vt:lpstr>
      <vt:lpstr>Template</vt:lpstr>
      <vt:lpstr>PunchcardVTI</vt:lpstr>
      <vt:lpstr>PowerPoint Presentation</vt:lpstr>
      <vt:lpstr>PowerPoint Presentation</vt:lpstr>
      <vt:lpstr>BÀI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Admin</cp:lastModifiedBy>
  <cp:revision>422</cp:revision>
  <dcterms:created xsi:type="dcterms:W3CDTF">2021-07-17T02:59:26Z</dcterms:created>
  <dcterms:modified xsi:type="dcterms:W3CDTF">2025-11-09T14:00:22Z</dcterms:modified>
</cp:coreProperties>
</file>