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319" r:id="rId3"/>
    <p:sldId id="321" r:id="rId4"/>
    <p:sldId id="258" r:id="rId5"/>
    <p:sldId id="310" r:id="rId6"/>
    <p:sldId id="259" r:id="rId7"/>
    <p:sldId id="313" r:id="rId8"/>
    <p:sldId id="267" r:id="rId9"/>
    <p:sldId id="312" r:id="rId10"/>
    <p:sldId id="268" r:id="rId11"/>
    <p:sldId id="270" r:id="rId12"/>
    <p:sldId id="315" r:id="rId13"/>
    <p:sldId id="274" r:id="rId14"/>
    <p:sldId id="271" r:id="rId15"/>
    <p:sldId id="272" r:id="rId16"/>
    <p:sldId id="269" r:id="rId17"/>
    <p:sldId id="311" r:id="rId18"/>
    <p:sldId id="309" r:id="rId19"/>
    <p:sldId id="305" r:id="rId20"/>
    <p:sldId id="308" r:id="rId21"/>
    <p:sldId id="316" r:id="rId22"/>
    <p:sldId id="317" r:id="rId23"/>
    <p:sldId id="318" r:id="rId24"/>
    <p:sldId id="261" r:id="rId25"/>
    <p:sldId id="265" r:id="rId26"/>
  </p:sldIdLst>
  <p:sldSz cx="12161838" cy="7192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94" autoAdjust="0"/>
    <p:restoredTop sz="94660"/>
  </p:normalViewPr>
  <p:slideViewPr>
    <p:cSldViewPr snapToGrid="0">
      <p:cViewPr varScale="1">
        <p:scale>
          <a:sx n="66" d="100"/>
          <a:sy n="66" d="100"/>
        </p:scale>
        <p:origin x="4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11754858" y="1247288"/>
            <a:ext cx="406979" cy="859159"/>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6219" y="1199135"/>
            <a:ext cx="7016960" cy="4477473"/>
          </a:xfrm>
        </p:spPr>
        <p:txBody>
          <a:bodyPr anchor="t">
            <a:normAutofit/>
          </a:bodyPr>
          <a:lstStyle>
            <a:lvl1pPr algn="l">
              <a:lnSpc>
                <a:spcPct val="85000"/>
              </a:lnSpc>
              <a:defRPr sz="8076"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6220" y="5808413"/>
            <a:ext cx="7016960" cy="740855"/>
          </a:xfrm>
        </p:spPr>
        <p:txBody>
          <a:bodyPr>
            <a:normAutofit/>
          </a:bodyPr>
          <a:lstStyle>
            <a:lvl1pPr marL="0" indent="0" algn="l">
              <a:lnSpc>
                <a:spcPct val="114000"/>
              </a:lnSpc>
              <a:spcBef>
                <a:spcPts val="0"/>
              </a:spcBef>
              <a:buNone/>
              <a:defRPr sz="2098" b="0" i="1" baseline="0">
                <a:solidFill>
                  <a:schemeClr val="tx2"/>
                </a:solidFill>
              </a:defRPr>
            </a:lvl1pPr>
            <a:lvl2pPr marL="479511" indent="0" algn="ctr">
              <a:buNone/>
              <a:defRPr sz="2098"/>
            </a:lvl2pPr>
            <a:lvl3pPr marL="959023" indent="0" algn="ctr">
              <a:buNone/>
              <a:defRPr sz="1888"/>
            </a:lvl3pPr>
            <a:lvl4pPr marL="1438534" indent="0" algn="ctr">
              <a:buNone/>
              <a:defRPr sz="1678"/>
            </a:lvl4pPr>
            <a:lvl5pPr marL="1918045" indent="0" algn="ctr">
              <a:buNone/>
              <a:defRPr sz="1678"/>
            </a:lvl5pPr>
            <a:lvl6pPr marL="2397557" indent="0" algn="ctr">
              <a:buNone/>
              <a:defRPr sz="1678"/>
            </a:lvl6pPr>
            <a:lvl7pPr marL="2877068" indent="0" algn="ctr">
              <a:buNone/>
              <a:defRPr sz="1678"/>
            </a:lvl7pPr>
            <a:lvl8pPr marL="3356580" indent="0" algn="ctr">
              <a:buNone/>
              <a:defRPr sz="1678"/>
            </a:lvl8pPr>
            <a:lvl9pPr marL="3836091" indent="0" algn="ctr">
              <a:buNone/>
              <a:defRPr sz="1678"/>
            </a:lvl9pPr>
          </a:lstStyle>
          <a:p>
            <a:r>
              <a:rPr lang="en-US"/>
              <a:t>Click to edit Master subtitle style</a:t>
            </a:r>
            <a:endParaRPr lang="en-US" dirty="0"/>
          </a:p>
        </p:txBody>
      </p:sp>
      <p:sp>
        <p:nvSpPr>
          <p:cNvPr id="4" name="Date Placeholder 3"/>
          <p:cNvSpPr>
            <a:spLocks noGrp="1"/>
          </p:cNvSpPr>
          <p:nvPr>
            <p:ph type="dt" sz="half" idx="10"/>
          </p:nvPr>
        </p:nvSpPr>
        <p:spPr>
          <a:xfrm>
            <a:off x="1086219" y="6622854"/>
            <a:ext cx="1592672" cy="382959"/>
          </a:xfrm>
        </p:spPr>
        <p:txBody>
          <a:bodyPr/>
          <a:lstStyle>
            <a:lvl1pPr algn="l">
              <a:defRPr sz="1259">
                <a:solidFill>
                  <a:schemeClr val="tx2"/>
                </a:solidFill>
              </a:defRPr>
            </a:lvl1pPr>
          </a:lstStyle>
          <a:p>
            <a:fld id="{2BCB8FE1-B276-419F-9E58-3013DA0A0701}" type="datetimeFigureOut">
              <a:rPr lang="en-US" smtClean="0"/>
              <a:t>01/11/2023</a:t>
            </a:fld>
            <a:endParaRPr lang="en-US"/>
          </a:p>
        </p:txBody>
      </p:sp>
      <p:sp>
        <p:nvSpPr>
          <p:cNvPr id="5" name="Footer Placeholder 4"/>
          <p:cNvSpPr>
            <a:spLocks noGrp="1"/>
          </p:cNvSpPr>
          <p:nvPr>
            <p:ph type="ftr" sz="quarter" idx="11"/>
          </p:nvPr>
        </p:nvSpPr>
        <p:spPr>
          <a:xfrm>
            <a:off x="2993168" y="6622854"/>
            <a:ext cx="5110010" cy="382959"/>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54858" y="1485388"/>
            <a:ext cx="406979" cy="382959"/>
          </a:xfrm>
        </p:spPr>
        <p:txBody>
          <a:bodyPr/>
          <a:lstStyle>
            <a:lvl1pPr algn="r">
              <a:defRPr>
                <a:solidFill>
                  <a:schemeClr val="bg2"/>
                </a:solidFill>
              </a:defRPr>
            </a:lvl1pPr>
          </a:lstStyle>
          <a:p>
            <a:fld id="{7F219310-C5A6-40DC-9C74-7A89E12E8E5B}" type="slidenum">
              <a:rPr lang="en-US" smtClean="0"/>
              <a:t>‹#›</a:t>
            </a:fld>
            <a:endParaRPr lang="en-US"/>
          </a:p>
        </p:txBody>
      </p:sp>
      <p:cxnSp>
        <p:nvCxnSpPr>
          <p:cNvPr id="9" name="Straight Connector 8" title="Verticle Rule Line"/>
          <p:cNvCxnSpPr/>
          <p:nvPr/>
        </p:nvCxnSpPr>
        <p:spPr>
          <a:xfrm>
            <a:off x="771941" y="1318710"/>
            <a:ext cx="0" cy="587425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601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68781" y="671343"/>
            <a:ext cx="6232940" cy="58568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01/11/2023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67376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54858" y="5643382"/>
            <a:ext cx="406979" cy="859159"/>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70997" y="674334"/>
            <a:ext cx="2440617" cy="490659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6126" y="674335"/>
            <a:ext cx="7053186" cy="4906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20017" y="6216628"/>
            <a:ext cx="3805418" cy="382959"/>
          </a:xfrm>
        </p:spPr>
        <p:txBody>
          <a:bodyPr/>
          <a:lstStyle/>
          <a:p>
            <a:fld id="{2BCB8FE1-B276-419F-9E58-3013DA0A0701}" type="datetimeFigureOut">
              <a:rPr lang="en-US" smtClean="0"/>
              <a:t>01/11/2023</a:t>
            </a:fld>
            <a:endParaRPr lang="en-US"/>
          </a:p>
        </p:txBody>
      </p:sp>
      <p:sp>
        <p:nvSpPr>
          <p:cNvPr id="5" name="Footer Placeholder 4"/>
          <p:cNvSpPr>
            <a:spLocks noGrp="1"/>
          </p:cNvSpPr>
          <p:nvPr>
            <p:ph type="ftr" sz="quarter" idx="11"/>
          </p:nvPr>
        </p:nvSpPr>
        <p:spPr>
          <a:xfrm>
            <a:off x="6520017" y="6624437"/>
            <a:ext cx="3805418" cy="382959"/>
          </a:xfrm>
        </p:spPr>
        <p:txBody>
          <a:bodyPr/>
          <a:lstStyle/>
          <a:p>
            <a:endParaRPr lang="en-US"/>
          </a:p>
        </p:txBody>
      </p:sp>
      <p:sp>
        <p:nvSpPr>
          <p:cNvPr id="6" name="Slide Number Placeholder 5"/>
          <p:cNvSpPr>
            <a:spLocks noGrp="1"/>
          </p:cNvSpPr>
          <p:nvPr>
            <p:ph type="sldNum" sz="quarter" idx="12"/>
          </p:nvPr>
        </p:nvSpPr>
        <p:spPr>
          <a:xfrm>
            <a:off x="11754858" y="5881482"/>
            <a:ext cx="406979" cy="382959"/>
          </a:xfrm>
        </p:spPr>
        <p:txBody>
          <a:bodyPr/>
          <a:lstStyle/>
          <a:p>
            <a:fld id="{7F219310-C5A6-40DC-9C74-7A89E12E8E5B}" type="slidenum">
              <a:rPr lang="en-US" smtClean="0"/>
              <a:t>‹#›</a:t>
            </a:fld>
            <a:endParaRPr lang="en-US"/>
          </a:p>
        </p:txBody>
      </p:sp>
      <p:cxnSp>
        <p:nvCxnSpPr>
          <p:cNvPr id="13" name="Straight Connector 12" title="Horizontal Rule Line"/>
          <p:cNvCxnSpPr/>
          <p:nvPr/>
        </p:nvCxnSpPr>
        <p:spPr>
          <a:xfrm>
            <a:off x="0" y="6502541"/>
            <a:ext cx="10234629"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12946"/>
      </p:ext>
    </p:extLst>
  </p:cSld>
  <p:clrMapOvr>
    <a:masterClrMapping/>
  </p:clrMapOvr>
  <p:extLst>
    <p:ext uri="{DCECCB84-F9BA-43D5-87BE-67443E8EF086}">
      <p15:sldGuideLst xmlns:p15="http://schemas.microsoft.com/office/powerpoint/2012/main">
        <p15:guide id="1" pos="64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01/11/2023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9173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title="Page Number Shape"/>
          <p:cNvSpPr/>
          <p:nvPr/>
        </p:nvSpPr>
        <p:spPr bwMode="auto">
          <a:xfrm>
            <a:off x="11754858" y="1461823"/>
            <a:ext cx="406979" cy="859159"/>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2855" y="2697333"/>
            <a:ext cx="8276129" cy="3446657"/>
          </a:xfrm>
        </p:spPr>
        <p:txBody>
          <a:bodyPr anchor="t">
            <a:normAutofit/>
          </a:bodyPr>
          <a:lstStyle>
            <a:lvl1pPr>
              <a:lnSpc>
                <a:spcPct val="85000"/>
              </a:lnSpc>
              <a:defRPr sz="8076"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2855" y="1461823"/>
            <a:ext cx="8380645" cy="859159"/>
          </a:xfrm>
        </p:spPr>
        <p:txBody>
          <a:bodyPr anchor="ctr">
            <a:normAutofit/>
          </a:bodyPr>
          <a:lstStyle>
            <a:lvl1pPr marL="0" indent="0" algn="r">
              <a:lnSpc>
                <a:spcPct val="113000"/>
              </a:lnSpc>
              <a:spcBef>
                <a:spcPts val="0"/>
              </a:spcBef>
              <a:buNone/>
              <a:defRPr sz="2098" b="0" i="1" baseline="0">
                <a:solidFill>
                  <a:schemeClr val="tx1">
                    <a:lumMod val="85000"/>
                    <a:lumOff val="15000"/>
                  </a:schemeClr>
                </a:solidFill>
              </a:defRPr>
            </a:lvl1pPr>
            <a:lvl2pPr marL="479511" indent="0">
              <a:buNone/>
              <a:defRPr sz="2098">
                <a:solidFill>
                  <a:schemeClr val="tx1">
                    <a:tint val="75000"/>
                  </a:schemeClr>
                </a:solidFill>
              </a:defRPr>
            </a:lvl2pPr>
            <a:lvl3pPr marL="959023" indent="0">
              <a:buNone/>
              <a:defRPr sz="1888">
                <a:solidFill>
                  <a:schemeClr val="tx1">
                    <a:tint val="75000"/>
                  </a:schemeClr>
                </a:solidFill>
              </a:defRPr>
            </a:lvl3pPr>
            <a:lvl4pPr marL="1438534" indent="0">
              <a:buNone/>
              <a:defRPr sz="1678">
                <a:solidFill>
                  <a:schemeClr val="tx1">
                    <a:tint val="75000"/>
                  </a:schemeClr>
                </a:solidFill>
              </a:defRPr>
            </a:lvl4pPr>
            <a:lvl5pPr marL="1918045" indent="0">
              <a:buNone/>
              <a:defRPr sz="1678">
                <a:solidFill>
                  <a:schemeClr val="tx1">
                    <a:tint val="75000"/>
                  </a:schemeClr>
                </a:solidFill>
              </a:defRPr>
            </a:lvl5pPr>
            <a:lvl6pPr marL="2397557" indent="0">
              <a:buNone/>
              <a:defRPr sz="1678">
                <a:solidFill>
                  <a:schemeClr val="tx1">
                    <a:tint val="75000"/>
                  </a:schemeClr>
                </a:solidFill>
              </a:defRPr>
            </a:lvl6pPr>
            <a:lvl7pPr marL="2877068" indent="0">
              <a:buNone/>
              <a:defRPr sz="1678">
                <a:solidFill>
                  <a:schemeClr val="tx1">
                    <a:tint val="75000"/>
                  </a:schemeClr>
                </a:solidFill>
              </a:defRPr>
            </a:lvl7pPr>
            <a:lvl8pPr marL="3356580" indent="0">
              <a:buNone/>
              <a:defRPr sz="1678">
                <a:solidFill>
                  <a:schemeClr val="tx1">
                    <a:tint val="75000"/>
                  </a:schemeClr>
                </a:solidFill>
              </a:defRPr>
            </a:lvl8pPr>
            <a:lvl9pPr marL="3836091" indent="0">
              <a:buNone/>
              <a:defRPr sz="16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21326" y="6622853"/>
            <a:ext cx="1592672" cy="382959"/>
          </a:xfrm>
        </p:spPr>
        <p:txBody>
          <a:bodyPr/>
          <a:lstStyle>
            <a:lvl1pPr>
              <a:defRPr sz="1259">
                <a:solidFill>
                  <a:schemeClr val="tx1">
                    <a:lumMod val="85000"/>
                    <a:lumOff val="15000"/>
                  </a:schemeClr>
                </a:solidFill>
              </a:defRPr>
            </a:lvl1pPr>
          </a:lstStyle>
          <a:p>
            <a:fld id="{2BCB8FE1-B276-419F-9E58-3013DA0A0701}" type="datetimeFigureOut">
              <a:rPr lang="en-US" smtClean="0"/>
              <a:t>01/11/2023</a:t>
            </a:fld>
            <a:endParaRPr lang="en-US"/>
          </a:p>
        </p:txBody>
      </p:sp>
      <p:sp>
        <p:nvSpPr>
          <p:cNvPr id="5" name="Footer Placeholder 4"/>
          <p:cNvSpPr>
            <a:spLocks noGrp="1"/>
          </p:cNvSpPr>
          <p:nvPr>
            <p:ph type="ftr" sz="quarter" idx="11"/>
          </p:nvPr>
        </p:nvSpPr>
        <p:spPr>
          <a:xfrm>
            <a:off x="1942855" y="6622854"/>
            <a:ext cx="6464194" cy="382959"/>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54858" y="1699923"/>
            <a:ext cx="406979" cy="382959"/>
          </a:xfrm>
        </p:spPr>
        <p:txBody>
          <a:bodyPr/>
          <a:lstStyle>
            <a:lvl1pPr>
              <a:defRPr>
                <a:solidFill>
                  <a:schemeClr val="bg2"/>
                </a:solidFill>
              </a:defRPr>
            </a:lvl1pPr>
          </a:lstStyle>
          <a:p>
            <a:fld id="{7F219310-C5A6-40DC-9C74-7A89E12E8E5B}" type="slidenum">
              <a:rPr lang="en-US" smtClean="0"/>
              <a:t>‹#›</a:t>
            </a:fld>
            <a:endParaRPr lang="en-US"/>
          </a:p>
        </p:txBody>
      </p:sp>
      <p:cxnSp>
        <p:nvCxnSpPr>
          <p:cNvPr id="10" name="Straight Connector 9" title="Horizontal Rule Line"/>
          <p:cNvCxnSpPr/>
          <p:nvPr/>
        </p:nvCxnSpPr>
        <p:spPr>
          <a:xfrm flipH="1">
            <a:off x="1" y="6479925"/>
            <a:ext cx="10218982"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14702"/>
      </p:ext>
    </p:extLst>
  </p:cSld>
  <p:clrMapOvr>
    <a:masterClrMapping/>
  </p:clrMapOvr>
  <p:extLst>
    <p:ext uri="{DCECCB84-F9BA-43D5-87BE-67443E8EF086}">
      <p15:sldGuideLst xmlns:p15="http://schemas.microsoft.com/office/powerpoint/2012/main">
        <p15:guide id="1" pos="64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68781" y="567034"/>
            <a:ext cx="6232942" cy="261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8781" y="3893794"/>
            <a:ext cx="6232942" cy="2603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B8FE1-B276-419F-9E58-3013DA0A0701}" type="datetimeFigureOut">
              <a:rPr lang="en-US" smtClean="0"/>
              <a:t>01/11/2023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5200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0115" y="585027"/>
            <a:ext cx="3821858" cy="51981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68781" y="585322"/>
            <a:ext cx="6229902" cy="959062"/>
          </a:xfrm>
        </p:spPr>
        <p:txBody>
          <a:bodyPr anchor="b">
            <a:normAutofit/>
          </a:bodyPr>
          <a:lstStyle>
            <a:lvl1pPr marL="0" indent="0">
              <a:lnSpc>
                <a:spcPct val="113000"/>
              </a:lnSpc>
              <a:spcBef>
                <a:spcPts val="0"/>
              </a:spcBef>
              <a:buNone/>
              <a:defRPr sz="2517" b="0" i="1" baseline="0">
                <a:solidFill>
                  <a:schemeClr val="tx1">
                    <a:lumMod val="85000"/>
                    <a:lumOff val="15000"/>
                  </a:schemeClr>
                </a:solidFill>
              </a:defRPr>
            </a:lvl1pPr>
            <a:lvl2pPr marL="479511" indent="0">
              <a:buNone/>
              <a:defRPr sz="2098" b="1"/>
            </a:lvl2pPr>
            <a:lvl3pPr marL="959023" indent="0">
              <a:buNone/>
              <a:defRPr sz="1888" b="1"/>
            </a:lvl3pPr>
            <a:lvl4pPr marL="1438534" indent="0">
              <a:buNone/>
              <a:defRPr sz="1678" b="1"/>
            </a:lvl4pPr>
            <a:lvl5pPr marL="1918045" indent="0">
              <a:buNone/>
              <a:defRPr sz="1678" b="1"/>
            </a:lvl5pPr>
            <a:lvl6pPr marL="2397557" indent="0">
              <a:buNone/>
              <a:defRPr sz="1678" b="1"/>
            </a:lvl6pPr>
            <a:lvl7pPr marL="2877068" indent="0">
              <a:buNone/>
              <a:defRPr sz="1678" b="1"/>
            </a:lvl7pPr>
            <a:lvl8pPr marL="3356580" indent="0">
              <a:buNone/>
              <a:defRPr sz="1678" b="1"/>
            </a:lvl8pPr>
            <a:lvl9pPr marL="3836091" indent="0">
              <a:buNone/>
              <a:defRPr sz="1678" b="1"/>
            </a:lvl9pPr>
          </a:lstStyle>
          <a:p>
            <a:pPr lvl="0"/>
            <a:r>
              <a:rPr lang="en-US"/>
              <a:t>Click to edit Master text styles</a:t>
            </a:r>
          </a:p>
        </p:txBody>
      </p:sp>
      <p:sp>
        <p:nvSpPr>
          <p:cNvPr id="4" name="Content Placeholder 3"/>
          <p:cNvSpPr>
            <a:spLocks noGrp="1"/>
          </p:cNvSpPr>
          <p:nvPr>
            <p:ph sz="half" idx="2"/>
          </p:nvPr>
        </p:nvSpPr>
        <p:spPr>
          <a:xfrm>
            <a:off x="5168781" y="1601237"/>
            <a:ext cx="6229902" cy="1841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8781" y="3881584"/>
            <a:ext cx="6232942" cy="959062"/>
          </a:xfrm>
        </p:spPr>
        <p:txBody>
          <a:bodyPr anchor="b">
            <a:normAutofit/>
          </a:bodyPr>
          <a:lstStyle>
            <a:lvl1pPr marL="0" indent="0">
              <a:buNone/>
              <a:defRPr sz="2517" b="0" i="1" baseline="0">
                <a:solidFill>
                  <a:schemeClr val="tx1">
                    <a:lumMod val="85000"/>
                    <a:lumOff val="15000"/>
                  </a:schemeClr>
                </a:solidFill>
              </a:defRPr>
            </a:lvl1pPr>
            <a:lvl2pPr marL="479511" indent="0">
              <a:buNone/>
              <a:defRPr sz="2098" b="1"/>
            </a:lvl2pPr>
            <a:lvl3pPr marL="959023" indent="0">
              <a:buNone/>
              <a:defRPr sz="1888" b="1"/>
            </a:lvl3pPr>
            <a:lvl4pPr marL="1438534" indent="0">
              <a:buNone/>
              <a:defRPr sz="1678" b="1"/>
            </a:lvl4pPr>
            <a:lvl5pPr marL="1918045" indent="0">
              <a:buNone/>
              <a:defRPr sz="1678" b="1"/>
            </a:lvl5pPr>
            <a:lvl6pPr marL="2397557" indent="0">
              <a:buNone/>
              <a:defRPr sz="1678" b="1"/>
            </a:lvl6pPr>
            <a:lvl7pPr marL="2877068" indent="0">
              <a:buNone/>
              <a:defRPr sz="1678" b="1"/>
            </a:lvl7pPr>
            <a:lvl8pPr marL="3356580" indent="0">
              <a:buNone/>
              <a:defRPr sz="1678" b="1"/>
            </a:lvl8pPr>
            <a:lvl9pPr marL="3836091" indent="0">
              <a:buNone/>
              <a:defRPr sz="1678" b="1"/>
            </a:lvl9pPr>
          </a:lstStyle>
          <a:p>
            <a:pPr lvl="0"/>
            <a:r>
              <a:rPr lang="en-US"/>
              <a:t>Click to edit Master text styles</a:t>
            </a:r>
          </a:p>
        </p:txBody>
      </p:sp>
      <p:sp>
        <p:nvSpPr>
          <p:cNvPr id="6" name="Content Placeholder 5"/>
          <p:cNvSpPr>
            <a:spLocks noGrp="1"/>
          </p:cNvSpPr>
          <p:nvPr>
            <p:ph sz="quarter" idx="4"/>
          </p:nvPr>
        </p:nvSpPr>
        <p:spPr>
          <a:xfrm>
            <a:off x="5168781" y="4897499"/>
            <a:ext cx="6229902" cy="1841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B8FE1-B276-419F-9E58-3013DA0A0701}" type="datetimeFigureOut">
              <a:rPr lang="en-US" smtClean="0"/>
              <a:t>01/11/2023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27111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B8FE1-B276-419F-9E58-3013DA0A0701}" type="datetimeFigureOut">
              <a:rPr lang="en-US" smtClean="0"/>
              <a:t>01/11/2023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82879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8FE1-B276-419F-9E58-3013DA0A0701}" type="datetimeFigureOut">
              <a:rPr lang="en-US" smtClean="0"/>
              <a:t>01/11/2023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6039551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115" y="582610"/>
            <a:ext cx="3829279" cy="2014850"/>
          </a:xfrm>
        </p:spPr>
        <p:txBody>
          <a:bodyPr anchor="t">
            <a:noAutofit/>
          </a:bodyPr>
          <a:lstStyle>
            <a:lvl1pPr>
              <a:lnSpc>
                <a:spcPct val="93000"/>
              </a:lnSpc>
              <a:defRPr sz="4195"/>
            </a:lvl1pPr>
          </a:lstStyle>
          <a:p>
            <a:r>
              <a:rPr lang="en-US"/>
              <a:t>Click to edit Master title style</a:t>
            </a:r>
            <a:endParaRPr lang="en-US" dirty="0"/>
          </a:p>
        </p:txBody>
      </p:sp>
      <p:sp>
        <p:nvSpPr>
          <p:cNvPr id="3" name="Content Placeholder 2"/>
          <p:cNvSpPr>
            <a:spLocks noGrp="1"/>
          </p:cNvSpPr>
          <p:nvPr>
            <p:ph idx="1"/>
          </p:nvPr>
        </p:nvSpPr>
        <p:spPr>
          <a:xfrm>
            <a:off x="5168781" y="591701"/>
            <a:ext cx="6232942" cy="5897269"/>
          </a:xfrm>
        </p:spPr>
        <p:txBody>
          <a:bodyPr/>
          <a:lstStyle>
            <a:lvl1pPr>
              <a:lnSpc>
                <a:spcPct val="112000"/>
              </a:lnSpc>
              <a:defRPr sz="2098"/>
            </a:lvl1pPr>
            <a:lvl2pPr>
              <a:lnSpc>
                <a:spcPct val="112000"/>
              </a:lnSpc>
              <a:defRPr sz="1888"/>
            </a:lvl2pPr>
            <a:lvl3pPr>
              <a:lnSpc>
                <a:spcPct val="112000"/>
              </a:lnSpc>
              <a:defRPr sz="1678"/>
            </a:lvl3pPr>
            <a:lvl4pPr>
              <a:lnSpc>
                <a:spcPct val="112000"/>
              </a:lnSpc>
              <a:defRPr sz="1468"/>
            </a:lvl4pPr>
            <a:lvl5pPr>
              <a:lnSpc>
                <a:spcPct val="112000"/>
              </a:lnSpc>
              <a:defRPr sz="1468"/>
            </a:lvl5pPr>
            <a:lvl6pPr>
              <a:defRPr sz="1468"/>
            </a:lvl6pPr>
            <a:lvl7pPr>
              <a:defRPr sz="1468"/>
            </a:lvl7pPr>
            <a:lvl8pPr>
              <a:defRPr sz="1468"/>
            </a:lvl8pPr>
            <a:lvl9pPr>
              <a:defRPr sz="14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0115" y="2749554"/>
            <a:ext cx="3829279" cy="3397765"/>
          </a:xfrm>
        </p:spPr>
        <p:txBody>
          <a:bodyPr/>
          <a:lstStyle>
            <a:lvl1pPr marL="0" indent="0" algn="r">
              <a:lnSpc>
                <a:spcPct val="125000"/>
              </a:lnSpc>
              <a:buNone/>
              <a:defRPr sz="1678"/>
            </a:lvl1pPr>
            <a:lvl2pPr marL="479511" indent="0">
              <a:buNone/>
              <a:defRPr sz="1468"/>
            </a:lvl2pPr>
            <a:lvl3pPr marL="959023" indent="0">
              <a:buNone/>
              <a:defRPr sz="1259"/>
            </a:lvl3pPr>
            <a:lvl4pPr marL="1438534" indent="0">
              <a:buNone/>
              <a:defRPr sz="1049"/>
            </a:lvl4pPr>
            <a:lvl5pPr marL="1918045" indent="0">
              <a:buNone/>
              <a:defRPr sz="1049"/>
            </a:lvl5pPr>
            <a:lvl6pPr marL="2397557" indent="0">
              <a:buNone/>
              <a:defRPr sz="1049"/>
            </a:lvl6pPr>
            <a:lvl7pPr marL="2877068" indent="0">
              <a:buNone/>
              <a:defRPr sz="1049"/>
            </a:lvl7pPr>
            <a:lvl8pPr marL="3356580" indent="0">
              <a:buNone/>
              <a:defRPr sz="1049"/>
            </a:lvl8pPr>
            <a:lvl9pPr marL="3836091"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01/11/2023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44401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7074" y="584480"/>
            <a:ext cx="3830979" cy="2012980"/>
          </a:xfrm>
        </p:spPr>
        <p:txBody>
          <a:bodyPr anchor="t">
            <a:noAutofit/>
          </a:bodyPr>
          <a:lstStyle>
            <a:lvl1pPr>
              <a:lnSpc>
                <a:spcPct val="93000"/>
              </a:lnSpc>
              <a:defRPr sz="4195"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4793" y="1"/>
            <a:ext cx="6156930" cy="7192962"/>
          </a:xfrm>
        </p:spPr>
        <p:txBody>
          <a:bodyPr anchor="t"/>
          <a:lstStyle>
            <a:lvl1pPr marL="0" indent="0">
              <a:buNone/>
              <a:defRPr sz="3356"/>
            </a:lvl1pPr>
            <a:lvl2pPr marL="479511" indent="0">
              <a:buNone/>
              <a:defRPr sz="2937"/>
            </a:lvl2pPr>
            <a:lvl3pPr marL="959023" indent="0">
              <a:buNone/>
              <a:defRPr sz="2517"/>
            </a:lvl3pPr>
            <a:lvl4pPr marL="1438534" indent="0">
              <a:buNone/>
              <a:defRPr sz="2098"/>
            </a:lvl4pPr>
            <a:lvl5pPr marL="1918045" indent="0">
              <a:buNone/>
              <a:defRPr sz="2098"/>
            </a:lvl5pPr>
            <a:lvl6pPr marL="2397557" indent="0">
              <a:buNone/>
              <a:defRPr sz="2098"/>
            </a:lvl6pPr>
            <a:lvl7pPr marL="2877068" indent="0">
              <a:buNone/>
              <a:defRPr sz="2098"/>
            </a:lvl7pPr>
            <a:lvl8pPr marL="3356580" indent="0">
              <a:buNone/>
              <a:defRPr sz="2098"/>
            </a:lvl8pPr>
            <a:lvl9pPr marL="3836091" indent="0">
              <a:buNone/>
              <a:defRPr sz="2098"/>
            </a:lvl9pPr>
          </a:lstStyle>
          <a:p>
            <a:r>
              <a:rPr lang="en-US"/>
              <a:t>Click icon to add picture</a:t>
            </a:r>
            <a:endParaRPr lang="en-US" dirty="0"/>
          </a:p>
        </p:txBody>
      </p:sp>
      <p:sp>
        <p:nvSpPr>
          <p:cNvPr id="4" name="Text Placeholder 3"/>
          <p:cNvSpPr>
            <a:spLocks noGrp="1"/>
          </p:cNvSpPr>
          <p:nvPr>
            <p:ph type="body" sz="half" idx="2"/>
          </p:nvPr>
        </p:nvSpPr>
        <p:spPr>
          <a:xfrm>
            <a:off x="757074" y="2749553"/>
            <a:ext cx="3830979" cy="3395079"/>
          </a:xfrm>
        </p:spPr>
        <p:txBody>
          <a:bodyPr/>
          <a:lstStyle>
            <a:lvl1pPr marL="0" indent="0" algn="r">
              <a:lnSpc>
                <a:spcPct val="125000"/>
              </a:lnSpc>
              <a:buNone/>
              <a:defRPr sz="1678"/>
            </a:lvl1pPr>
            <a:lvl2pPr marL="479511" indent="0">
              <a:buNone/>
              <a:defRPr sz="1468"/>
            </a:lvl2pPr>
            <a:lvl3pPr marL="959023" indent="0">
              <a:buNone/>
              <a:defRPr sz="1259"/>
            </a:lvl3pPr>
            <a:lvl4pPr marL="1438534" indent="0">
              <a:buNone/>
              <a:defRPr sz="1049"/>
            </a:lvl4pPr>
            <a:lvl5pPr marL="1918045" indent="0">
              <a:buNone/>
              <a:defRPr sz="1049"/>
            </a:lvl5pPr>
            <a:lvl6pPr marL="2397557" indent="0">
              <a:buNone/>
              <a:defRPr sz="1049"/>
            </a:lvl6pPr>
            <a:lvl7pPr marL="2877068" indent="0">
              <a:buNone/>
              <a:defRPr sz="1049"/>
            </a:lvl7pPr>
            <a:lvl8pPr marL="3356580" indent="0">
              <a:buNone/>
              <a:defRPr sz="1049"/>
            </a:lvl8pPr>
            <a:lvl9pPr marL="3836091"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01/11/2023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6755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54858" y="5643382"/>
            <a:ext cx="406979" cy="859159"/>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0115" y="587014"/>
            <a:ext cx="3824421" cy="519438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68781" y="596861"/>
            <a:ext cx="6232940" cy="59313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116" y="6219700"/>
            <a:ext cx="3805418" cy="382959"/>
          </a:xfrm>
          <a:prstGeom prst="rect">
            <a:avLst/>
          </a:prstGeom>
        </p:spPr>
        <p:txBody>
          <a:bodyPr vert="horz" lIns="91440" tIns="45720" rIns="91440" bIns="45720" rtlCol="0" anchor="t"/>
          <a:lstStyle>
            <a:lvl1pPr algn="r">
              <a:defRPr sz="1049" b="0" i="1" baseline="0">
                <a:solidFill>
                  <a:schemeClr val="tx1">
                    <a:lumMod val="85000"/>
                    <a:lumOff val="15000"/>
                  </a:schemeClr>
                </a:solidFill>
                <a:latin typeface="+mj-lt"/>
              </a:defRPr>
            </a:lvl1pPr>
          </a:lstStyle>
          <a:p>
            <a:fld id="{2BCB8FE1-B276-419F-9E58-3013DA0A0701}" type="datetimeFigureOut">
              <a:rPr lang="en-US" smtClean="0"/>
              <a:t>01/11/2023</a:t>
            </a:fld>
            <a:endParaRPr lang="en-US"/>
          </a:p>
        </p:txBody>
      </p:sp>
      <p:sp>
        <p:nvSpPr>
          <p:cNvPr id="5" name="Footer Placeholder 4"/>
          <p:cNvSpPr>
            <a:spLocks noGrp="1"/>
          </p:cNvSpPr>
          <p:nvPr>
            <p:ph type="ftr" sz="quarter" idx="3"/>
          </p:nvPr>
        </p:nvSpPr>
        <p:spPr>
          <a:xfrm>
            <a:off x="760116" y="6622854"/>
            <a:ext cx="3805418" cy="382959"/>
          </a:xfrm>
          <a:prstGeom prst="rect">
            <a:avLst/>
          </a:prstGeom>
        </p:spPr>
        <p:txBody>
          <a:bodyPr vert="horz" lIns="91440" tIns="45720" rIns="91440" bIns="45720" rtlCol="0" anchor="t"/>
          <a:lstStyle>
            <a:lvl1pPr algn="r">
              <a:defRPr sz="1259"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54858" y="5881482"/>
            <a:ext cx="406979" cy="382959"/>
          </a:xfrm>
          <a:prstGeom prst="rect">
            <a:avLst/>
          </a:prstGeom>
        </p:spPr>
        <p:txBody>
          <a:bodyPr vert="horz" lIns="91440" tIns="45720" rIns="91440" bIns="45720" rtlCol="0" anchor="ctr"/>
          <a:lstStyle>
            <a:lvl1pPr algn="r">
              <a:defRPr sz="1259" b="0" i="1" baseline="0">
                <a:solidFill>
                  <a:schemeClr val="bg2"/>
                </a:solidFill>
                <a:latin typeface="+mj-lt"/>
              </a:defRPr>
            </a:lvl1pPr>
          </a:lstStyle>
          <a:p>
            <a:fld id="{7F219310-C5A6-40DC-9C74-7A89E12E8E5B}" type="slidenum">
              <a:rPr lang="en-US" smtClean="0"/>
              <a:t>‹#›</a:t>
            </a:fld>
            <a:endParaRPr lang="en-US"/>
          </a:p>
        </p:txBody>
      </p:sp>
      <p:cxnSp>
        <p:nvCxnSpPr>
          <p:cNvPr id="10" name="Straight Connector 9" title="Horizontal Rule Line"/>
          <p:cNvCxnSpPr/>
          <p:nvPr/>
        </p:nvCxnSpPr>
        <p:spPr>
          <a:xfrm>
            <a:off x="0" y="6502541"/>
            <a:ext cx="448467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415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r" defTabSz="959023" rtl="0" eaLnBrk="1" latinLnBrk="0" hangingPunct="1">
        <a:lnSpc>
          <a:spcPct val="90000"/>
        </a:lnSpc>
        <a:spcBef>
          <a:spcPct val="0"/>
        </a:spcBef>
        <a:buNone/>
        <a:defRPr sz="5244" b="0" i="1" kern="1200" baseline="0">
          <a:solidFill>
            <a:schemeClr val="tx1">
              <a:lumMod val="85000"/>
              <a:lumOff val="15000"/>
            </a:schemeClr>
          </a:solidFill>
          <a:latin typeface="+mj-lt"/>
          <a:ea typeface="+mj-ea"/>
          <a:cs typeface="+mj-cs"/>
        </a:defRPr>
      </a:lvl1pPr>
    </p:titleStyle>
    <p:bodyStyle>
      <a:lvl1pPr marL="297297" indent="-297297" algn="l" defTabSz="959023" rtl="0" eaLnBrk="1" latinLnBrk="0" hangingPunct="1">
        <a:lnSpc>
          <a:spcPct val="112000"/>
        </a:lnSpc>
        <a:spcBef>
          <a:spcPts val="944"/>
        </a:spcBef>
        <a:buFont typeface="Arial" panose="020B0604020202020204" pitchFamily="34" charset="0"/>
        <a:buChar char="•"/>
        <a:defRPr sz="2098" kern="1200" baseline="0">
          <a:solidFill>
            <a:schemeClr val="tx1">
              <a:lumMod val="85000"/>
              <a:lumOff val="15000"/>
            </a:schemeClr>
          </a:solidFill>
          <a:latin typeface="+mn-lt"/>
          <a:ea typeface="+mn-ea"/>
          <a:cs typeface="+mn-cs"/>
        </a:defRPr>
      </a:lvl1pPr>
      <a:lvl2pPr marL="719267" indent="-297297" algn="l" defTabSz="959023" rtl="0" eaLnBrk="1" latinLnBrk="0" hangingPunct="1">
        <a:lnSpc>
          <a:spcPct val="112000"/>
        </a:lnSpc>
        <a:spcBef>
          <a:spcPts val="944"/>
        </a:spcBef>
        <a:buFont typeface="Corbel" panose="020B0503020204020204" pitchFamily="34" charset="0"/>
        <a:buChar char="–"/>
        <a:defRPr sz="1888" kern="1200" baseline="0">
          <a:solidFill>
            <a:schemeClr val="tx1">
              <a:lumMod val="85000"/>
              <a:lumOff val="15000"/>
            </a:schemeClr>
          </a:solidFill>
          <a:latin typeface="+mn-lt"/>
          <a:ea typeface="+mn-ea"/>
          <a:cs typeface="+mn-cs"/>
        </a:defRPr>
      </a:lvl2pPr>
      <a:lvl3pPr marL="1198778" indent="-297297" algn="l" defTabSz="959023" rtl="0" eaLnBrk="1" latinLnBrk="0" hangingPunct="1">
        <a:lnSpc>
          <a:spcPct val="112000"/>
        </a:lnSpc>
        <a:spcBef>
          <a:spcPts val="944"/>
        </a:spcBef>
        <a:buFont typeface="Arial" panose="020B0604020202020204" pitchFamily="34" charset="0"/>
        <a:buChar char="•"/>
        <a:defRPr sz="1678" kern="1200" baseline="0">
          <a:solidFill>
            <a:schemeClr val="tx1">
              <a:lumMod val="85000"/>
              <a:lumOff val="15000"/>
            </a:schemeClr>
          </a:solidFill>
          <a:latin typeface="+mn-lt"/>
          <a:ea typeface="+mn-ea"/>
          <a:cs typeface="+mn-cs"/>
        </a:defRPr>
      </a:lvl3pPr>
      <a:lvl4pPr marL="1678290" indent="-297297" algn="l" defTabSz="959023" rtl="0" eaLnBrk="1" latinLnBrk="0" hangingPunct="1">
        <a:lnSpc>
          <a:spcPct val="112000"/>
        </a:lnSpc>
        <a:spcBef>
          <a:spcPts val="944"/>
        </a:spcBef>
        <a:buFont typeface="Corbel" panose="020B0503020204020204" pitchFamily="34" charset="0"/>
        <a:buChar char="–"/>
        <a:defRPr sz="1468" kern="1200" baseline="0">
          <a:solidFill>
            <a:schemeClr val="tx1">
              <a:lumMod val="85000"/>
              <a:lumOff val="15000"/>
            </a:schemeClr>
          </a:solidFill>
          <a:latin typeface="+mn-lt"/>
          <a:ea typeface="+mn-ea"/>
          <a:cs typeface="+mn-cs"/>
        </a:defRPr>
      </a:lvl4pPr>
      <a:lvl5pPr marL="2157801" indent="-297297" algn="l" defTabSz="959023" rtl="0" eaLnBrk="1" latinLnBrk="0" hangingPunct="1">
        <a:lnSpc>
          <a:spcPct val="112000"/>
        </a:lnSpc>
        <a:spcBef>
          <a:spcPts val="944"/>
        </a:spcBef>
        <a:buFont typeface="Arial" panose="020B0604020202020204" pitchFamily="34" charset="0"/>
        <a:buChar char="•"/>
        <a:defRPr sz="1468" i="1" kern="1200" baseline="0">
          <a:solidFill>
            <a:schemeClr val="tx1">
              <a:lumMod val="85000"/>
              <a:lumOff val="15000"/>
            </a:schemeClr>
          </a:solidFill>
          <a:latin typeface="+mn-lt"/>
          <a:ea typeface="+mn-ea"/>
          <a:cs typeface="+mn-cs"/>
        </a:defRPr>
      </a:lvl5pPr>
      <a:lvl6pPr marL="2637312" indent="-297297" algn="l" defTabSz="959023" rtl="0" eaLnBrk="1" latinLnBrk="0" hangingPunct="1">
        <a:lnSpc>
          <a:spcPct val="112000"/>
        </a:lnSpc>
        <a:spcBef>
          <a:spcPts val="1363"/>
        </a:spcBef>
        <a:buFont typeface="Corbel" panose="020B0503020204020204" pitchFamily="34" charset="0"/>
        <a:buChar char="–"/>
        <a:defRPr sz="1468" kern="1200">
          <a:solidFill>
            <a:schemeClr val="tx1">
              <a:lumMod val="85000"/>
              <a:lumOff val="15000"/>
            </a:schemeClr>
          </a:solidFill>
          <a:latin typeface="+mn-lt"/>
          <a:ea typeface="+mn-ea"/>
          <a:cs typeface="+mn-cs"/>
        </a:defRPr>
      </a:lvl6pPr>
      <a:lvl7pPr marL="3116824" indent="-297297" algn="l" defTabSz="959023" rtl="0" eaLnBrk="1" latinLnBrk="0" hangingPunct="1">
        <a:lnSpc>
          <a:spcPct val="112000"/>
        </a:lnSpc>
        <a:spcBef>
          <a:spcPts val="1363"/>
        </a:spcBef>
        <a:buFont typeface="Arial" panose="020B0604020202020204" pitchFamily="34" charset="0"/>
        <a:buChar char="•"/>
        <a:defRPr sz="1468" i="1" kern="1200">
          <a:solidFill>
            <a:schemeClr val="tx1">
              <a:lumMod val="85000"/>
              <a:lumOff val="15000"/>
            </a:schemeClr>
          </a:solidFill>
          <a:latin typeface="+mn-lt"/>
          <a:ea typeface="+mn-ea"/>
          <a:cs typeface="+mn-cs"/>
        </a:defRPr>
      </a:lvl7pPr>
      <a:lvl8pPr marL="3596335" indent="-297297" algn="l" defTabSz="959023" rtl="0" eaLnBrk="1" latinLnBrk="0" hangingPunct="1">
        <a:lnSpc>
          <a:spcPct val="112000"/>
        </a:lnSpc>
        <a:spcBef>
          <a:spcPts val="1363"/>
        </a:spcBef>
        <a:buFont typeface="Corbel" panose="020B0503020204020204" pitchFamily="34" charset="0"/>
        <a:buChar char="–"/>
        <a:defRPr sz="1468" kern="1200">
          <a:solidFill>
            <a:schemeClr val="tx1">
              <a:lumMod val="85000"/>
              <a:lumOff val="15000"/>
            </a:schemeClr>
          </a:solidFill>
          <a:latin typeface="+mn-lt"/>
          <a:ea typeface="+mn-ea"/>
          <a:cs typeface="+mn-cs"/>
        </a:defRPr>
      </a:lvl8pPr>
      <a:lvl9pPr marL="4075847" indent="-297297" algn="l" defTabSz="959023" rtl="0" eaLnBrk="1" latinLnBrk="0" hangingPunct="1">
        <a:lnSpc>
          <a:spcPct val="112000"/>
        </a:lnSpc>
        <a:spcBef>
          <a:spcPts val="1363"/>
        </a:spcBef>
        <a:buFont typeface="Arial" panose="020B0604020202020204" pitchFamily="34" charset="0"/>
        <a:buChar char="•"/>
        <a:defRPr sz="1468" i="1" kern="1200" baseline="0">
          <a:solidFill>
            <a:schemeClr val="tx1">
              <a:lumMod val="85000"/>
              <a:lumOff val="15000"/>
            </a:schemeClr>
          </a:solidFill>
          <a:latin typeface="+mn-lt"/>
          <a:ea typeface="+mn-ea"/>
          <a:cs typeface="+mn-cs"/>
        </a:defRPr>
      </a:lvl9pPr>
    </p:bodyStyle>
    <p:otherStyle>
      <a:defPPr>
        <a:defRPr lang="en-US"/>
      </a:defPPr>
      <a:lvl1pPr marL="0" algn="l" defTabSz="959023" rtl="0" eaLnBrk="1" latinLnBrk="0" hangingPunct="1">
        <a:defRPr sz="1888" kern="1200">
          <a:solidFill>
            <a:schemeClr val="tx1"/>
          </a:solidFill>
          <a:latin typeface="+mn-lt"/>
          <a:ea typeface="+mn-ea"/>
          <a:cs typeface="+mn-cs"/>
        </a:defRPr>
      </a:lvl1pPr>
      <a:lvl2pPr marL="479511" algn="l" defTabSz="959023" rtl="0" eaLnBrk="1" latinLnBrk="0" hangingPunct="1">
        <a:defRPr sz="1888" kern="1200">
          <a:solidFill>
            <a:schemeClr val="tx1"/>
          </a:solidFill>
          <a:latin typeface="+mn-lt"/>
          <a:ea typeface="+mn-ea"/>
          <a:cs typeface="+mn-cs"/>
        </a:defRPr>
      </a:lvl2pPr>
      <a:lvl3pPr marL="959023" algn="l" defTabSz="959023" rtl="0" eaLnBrk="1" latinLnBrk="0" hangingPunct="1">
        <a:defRPr sz="1888" kern="1200">
          <a:solidFill>
            <a:schemeClr val="tx1"/>
          </a:solidFill>
          <a:latin typeface="+mn-lt"/>
          <a:ea typeface="+mn-ea"/>
          <a:cs typeface="+mn-cs"/>
        </a:defRPr>
      </a:lvl3pPr>
      <a:lvl4pPr marL="1438534" algn="l" defTabSz="959023" rtl="0" eaLnBrk="1" latinLnBrk="0" hangingPunct="1">
        <a:defRPr sz="1888" kern="1200">
          <a:solidFill>
            <a:schemeClr val="tx1"/>
          </a:solidFill>
          <a:latin typeface="+mn-lt"/>
          <a:ea typeface="+mn-ea"/>
          <a:cs typeface="+mn-cs"/>
        </a:defRPr>
      </a:lvl4pPr>
      <a:lvl5pPr marL="1918045" algn="l" defTabSz="959023" rtl="0" eaLnBrk="1" latinLnBrk="0" hangingPunct="1">
        <a:defRPr sz="1888" kern="1200">
          <a:solidFill>
            <a:schemeClr val="tx1"/>
          </a:solidFill>
          <a:latin typeface="+mn-lt"/>
          <a:ea typeface="+mn-ea"/>
          <a:cs typeface="+mn-cs"/>
        </a:defRPr>
      </a:lvl5pPr>
      <a:lvl6pPr marL="2397557" algn="l" defTabSz="959023" rtl="0" eaLnBrk="1" latinLnBrk="0" hangingPunct="1">
        <a:defRPr sz="1888" kern="1200">
          <a:solidFill>
            <a:schemeClr val="tx1"/>
          </a:solidFill>
          <a:latin typeface="+mn-lt"/>
          <a:ea typeface="+mn-ea"/>
          <a:cs typeface="+mn-cs"/>
        </a:defRPr>
      </a:lvl6pPr>
      <a:lvl7pPr marL="2877068" algn="l" defTabSz="959023" rtl="0" eaLnBrk="1" latinLnBrk="0" hangingPunct="1">
        <a:defRPr sz="1888" kern="1200">
          <a:solidFill>
            <a:schemeClr val="tx1"/>
          </a:solidFill>
          <a:latin typeface="+mn-lt"/>
          <a:ea typeface="+mn-ea"/>
          <a:cs typeface="+mn-cs"/>
        </a:defRPr>
      </a:lvl7pPr>
      <a:lvl8pPr marL="3356580" algn="l" defTabSz="959023" rtl="0" eaLnBrk="1" latinLnBrk="0" hangingPunct="1">
        <a:defRPr sz="1888" kern="1200">
          <a:solidFill>
            <a:schemeClr val="tx1"/>
          </a:solidFill>
          <a:latin typeface="+mn-lt"/>
          <a:ea typeface="+mn-ea"/>
          <a:cs typeface="+mn-cs"/>
        </a:defRPr>
      </a:lvl8pPr>
      <a:lvl9pPr marL="3836091" algn="l" defTabSz="959023" rtl="0" eaLnBrk="1" latinLnBrk="0" hangingPunct="1">
        <a:defRPr sz="18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25" userDrawn="1">
          <p15:clr>
            <a:srgbClr val="F26B43"/>
          </p15:clr>
        </p15:guide>
        <p15:guide id="2" pos="479" userDrawn="1">
          <p15:clr>
            <a:srgbClr val="F26B43"/>
          </p15:clr>
        </p15:guide>
        <p15:guide id="3" orient="horz" pos="453" userDrawn="1">
          <p15:clr>
            <a:srgbClr val="F26B43"/>
          </p15:clr>
        </p15:guide>
        <p15:guide id="4" pos="7182" userDrawn="1">
          <p15:clr>
            <a:srgbClr val="F26B43"/>
          </p15:clr>
        </p15:guide>
        <p15:guide id="5" pos="32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Kế hoạch ứng dụng công nghệ thông tin trong hoạt độ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26" y="1"/>
            <a:ext cx="12787489" cy="7249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8893" y="458773"/>
            <a:ext cx="10680460" cy="6146714"/>
          </a:xfrm>
          <a:prstGeom prst="rect">
            <a:avLst/>
          </a:prstGeom>
          <a:solidFill>
            <a:schemeClr val="accent3">
              <a:lumMod val="20000"/>
              <a:lumOff val="80000"/>
            </a:schemeClr>
          </a:solidFill>
          <a:ln w="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7">
              <a:ln w="76200">
                <a:noFill/>
              </a:ln>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7800" y="936022"/>
            <a:ext cx="10346241" cy="24980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5906" tIns="47953" rIns="95906" bIns="47953">
            <a:spAutoFit/>
          </a:bodyPr>
          <a:lstStyle/>
          <a:p>
            <a:pPr algn="ctr">
              <a:spcBef>
                <a:spcPts val="629"/>
              </a:spcBef>
              <a:spcAft>
                <a:spcPts val="629"/>
              </a:spcAft>
            </a:pPr>
            <a:r>
              <a:rPr lang="en-US" sz="3776" b="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CHỦ ĐỀ F:</a:t>
            </a:r>
          </a:p>
          <a:p>
            <a:pPr algn="ctr"/>
            <a:r>
              <a:rPr lang="en-US" sz="3776" b="1">
                <a:ln w="10541" cmpd="sng">
                  <a:solidFill>
                    <a:srgbClr val="FF0000"/>
                  </a:solidFill>
                  <a:prstDash val="solid"/>
                </a:ln>
                <a:solidFill>
                  <a:srgbClr val="C00000"/>
                </a:solidFill>
                <a:latin typeface="Times New Roman" panose="02020603050405020304" pitchFamily="18" charset="0"/>
                <a:cs typeface="Times New Roman" panose="02020603050405020304" pitchFamily="18" charset="0"/>
              </a:rPr>
              <a:t>GIẢI QUYẾT VẤN ĐỀ VỚI SỰ TRỢ GIÚP CỦA MÁY TÍNH</a:t>
            </a:r>
          </a:p>
          <a:p>
            <a:pPr algn="ctr"/>
            <a:r>
              <a:rPr lang="en-US" sz="3776" b="1">
                <a:ln w="10541" cmpd="sng">
                  <a:solidFill>
                    <a:srgbClr val="FF0000"/>
                  </a:solidFill>
                  <a:prstDash val="solid"/>
                </a:ln>
                <a:solidFill>
                  <a:srgbClr val="0070C0"/>
                </a:solidFill>
                <a:latin typeface="Times New Roman" panose="02020603050405020304" pitchFamily="18" charset="0"/>
                <a:cs typeface="Times New Roman" panose="02020603050405020304" pitchFamily="18" charset="0"/>
              </a:rPr>
              <a:t>LẬP TRÌNH CƠ BẢN</a:t>
            </a:r>
          </a:p>
        </p:txBody>
      </p:sp>
      <p:sp>
        <p:nvSpPr>
          <p:cNvPr id="6" name="TextBox 5"/>
          <p:cNvSpPr txBox="1"/>
          <p:nvPr/>
        </p:nvSpPr>
        <p:spPr>
          <a:xfrm>
            <a:off x="1790262" y="3837628"/>
            <a:ext cx="8905572" cy="1703351"/>
          </a:xfrm>
          <a:prstGeom prst="rect">
            <a:avLst/>
          </a:prstGeom>
          <a:noFill/>
        </p:spPr>
        <p:txBody>
          <a:bodyPr wrap="square" rtlCol="0">
            <a:spAutoFit/>
          </a:bodyPr>
          <a:lstStyle/>
          <a:p>
            <a:pPr algn="ctr">
              <a:spcBef>
                <a:spcPts val="629"/>
              </a:spcBef>
              <a:spcAft>
                <a:spcPts val="629"/>
              </a:spcAft>
            </a:pPr>
            <a:r>
              <a:rPr lang="en-US" sz="3776" b="1">
                <a:ln w="12700">
                  <a:solidFill>
                    <a:srgbClr val="7030A0"/>
                  </a:solidFill>
                  <a:prstDash val="solid"/>
                </a:ln>
                <a:solidFill>
                  <a:schemeClr val="bg1"/>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BÀI 1: </a:t>
            </a:r>
            <a:r>
              <a:rPr lang="en-US" sz="3776" b="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 QUEN VỚI </a:t>
            </a:r>
          </a:p>
          <a:p>
            <a:pPr algn="ctr">
              <a:spcBef>
                <a:spcPts val="629"/>
              </a:spcBef>
              <a:spcAft>
                <a:spcPts val="629"/>
              </a:spcAft>
            </a:pPr>
            <a:r>
              <a:rPr lang="en-US" sz="3776" b="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NGÔN NGỮ LẬP TRÌNH BẬC CAO</a:t>
            </a:r>
          </a:p>
          <a:p>
            <a:endParaRPr lang="en-US" sz="1417"/>
          </a:p>
        </p:txBody>
      </p:sp>
    </p:spTree>
    <p:extLst>
      <p:ext uri="{BB962C8B-B14F-4D97-AF65-F5344CB8AC3E}">
        <p14:creationId xmlns:p14="http://schemas.microsoft.com/office/powerpoint/2010/main" val="26799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9">
            <a:extLst>
              <a:ext uri="{FF2B5EF4-FFF2-40B4-BE49-F238E27FC236}">
                <a16:creationId xmlns:a16="http://schemas.microsoft.com/office/drawing/2014/main" id="{AEA83BAD-F081-4B54-B897-FE18A0D96C53}"/>
              </a:ext>
            </a:extLst>
          </p:cNvPr>
          <p:cNvSpPr/>
          <p:nvPr/>
        </p:nvSpPr>
        <p:spPr>
          <a:xfrm>
            <a:off x="134737" y="348214"/>
            <a:ext cx="8449914" cy="56671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56" b="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Làm quen với Python</a:t>
            </a:r>
            <a:endParaRPr lang="en-US" sz="3356"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883B204-C191-4F61-80CE-2D7089D54356}"/>
              </a:ext>
            </a:extLst>
          </p:cNvPr>
          <p:cNvSpPr txBox="1"/>
          <p:nvPr/>
        </p:nvSpPr>
        <p:spPr>
          <a:xfrm>
            <a:off x="-43375" y="1106744"/>
            <a:ext cx="12248587" cy="5256567"/>
          </a:xfrm>
          <a:prstGeom prst="rect">
            <a:avLst/>
          </a:prstGeom>
          <a:noFill/>
        </p:spPr>
        <p:txBody>
          <a:bodyPr wrap="square" rtlCol="0">
            <a:spAutoFit/>
          </a:bodyPr>
          <a:lstStyle/>
          <a:p>
            <a:pPr marL="599389" indent="-599389">
              <a:buFontTx/>
              <a:buChar char="-"/>
            </a:pPr>
            <a:r>
              <a:rPr lang="en-US" sz="3356" b="1">
                <a:solidFill>
                  <a:srgbClr val="002060"/>
                </a:solidFill>
                <a:latin typeface="Times New Roman" panose="02020603050405020304" pitchFamily="18" charset="0"/>
                <a:cs typeface="Times New Roman" panose="02020603050405020304" pitchFamily="18" charset="0"/>
              </a:rPr>
              <a:t>Python được Guido van Rossum (người Hà Lan) đề xuất và công bố năm 1991.</a:t>
            </a:r>
          </a:p>
          <a:p>
            <a:pPr marL="599389" indent="-599389">
              <a:buFontTx/>
              <a:buChar char="-"/>
            </a:pPr>
            <a:r>
              <a:rPr lang="en-US" sz="3356" b="1">
                <a:solidFill>
                  <a:srgbClr val="002060"/>
                </a:solidFill>
                <a:latin typeface="Times New Roman" panose="02020603050405020304" pitchFamily="18" charset="0"/>
                <a:cs typeface="Times New Roman" panose="02020603050405020304" pitchFamily="18" charset="0"/>
              </a:rPr>
              <a:t>Python được dùng để:</a:t>
            </a:r>
          </a:p>
          <a:p>
            <a:r>
              <a:rPr lang="en-US" sz="3356" b="1">
                <a:solidFill>
                  <a:srgbClr val="002060"/>
                </a:solidFill>
                <a:latin typeface="Times New Roman" panose="02020603050405020304" pitchFamily="18" charset="0"/>
                <a:cs typeface="Times New Roman" panose="02020603050405020304" pitchFamily="18" charset="0"/>
              </a:rPr>
              <a:t>	+ Phát triển các ứng dụng web</a:t>
            </a:r>
          </a:p>
          <a:p>
            <a:r>
              <a:rPr lang="en-US" sz="3356" b="1">
                <a:solidFill>
                  <a:srgbClr val="002060"/>
                </a:solidFill>
                <a:latin typeface="Times New Roman" panose="02020603050405020304" pitchFamily="18" charset="0"/>
                <a:cs typeface="Times New Roman" panose="02020603050405020304" pitchFamily="18" charset="0"/>
              </a:rPr>
              <a:t>	+ Phần mềm ứng dụng</a:t>
            </a:r>
          </a:p>
          <a:p>
            <a:r>
              <a:rPr lang="en-US" sz="3356" b="1">
                <a:solidFill>
                  <a:srgbClr val="002060"/>
                </a:solidFill>
                <a:latin typeface="Times New Roman" panose="02020603050405020304" pitchFamily="18" charset="0"/>
                <a:cs typeface="Times New Roman" panose="02020603050405020304" pitchFamily="18" charset="0"/>
              </a:rPr>
              <a:t>	+ Lập trình game</a:t>
            </a:r>
          </a:p>
          <a:p>
            <a:r>
              <a:rPr lang="en-US" sz="3356" b="1">
                <a:solidFill>
                  <a:srgbClr val="002060"/>
                </a:solidFill>
                <a:latin typeface="Times New Roman" panose="02020603050405020304" pitchFamily="18" charset="0"/>
                <a:cs typeface="Times New Roman" panose="02020603050405020304" pitchFamily="18" charset="0"/>
              </a:rPr>
              <a:t>	+ Điều khiển robot</a:t>
            </a:r>
          </a:p>
          <a:p>
            <a:r>
              <a:rPr lang="en-US" sz="3356" b="1">
                <a:solidFill>
                  <a:srgbClr val="002060"/>
                </a:solidFill>
                <a:latin typeface="Times New Roman" panose="02020603050405020304" pitchFamily="18" charset="0"/>
                <a:cs typeface="Times New Roman" panose="02020603050405020304" pitchFamily="18" charset="0"/>
              </a:rPr>
              <a:t>	+ Xử lí ảnh</a:t>
            </a:r>
          </a:p>
          <a:p>
            <a:r>
              <a:rPr lang="en-US" sz="3356" b="1">
                <a:solidFill>
                  <a:srgbClr val="002060"/>
                </a:solidFill>
                <a:latin typeface="Times New Roman" panose="02020603050405020304" pitchFamily="18" charset="0"/>
                <a:cs typeface="Times New Roman" panose="02020603050405020304" pitchFamily="18" charset="0"/>
              </a:rPr>
              <a:t>	+ Phân tích dữ liệu </a:t>
            </a:r>
          </a:p>
          <a:p>
            <a:r>
              <a:rPr lang="en-US" sz="3356" b="1">
                <a:solidFill>
                  <a:srgbClr val="002060"/>
                </a:solidFill>
                <a:latin typeface="Times New Roman" panose="02020603050405020304" pitchFamily="18" charset="0"/>
                <a:cs typeface="Times New Roman" panose="02020603050405020304" pitchFamily="18" charset="0"/>
              </a:rPr>
              <a:t>	</a:t>
            </a:r>
            <a:endParaRPr lang="en-US" sz="3356" b="1" dirty="0">
              <a:solidFill>
                <a:srgbClr val="002060"/>
              </a:solidFill>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E6F720A7-7590-4A87-BD24-78104071148B}"/>
              </a:ext>
            </a:extLst>
          </p:cNvPr>
          <p:cNvSpPr/>
          <p:nvPr/>
        </p:nvSpPr>
        <p:spPr>
          <a:xfrm>
            <a:off x="4770201" y="1911687"/>
            <a:ext cx="6967728" cy="2675824"/>
          </a:xfrm>
          <a:prstGeom prst="cloudCallout">
            <a:avLst>
              <a:gd name="adj1" fmla="val -47878"/>
              <a:gd name="adj2" fmla="val 50843"/>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356" b="1">
                <a:latin typeface="Times New Roman" panose="02020603050405020304" pitchFamily="18" charset="0"/>
                <a:ea typeface="Calibri" panose="020F0502020204030204" pitchFamily="34" charset="0"/>
                <a:cs typeface="Arial" panose="020B0604020202020204" pitchFamily="34" charset="0"/>
              </a:rPr>
              <a:t>Python ra đời vào năm nào? Ai đề xuất? Python dùng để làm gì?</a:t>
            </a:r>
            <a:endParaRPr lang="en-US" sz="3356"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1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ox(in)">
                                      <p:cBhvr>
                                        <p:cTn id="25" dur="500"/>
                                        <p:tgtEl>
                                          <p:spTgt spid="8">
                                            <p:txEl>
                                              <p:pRg st="0" end="0"/>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ox(in)">
                                      <p:cBhvr>
                                        <p:cTn id="28" dur="500"/>
                                        <p:tgtEl>
                                          <p:spTgt spid="8">
                                            <p:txEl>
                                              <p:pRg st="1" end="1"/>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box(in)">
                                      <p:cBhvr>
                                        <p:cTn id="31" dur="500"/>
                                        <p:tgtEl>
                                          <p:spTgt spid="8">
                                            <p:txEl>
                                              <p:pRg st="2" end="2"/>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box(in)">
                                      <p:cBhvr>
                                        <p:cTn id="34" dur="500"/>
                                        <p:tgtEl>
                                          <p:spTgt spid="8">
                                            <p:txEl>
                                              <p:pRg st="3" end="3"/>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ox(in)">
                                      <p:cBhvr>
                                        <p:cTn id="37" dur="500"/>
                                        <p:tgtEl>
                                          <p:spTgt spid="8">
                                            <p:txEl>
                                              <p:pRg st="4" end="4"/>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box(in)">
                                      <p:cBhvr>
                                        <p:cTn id="40" dur="500"/>
                                        <p:tgtEl>
                                          <p:spTgt spid="8">
                                            <p:txEl>
                                              <p:pRg st="5" end="5"/>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box(in)">
                                      <p:cBhvr>
                                        <p:cTn id="43" dur="500"/>
                                        <p:tgtEl>
                                          <p:spTgt spid="8">
                                            <p:txEl>
                                              <p:pRg st="6" end="6"/>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8">
                                            <p:txEl>
                                              <p:pRg st="7" end="7"/>
                                            </p:txEl>
                                          </p:spTgt>
                                        </p:tgtEl>
                                        <p:attrNameLst>
                                          <p:attrName>style.visibility</p:attrName>
                                        </p:attrNameLst>
                                      </p:cBhvr>
                                      <p:to>
                                        <p:strVal val="visible"/>
                                      </p:to>
                                    </p:set>
                                    <p:animEffect transition="in" filter="box(in)">
                                      <p:cBhvr>
                                        <p:cTn id="4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7E38-3379-4C07-89B4-388F46FF0BED}"/>
              </a:ext>
            </a:extLst>
          </p:cNvPr>
          <p:cNvSpPr>
            <a:spLocks noGrp="1"/>
          </p:cNvSpPr>
          <p:nvPr>
            <p:ph type="title"/>
          </p:nvPr>
        </p:nvSpPr>
        <p:spPr>
          <a:xfrm>
            <a:off x="-151525" y="1070952"/>
            <a:ext cx="6488194" cy="4779324"/>
          </a:xfrm>
        </p:spPr>
        <p:txBody>
          <a:bodyPr>
            <a:noAutofit/>
          </a:bodyPr>
          <a:lstStyle/>
          <a:p>
            <a:pPr algn="l">
              <a:lnSpc>
                <a:spcPct val="100000"/>
              </a:lnSpc>
              <a:spcBef>
                <a:spcPts val="1888"/>
              </a:spcBef>
              <a:spcAft>
                <a:spcPts val="1888"/>
              </a:spcAft>
            </a:pPr>
            <a:r>
              <a:rPr lang="en-US" sz="3356">
                <a:solidFill>
                  <a:schemeClr val="tx1"/>
                </a:solidFill>
                <a:latin typeface="Times New Roman" panose="02020603050405020304" pitchFamily="18" charset="0"/>
                <a:ea typeface="+mn-ea"/>
                <a:cs typeface="Times New Roman" panose="02020603050405020304" pitchFamily="18" charset="0"/>
              </a:rPr>
              <a:t>+ Tải Python tại địa chỉ https://www.python.org/downloads/ sau đó cài đặt chương trình (Ví dụ Python 3.9)</a:t>
            </a:r>
            <a:br>
              <a:rPr lang="en-US" sz="3356">
                <a:solidFill>
                  <a:schemeClr val="tx1"/>
                </a:solidFill>
                <a:latin typeface="Times New Roman" panose="02020603050405020304" pitchFamily="18" charset="0"/>
                <a:ea typeface="+mn-ea"/>
                <a:cs typeface="Times New Roman" panose="02020603050405020304" pitchFamily="18" charset="0"/>
              </a:rPr>
            </a:br>
            <a:r>
              <a:rPr lang="en-US" sz="3356">
                <a:solidFill>
                  <a:schemeClr val="tx1"/>
                </a:solidFill>
                <a:latin typeface="Times New Roman" panose="02020603050405020304" pitchFamily="18" charset="0"/>
                <a:ea typeface="+mn-ea"/>
                <a:cs typeface="Times New Roman" panose="02020603050405020304" pitchFamily="18" charset="0"/>
              </a:rPr>
              <a:t>+ Tìm Python đã cài trong cửa số Start =&gt; chọn IDLE =&gt; xuất hiện cửa sổ Shell, cho phép viết và thực hiện ngay các biểu thức hoặc câu lệnh.</a:t>
            </a:r>
            <a:br>
              <a:rPr lang="en-US" sz="3356">
                <a:solidFill>
                  <a:schemeClr val="tx1"/>
                </a:solidFill>
                <a:latin typeface="Times New Roman" panose="02020603050405020304" pitchFamily="18" charset="0"/>
                <a:ea typeface="+mn-ea"/>
                <a:cs typeface="Times New Roman" panose="02020603050405020304" pitchFamily="18" charset="0"/>
              </a:rPr>
            </a:br>
            <a:endParaRPr lang="en-US" sz="3356"/>
          </a:p>
        </p:txBody>
      </p:sp>
      <p:sp>
        <p:nvSpPr>
          <p:cNvPr id="8" name="Rounded Rectangle 39">
            <a:extLst>
              <a:ext uri="{FF2B5EF4-FFF2-40B4-BE49-F238E27FC236}">
                <a16:creationId xmlns:a16="http://schemas.microsoft.com/office/drawing/2014/main" id="{AEA83BAD-F081-4B54-B897-FE18A0D96C53}"/>
              </a:ext>
            </a:extLst>
          </p:cNvPr>
          <p:cNvSpPr/>
          <p:nvPr/>
        </p:nvSpPr>
        <p:spPr>
          <a:xfrm>
            <a:off x="134737" y="348214"/>
            <a:ext cx="8449914" cy="56671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56" b="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Làm quen với Python</a:t>
            </a:r>
            <a:endParaRPr lang="en-US" sz="3356"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822084B-5AB5-B627-380C-9214FB82C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638" y="479530"/>
            <a:ext cx="6292026" cy="6713432"/>
          </a:xfrm>
          <a:prstGeom prst="rect">
            <a:avLst/>
          </a:prstGeom>
        </p:spPr>
      </p:pic>
    </p:spTree>
    <p:extLst>
      <p:ext uri="{BB962C8B-B14F-4D97-AF65-F5344CB8AC3E}">
        <p14:creationId xmlns:p14="http://schemas.microsoft.com/office/powerpoint/2010/main" val="23673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2F78A-3517-44AA-9360-6B7B28F150BB}"/>
              </a:ext>
            </a:extLst>
          </p:cNvPr>
          <p:cNvPicPr>
            <a:picLocks noChangeAspect="1"/>
          </p:cNvPicPr>
          <p:nvPr/>
        </p:nvPicPr>
        <p:blipFill rotWithShape="1">
          <a:blip r:embed="rId2"/>
          <a:srcRect t="68090" r="78296"/>
          <a:stretch/>
        </p:blipFill>
        <p:spPr>
          <a:xfrm>
            <a:off x="1493409" y="1435686"/>
            <a:ext cx="7480680" cy="4155934"/>
          </a:xfrm>
          <a:prstGeom prst="rect">
            <a:avLst/>
          </a:prstGeom>
        </p:spPr>
      </p:pic>
      <p:sp>
        <p:nvSpPr>
          <p:cNvPr id="6" name="Speech Bubble: Oval 5">
            <a:extLst>
              <a:ext uri="{FF2B5EF4-FFF2-40B4-BE49-F238E27FC236}">
                <a16:creationId xmlns:a16="http://schemas.microsoft.com/office/drawing/2014/main" id="{0964371C-C8B8-482D-8023-D41C13906EA9}"/>
              </a:ext>
            </a:extLst>
          </p:cNvPr>
          <p:cNvSpPr/>
          <p:nvPr/>
        </p:nvSpPr>
        <p:spPr>
          <a:xfrm>
            <a:off x="-119559" y="1380468"/>
            <a:ext cx="1612968" cy="1281656"/>
          </a:xfrm>
          <a:prstGeom prst="wedgeEllipseCallout">
            <a:avLst>
              <a:gd name="adj1" fmla="val 156374"/>
              <a:gd name="adj2" fmla="val 3515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937" b="1">
                <a:latin typeface="Times New Roman" panose="02020603050405020304" pitchFamily="18" charset="0"/>
                <a:cs typeface="Times New Roman" panose="02020603050405020304" pitchFamily="18" charset="0"/>
              </a:rPr>
              <a:t>Chọn</a:t>
            </a:r>
          </a:p>
        </p:txBody>
      </p:sp>
      <p:sp>
        <p:nvSpPr>
          <p:cNvPr id="7" name="Speech Bubble: Oval 6">
            <a:extLst>
              <a:ext uri="{FF2B5EF4-FFF2-40B4-BE49-F238E27FC236}">
                <a16:creationId xmlns:a16="http://schemas.microsoft.com/office/drawing/2014/main" id="{6616EA67-54F6-4BEE-8090-135EEC9DF21F}"/>
              </a:ext>
            </a:extLst>
          </p:cNvPr>
          <p:cNvSpPr/>
          <p:nvPr/>
        </p:nvSpPr>
        <p:spPr>
          <a:xfrm>
            <a:off x="134736" y="5318433"/>
            <a:ext cx="1838202" cy="988125"/>
          </a:xfrm>
          <a:prstGeom prst="wedgeEllipseCallout">
            <a:avLst>
              <a:gd name="adj1" fmla="val 62845"/>
              <a:gd name="adj2" fmla="val -5205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517" b="1">
                <a:latin typeface="Times New Roman" panose="02020603050405020304" pitchFamily="18" charset="0"/>
                <a:cs typeface="Times New Roman" panose="02020603050405020304" pitchFamily="18" charset="0"/>
              </a:rPr>
              <a:t>Cửa sổ Start</a:t>
            </a:r>
          </a:p>
        </p:txBody>
      </p:sp>
      <p:sp>
        <p:nvSpPr>
          <p:cNvPr id="8" name="Rounded Rectangle 39">
            <a:extLst>
              <a:ext uri="{FF2B5EF4-FFF2-40B4-BE49-F238E27FC236}">
                <a16:creationId xmlns:a16="http://schemas.microsoft.com/office/drawing/2014/main" id="{AEA83BAD-F081-4B54-B897-FE18A0D96C53}"/>
              </a:ext>
            </a:extLst>
          </p:cNvPr>
          <p:cNvSpPr/>
          <p:nvPr/>
        </p:nvSpPr>
        <p:spPr>
          <a:xfrm>
            <a:off x="134737" y="348214"/>
            <a:ext cx="8449914" cy="56671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56" b="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Làm quen với Python</a:t>
            </a:r>
            <a:endParaRPr lang="en-US" sz="3356"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F5C5FC-9EC4-40DD-AD09-E5C6078BCC82}"/>
              </a:ext>
            </a:extLst>
          </p:cNvPr>
          <p:cNvPicPr>
            <a:picLocks noChangeAspect="1"/>
          </p:cNvPicPr>
          <p:nvPr/>
        </p:nvPicPr>
        <p:blipFill rotWithShape="1">
          <a:blip r:embed="rId2"/>
          <a:srcRect l="2727" r="37696" b="58388"/>
          <a:stretch/>
        </p:blipFill>
        <p:spPr>
          <a:xfrm>
            <a:off x="-89044" y="1760192"/>
            <a:ext cx="12563708" cy="5432770"/>
          </a:xfrm>
          <a:prstGeom prst="rect">
            <a:avLst/>
          </a:prstGeom>
        </p:spPr>
      </p:pic>
      <p:sp>
        <p:nvSpPr>
          <p:cNvPr id="5" name="Arrow: Down 4">
            <a:extLst>
              <a:ext uri="{FF2B5EF4-FFF2-40B4-BE49-F238E27FC236}">
                <a16:creationId xmlns:a16="http://schemas.microsoft.com/office/drawing/2014/main" id="{0DA9A4DA-9A98-442B-8598-770FA83C26A4}"/>
              </a:ext>
            </a:extLst>
          </p:cNvPr>
          <p:cNvSpPr/>
          <p:nvPr/>
        </p:nvSpPr>
        <p:spPr>
          <a:xfrm>
            <a:off x="4154076" y="952426"/>
            <a:ext cx="408328" cy="7318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
        <p:nvSpPr>
          <p:cNvPr id="6" name="TextBox 5">
            <a:extLst>
              <a:ext uri="{FF2B5EF4-FFF2-40B4-BE49-F238E27FC236}">
                <a16:creationId xmlns:a16="http://schemas.microsoft.com/office/drawing/2014/main" id="{824AB674-3F62-4367-8327-434028BD4401}"/>
              </a:ext>
            </a:extLst>
          </p:cNvPr>
          <p:cNvSpPr txBox="1"/>
          <p:nvPr/>
        </p:nvSpPr>
        <p:spPr>
          <a:xfrm>
            <a:off x="4713530" y="952427"/>
            <a:ext cx="7601291" cy="60875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356" b="1">
                <a:latin typeface="Times New Roman" panose="02020603050405020304" pitchFamily="18" charset="0"/>
                <a:cs typeface="Times New Roman" panose="02020603050405020304" pitchFamily="18" charset="0"/>
              </a:rPr>
              <a:t>Cửa sổ làm việc trực tiếp của Python</a:t>
            </a:r>
          </a:p>
        </p:txBody>
      </p:sp>
      <p:sp>
        <p:nvSpPr>
          <p:cNvPr id="7" name="Rounded Rectangle 39">
            <a:extLst>
              <a:ext uri="{FF2B5EF4-FFF2-40B4-BE49-F238E27FC236}">
                <a16:creationId xmlns:a16="http://schemas.microsoft.com/office/drawing/2014/main" id="{AEA83BAD-F081-4B54-B897-FE18A0D96C53}"/>
              </a:ext>
            </a:extLst>
          </p:cNvPr>
          <p:cNvSpPr/>
          <p:nvPr/>
        </p:nvSpPr>
        <p:spPr>
          <a:xfrm>
            <a:off x="22846" y="348214"/>
            <a:ext cx="8449914" cy="56671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56" b="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Làm quen với Python</a:t>
            </a:r>
            <a:endParaRPr lang="en-US" sz="3356"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9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BC871-4B5F-48A3-B5ED-D68CE578D457}"/>
              </a:ext>
            </a:extLst>
          </p:cNvPr>
          <p:cNvSpPr txBox="1"/>
          <p:nvPr/>
        </p:nvSpPr>
        <p:spPr>
          <a:xfrm>
            <a:off x="230470" y="579102"/>
            <a:ext cx="12038371" cy="1125180"/>
          </a:xfrm>
          <a:prstGeom prst="rect">
            <a:avLst/>
          </a:prstGeom>
          <a:noFill/>
        </p:spPr>
        <p:txBody>
          <a:bodyPr wrap="square" rtlCol="0">
            <a:spAutoFit/>
          </a:bodyPr>
          <a:lstStyle/>
          <a:p>
            <a:pPr algn="just"/>
            <a:r>
              <a:rPr lang="en-US" sz="3356" b="1">
                <a:latin typeface="Times New Roman" panose="02020603050405020304" pitchFamily="18" charset="0"/>
                <a:cs typeface="Times New Roman" panose="02020603050405020304" pitchFamily="18" charset="0"/>
              </a:rPr>
              <a:t>Ví dụ 1: Hiển thị dòng chữ “Python là một trong những ngôn ngữ lập trình bậc cao”</a:t>
            </a:r>
            <a:endParaRPr lang="en-US" sz="3356" b="1">
              <a:solidFill>
                <a:srgbClr val="20212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1642C69-CD0B-4C3A-B49C-0C54983F8A8B}"/>
              </a:ext>
            </a:extLst>
          </p:cNvPr>
          <p:cNvPicPr>
            <a:picLocks noChangeAspect="1"/>
          </p:cNvPicPr>
          <p:nvPr/>
        </p:nvPicPr>
        <p:blipFill rotWithShape="1">
          <a:blip r:embed="rId2"/>
          <a:srcRect l="2727" r="36933" b="70515"/>
          <a:stretch/>
        </p:blipFill>
        <p:spPr>
          <a:xfrm>
            <a:off x="692735" y="2696421"/>
            <a:ext cx="11183818" cy="3740909"/>
          </a:xfrm>
          <a:prstGeom prst="rect">
            <a:avLst/>
          </a:prstGeom>
        </p:spPr>
      </p:pic>
      <p:sp>
        <p:nvSpPr>
          <p:cNvPr id="5" name="Arrow: Down 4">
            <a:extLst>
              <a:ext uri="{FF2B5EF4-FFF2-40B4-BE49-F238E27FC236}">
                <a16:creationId xmlns:a16="http://schemas.microsoft.com/office/drawing/2014/main" id="{A27DEA50-E4DB-40F6-A007-A6AC226C106E}"/>
              </a:ext>
            </a:extLst>
          </p:cNvPr>
          <p:cNvSpPr/>
          <p:nvPr/>
        </p:nvSpPr>
        <p:spPr>
          <a:xfrm>
            <a:off x="5761232" y="1780953"/>
            <a:ext cx="319687" cy="9154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
        <p:nvSpPr>
          <p:cNvPr id="6" name="Speech Bubble: Oval 5">
            <a:extLst>
              <a:ext uri="{FF2B5EF4-FFF2-40B4-BE49-F238E27FC236}">
                <a16:creationId xmlns:a16="http://schemas.microsoft.com/office/drawing/2014/main" id="{685395D7-6C07-4A47-91B8-EDB19F748F45}"/>
              </a:ext>
            </a:extLst>
          </p:cNvPr>
          <p:cNvSpPr/>
          <p:nvPr/>
        </p:nvSpPr>
        <p:spPr>
          <a:xfrm>
            <a:off x="1413485" y="1625865"/>
            <a:ext cx="4060028" cy="988125"/>
          </a:xfrm>
          <a:prstGeom prst="wedgeEllipseCallout">
            <a:avLst>
              <a:gd name="adj1" fmla="val -36235"/>
              <a:gd name="adj2" fmla="val 25264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356" b="1">
                <a:latin typeface="Times New Roman" panose="02020603050405020304" pitchFamily="18" charset="0"/>
                <a:cs typeface="Times New Roman" panose="02020603050405020304" pitchFamily="18" charset="0"/>
              </a:rPr>
              <a:t>Gõ dòng này từ bàn phím</a:t>
            </a:r>
          </a:p>
        </p:txBody>
      </p:sp>
      <p:sp>
        <p:nvSpPr>
          <p:cNvPr id="7" name="Callout: Bent Line 6">
            <a:extLst>
              <a:ext uri="{FF2B5EF4-FFF2-40B4-BE49-F238E27FC236}">
                <a16:creationId xmlns:a16="http://schemas.microsoft.com/office/drawing/2014/main" id="{D00A079E-387E-4261-83DC-FE0731628ED9}"/>
              </a:ext>
            </a:extLst>
          </p:cNvPr>
          <p:cNvSpPr/>
          <p:nvPr/>
        </p:nvSpPr>
        <p:spPr>
          <a:xfrm>
            <a:off x="9074356" y="5674443"/>
            <a:ext cx="2426717" cy="1198832"/>
          </a:xfrm>
          <a:prstGeom prst="borderCallout2">
            <a:avLst>
              <a:gd name="adj1" fmla="val -1250"/>
              <a:gd name="adj2" fmla="val 50948"/>
              <a:gd name="adj3" fmla="val -72360"/>
              <a:gd name="adj4" fmla="val 38423"/>
              <a:gd name="adj5" fmla="val -84611"/>
              <a:gd name="adj6" fmla="val 18602"/>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356">
                <a:solidFill>
                  <a:schemeClr val="tx1"/>
                </a:solidFill>
                <a:latin typeface="Times New Roman" panose="02020603050405020304" pitchFamily="18" charset="0"/>
                <a:cs typeface="Times New Roman" panose="02020603050405020304" pitchFamily="18" charset="0"/>
              </a:rPr>
              <a:t>Nhấn phím Enter</a:t>
            </a:r>
          </a:p>
        </p:txBody>
      </p:sp>
      <p:sp>
        <p:nvSpPr>
          <p:cNvPr id="8" name="Callout: Bent Line 7">
            <a:extLst>
              <a:ext uri="{FF2B5EF4-FFF2-40B4-BE49-F238E27FC236}">
                <a16:creationId xmlns:a16="http://schemas.microsoft.com/office/drawing/2014/main" id="{0491A8FC-00E4-4E7E-B806-F9950F7314C1}"/>
              </a:ext>
            </a:extLst>
          </p:cNvPr>
          <p:cNvSpPr/>
          <p:nvPr/>
        </p:nvSpPr>
        <p:spPr>
          <a:xfrm>
            <a:off x="958657" y="5783424"/>
            <a:ext cx="2426717" cy="653906"/>
          </a:xfrm>
          <a:prstGeom prst="borderCallout2">
            <a:avLst>
              <a:gd name="adj1" fmla="val -1250"/>
              <a:gd name="adj2" fmla="val 49152"/>
              <a:gd name="adj3" fmla="val -65694"/>
              <a:gd name="adj4" fmla="val 55788"/>
              <a:gd name="adj5" fmla="val -136388"/>
              <a:gd name="adj6" fmla="val 63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56" b="1">
                <a:latin typeface="Times New Roman" panose="02020603050405020304" pitchFamily="18" charset="0"/>
                <a:cs typeface="Times New Roman" panose="02020603050405020304" pitchFamily="18" charset="0"/>
              </a:rPr>
              <a:t>Kết quả</a:t>
            </a:r>
          </a:p>
        </p:txBody>
      </p:sp>
    </p:spTree>
    <p:extLst>
      <p:ext uri="{BB962C8B-B14F-4D97-AF65-F5344CB8AC3E}">
        <p14:creationId xmlns:p14="http://schemas.microsoft.com/office/powerpoint/2010/main" val="343884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D2DE29-7E25-43D5-9141-67B9194A23DD}"/>
              </a:ext>
            </a:extLst>
          </p:cNvPr>
          <p:cNvSpPr txBox="1"/>
          <p:nvPr/>
        </p:nvSpPr>
        <p:spPr>
          <a:xfrm>
            <a:off x="245577" y="226579"/>
            <a:ext cx="11328915" cy="1641603"/>
          </a:xfrm>
          <a:prstGeom prst="rect">
            <a:avLst/>
          </a:prstGeom>
          <a:noFill/>
        </p:spPr>
        <p:txBody>
          <a:bodyPr wrap="square">
            <a:spAutoFit/>
          </a:bodyPr>
          <a:lstStyle/>
          <a:p>
            <a:pPr algn="just">
              <a:spcBef>
                <a:spcPts val="1259"/>
              </a:spcBef>
              <a:spcAft>
                <a:spcPts val="1259"/>
              </a:spcAft>
            </a:pPr>
            <a:r>
              <a:rPr lang="en-US" sz="3356" b="1">
                <a:solidFill>
                  <a:srgbClr val="222222"/>
                </a:solidFill>
                <a:latin typeface="Times New Roman" panose="02020603050405020304" pitchFamily="18" charset="0"/>
                <a:cs typeface="Times New Roman" panose="02020603050405020304" pitchFamily="18" charset="0"/>
              </a:rPr>
              <a:t>Ví dụ 2: Tốc độ ánh sáng là 299 792 458 m/s và thời gian ánh sáng đi từ Mặt Trời tới Trái Đất là 8 phút 20 giây. Tính khoảng cách từ Mặt Trời đến Trái Đất.</a:t>
            </a:r>
            <a:endParaRPr lang="en-US" sz="3356"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F285991-7102-48AB-B49F-D439A51071DE}"/>
              </a:ext>
            </a:extLst>
          </p:cNvPr>
          <p:cNvPicPr>
            <a:picLocks noChangeAspect="1"/>
          </p:cNvPicPr>
          <p:nvPr/>
        </p:nvPicPr>
        <p:blipFill rotWithShape="1">
          <a:blip r:embed="rId2"/>
          <a:srcRect l="21591" t="11092" r="18067" b="58388"/>
          <a:stretch/>
        </p:blipFill>
        <p:spPr>
          <a:xfrm>
            <a:off x="678611" y="2822021"/>
            <a:ext cx="10924943" cy="3106716"/>
          </a:xfrm>
          <a:prstGeom prst="rect">
            <a:avLst/>
          </a:prstGeom>
        </p:spPr>
      </p:pic>
      <p:sp>
        <p:nvSpPr>
          <p:cNvPr id="7" name="Speech Bubble: Oval 6">
            <a:extLst>
              <a:ext uri="{FF2B5EF4-FFF2-40B4-BE49-F238E27FC236}">
                <a16:creationId xmlns:a16="http://schemas.microsoft.com/office/drawing/2014/main" id="{063699A3-1F80-47B2-ACC0-80DFC44E6C95}"/>
              </a:ext>
            </a:extLst>
          </p:cNvPr>
          <p:cNvSpPr/>
          <p:nvPr/>
        </p:nvSpPr>
        <p:spPr>
          <a:xfrm>
            <a:off x="2116797" y="1792974"/>
            <a:ext cx="3980106" cy="988125"/>
          </a:xfrm>
          <a:prstGeom prst="wedgeEllipseCallout">
            <a:avLst>
              <a:gd name="adj1" fmla="val -43304"/>
              <a:gd name="adj2" fmla="val 21544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356" b="1">
                <a:latin typeface="Times New Roman" panose="02020603050405020304" pitchFamily="18" charset="0"/>
                <a:cs typeface="Times New Roman" panose="02020603050405020304" pitchFamily="18" charset="0"/>
              </a:rPr>
              <a:t>Gõ dòng này từ bàn phím</a:t>
            </a:r>
          </a:p>
        </p:txBody>
      </p:sp>
      <p:sp>
        <p:nvSpPr>
          <p:cNvPr id="8" name="Callout: Bent Line 7">
            <a:extLst>
              <a:ext uri="{FF2B5EF4-FFF2-40B4-BE49-F238E27FC236}">
                <a16:creationId xmlns:a16="http://schemas.microsoft.com/office/drawing/2014/main" id="{388661B2-577B-4D2A-8E4C-DA8B7B3D1156}"/>
              </a:ext>
            </a:extLst>
          </p:cNvPr>
          <p:cNvSpPr/>
          <p:nvPr/>
        </p:nvSpPr>
        <p:spPr>
          <a:xfrm>
            <a:off x="7257950" y="1960085"/>
            <a:ext cx="3506387" cy="653906"/>
          </a:xfrm>
          <a:prstGeom prst="borderCallout2">
            <a:avLst>
              <a:gd name="adj1" fmla="val 29861"/>
              <a:gd name="adj2" fmla="val 50"/>
              <a:gd name="adj3" fmla="val 60972"/>
              <a:gd name="adj4" fmla="val -11278"/>
              <a:gd name="adj5" fmla="val 364278"/>
              <a:gd name="adj6" fmla="val -83761"/>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356">
                <a:solidFill>
                  <a:schemeClr val="tx1"/>
                </a:solidFill>
                <a:latin typeface="Times New Roman" panose="02020603050405020304" pitchFamily="18" charset="0"/>
                <a:cs typeface="Times New Roman" panose="02020603050405020304" pitchFamily="18" charset="0"/>
              </a:rPr>
              <a:t>Nhấn phím Enter</a:t>
            </a:r>
          </a:p>
        </p:txBody>
      </p:sp>
      <p:sp>
        <p:nvSpPr>
          <p:cNvPr id="9" name="Callout: Bent Line 8">
            <a:extLst>
              <a:ext uri="{FF2B5EF4-FFF2-40B4-BE49-F238E27FC236}">
                <a16:creationId xmlns:a16="http://schemas.microsoft.com/office/drawing/2014/main" id="{D73F3610-D7E6-45A7-8FC2-59E5E8439D9F}"/>
              </a:ext>
            </a:extLst>
          </p:cNvPr>
          <p:cNvSpPr/>
          <p:nvPr/>
        </p:nvSpPr>
        <p:spPr>
          <a:xfrm>
            <a:off x="1166454" y="5764525"/>
            <a:ext cx="2426717" cy="653906"/>
          </a:xfrm>
          <a:prstGeom prst="borderCallout2">
            <a:avLst>
              <a:gd name="adj1" fmla="val -1250"/>
              <a:gd name="adj2" fmla="val 49152"/>
              <a:gd name="adj3" fmla="val -92361"/>
              <a:gd name="adj4" fmla="val 39620"/>
              <a:gd name="adj5" fmla="val -171944"/>
              <a:gd name="adj6" fmla="val 32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56">
                <a:latin typeface="Times New Roman" panose="02020603050405020304" pitchFamily="18" charset="0"/>
                <a:cs typeface="Times New Roman" panose="02020603050405020304" pitchFamily="18" charset="0"/>
              </a:rPr>
              <a:t>Kết quả</a:t>
            </a:r>
          </a:p>
        </p:txBody>
      </p:sp>
      <p:sp>
        <p:nvSpPr>
          <p:cNvPr id="10" name="Callout: Bent Line 9">
            <a:extLst>
              <a:ext uri="{FF2B5EF4-FFF2-40B4-BE49-F238E27FC236}">
                <a16:creationId xmlns:a16="http://schemas.microsoft.com/office/drawing/2014/main" id="{B2FD2656-83E8-488B-97C8-0232B2640405}"/>
              </a:ext>
            </a:extLst>
          </p:cNvPr>
          <p:cNvSpPr/>
          <p:nvPr/>
        </p:nvSpPr>
        <p:spPr>
          <a:xfrm>
            <a:off x="4733146" y="5402715"/>
            <a:ext cx="3601568" cy="1034616"/>
          </a:xfrm>
          <a:prstGeom prst="borderCallout2">
            <a:avLst>
              <a:gd name="adj1" fmla="val 29861"/>
              <a:gd name="adj2" fmla="val 50"/>
              <a:gd name="adj3" fmla="val 18750"/>
              <a:gd name="adj4" fmla="val -16667"/>
              <a:gd name="adj5" fmla="val -96749"/>
              <a:gd name="adj6" fmla="val -5658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56">
                <a:latin typeface="Times New Roman" panose="02020603050405020304" pitchFamily="18" charset="0"/>
                <a:cs typeface="Times New Roman" panose="02020603050405020304" pitchFamily="18" charset="0"/>
              </a:rPr>
              <a:t>Cách viết dấu phép tính nhân</a:t>
            </a:r>
          </a:p>
        </p:txBody>
      </p:sp>
    </p:spTree>
    <p:extLst>
      <p:ext uri="{BB962C8B-B14F-4D97-AF65-F5344CB8AC3E}">
        <p14:creationId xmlns:p14="http://schemas.microsoft.com/office/powerpoint/2010/main" val="402068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49" y="2647632"/>
            <a:ext cx="11645748" cy="1796020"/>
          </a:xfrm>
        </p:spPr>
        <p:txBody>
          <a:bodyPr>
            <a:noAutofit/>
          </a:bodyPr>
          <a:lstStyle/>
          <a:p>
            <a:pPr algn="l">
              <a:lnSpc>
                <a:spcPct val="100000"/>
              </a:lnSpc>
            </a:pPr>
            <a:r>
              <a:rPr lang="en-US" sz="3356" b="1">
                <a:solidFill>
                  <a:srgbClr val="002060"/>
                </a:solidFill>
                <a:latin typeface="Times New Roman" panose="02020603050405020304" pitchFamily="18" charset="0"/>
                <a:cs typeface="Times New Roman" panose="02020603050405020304" pitchFamily="18" charset="0"/>
              </a:rPr>
              <a:t>- Python phân biệt chữ hoa và chữ thường.</a:t>
            </a:r>
            <a:br>
              <a:rPr lang="en-US" sz="3356" b="1">
                <a:solidFill>
                  <a:srgbClr val="002060"/>
                </a:solidFill>
                <a:latin typeface="Times New Roman" panose="02020603050405020304" pitchFamily="18" charset="0"/>
                <a:cs typeface="Times New Roman" panose="02020603050405020304" pitchFamily="18" charset="0"/>
              </a:rPr>
            </a:br>
            <a:r>
              <a:rPr lang="en-US" sz="3356" b="1">
                <a:solidFill>
                  <a:srgbClr val="002060"/>
                </a:solidFill>
                <a:latin typeface="Times New Roman" panose="02020603050405020304" pitchFamily="18" charset="0"/>
                <a:cs typeface="Times New Roman" panose="02020603050405020304" pitchFamily="18" charset="0"/>
              </a:rPr>
              <a:t>- Dãy kí tự muốn in ra màn hình bằng câu lệnh print() cần được đặt trong cặp dấu nháy đơn (hoặc nháy kép).</a:t>
            </a:r>
            <a:endParaRPr lang="en-US" sz="3356" b="1" dirty="0">
              <a:solidFill>
                <a:srgbClr val="002060"/>
              </a:solidFill>
              <a:latin typeface="Times New Roman" panose="02020603050405020304" pitchFamily="18" charset="0"/>
              <a:cs typeface="Times New Roman" panose="02020603050405020304" pitchFamily="18" charset="0"/>
            </a:endParaRPr>
          </a:p>
        </p:txBody>
      </p:sp>
      <p:sp>
        <p:nvSpPr>
          <p:cNvPr id="54" name="Rounded Rectangle 53"/>
          <p:cNvSpPr/>
          <p:nvPr/>
        </p:nvSpPr>
        <p:spPr>
          <a:xfrm>
            <a:off x="312849" y="1576679"/>
            <a:ext cx="3052220" cy="7192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356">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Lưu ý:</a:t>
            </a:r>
            <a:endParaRPr lang="en-US" sz="3356"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ounded Rectangle 39">
            <a:extLst>
              <a:ext uri="{FF2B5EF4-FFF2-40B4-BE49-F238E27FC236}">
                <a16:creationId xmlns:a16="http://schemas.microsoft.com/office/drawing/2014/main" id="{AEA83BAD-F081-4B54-B897-FE18A0D96C53}"/>
              </a:ext>
            </a:extLst>
          </p:cNvPr>
          <p:cNvSpPr/>
          <p:nvPr/>
        </p:nvSpPr>
        <p:spPr>
          <a:xfrm>
            <a:off x="134737" y="348214"/>
            <a:ext cx="8449914" cy="56671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56" b="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Làm quen với Python</a:t>
            </a:r>
            <a:endParaRPr lang="en-US" sz="3356"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431403"/>
      </p:ext>
    </p:extLst>
  </p:cSld>
  <p:clrMapOvr>
    <a:masterClrMapping/>
  </p:clrMapOvr>
  <mc:AlternateContent xmlns:mc="http://schemas.openxmlformats.org/markup-compatibility/2006" xmlns:p14="http://schemas.microsoft.com/office/powerpoint/2010/main">
    <mc:Choice Requires="p14">
      <p:transition p14:dur="10">
        <p14:shre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2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B38BBC-902F-4156-8519-622F744B4AD3}"/>
              </a:ext>
            </a:extLst>
          </p:cNvPr>
          <p:cNvPicPr>
            <a:picLocks noChangeAspect="1"/>
          </p:cNvPicPr>
          <p:nvPr/>
        </p:nvPicPr>
        <p:blipFill rotWithShape="1">
          <a:blip r:embed="rId2"/>
          <a:srcRect l="53863" t="42825" r="3750" b="31303"/>
          <a:stretch/>
        </p:blipFill>
        <p:spPr>
          <a:xfrm>
            <a:off x="166706" y="367640"/>
            <a:ext cx="12068192" cy="6825322"/>
          </a:xfrm>
          <a:prstGeom prst="rect">
            <a:avLst/>
          </a:prstGeom>
        </p:spPr>
      </p:pic>
    </p:spTree>
    <p:extLst>
      <p:ext uri="{BB962C8B-B14F-4D97-AF65-F5344CB8AC3E}">
        <p14:creationId xmlns:p14="http://schemas.microsoft.com/office/powerpoint/2010/main" val="62212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6EF8-EEB4-440E-996C-026A17F57C16}"/>
              </a:ext>
            </a:extLst>
          </p:cNvPr>
          <p:cNvSpPr>
            <a:spLocks noGrp="1"/>
          </p:cNvSpPr>
          <p:nvPr>
            <p:ph type="title"/>
          </p:nvPr>
        </p:nvSpPr>
        <p:spPr>
          <a:xfrm rot="20390728">
            <a:off x="-205805" y="599473"/>
            <a:ext cx="4194180" cy="691735"/>
          </a:xfrm>
        </p:spPr>
        <p:txBody>
          <a:bodyPr>
            <a:normAutofit fontScale="90000"/>
          </a:bodyPr>
          <a:lstStyle/>
          <a:p>
            <a:pPr algn="ctr"/>
            <a:r>
              <a:rPr lang="en-US" b="1" i="0">
                <a:solidFill>
                  <a:srgbClr val="C00000"/>
                </a:solidFill>
                <a:latin typeface="Times New Roman" panose="02020603050405020304" pitchFamily="18" charset="0"/>
                <a:cs typeface="Times New Roman" panose="02020603050405020304" pitchFamily="18" charset="0"/>
              </a:rPr>
              <a:t>GHI NHỚ</a:t>
            </a:r>
          </a:p>
        </p:txBody>
      </p:sp>
      <p:pic>
        <p:nvPicPr>
          <p:cNvPr id="4" name="Picture 11">
            <a:extLst>
              <a:ext uri="{FF2B5EF4-FFF2-40B4-BE49-F238E27FC236}">
                <a16:creationId xmlns:a16="http://schemas.microsoft.com/office/drawing/2014/main" id="{FBBDBC66-57F1-4B3A-9CDC-0D2BADBC2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456" y="5547435"/>
            <a:ext cx="7128796" cy="12843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A5262DE8-B7A4-4508-9068-75C8CEF83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835" y="3445228"/>
            <a:ext cx="5935574" cy="28938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a:extLst>
              <a:ext uri="{FF2B5EF4-FFF2-40B4-BE49-F238E27FC236}">
                <a16:creationId xmlns:a16="http://schemas.microsoft.com/office/drawing/2014/main" id="{4A103444-453A-4406-A213-52B47F4BE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781" y="2827711"/>
            <a:ext cx="4063531" cy="3811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4A872F99-921A-458C-93C6-D6854C115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0391" y="1678887"/>
            <a:ext cx="5526871" cy="18017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66D0B5C-65CE-4988-B196-317F31A9B8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1770" y="1314278"/>
            <a:ext cx="6442927" cy="9470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D14CF4D-9017-4E78-8C26-544E12E70B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0948" y="467771"/>
            <a:ext cx="6236288" cy="1663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BCCC5746-B3B7-47D4-8854-6D8BFA85E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603" y="1359589"/>
            <a:ext cx="4194180" cy="311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E405719E-6589-4297-89BB-9038312718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453" y="1997581"/>
            <a:ext cx="2795146" cy="337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306571" y="389618"/>
            <a:ext cx="11528719" cy="889130"/>
          </a:xfrm>
        </p:spPr>
        <p:txBody>
          <a:bodyPr/>
          <a:lstStyle/>
          <a:p>
            <a:pPr algn="ctr"/>
            <a:r>
              <a:rPr lang="en-US" b="1" i="0">
                <a:solidFill>
                  <a:srgbClr val="00B050"/>
                </a:solidFill>
                <a:effectLst/>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461418" y="1351370"/>
            <a:ext cx="11239002" cy="4490223"/>
          </a:xfrm>
        </p:spPr>
        <p:txBody>
          <a:bodyPr vert="horz" lIns="95906" tIns="47953" rIns="95906" bIns="47953" rtlCol="0">
            <a:noAutofit/>
          </a:bodyPr>
          <a:lstStyle/>
          <a:p>
            <a:pPr marL="0" indent="0" algn="just">
              <a:buNone/>
            </a:pPr>
            <a:r>
              <a:rPr lang="vi-VN" sz="3356" b="1">
                <a:solidFill>
                  <a:srgbClr val="008000"/>
                </a:solidFill>
                <a:latin typeface="Times New Roman" panose="02020603050405020304" pitchFamily="18" charset="0"/>
                <a:cs typeface="Times New Roman" panose="02020603050405020304" pitchFamily="18" charset="0"/>
              </a:rPr>
              <a:t>Câu 1:</a:t>
            </a:r>
            <a:r>
              <a:rPr lang="vi-VN" sz="3356">
                <a:solidFill>
                  <a:srgbClr val="000000"/>
                </a:solidFill>
                <a:latin typeface="Times New Roman" panose="02020603050405020304" pitchFamily="18" charset="0"/>
                <a:cs typeface="Times New Roman" panose="02020603050405020304" pitchFamily="18" charset="0"/>
              </a:rPr>
              <a:t> </a:t>
            </a:r>
            <a:r>
              <a:rPr lang="en-US" sz="3356">
                <a:solidFill>
                  <a:srgbClr val="000000"/>
                </a:solidFill>
                <a:latin typeface="Times New Roman" panose="02020603050405020304" pitchFamily="18" charset="0"/>
                <a:cs typeface="Times New Roman" panose="02020603050405020304" pitchFamily="18" charset="0"/>
              </a:rPr>
              <a:t>Trong các câu sau, những câu nào đúng?</a:t>
            </a:r>
            <a:endParaRPr lang="vi-VN" sz="3356">
              <a:solidFill>
                <a:srgbClr val="000000"/>
              </a:solidFill>
              <a:latin typeface="Times New Roman" panose="02020603050405020304" pitchFamily="18" charset="0"/>
              <a:cs typeface="Times New Roman" panose="02020603050405020304" pitchFamily="18" charset="0"/>
            </a:endParaRPr>
          </a:p>
          <a:p>
            <a:pPr marL="0" indent="0" algn="just">
              <a:buNone/>
            </a:pPr>
            <a:r>
              <a:rPr lang="vi-VN" sz="3356">
                <a:solidFill>
                  <a:srgbClr val="000000"/>
                </a:solidFill>
                <a:latin typeface="Times New Roman" panose="02020603050405020304" pitchFamily="18" charset="0"/>
                <a:cs typeface="Times New Roman" panose="02020603050405020304" pitchFamily="18" charset="0"/>
              </a:rPr>
              <a:t>A. </a:t>
            </a:r>
            <a:r>
              <a:rPr lang="en-US" sz="3356">
                <a:solidFill>
                  <a:srgbClr val="000000"/>
                </a:solidFill>
                <a:latin typeface="Times New Roman" panose="02020603050405020304" pitchFamily="18" charset="0"/>
                <a:cs typeface="Times New Roman" panose="02020603050405020304" pitchFamily="18" charset="0"/>
              </a:rPr>
              <a:t>Chương trình là một bản chỉ dẫn cho máy tính làm việc, được viết bằng một ngôn ngữ lập trình </a:t>
            </a:r>
            <a:endParaRPr lang="vi-VN" sz="3356">
              <a:solidFill>
                <a:srgbClr val="000000"/>
              </a:solidFill>
              <a:latin typeface="Times New Roman" panose="02020603050405020304" pitchFamily="18" charset="0"/>
              <a:cs typeface="Times New Roman" panose="02020603050405020304" pitchFamily="18" charset="0"/>
            </a:endParaRPr>
          </a:p>
          <a:p>
            <a:pPr marL="0" indent="0" algn="just">
              <a:buNone/>
            </a:pPr>
            <a:r>
              <a:rPr lang="vi-VN" sz="3356">
                <a:solidFill>
                  <a:srgbClr val="000000"/>
                </a:solidFill>
                <a:latin typeface="Times New Roman" panose="02020603050405020304" pitchFamily="18" charset="0"/>
                <a:cs typeface="Times New Roman" panose="02020603050405020304" pitchFamily="18" charset="0"/>
              </a:rPr>
              <a:t>B. </a:t>
            </a:r>
            <a:r>
              <a:rPr lang="en-US" sz="3356">
                <a:solidFill>
                  <a:srgbClr val="000000"/>
                </a:solidFill>
                <a:latin typeface="Times New Roman" panose="02020603050405020304" pitchFamily="18" charset="0"/>
                <a:cs typeface="Times New Roman" panose="02020603050405020304" pitchFamily="18" charset="0"/>
              </a:rPr>
              <a:t>Chỉ có một ngôn ngữ lập trình bậc cao là Python</a:t>
            </a:r>
            <a:endParaRPr lang="vi-VN" sz="3356">
              <a:solidFill>
                <a:srgbClr val="000000"/>
              </a:solidFill>
              <a:latin typeface="Times New Roman" panose="02020603050405020304" pitchFamily="18" charset="0"/>
              <a:cs typeface="Times New Roman" panose="02020603050405020304" pitchFamily="18" charset="0"/>
            </a:endParaRPr>
          </a:p>
          <a:p>
            <a:pPr marL="0" indent="0" algn="just">
              <a:buNone/>
            </a:pPr>
            <a:r>
              <a:rPr lang="vi-VN" sz="3356">
                <a:solidFill>
                  <a:srgbClr val="000000"/>
                </a:solidFill>
                <a:latin typeface="Times New Roman" panose="02020603050405020304" pitchFamily="18" charset="0"/>
                <a:cs typeface="Times New Roman" panose="02020603050405020304" pitchFamily="18" charset="0"/>
              </a:rPr>
              <a:t>C. </a:t>
            </a:r>
            <a:r>
              <a:rPr lang="en-US" sz="3356">
                <a:solidFill>
                  <a:srgbClr val="000000"/>
                </a:solidFill>
                <a:latin typeface="Times New Roman" panose="02020603050405020304" pitchFamily="18" charset="0"/>
                <a:cs typeface="Times New Roman" panose="02020603050405020304" pitchFamily="18" charset="0"/>
              </a:rPr>
              <a:t>Lập trình bằng Python có thể đưa ra các thông báo bằng tiếng Việt</a:t>
            </a:r>
            <a:endParaRPr lang="vi-VN" sz="3356">
              <a:solidFill>
                <a:srgbClr val="000000"/>
              </a:solidFill>
              <a:latin typeface="Times New Roman" panose="02020603050405020304" pitchFamily="18" charset="0"/>
              <a:cs typeface="Times New Roman" panose="02020603050405020304" pitchFamily="18" charset="0"/>
            </a:endParaRPr>
          </a:p>
          <a:p>
            <a:pPr marL="0" indent="0" algn="just">
              <a:buNone/>
            </a:pPr>
            <a:r>
              <a:rPr lang="vi-VN" sz="3356">
                <a:solidFill>
                  <a:srgbClr val="000000"/>
                </a:solidFill>
                <a:latin typeface="Times New Roman" panose="02020603050405020304" pitchFamily="18" charset="0"/>
                <a:cs typeface="Times New Roman" panose="02020603050405020304" pitchFamily="18" charset="0"/>
              </a:rPr>
              <a:t>D. </a:t>
            </a:r>
            <a:r>
              <a:rPr lang="en-US" sz="3356">
                <a:solidFill>
                  <a:srgbClr val="000000"/>
                </a:solidFill>
                <a:latin typeface="Times New Roman" panose="02020603050405020304" pitchFamily="18" charset="0"/>
                <a:cs typeface="Times New Roman" panose="02020603050405020304" pitchFamily="18" charset="0"/>
              </a:rPr>
              <a:t>Môi trường lập trình hỗ trợ người lập trình phát hiện ra câu lệnh viết sai</a:t>
            </a:r>
            <a:endParaRPr lang="vi-VN" sz="3356">
              <a:solidFill>
                <a:srgbClr val="00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350530" y="5250171"/>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
        <p:nvSpPr>
          <p:cNvPr id="5" name="Oval 4">
            <a:extLst>
              <a:ext uri="{FF2B5EF4-FFF2-40B4-BE49-F238E27FC236}">
                <a16:creationId xmlns:a16="http://schemas.microsoft.com/office/drawing/2014/main" id="{C5E47EF5-8C87-4BE9-914A-0502EC964F09}"/>
              </a:ext>
            </a:extLst>
          </p:cNvPr>
          <p:cNvSpPr/>
          <p:nvPr/>
        </p:nvSpPr>
        <p:spPr>
          <a:xfrm>
            <a:off x="422464" y="4012299"/>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
        <p:nvSpPr>
          <p:cNvPr id="6" name="Oval 5">
            <a:extLst>
              <a:ext uri="{FF2B5EF4-FFF2-40B4-BE49-F238E27FC236}">
                <a16:creationId xmlns:a16="http://schemas.microsoft.com/office/drawing/2014/main" id="{C5E47EF5-8C87-4BE9-914A-0502EC964F09}"/>
              </a:ext>
            </a:extLst>
          </p:cNvPr>
          <p:cNvSpPr/>
          <p:nvPr/>
        </p:nvSpPr>
        <p:spPr>
          <a:xfrm>
            <a:off x="453430" y="2119068"/>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Tree>
    <p:extLst>
      <p:ext uri="{BB962C8B-B14F-4D97-AF65-F5344CB8AC3E}">
        <p14:creationId xmlns:p14="http://schemas.microsoft.com/office/powerpoint/2010/main" val="227987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0" y="1379615"/>
            <a:ext cx="11248572" cy="3701270"/>
          </a:xfrm>
          <a:prstGeom prst="rect">
            <a:avLst/>
          </a:prstGeom>
          <a:noFill/>
        </p:spPr>
        <p:txBody>
          <a:bodyPr wrap="square" rtlCol="0">
            <a:spAutoFit/>
          </a:bodyPr>
          <a:lstStyle/>
          <a:p>
            <a:pPr marL="723900" indent="-571500" algn="just">
              <a:lnSpc>
                <a:spcPct val="115000"/>
              </a:lnSpc>
              <a:spcAft>
                <a:spcPts val="1000"/>
              </a:spcAft>
              <a:buFont typeface="Wingdings" panose="05000000000000000000" pitchFamily="2" charset="2"/>
              <a:buChar char="v"/>
            </a:pPr>
            <a:r>
              <a:rPr lang="en-US" sz="3200" b="1">
                <a:solidFill>
                  <a:srgbClr val="00B0F0"/>
                </a:solidFill>
                <a:latin typeface="Times New Roman" panose="02020603050405020304" pitchFamily="18" charset="0"/>
                <a:ea typeface="Calibri" panose="020F0502020204030204" pitchFamily="34" charset="0"/>
                <a:cs typeface="Times New Roman" panose="02020603050405020304" pitchFamily="18" charset="0"/>
              </a:rPr>
              <a:t>Giải thích được vì sao chúng ta cần lập trình và cần có ngôn ngữ lập trình bậc cao.</a:t>
            </a:r>
            <a:endParaRPr lang="en-US" sz="3200" b="1">
              <a:solidFill>
                <a:srgbClr val="00B0F0"/>
              </a:solidFill>
              <a:latin typeface="Times New Roman" panose="02020603050405020304" pitchFamily="18" charset="0"/>
              <a:ea typeface="Calibri" panose="020F0502020204030204" pitchFamily="34" charset="0"/>
              <a:cs typeface="Arial" panose="020B0604020202020204" pitchFamily="34" charset="0"/>
            </a:endParaRPr>
          </a:p>
          <a:p>
            <a:pPr marL="723900" indent="-571500" algn="just">
              <a:lnSpc>
                <a:spcPct val="115000"/>
              </a:lnSpc>
              <a:spcAft>
                <a:spcPts val="1000"/>
              </a:spcAft>
              <a:buFont typeface="Wingdings" panose="05000000000000000000" pitchFamily="2" charset="2"/>
              <a:buChar char="v"/>
            </a:pPr>
            <a:r>
              <a:rPr lang="en-US" sz="3200" b="1">
                <a:solidFill>
                  <a:srgbClr val="00B0F0"/>
                </a:solidFill>
                <a:latin typeface="Times New Roman" panose="02020603050405020304" pitchFamily="18" charset="0"/>
                <a:ea typeface="Calibri" panose="020F0502020204030204" pitchFamily="34" charset="0"/>
                <a:cs typeface="Times New Roman" panose="02020603050405020304" pitchFamily="18" charset="0"/>
              </a:rPr>
              <a:t>Giới thiệu được sơ lược về Python - một ngôn ngữ lập trình bậc cao thông dụng.</a:t>
            </a:r>
            <a:endParaRPr lang="en-US" sz="3200" b="1">
              <a:solidFill>
                <a:srgbClr val="00B0F0"/>
              </a:solidFill>
              <a:latin typeface="Times New Roman" panose="02020603050405020304" pitchFamily="18" charset="0"/>
              <a:ea typeface="Calibri" panose="020F0502020204030204" pitchFamily="34" charset="0"/>
              <a:cs typeface="Arial" panose="020B0604020202020204" pitchFamily="34" charset="0"/>
            </a:endParaRPr>
          </a:p>
          <a:p>
            <a:pPr marL="723900" indent="-571500" algn="just">
              <a:lnSpc>
                <a:spcPct val="115000"/>
              </a:lnSpc>
              <a:spcAft>
                <a:spcPts val="1000"/>
              </a:spcAft>
              <a:buFont typeface="Wingdings" panose="05000000000000000000" pitchFamily="2" charset="2"/>
              <a:buChar char="v"/>
            </a:pPr>
            <a:r>
              <a:rPr lang="en-US" sz="3200" b="1">
                <a:solidFill>
                  <a:srgbClr val="00B0F0"/>
                </a:solidFill>
                <a:latin typeface="Times New Roman" panose="02020603050405020304" pitchFamily="18" charset="0"/>
                <a:ea typeface="Calibri" panose="020F0502020204030204" pitchFamily="34" charset="0"/>
                <a:cs typeface="Times New Roman" panose="02020603050405020304" pitchFamily="18" charset="0"/>
              </a:rPr>
              <a:t>Bắt đầu chạy được một vài chương trình tính toán đơn giản trong môi trường Python.</a:t>
            </a:r>
            <a:endParaRPr lang="en-US" sz="3200" b="1">
              <a:solidFill>
                <a:srgbClr val="00B0F0"/>
              </a:solidFill>
              <a:latin typeface="Times New Roman" panose="02020603050405020304" pitchFamily="18" charset="0"/>
              <a:ea typeface="Calibri" panose="020F0502020204030204" pitchFamily="34" charset="0"/>
              <a:cs typeface="Arial" panose="020B0604020202020204" pitchFamily="34" charset="0"/>
            </a:endParaRPr>
          </a:p>
        </p:txBody>
      </p:sp>
      <p:sp>
        <p:nvSpPr>
          <p:cNvPr id="5" name="Rounded Rectangle 16">
            <a:extLst>
              <a:ext uri="{FF2B5EF4-FFF2-40B4-BE49-F238E27FC236}">
                <a16:creationId xmlns:a16="http://schemas.microsoft.com/office/drawing/2014/main" id="{BF6BD3E5-AAA1-5FEC-51C1-2CC8EE924042}"/>
              </a:ext>
            </a:extLst>
          </p:cNvPr>
          <p:cNvSpPr/>
          <p:nvPr/>
        </p:nvSpPr>
        <p:spPr>
          <a:xfrm>
            <a:off x="406400" y="241115"/>
            <a:ext cx="11248572" cy="74835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MỤC TIÊU BÀI HỌC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035464"/>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306571" y="340050"/>
            <a:ext cx="11528719" cy="639374"/>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326549" y="1278749"/>
            <a:ext cx="11348895" cy="5249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06" tIns="47953" rIns="95906" bIns="47953" numCol="1" rtlCol="0" anchor="t" anchorCtr="0" compatLnSpc="1">
            <a:prstTxWarp prst="textNoShape">
              <a:avLst/>
            </a:prstTxWarp>
            <a:normAutofit fontScale="92500"/>
          </a:bodyPr>
          <a:lstStyle/>
          <a:p>
            <a:pPr marL="0" indent="0" algn="just">
              <a:buNone/>
            </a:pPr>
            <a:r>
              <a:rPr lang="en-US" sz="3356" b="1">
                <a:solidFill>
                  <a:srgbClr val="008000"/>
                </a:solidFill>
                <a:latin typeface="Times New Roman" panose="02020603050405020304" pitchFamily="18" charset="0"/>
                <a:cs typeface="Times New Roman" panose="02020603050405020304" pitchFamily="18" charset="0"/>
              </a:rPr>
              <a:t>Câu 2: </a:t>
            </a:r>
            <a:r>
              <a:rPr lang="en-US" sz="3356">
                <a:solidFill>
                  <a:srgbClr val="000000"/>
                </a:solidFill>
                <a:latin typeface="Times New Roman" panose="02020603050405020304" pitchFamily="18" charset="0"/>
                <a:cs typeface="Times New Roman" panose="02020603050405020304" pitchFamily="18" charset="0"/>
              </a:rPr>
              <a:t>Trong các câu say đây, những câu nào phù hợp với lí do nên học lập trình? Em học lập trình để?</a:t>
            </a:r>
          </a:p>
          <a:p>
            <a:pPr marL="0" indent="0" algn="just">
              <a:buNone/>
            </a:pPr>
            <a:r>
              <a:rPr lang="en-US" sz="3356">
                <a:solidFill>
                  <a:srgbClr val="000000"/>
                </a:solidFill>
                <a:latin typeface="Times New Roman" panose="02020603050405020304" pitchFamily="18" charset="0"/>
                <a:cs typeface="Times New Roman" panose="02020603050405020304" pitchFamily="18" charset="0"/>
              </a:rPr>
              <a:t>A. Giỏi tiếng Anh.</a:t>
            </a:r>
          </a:p>
          <a:p>
            <a:pPr marL="0" indent="0" algn="just">
              <a:buNone/>
            </a:pPr>
            <a:r>
              <a:rPr lang="en-US" sz="3356">
                <a:solidFill>
                  <a:srgbClr val="000000"/>
                </a:solidFill>
                <a:latin typeface="Times New Roman" panose="02020603050405020304" pitchFamily="18" charset="0"/>
                <a:cs typeface="Times New Roman" panose="02020603050405020304" pitchFamily="18" charset="0"/>
              </a:rPr>
              <a:t>B. Làm phong phú kiến thức cá nhân.</a:t>
            </a:r>
          </a:p>
          <a:p>
            <a:pPr marL="0" indent="0" algn="just">
              <a:buNone/>
            </a:pPr>
            <a:r>
              <a:rPr lang="en-US" sz="3356">
                <a:solidFill>
                  <a:srgbClr val="000000"/>
                </a:solidFill>
                <a:latin typeface="Times New Roman" panose="02020603050405020304" pitchFamily="18" charset="0"/>
                <a:cs typeface="Times New Roman" panose="02020603050405020304" pitchFamily="18" charset="0"/>
              </a:rPr>
              <a:t>C. Có thể truy cập Internet.</a:t>
            </a:r>
          </a:p>
          <a:p>
            <a:pPr marL="0" indent="0" algn="just">
              <a:buNone/>
            </a:pPr>
            <a:r>
              <a:rPr lang="en-US" sz="3356">
                <a:solidFill>
                  <a:srgbClr val="000000"/>
                </a:solidFill>
                <a:latin typeface="Times New Roman" panose="02020603050405020304" pitchFamily="18" charset="0"/>
                <a:cs typeface="Times New Roman" panose="02020603050405020304" pitchFamily="18" charset="0"/>
              </a:rPr>
              <a:t>D. Sử dụng được các phần mềm văn phòng.</a:t>
            </a:r>
          </a:p>
          <a:p>
            <a:pPr marL="0" indent="0" algn="just">
              <a:buNone/>
            </a:pPr>
            <a:r>
              <a:rPr lang="en-US" sz="3356">
                <a:solidFill>
                  <a:srgbClr val="000000"/>
                </a:solidFill>
                <a:latin typeface="Times New Roman" panose="02020603050405020304" pitchFamily="18" charset="0"/>
                <a:cs typeface="Times New Roman" panose="02020603050405020304" pitchFamily="18" charset="0"/>
              </a:rPr>
              <a:t>E. Điều khiển máy tính giải nhiều loại bài toán sẽ gặp trong thực tế.</a:t>
            </a:r>
          </a:p>
          <a:p>
            <a:pPr marL="0" indent="0" algn="just">
              <a:buNone/>
            </a:pPr>
            <a:r>
              <a:rPr lang="en-US" sz="3356">
                <a:solidFill>
                  <a:srgbClr val="000000"/>
                </a:solidFill>
                <a:latin typeface="Times New Roman" panose="02020603050405020304" pitchFamily="18" charset="0"/>
                <a:cs typeface="Times New Roman" panose="02020603050405020304" pitchFamily="18" charset="0"/>
              </a:rPr>
              <a:t>F. Sau này trở thành chuyên gia trong lĩnh vực tin học.</a:t>
            </a:r>
          </a:p>
        </p:txBody>
      </p:sp>
      <p:sp>
        <p:nvSpPr>
          <p:cNvPr id="4" name="Oval 3">
            <a:extLst>
              <a:ext uri="{FF2B5EF4-FFF2-40B4-BE49-F238E27FC236}">
                <a16:creationId xmlns:a16="http://schemas.microsoft.com/office/drawing/2014/main" id="{E9F39709-9954-454B-8C60-693FB9DE8E18}"/>
              </a:ext>
            </a:extLst>
          </p:cNvPr>
          <p:cNvSpPr/>
          <p:nvPr/>
        </p:nvSpPr>
        <p:spPr>
          <a:xfrm>
            <a:off x="185545" y="3121517"/>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
        <p:nvSpPr>
          <p:cNvPr id="5" name="Oval 4">
            <a:extLst>
              <a:ext uri="{FF2B5EF4-FFF2-40B4-BE49-F238E27FC236}">
                <a16:creationId xmlns:a16="http://schemas.microsoft.com/office/drawing/2014/main" id="{E9F39709-9954-454B-8C60-693FB9DE8E18}"/>
              </a:ext>
            </a:extLst>
          </p:cNvPr>
          <p:cNvSpPr/>
          <p:nvPr/>
        </p:nvSpPr>
        <p:spPr>
          <a:xfrm>
            <a:off x="220369" y="5119562"/>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
        <p:nvSpPr>
          <p:cNvPr id="6" name="Oval 5">
            <a:extLst>
              <a:ext uri="{FF2B5EF4-FFF2-40B4-BE49-F238E27FC236}">
                <a16:creationId xmlns:a16="http://schemas.microsoft.com/office/drawing/2014/main" id="{E9F39709-9954-454B-8C60-693FB9DE8E18}"/>
              </a:ext>
            </a:extLst>
          </p:cNvPr>
          <p:cNvSpPr/>
          <p:nvPr/>
        </p:nvSpPr>
        <p:spPr>
          <a:xfrm>
            <a:off x="188400" y="5758937"/>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Tree>
    <p:extLst>
      <p:ext uri="{BB962C8B-B14F-4D97-AF65-F5344CB8AC3E}">
        <p14:creationId xmlns:p14="http://schemas.microsoft.com/office/powerpoint/2010/main" val="1863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306571" y="340050"/>
            <a:ext cx="11528719" cy="639374"/>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326549" y="1278749"/>
            <a:ext cx="11924334" cy="5249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06" tIns="47953" rIns="95906" bIns="47953" numCol="1" rtlCol="0" anchor="t" anchorCtr="0" compatLnSpc="1">
            <a:prstTxWarp prst="textNoShape">
              <a:avLst/>
            </a:prstTxWarp>
            <a:normAutofit lnSpcReduction="10000"/>
          </a:bodyPr>
          <a:lstStyle/>
          <a:p>
            <a:pPr marL="0" indent="0">
              <a:buNone/>
            </a:pPr>
            <a:r>
              <a:rPr lang="en-US" sz="3356" b="1">
                <a:latin typeface="Arial" panose="020B0604020202020204" pitchFamily="34" charset="0"/>
                <a:cs typeface="Arial" panose="020B0604020202020204" pitchFamily="34" charset="0"/>
              </a:rPr>
              <a:t>Câu 3. Trong ngôn ngữ lập trình Python, để in ra màn hình ta sử dụng lệnh:</a:t>
            </a:r>
            <a:endParaRPr lang="en-US" sz="3356">
              <a:latin typeface="Arial" panose="020B0604020202020204" pitchFamily="34" charset="0"/>
              <a:cs typeface="Arial" panose="020B0604020202020204" pitchFamily="34" charset="0"/>
            </a:endParaRPr>
          </a:p>
          <a:p>
            <a:pPr marL="0" indent="0">
              <a:buNone/>
            </a:pPr>
            <a:r>
              <a:rPr lang="en-US" sz="3356">
                <a:latin typeface="Arial" panose="020B0604020202020204" pitchFamily="34" charset="0"/>
                <a:cs typeface="Arial" panose="020B0604020202020204" pitchFamily="34" charset="0"/>
              </a:rPr>
              <a:t>A. write()		B. print()		C. cout&lt;&lt;		D. read()</a:t>
            </a:r>
          </a:p>
          <a:p>
            <a:pPr marL="0" indent="0">
              <a:lnSpc>
                <a:spcPct val="160000"/>
              </a:lnSpc>
              <a:buNone/>
            </a:pPr>
            <a:r>
              <a:rPr lang="en-US" sz="3356" b="1">
                <a:latin typeface="Arial" panose="020B0604020202020204" pitchFamily="34" charset="0"/>
                <a:cs typeface="Arial" panose="020B0604020202020204" pitchFamily="34" charset="0"/>
              </a:rPr>
              <a:t>Câu 4. Python là:</a:t>
            </a:r>
            <a:endParaRPr lang="en-US" sz="3356">
              <a:latin typeface="Arial" panose="020B0604020202020204" pitchFamily="34" charset="0"/>
              <a:cs typeface="Arial" panose="020B0604020202020204" pitchFamily="34" charset="0"/>
            </a:endParaRPr>
          </a:p>
          <a:p>
            <a:pPr marL="539450" indent="-539450">
              <a:buAutoNum type="alphaUcPeriod"/>
            </a:pPr>
            <a:r>
              <a:rPr lang="en-US" sz="3356">
                <a:latin typeface="Arial" panose="020B0604020202020204" pitchFamily="34" charset="0"/>
                <a:cs typeface="Arial" panose="020B0604020202020204" pitchFamily="34" charset="0"/>
              </a:rPr>
              <a:t>Ngôn ngữ lập trình bậc cao.		</a:t>
            </a:r>
          </a:p>
          <a:p>
            <a:pPr marL="539450" indent="-539450">
              <a:buAutoNum type="alphaUcPeriod"/>
            </a:pPr>
            <a:r>
              <a:rPr lang="en-US" sz="3356">
                <a:latin typeface="Arial" panose="020B0604020202020204" pitchFamily="34" charset="0"/>
                <a:cs typeface="Arial" panose="020B0604020202020204" pitchFamily="34" charset="0"/>
              </a:rPr>
              <a:t>Ngôn ngữ lập trình bậc thấp.</a:t>
            </a:r>
          </a:p>
          <a:p>
            <a:pPr marL="0" indent="0">
              <a:buNone/>
            </a:pPr>
            <a:r>
              <a:rPr lang="en-US" sz="3356">
                <a:latin typeface="Arial" panose="020B0604020202020204" pitchFamily="34" charset="0"/>
                <a:cs typeface="Arial" panose="020B0604020202020204" pitchFamily="34" charset="0"/>
              </a:rPr>
              <a:t>C. Chương trình dịch.			</a:t>
            </a:r>
          </a:p>
          <a:p>
            <a:pPr marL="0" indent="0">
              <a:buNone/>
            </a:pPr>
            <a:r>
              <a:rPr lang="en-US" sz="3356">
                <a:latin typeface="Arial" panose="020B0604020202020204" pitchFamily="34" charset="0"/>
                <a:cs typeface="Arial" panose="020B0604020202020204" pitchFamily="34" charset="0"/>
              </a:rPr>
              <a:t>D. Ngôn ngữ máy.</a:t>
            </a:r>
          </a:p>
        </p:txBody>
      </p:sp>
      <p:sp>
        <p:nvSpPr>
          <p:cNvPr id="4" name="Oval 3">
            <a:extLst>
              <a:ext uri="{FF2B5EF4-FFF2-40B4-BE49-F238E27FC236}">
                <a16:creationId xmlns:a16="http://schemas.microsoft.com/office/drawing/2014/main" id="{E9F39709-9954-454B-8C60-693FB9DE8E18}"/>
              </a:ext>
            </a:extLst>
          </p:cNvPr>
          <p:cNvSpPr/>
          <p:nvPr/>
        </p:nvSpPr>
        <p:spPr>
          <a:xfrm>
            <a:off x="3094699" y="2410119"/>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
        <p:nvSpPr>
          <p:cNvPr id="6" name="Oval 5">
            <a:extLst>
              <a:ext uri="{FF2B5EF4-FFF2-40B4-BE49-F238E27FC236}">
                <a16:creationId xmlns:a16="http://schemas.microsoft.com/office/drawing/2014/main" id="{E9F39709-9954-454B-8C60-693FB9DE8E18}"/>
              </a:ext>
            </a:extLst>
          </p:cNvPr>
          <p:cNvSpPr/>
          <p:nvPr/>
        </p:nvSpPr>
        <p:spPr>
          <a:xfrm>
            <a:off x="188400" y="3903489"/>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Tree>
    <p:extLst>
      <p:ext uri="{BB962C8B-B14F-4D97-AF65-F5344CB8AC3E}">
        <p14:creationId xmlns:p14="http://schemas.microsoft.com/office/powerpoint/2010/main" val="7354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306571" y="340050"/>
            <a:ext cx="11528719" cy="639374"/>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326549" y="1278749"/>
            <a:ext cx="11924334" cy="5249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06" tIns="47953" rIns="95906" bIns="47953" numCol="1" rtlCol="0" anchor="t" anchorCtr="0" compatLnSpc="1">
            <a:prstTxWarp prst="textNoShape">
              <a:avLst/>
            </a:prstTxWarp>
            <a:normAutofit/>
          </a:bodyPr>
          <a:lstStyle/>
          <a:p>
            <a:pPr marL="0" indent="0" algn="just">
              <a:buNone/>
            </a:pPr>
            <a:r>
              <a:rPr lang="vi-VN" sz="3356" b="1">
                <a:cs typeface="Arial" panose="020B0604020202020204" pitchFamily="34" charset="0"/>
              </a:rPr>
              <a:t>Câu</a:t>
            </a:r>
            <a:r>
              <a:rPr lang="en-US" sz="3356" b="1">
                <a:cs typeface="Arial" panose="020B0604020202020204" pitchFamily="34" charset="0"/>
              </a:rPr>
              <a:t> </a:t>
            </a:r>
            <a:r>
              <a:rPr lang="en-US" sz="3356" b="1">
                <a:latin typeface="Arial" panose="020B0604020202020204" pitchFamily="34" charset="0"/>
                <a:cs typeface="Arial" panose="020B0604020202020204" pitchFamily="34" charset="0"/>
              </a:rPr>
              <a:t>5</a:t>
            </a:r>
            <a:r>
              <a:rPr lang="vi-VN" sz="3356" b="1">
                <a:latin typeface="Arial" panose="020B0604020202020204" pitchFamily="34" charset="0"/>
                <a:cs typeface="Arial" panose="020B0604020202020204" pitchFamily="34" charset="0"/>
              </a:rPr>
              <a:t>. </a:t>
            </a:r>
            <a:r>
              <a:rPr lang="vi-VN" sz="3356" b="1">
                <a:cs typeface="Arial" panose="020B0604020202020204" pitchFamily="34" charset="0"/>
              </a:rPr>
              <a:t>Hãy chọn phương án đúng nhất. Trong cửa sổ Shell của Python:</a:t>
            </a:r>
          </a:p>
          <a:p>
            <a:pPr marL="0" indent="0">
              <a:buNone/>
            </a:pPr>
            <a:r>
              <a:rPr lang="vi-VN" sz="3356">
                <a:cs typeface="Arial" panose="020B0604020202020204" pitchFamily="34" charset="0"/>
              </a:rPr>
              <a:t>A. Không thể thực hiện bất kì câu lệnh nào.</a:t>
            </a:r>
          </a:p>
          <a:p>
            <a:pPr marL="0" indent="0">
              <a:buNone/>
            </a:pPr>
            <a:r>
              <a:rPr lang="vi-VN" sz="3356">
                <a:cs typeface="Arial" panose="020B0604020202020204" pitchFamily="34" charset="0"/>
              </a:rPr>
              <a:t>B. Không thực hiện ngay từng câu lệnh và không thấy được kết quả.</a:t>
            </a:r>
          </a:p>
          <a:p>
            <a:pPr marL="0" indent="0">
              <a:buNone/>
            </a:pPr>
            <a:r>
              <a:rPr lang="vi-VN" sz="3356">
                <a:cs typeface="Arial" panose="020B0604020202020204" pitchFamily="34" charset="0"/>
              </a:rPr>
              <a:t>C. Thực hiện ngay từng câu lệnh và thấy được kết quả.</a:t>
            </a:r>
          </a:p>
          <a:p>
            <a:pPr marL="0" indent="0">
              <a:buNone/>
            </a:pPr>
            <a:r>
              <a:rPr lang="vi-VN" sz="3356">
                <a:cs typeface="Arial" panose="020B0604020202020204" pitchFamily="34" charset="0"/>
              </a:rPr>
              <a:t>D. Không thể thực hiện từng câu lệnh mà thực hiện toàn bộ.</a:t>
            </a:r>
          </a:p>
        </p:txBody>
      </p:sp>
      <p:sp>
        <p:nvSpPr>
          <p:cNvPr id="6" name="Oval 5">
            <a:extLst>
              <a:ext uri="{FF2B5EF4-FFF2-40B4-BE49-F238E27FC236}">
                <a16:creationId xmlns:a16="http://schemas.microsoft.com/office/drawing/2014/main" id="{E9F39709-9954-454B-8C60-693FB9DE8E18}"/>
              </a:ext>
            </a:extLst>
          </p:cNvPr>
          <p:cNvSpPr/>
          <p:nvPr/>
        </p:nvSpPr>
        <p:spPr>
          <a:xfrm>
            <a:off x="306571" y="4542863"/>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Tree>
    <p:extLst>
      <p:ext uri="{BB962C8B-B14F-4D97-AF65-F5344CB8AC3E}">
        <p14:creationId xmlns:p14="http://schemas.microsoft.com/office/powerpoint/2010/main" val="302004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306571" y="340050"/>
            <a:ext cx="11528719" cy="639374"/>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326549" y="1278749"/>
            <a:ext cx="11924334" cy="5249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06" tIns="47953" rIns="95906" bIns="47953" numCol="1" rtlCol="0" anchor="t" anchorCtr="0" compatLnSpc="1">
            <a:prstTxWarp prst="textNoShape">
              <a:avLst/>
            </a:prstTxWarp>
            <a:normAutofit/>
          </a:bodyPr>
          <a:lstStyle/>
          <a:p>
            <a:pPr marL="0" indent="0" algn="just">
              <a:buNone/>
            </a:pPr>
            <a:r>
              <a:rPr lang="nl-NL" sz="3356" b="1">
                <a:latin typeface="Arial" panose="020B0604020202020204" pitchFamily="34" charset="0"/>
                <a:cs typeface="Arial" panose="020B0604020202020204" pitchFamily="34" charset="0"/>
              </a:rPr>
              <a:t>Câu 6. Một ô tô đi từ A đến B với vận tốc v(km/h). Câu lệnh để tính ‘Thời gian ô tô đó đi hết quãng đường k(km)’ là:</a:t>
            </a:r>
            <a:endParaRPr lang="en-US" sz="3356">
              <a:latin typeface="Arial" panose="020B0604020202020204" pitchFamily="34" charset="0"/>
              <a:cs typeface="Arial" panose="020B0604020202020204" pitchFamily="34" charset="0"/>
            </a:endParaRPr>
          </a:p>
          <a:p>
            <a:pPr marL="539450" indent="-539450">
              <a:buAutoNum type="alphaUcPeriod"/>
            </a:pPr>
            <a:r>
              <a:rPr lang="nl-NL" sz="3356">
                <a:latin typeface="Arial" panose="020B0604020202020204" pitchFamily="34" charset="0"/>
                <a:cs typeface="Arial" panose="020B0604020202020204" pitchFamily="34" charset="0"/>
              </a:rPr>
              <a:t>print k/v			B. print(‘k/v’)		</a:t>
            </a:r>
          </a:p>
          <a:p>
            <a:pPr marL="0" indent="0">
              <a:buNone/>
            </a:pPr>
            <a:r>
              <a:rPr lang="nl-NL" sz="3356">
                <a:latin typeface="Arial" panose="020B0604020202020204" pitchFamily="34" charset="0"/>
                <a:cs typeface="Arial" panose="020B0604020202020204" pitchFamily="34" charset="0"/>
              </a:rPr>
              <a:t>C. print(“k/v”)			D. print(k/v) </a:t>
            </a:r>
            <a:endParaRPr lang="en-US" sz="3356">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9F39709-9954-454B-8C60-693FB9DE8E18}"/>
              </a:ext>
            </a:extLst>
          </p:cNvPr>
          <p:cNvSpPr/>
          <p:nvPr/>
        </p:nvSpPr>
        <p:spPr>
          <a:xfrm>
            <a:off x="5005973" y="3791598"/>
            <a:ext cx="639374" cy="6393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8"/>
          </a:p>
        </p:txBody>
      </p:sp>
    </p:spTree>
    <p:extLst>
      <p:ext uri="{BB962C8B-B14F-4D97-AF65-F5344CB8AC3E}">
        <p14:creationId xmlns:p14="http://schemas.microsoft.com/office/powerpoint/2010/main" val="360433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175" y="1230936"/>
            <a:ext cx="11058270" cy="4934461"/>
          </a:xfrm>
        </p:spPr>
        <p:txBody>
          <a:bodyPr>
            <a:noAutofit/>
          </a:bodyPr>
          <a:lstStyle/>
          <a:p>
            <a:pPr marL="0" indent="0" algn="just">
              <a:buNone/>
            </a:pPr>
            <a:r>
              <a:rPr lang="en-US" sz="3356" b="1">
                <a:solidFill>
                  <a:srgbClr val="7030A0"/>
                </a:solidFill>
                <a:latin typeface="Times New Roman" panose="02020603050405020304" pitchFamily="18" charset="0"/>
                <a:cs typeface="Times New Roman" panose="02020603050405020304" pitchFamily="18" charset="0"/>
              </a:rPr>
              <a:t>Bài 1: </a:t>
            </a:r>
            <a:r>
              <a:rPr lang="en-US" sz="3356">
                <a:latin typeface="Times New Roman" panose="02020603050405020304" pitchFamily="18" charset="0"/>
                <a:cs typeface="Times New Roman" panose="02020603050405020304" pitchFamily="18" charset="0"/>
              </a:rPr>
              <a:t>Em hãy viết câu lệnh print() sao cho sau khi thực hiện câu lệnh này trên màn hình sẽ hiển thị dòng chữ “Học lập trình với Python để ra lệnh cho máy tính”.</a:t>
            </a:r>
          </a:p>
          <a:p>
            <a:pPr marL="0" indent="0" algn="just">
              <a:buNone/>
            </a:pPr>
            <a:r>
              <a:rPr lang="en-US" sz="3356" b="1">
                <a:solidFill>
                  <a:srgbClr val="7030A0"/>
                </a:solidFill>
                <a:latin typeface="Times New Roman" panose="02020603050405020304" pitchFamily="18" charset="0"/>
                <a:cs typeface="Times New Roman" panose="02020603050405020304" pitchFamily="18" charset="0"/>
              </a:rPr>
              <a:t>Bài 2: </a:t>
            </a:r>
            <a:r>
              <a:rPr lang="en-US" sz="3356">
                <a:latin typeface="Times New Roman" panose="02020603050405020304" pitchFamily="18" charset="0"/>
                <a:cs typeface="Times New Roman" panose="02020603050405020304" pitchFamily="18" charset="0"/>
              </a:rPr>
              <a:t>Đường cao tốc Hà Nội – Lào Cai (kí hiệu CT.05) có chiều dài 264 km. Một ô tô chạy với tốc độ trung bình toàn tuyến là 70 km/h. Em hãy dùng ngôn ngữ lập trình Python ra lệnh cho máy tính để xác định thời gian ô tô đó đi từ Lào Cai về Hà Nội.</a:t>
            </a:r>
            <a:endParaRPr lang="en-US" sz="3356"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2556368" y="330868"/>
            <a:ext cx="6473666" cy="639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356" b="1">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rPr>
              <a:t>LUYỆN TẬP</a:t>
            </a:r>
            <a:endParaRPr lang="en-US" sz="3356" b="1" dirty="0">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8476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1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F9BBB5-A171-443C-8E68-50C513079A31}"/>
              </a:ext>
            </a:extLst>
          </p:cNvPr>
          <p:cNvSpPr/>
          <p:nvPr/>
        </p:nvSpPr>
        <p:spPr>
          <a:xfrm>
            <a:off x="175840" y="1828030"/>
            <a:ext cx="11755355" cy="3872727"/>
          </a:xfrm>
          <a:prstGeom prst="rect">
            <a:avLst/>
          </a:prstGeom>
        </p:spPr>
        <p:txBody>
          <a:bodyPr wrap="square">
            <a:spAutoFit/>
          </a:bodyPr>
          <a:lstStyle/>
          <a:p>
            <a:pPr algn="just">
              <a:lnSpc>
                <a:spcPct val="150000"/>
              </a:lnSpc>
            </a:pPr>
            <a:r>
              <a:rPr lang="en-US" sz="3356" b="1">
                <a:solidFill>
                  <a:srgbClr val="C00000"/>
                </a:solidFill>
                <a:latin typeface="Times New Roman" panose="02020603050405020304" pitchFamily="18" charset="0"/>
                <a:cs typeface="Times New Roman" panose="02020603050405020304" pitchFamily="18" charset="0"/>
              </a:rPr>
              <a:t>Năm 2020 nước ta sản xuất được 247 tỉ kWh điện. Sản lượng điện của nước ta được dự báo sẽ tiếp tục tăng nhanh với tốc độ trung bình là 8,6%/năm. Em hãy dùng ngôn ngữ lập trình Python ra lệnh cho máy tính để tính sản lượng điện của nước ta sản xuất được trong năm 2021 theo dự báo.</a:t>
            </a:r>
            <a:endParaRPr lang="en-US" sz="3356" b="1" dirty="0">
              <a:solidFill>
                <a:srgbClr val="C0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556368" y="330868"/>
            <a:ext cx="6473666" cy="639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356" b="1">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rPr>
              <a:t>VẬN DỤNG</a:t>
            </a:r>
            <a:endParaRPr lang="en-US" sz="3356" b="1" dirty="0">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1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ck Arc 4"/>
          <p:cNvSpPr/>
          <p:nvPr/>
        </p:nvSpPr>
        <p:spPr>
          <a:xfrm>
            <a:off x="-2709812" y="116025"/>
            <a:ext cx="7275444" cy="7275444"/>
          </a:xfrm>
          <a:prstGeom prst="blockArc">
            <a:avLst>
              <a:gd name="adj1" fmla="val 18900000"/>
              <a:gd name="adj2" fmla="val 2700000"/>
              <a:gd name="adj3" fmla="val 296"/>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Pentagon 8"/>
          <p:cNvSpPr/>
          <p:nvPr/>
        </p:nvSpPr>
        <p:spPr>
          <a:xfrm>
            <a:off x="110564" y="1723837"/>
            <a:ext cx="3800578" cy="4229003"/>
          </a:xfrm>
          <a:prstGeom prst="sun">
            <a:avLst>
              <a:gd name="adj" fmla="val 17782"/>
            </a:avLst>
          </a:prstGeom>
          <a:solidFill>
            <a:srgbClr val="92D050"/>
          </a:solidFill>
          <a:scene3d>
            <a:camera prst="perspectiveFront"/>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591" b="1">
                <a:solidFill>
                  <a:srgbClr val="002060"/>
                </a:solidFill>
                <a:latin typeface="Times New Roman" panose="02020603050405020304" pitchFamily="18" charset="0"/>
                <a:cs typeface="Times New Roman" panose="02020603050405020304" pitchFamily="18" charset="0"/>
              </a:rPr>
              <a:t>NỘI DUNG</a:t>
            </a:r>
          </a:p>
        </p:txBody>
      </p:sp>
      <p:grpSp>
        <p:nvGrpSpPr>
          <p:cNvPr id="14" name="Group 13"/>
          <p:cNvGrpSpPr/>
          <p:nvPr/>
        </p:nvGrpSpPr>
        <p:grpSpPr>
          <a:xfrm>
            <a:off x="3382645" y="1630290"/>
            <a:ext cx="8050866" cy="1930218"/>
            <a:chOff x="3391032" y="1457932"/>
            <a:chExt cx="8070833" cy="1935005"/>
          </a:xfrm>
        </p:grpSpPr>
        <p:grpSp>
          <p:nvGrpSpPr>
            <p:cNvPr id="13" name="Group 12"/>
            <p:cNvGrpSpPr/>
            <p:nvPr/>
          </p:nvGrpSpPr>
          <p:grpSpPr>
            <a:xfrm>
              <a:off x="3391032" y="1457932"/>
              <a:ext cx="8070833" cy="1935005"/>
              <a:chOff x="3391032" y="1457932"/>
              <a:chExt cx="8070833" cy="1935005"/>
            </a:xfrm>
          </p:grpSpPr>
          <p:sp>
            <p:nvSpPr>
              <p:cNvPr id="8" name="Freeform 7"/>
              <p:cNvSpPr/>
              <p:nvPr/>
            </p:nvSpPr>
            <p:spPr>
              <a:xfrm>
                <a:off x="4358535" y="1651432"/>
                <a:ext cx="7103330" cy="1548004"/>
              </a:xfrm>
              <a:custGeom>
                <a:avLst/>
                <a:gdLst>
                  <a:gd name="connsiteX0" fmla="*/ 0 w 7103330"/>
                  <a:gd name="connsiteY0" fmla="*/ 0 h 1548004"/>
                  <a:gd name="connsiteX1" fmla="*/ 7103330 w 7103330"/>
                  <a:gd name="connsiteY1" fmla="*/ 0 h 1548004"/>
                  <a:gd name="connsiteX2" fmla="*/ 7103330 w 7103330"/>
                  <a:gd name="connsiteY2" fmla="*/ 1548004 h 1548004"/>
                  <a:gd name="connsiteX3" fmla="*/ 0 w 7103330"/>
                  <a:gd name="connsiteY3" fmla="*/ 1548004 h 1548004"/>
                  <a:gd name="connsiteX4" fmla="*/ 0 w 710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3330" h="1548004">
                    <a:moveTo>
                      <a:pt x="0" y="0"/>
                    </a:moveTo>
                    <a:lnTo>
                      <a:pt x="7103330" y="0"/>
                    </a:lnTo>
                    <a:lnTo>
                      <a:pt x="7103330" y="1548004"/>
                    </a:lnTo>
                    <a:lnTo>
                      <a:pt x="0" y="1548004"/>
                    </a:lnTo>
                    <a:lnTo>
                      <a:pt x="0" y="0"/>
                    </a:lnTo>
                    <a:close/>
                  </a:path>
                </a:pathLst>
              </a:custGeom>
              <a:solidFill>
                <a:schemeClr val="accent1">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25689" tIns="93747" rIns="93747" bIns="93747" numCol="1" spcCol="1270" anchor="ctr" anchorCtr="0">
                <a:noAutofit/>
              </a:bodyPr>
              <a:lstStyle/>
              <a:p>
                <a:pPr algn="just" defTabSz="1640498">
                  <a:lnSpc>
                    <a:spcPct val="90000"/>
                  </a:lnSpc>
                  <a:spcBef>
                    <a:spcPct val="0"/>
                  </a:spcBef>
                  <a:spcAft>
                    <a:spcPct val="35000"/>
                  </a:spcAft>
                </a:pPr>
                <a:r>
                  <a:rPr lang="en-US" sz="3691" b="1" i="1">
                    <a:solidFill>
                      <a:schemeClr val="tx1"/>
                    </a:solidFill>
                    <a:latin typeface="Times New Roman" panose="02020603050405020304" pitchFamily="18" charset="0"/>
                    <a:cs typeface="Times New Roman" panose="02020603050405020304" pitchFamily="18" charset="0"/>
                  </a:rPr>
                  <a:t>Ngôn ngữ lập trình bậc cao</a:t>
                </a:r>
              </a:p>
            </p:txBody>
          </p:sp>
          <p:sp>
            <p:nvSpPr>
              <p:cNvPr id="10" name="Oval 9"/>
              <p:cNvSpPr/>
              <p:nvPr/>
            </p:nvSpPr>
            <p:spPr>
              <a:xfrm>
                <a:off x="3391032" y="1457932"/>
                <a:ext cx="1935005" cy="1935005"/>
              </a:xfrm>
              <a:prstGeom prst="ellipse">
                <a:avLst/>
              </a:prstGeom>
            </p:spPr>
            <p:style>
              <a:lnRef idx="1">
                <a:schemeClr val="accent1"/>
              </a:lnRef>
              <a:fillRef idx="2">
                <a:schemeClr val="accent1"/>
              </a:fillRef>
              <a:effectRef idx="1">
                <a:schemeClr val="accent1"/>
              </a:effectRef>
              <a:fontRef idx="minor">
                <a:schemeClr val="dk1">
                  <a:hueOff val="0"/>
                  <a:satOff val="0"/>
                  <a:lumOff val="0"/>
                  <a:alphaOff val="0"/>
                </a:schemeClr>
              </a:fontRef>
            </p:style>
          </p:sp>
        </p:grpSp>
        <p:sp>
          <p:nvSpPr>
            <p:cNvPr id="3" name="Rectangle 2"/>
            <p:cNvSpPr/>
            <p:nvPr/>
          </p:nvSpPr>
          <p:spPr>
            <a:xfrm>
              <a:off x="3920841" y="2017059"/>
              <a:ext cx="852865" cy="76648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1" b="1">
                  <a:solidFill>
                    <a:schemeClr val="bg1"/>
                  </a:solidFill>
                  <a:latin typeface="Times New Roman" panose="02020603050405020304" pitchFamily="18" charset="0"/>
                  <a:cs typeface="Times New Roman" panose="02020603050405020304" pitchFamily="18" charset="0"/>
                </a:rPr>
                <a:t>1.</a:t>
              </a:r>
            </a:p>
          </p:txBody>
        </p:sp>
      </p:grpSp>
      <p:grpSp>
        <p:nvGrpSpPr>
          <p:cNvPr id="15" name="Group 14"/>
          <p:cNvGrpSpPr/>
          <p:nvPr/>
        </p:nvGrpSpPr>
        <p:grpSpPr>
          <a:xfrm>
            <a:off x="3382645" y="3946984"/>
            <a:ext cx="8050866" cy="1930218"/>
            <a:chOff x="3391032" y="3780372"/>
            <a:chExt cx="8070833" cy="1935005"/>
          </a:xfrm>
        </p:grpSpPr>
        <p:sp>
          <p:nvSpPr>
            <p:cNvPr id="11" name="Freeform 10"/>
            <p:cNvSpPr/>
            <p:nvPr/>
          </p:nvSpPr>
          <p:spPr>
            <a:xfrm>
              <a:off x="4358535" y="3973873"/>
              <a:ext cx="7103330" cy="1548004"/>
            </a:xfrm>
            <a:custGeom>
              <a:avLst/>
              <a:gdLst>
                <a:gd name="connsiteX0" fmla="*/ 0 w 7103330"/>
                <a:gd name="connsiteY0" fmla="*/ 0 h 1548004"/>
                <a:gd name="connsiteX1" fmla="*/ 7103330 w 7103330"/>
                <a:gd name="connsiteY1" fmla="*/ 0 h 1548004"/>
                <a:gd name="connsiteX2" fmla="*/ 7103330 w 7103330"/>
                <a:gd name="connsiteY2" fmla="*/ 1548004 h 1548004"/>
                <a:gd name="connsiteX3" fmla="*/ 0 w 7103330"/>
                <a:gd name="connsiteY3" fmla="*/ 1548004 h 1548004"/>
                <a:gd name="connsiteX4" fmla="*/ 0 w 710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3330" h="1548004">
                  <a:moveTo>
                    <a:pt x="0" y="0"/>
                  </a:moveTo>
                  <a:lnTo>
                    <a:pt x="7103330" y="0"/>
                  </a:lnTo>
                  <a:lnTo>
                    <a:pt x="7103330" y="1548004"/>
                  </a:lnTo>
                  <a:lnTo>
                    <a:pt x="0" y="1548004"/>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25689" tIns="93747" rIns="93747" bIns="93747" numCol="1" spcCol="1270" anchor="ctr" anchorCtr="0">
              <a:noAutofit/>
            </a:bodyPr>
            <a:lstStyle/>
            <a:p>
              <a:pPr defTabSz="1640498">
                <a:lnSpc>
                  <a:spcPct val="90000"/>
                </a:lnSpc>
                <a:spcBef>
                  <a:spcPct val="0"/>
                </a:spcBef>
                <a:spcAft>
                  <a:spcPct val="35000"/>
                </a:spcAft>
              </a:pPr>
              <a:r>
                <a:rPr lang="en-US" sz="3691" b="1" i="1">
                  <a:solidFill>
                    <a:schemeClr val="tx1"/>
                  </a:solidFill>
                  <a:latin typeface="Times New Roman" panose="02020603050405020304" pitchFamily="18" charset="0"/>
                  <a:cs typeface="Times New Roman" panose="02020603050405020304" pitchFamily="18" charset="0"/>
                </a:rPr>
                <a:t>Làm quen với Python</a:t>
              </a:r>
            </a:p>
          </p:txBody>
        </p:sp>
        <p:sp>
          <p:nvSpPr>
            <p:cNvPr id="12" name="Oval 11"/>
            <p:cNvSpPr/>
            <p:nvPr/>
          </p:nvSpPr>
          <p:spPr>
            <a:xfrm>
              <a:off x="3391032" y="3780372"/>
              <a:ext cx="1935005" cy="1935005"/>
            </a:xfrm>
            <a:prstGeom prst="ellipse">
              <a:avLst/>
            </a:prstGeom>
          </p:spPr>
          <p:style>
            <a:lnRef idx="1">
              <a:schemeClr val="accent2"/>
            </a:lnRef>
            <a:fillRef idx="2">
              <a:schemeClr val="accent2"/>
            </a:fillRef>
            <a:effectRef idx="1">
              <a:schemeClr val="accent2"/>
            </a:effectRef>
            <a:fontRef idx="minor">
              <a:schemeClr val="dk1">
                <a:hueOff val="0"/>
                <a:satOff val="0"/>
                <a:lumOff val="0"/>
                <a:alphaOff val="0"/>
              </a:schemeClr>
            </a:fontRef>
          </p:style>
        </p:sp>
        <p:sp>
          <p:nvSpPr>
            <p:cNvPr id="7" name="Rectangle 6"/>
            <p:cNvSpPr/>
            <p:nvPr/>
          </p:nvSpPr>
          <p:spPr>
            <a:xfrm>
              <a:off x="3920840" y="4361330"/>
              <a:ext cx="852865" cy="7664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1" b="1">
                  <a:solidFill>
                    <a:schemeClr val="bg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94667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669" y="1368219"/>
            <a:ext cx="12177176" cy="2654344"/>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nchor="t" anchorCtr="0">
            <a:spAutoFit/>
          </a:bodyPr>
          <a:lstStyle/>
          <a:p>
            <a:pPr marL="479511" indent="-479511" algn="just">
              <a:spcBef>
                <a:spcPts val="1259"/>
              </a:spcBef>
              <a:spcAft>
                <a:spcPts val="1259"/>
              </a:spcAft>
              <a:buFontTx/>
              <a:buChar char="-"/>
            </a:pPr>
            <a:r>
              <a:rPr lang="en-US" sz="3356" b="1">
                <a:solidFill>
                  <a:srgbClr val="002060"/>
                </a:solidFill>
                <a:latin typeface="Times New Roman" panose="02020603050405020304" pitchFamily="18" charset="0"/>
                <a:cs typeface="Times New Roman" panose="02020603050405020304" pitchFamily="18" charset="0"/>
              </a:rPr>
              <a:t>Ngôn ngữ lập trình là ngôn ngữ dùng để viết chương trình máy tính.</a:t>
            </a:r>
          </a:p>
          <a:p>
            <a:pPr marL="479511" indent="-479511" algn="just">
              <a:spcBef>
                <a:spcPts val="1259"/>
              </a:spcBef>
              <a:spcAft>
                <a:spcPts val="1259"/>
              </a:spcAft>
              <a:buFontTx/>
              <a:buChar char="-"/>
            </a:pPr>
            <a:r>
              <a:rPr lang="en-US" sz="3356" b="1">
                <a:solidFill>
                  <a:srgbClr val="002060"/>
                </a:solidFill>
                <a:latin typeface="Times New Roman" panose="02020603050405020304" pitchFamily="18" charset="0"/>
                <a:cs typeface="Times New Roman" panose="02020603050405020304" pitchFamily="18" charset="0"/>
              </a:rPr>
              <a:t>Ví dụ: Ngôn ngữ lập trình bậc cao: Scratch, Pascal, Python, C++, Java, …</a:t>
            </a:r>
          </a:p>
        </p:txBody>
      </p:sp>
      <p:sp>
        <p:nvSpPr>
          <p:cNvPr id="4" name="Thought Bubble: Cloud 3">
            <a:extLst>
              <a:ext uri="{FF2B5EF4-FFF2-40B4-BE49-F238E27FC236}">
                <a16:creationId xmlns:a16="http://schemas.microsoft.com/office/drawing/2014/main" id="{E6F720A7-7590-4A87-BD24-78104071148B}"/>
              </a:ext>
            </a:extLst>
          </p:cNvPr>
          <p:cNvSpPr/>
          <p:nvPr/>
        </p:nvSpPr>
        <p:spPr>
          <a:xfrm>
            <a:off x="3123812" y="1189693"/>
            <a:ext cx="8582148" cy="2662538"/>
          </a:xfrm>
          <a:prstGeom prst="cloudCallout">
            <a:avLst>
              <a:gd name="adj1" fmla="val -47878"/>
              <a:gd name="adj2" fmla="val 50843"/>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3356" b="1">
                <a:latin typeface="Times New Roman" panose="02020603050405020304" pitchFamily="18" charset="0"/>
                <a:ea typeface="Calibri" panose="020F0502020204030204" pitchFamily="34" charset="0"/>
                <a:cs typeface="Arial" panose="020B0604020202020204" pitchFamily="34" charset="0"/>
              </a:rPr>
              <a:t>Nếu đã từng dùng một ngôn ngữ lập trình thì em đã dùng nó để làm gì?</a:t>
            </a:r>
            <a:endParaRPr lang="en-US" sz="3356" b="1" dirty="0">
              <a:solidFill>
                <a:srgbClr val="002060"/>
              </a:solidFill>
              <a:latin typeface="Times New Roman" panose="02020603050405020304" pitchFamily="18" charset="0"/>
              <a:cs typeface="Times New Roman" panose="02020603050405020304" pitchFamily="18" charset="0"/>
            </a:endParaRPr>
          </a:p>
        </p:txBody>
      </p:sp>
      <p:sp>
        <p:nvSpPr>
          <p:cNvPr id="5" name="Thought Bubble: Cloud 3">
            <a:extLst>
              <a:ext uri="{FF2B5EF4-FFF2-40B4-BE49-F238E27FC236}">
                <a16:creationId xmlns:a16="http://schemas.microsoft.com/office/drawing/2014/main" id="{E6F720A7-7590-4A87-BD24-78104071148B}"/>
              </a:ext>
            </a:extLst>
          </p:cNvPr>
          <p:cNvSpPr/>
          <p:nvPr/>
        </p:nvSpPr>
        <p:spPr>
          <a:xfrm>
            <a:off x="3123812" y="1368218"/>
            <a:ext cx="8582148" cy="2484013"/>
          </a:xfrm>
          <a:prstGeom prst="cloudCallout">
            <a:avLst>
              <a:gd name="adj1" fmla="val -47878"/>
              <a:gd name="adj2" fmla="val 50843"/>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356" b="1">
                <a:latin typeface="Times New Roman" panose="02020603050405020304" pitchFamily="18" charset="0"/>
                <a:ea typeface="Calibri" panose="020F0502020204030204" pitchFamily="34" charset="0"/>
                <a:cs typeface="Arial" panose="020B0604020202020204" pitchFamily="34" charset="0"/>
              </a:rPr>
              <a:t>Ngôn ngữ lập trình là </a:t>
            </a:r>
            <a:r>
              <a:rPr lang="vi-VN" sz="3356" b="1">
                <a:latin typeface="Times New Roman" panose="02020603050405020304" pitchFamily="18" charset="0"/>
                <a:ea typeface="Calibri" panose="020F0502020204030204" pitchFamily="34" charset="0"/>
                <a:cs typeface="Arial" panose="020B0604020202020204" pitchFamily="34" charset="0"/>
              </a:rPr>
              <a:t>gì?</a:t>
            </a:r>
            <a:r>
              <a:rPr lang="en-US" sz="3356" b="1">
                <a:latin typeface="Times New Roman" panose="02020603050405020304" pitchFamily="18" charset="0"/>
                <a:ea typeface="Calibri" panose="020F0502020204030204" pitchFamily="34" charset="0"/>
                <a:cs typeface="Arial" panose="020B0604020202020204" pitchFamily="34" charset="0"/>
              </a:rPr>
              <a:t> Kể tên một số ngôn ngữ lập trình mà em biết?</a:t>
            </a:r>
            <a:endParaRPr lang="en-US" sz="3356" b="1" dirty="0">
              <a:solidFill>
                <a:srgbClr val="002060"/>
              </a:solidFill>
              <a:latin typeface="Times New Roman" panose="02020603050405020304" pitchFamily="18" charset="0"/>
              <a:cs typeface="Times New Roman" panose="02020603050405020304" pitchFamily="18" charset="0"/>
            </a:endParaRPr>
          </a:p>
        </p:txBody>
      </p:sp>
      <p:sp>
        <p:nvSpPr>
          <p:cNvPr id="2" name="Rounded Rectangle 16">
            <a:extLst>
              <a:ext uri="{FF2B5EF4-FFF2-40B4-BE49-F238E27FC236}">
                <a16:creationId xmlns:a16="http://schemas.microsoft.com/office/drawing/2014/main" id="{CE025380-82E4-A772-8401-E442FD15FB53}"/>
              </a:ext>
            </a:extLst>
          </p:cNvPr>
          <p:cNvSpPr/>
          <p:nvPr/>
        </p:nvSpPr>
        <p:spPr>
          <a:xfrm>
            <a:off x="406400" y="241115"/>
            <a:ext cx="11248572" cy="74835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1. Ngôn ngữ lập trình bậc cao</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801181"/>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45" presetClass="entr" presetSubtype="0" fill="hold" nodeType="after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fade">
                                      <p:cBhvr>
                                        <p:cTn id="31" dur="2000"/>
                                        <p:tgtEl>
                                          <p:spTgt spid="16">
                                            <p:txEl>
                                              <p:pRg st="1" end="1"/>
                                            </p:txEl>
                                          </p:spTgt>
                                        </p:tgtEl>
                                      </p:cBhvr>
                                    </p:animEffect>
                                    <p:anim calcmode="lin" valueType="num">
                                      <p:cBhvr>
                                        <p:cTn id="32" dur="2000" fill="hold"/>
                                        <p:tgtEl>
                                          <p:spTgt spid="16">
                                            <p:txEl>
                                              <p:pRg st="1" end="1"/>
                                            </p:txEl>
                                          </p:spTgt>
                                        </p:tgtEl>
                                        <p:attrNameLst>
                                          <p:attrName>ppt_w</p:attrName>
                                        </p:attrNameLst>
                                      </p:cBhvr>
                                      <p:tavLst>
                                        <p:tav tm="0" fmla="#ppt_w*sin(2.5*pi*$)">
                                          <p:val>
                                            <p:fltVal val="0"/>
                                          </p:val>
                                        </p:tav>
                                        <p:tav tm="100000">
                                          <p:val>
                                            <p:fltVal val="1"/>
                                          </p:val>
                                        </p:tav>
                                      </p:tavLst>
                                    </p:anim>
                                    <p:anim calcmode="lin" valueType="num">
                                      <p:cBhvr>
                                        <p:cTn id="33" dur="2000" fill="hold"/>
                                        <p:tgtEl>
                                          <p:spTgt spid="16">
                                            <p:txEl>
                                              <p:pRg st="1" end="1"/>
                                            </p:txEl>
                                          </p:spTgt>
                                        </p:tgtEl>
                                        <p:attrNameLst>
                                          <p:attrName>ppt_h</p:attrName>
                                        </p:attrNameLst>
                                      </p:cBhvr>
                                      <p:tavLst>
                                        <p:tav tm="0">
                                          <p:val>
                                            <p:strVal val="#ppt_h"/>
                                          </p:val>
                                        </p:tav>
                                        <p:tav tm="100000">
                                          <p:val>
                                            <p:strVal val="#ppt_h"/>
                                          </p:val>
                                        </p:tav>
                                      </p:tavLst>
                                    </p:anim>
                                  </p:childTnLst>
                                </p:cTn>
                              </p:par>
                            </p:childTnLst>
                          </p:cTn>
                        </p:par>
                        <p:par>
                          <p:cTn id="34" fill="hold">
                            <p:stCondLst>
                              <p:cond delay="2500"/>
                            </p:stCondLst>
                            <p:childTnLst>
                              <p:par>
                                <p:cTn id="35" presetID="45" presetClass="entr" presetSubtype="0" fill="hold" nodeType="after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2000"/>
                                        <p:tgtEl>
                                          <p:spTgt spid="16">
                                            <p:txEl>
                                              <p:pRg st="0" end="0"/>
                                            </p:txEl>
                                          </p:spTgt>
                                        </p:tgtEl>
                                      </p:cBhvr>
                                    </p:animEffect>
                                    <p:anim calcmode="lin" valueType="num">
                                      <p:cBhvr>
                                        <p:cTn id="38" dur="2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39" dur="2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6EDE5-5F5F-455A-8E93-617ABCE2D477}"/>
              </a:ext>
            </a:extLst>
          </p:cNvPr>
          <p:cNvPicPr>
            <a:picLocks noChangeAspect="1"/>
          </p:cNvPicPr>
          <p:nvPr/>
        </p:nvPicPr>
        <p:blipFill rotWithShape="1">
          <a:blip r:embed="rId2"/>
          <a:srcRect l="73523" t="41814" r="1477" b="31506"/>
          <a:stretch/>
        </p:blipFill>
        <p:spPr>
          <a:xfrm>
            <a:off x="486392" y="1031720"/>
            <a:ext cx="11444803" cy="5106274"/>
          </a:xfrm>
          <a:prstGeom prst="rect">
            <a:avLst/>
          </a:prstGeom>
        </p:spPr>
      </p:pic>
    </p:spTree>
    <p:extLst>
      <p:ext uri="{BB962C8B-B14F-4D97-AF65-F5344CB8AC3E}">
        <p14:creationId xmlns:p14="http://schemas.microsoft.com/office/powerpoint/2010/main" val="70711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FC8212-9AEC-47A1-9A50-230167B5BBE6}"/>
              </a:ext>
            </a:extLst>
          </p:cNvPr>
          <p:cNvPicPr>
            <a:picLocks noChangeAspect="1"/>
          </p:cNvPicPr>
          <p:nvPr/>
        </p:nvPicPr>
        <p:blipFill rotWithShape="1">
          <a:blip r:embed="rId2"/>
          <a:srcRect l="20454" t="2805" r="55000" b="55761"/>
          <a:stretch/>
        </p:blipFill>
        <p:spPr>
          <a:xfrm>
            <a:off x="6816200" y="431577"/>
            <a:ext cx="5396902" cy="6137995"/>
          </a:xfrm>
          <a:prstGeom prst="rect">
            <a:avLst/>
          </a:prstGeom>
        </p:spPr>
      </p:pic>
      <p:pic>
        <p:nvPicPr>
          <p:cNvPr id="2050" name="Picture 2" descr="Giao diện Scratch 2.0">
            <a:extLst>
              <a:ext uri="{FF2B5EF4-FFF2-40B4-BE49-F238E27FC236}">
                <a16:creationId xmlns:a16="http://schemas.microsoft.com/office/drawing/2014/main" id="{06150BEE-F7B3-4D5F-A666-2EC0A16D3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0" y="431578"/>
            <a:ext cx="6753718" cy="628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614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572" y="1407106"/>
            <a:ext cx="11846695" cy="4630627"/>
          </a:xfrm>
          <a:prstGeom prst="rect">
            <a:avLst/>
          </a:prstGeom>
          <a:noFill/>
        </p:spPr>
        <p:txBody>
          <a:bodyPr wrap="square" rtlCol="0">
            <a:spAutoFit/>
          </a:bodyPr>
          <a:lstStyle/>
          <a:p>
            <a:pPr algn="just">
              <a:spcBef>
                <a:spcPts val="629"/>
              </a:spcBef>
              <a:spcAft>
                <a:spcPts val="629"/>
              </a:spcAft>
            </a:pPr>
            <a:r>
              <a:rPr lang="en-US" sz="3356" b="1">
                <a:solidFill>
                  <a:srgbClr val="002060"/>
                </a:solidFill>
                <a:latin typeface="Times New Roman" panose="02020603050405020304" pitchFamily="18" charset="0"/>
                <a:cs typeface="Times New Roman" panose="02020603050405020304" pitchFamily="18" charset="0"/>
              </a:rPr>
              <a:t>- Đặc điểm của ngôn ngữ lập trình bậc cao:</a:t>
            </a:r>
          </a:p>
          <a:p>
            <a:pPr algn="just">
              <a:spcBef>
                <a:spcPts val="629"/>
              </a:spcBef>
              <a:spcAft>
                <a:spcPts val="629"/>
              </a:spcAft>
            </a:pPr>
            <a:r>
              <a:rPr lang="en-US" sz="3356" b="1">
                <a:solidFill>
                  <a:srgbClr val="002060"/>
                </a:solidFill>
                <a:latin typeface="Times New Roman" panose="02020603050405020304" pitchFamily="18" charset="0"/>
                <a:cs typeface="Times New Roman" panose="02020603050405020304" pitchFamily="18" charset="0"/>
              </a:rPr>
              <a:t>+ Gần với ngôn ngữ tự nhiên</a:t>
            </a:r>
          </a:p>
          <a:p>
            <a:pPr algn="just">
              <a:spcBef>
                <a:spcPts val="629"/>
              </a:spcBef>
              <a:spcAft>
                <a:spcPts val="629"/>
              </a:spcAft>
            </a:pPr>
            <a:r>
              <a:rPr lang="en-US" sz="3356" b="1">
                <a:solidFill>
                  <a:srgbClr val="002060"/>
                </a:solidFill>
                <a:latin typeface="Times New Roman" panose="02020603050405020304" pitchFamily="18" charset="0"/>
                <a:cs typeface="Times New Roman" panose="02020603050405020304" pitchFamily="18" charset="0"/>
              </a:rPr>
              <a:t>+ Có cú pháp đơn giản</a:t>
            </a:r>
          </a:p>
          <a:p>
            <a:pPr algn="just">
              <a:spcBef>
                <a:spcPts val="629"/>
              </a:spcBef>
              <a:spcAft>
                <a:spcPts val="629"/>
              </a:spcAft>
            </a:pPr>
            <a:r>
              <a:rPr lang="en-US" sz="3356" b="1">
                <a:solidFill>
                  <a:srgbClr val="002060"/>
                </a:solidFill>
                <a:latin typeface="Times New Roman" panose="02020603050405020304" pitchFamily="18" charset="0"/>
                <a:cs typeface="Times New Roman" panose="02020603050405020304" pitchFamily="18" charset="0"/>
              </a:rPr>
              <a:t>+ Ngữ nghĩa đơn trị</a:t>
            </a:r>
          </a:p>
          <a:p>
            <a:pPr algn="just">
              <a:spcBef>
                <a:spcPts val="629"/>
              </a:spcBef>
              <a:spcAft>
                <a:spcPts val="629"/>
              </a:spcAft>
            </a:pPr>
            <a:r>
              <a:rPr lang="en-US" sz="3356" b="1">
                <a:solidFill>
                  <a:srgbClr val="002060"/>
                </a:solidFill>
                <a:latin typeface="Times New Roman" panose="02020603050405020304" pitchFamily="18" charset="0"/>
                <a:cs typeface="Times New Roman" panose="02020603050405020304" pitchFamily="18" charset="0"/>
              </a:rPr>
              <a:t>+ Số lượng từ khá ít (thường không quá 50 từ)</a:t>
            </a:r>
          </a:p>
          <a:p>
            <a:pPr algn="just">
              <a:spcBef>
                <a:spcPts val="629"/>
              </a:spcBef>
              <a:spcAft>
                <a:spcPts val="629"/>
              </a:spcAft>
            </a:pPr>
            <a:r>
              <a:rPr lang="en-US" sz="3356"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Dễ hiểu, dễ học.</a:t>
            </a:r>
            <a:endParaRPr lang="en-US" sz="3356" b="1">
              <a:solidFill>
                <a:srgbClr val="002060"/>
              </a:solidFill>
              <a:latin typeface="Times New Roman" panose="02020603050405020304" pitchFamily="18" charset="0"/>
              <a:cs typeface="Times New Roman" panose="02020603050405020304" pitchFamily="18" charset="0"/>
            </a:endParaRPr>
          </a:p>
          <a:p>
            <a:pPr algn="just">
              <a:spcBef>
                <a:spcPts val="629"/>
              </a:spcBef>
              <a:spcAft>
                <a:spcPts val="629"/>
              </a:spcAft>
            </a:pPr>
            <a:endParaRPr lang="en-US" sz="3356">
              <a:latin typeface="Times New Roman" panose="02020603050405020304" pitchFamily="18" charset="0"/>
              <a:cs typeface="Times New Roman" panose="02020603050405020304" pitchFamily="18" charset="0"/>
            </a:endParaRPr>
          </a:p>
        </p:txBody>
      </p:sp>
      <p:sp>
        <p:nvSpPr>
          <p:cNvPr id="3" name="Rounded Rectangle 2"/>
          <p:cNvSpPr/>
          <p:nvPr/>
        </p:nvSpPr>
        <p:spPr>
          <a:xfrm>
            <a:off x="-7669" y="328199"/>
            <a:ext cx="12177176" cy="74835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359634" indent="-359634" algn="just">
              <a:buFont typeface="+mj-lt"/>
              <a:buAutoNum type="arabicPeriod"/>
            </a:pPr>
            <a:r>
              <a:rPr lang="en-US" sz="3356" b="1">
                <a:solidFill>
                  <a:srgbClr val="FF0000"/>
                </a:solidFill>
                <a:latin typeface="Times New Roman" panose="02020603050405020304" pitchFamily="18" charset="0"/>
                <a:cs typeface="Times New Roman" panose="02020603050405020304" pitchFamily="18" charset="0"/>
              </a:rPr>
              <a:t> Ngôn ngữ lập trình bậc cao</a:t>
            </a:r>
            <a:endParaRPr lang="en-US" sz="3356" b="1" dirty="0">
              <a:solidFill>
                <a:srgbClr val="FF0000"/>
              </a:solidFill>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E6F720A7-7590-4A87-BD24-78104071148B}"/>
              </a:ext>
            </a:extLst>
          </p:cNvPr>
          <p:cNvSpPr/>
          <p:nvPr/>
        </p:nvSpPr>
        <p:spPr>
          <a:xfrm>
            <a:off x="2724203" y="1256329"/>
            <a:ext cx="8582148" cy="2116371"/>
          </a:xfrm>
          <a:prstGeom prst="cloudCallout">
            <a:avLst>
              <a:gd name="adj1" fmla="val -47878"/>
              <a:gd name="adj2" fmla="val 50843"/>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356">
                <a:latin typeface="Times New Roman" panose="02020603050405020304" pitchFamily="18" charset="0"/>
                <a:ea typeface="Calibri" panose="020F0502020204030204" pitchFamily="34" charset="0"/>
                <a:cs typeface="Arial" panose="020B0604020202020204" pitchFamily="34" charset="0"/>
              </a:rPr>
              <a:t>Nêu đặc điểm của ngôn ngữ lập trình bậc cao?</a:t>
            </a:r>
            <a:endParaRPr lang="en-US" sz="3356"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9931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572" y="1662856"/>
            <a:ext cx="11846695" cy="3136115"/>
          </a:xfrm>
          <a:prstGeom prst="rect">
            <a:avLst/>
          </a:prstGeom>
          <a:noFill/>
        </p:spPr>
        <p:txBody>
          <a:bodyPr wrap="square" rtlCol="0">
            <a:spAutoFit/>
          </a:bodyPr>
          <a:lstStyle/>
          <a:p>
            <a:pPr marL="599389" indent="-599389" algn="just">
              <a:spcBef>
                <a:spcPts val="629"/>
              </a:spcBef>
              <a:spcAft>
                <a:spcPts val="629"/>
              </a:spcAft>
              <a:buFontTx/>
              <a:buChar char="-"/>
            </a:pPr>
            <a:r>
              <a:rPr lang="en-US" sz="3356" b="1">
                <a:latin typeface="Times New Roman" panose="02020603050405020304" pitchFamily="18" charset="0"/>
                <a:cs typeface="Times New Roman" panose="02020603050405020304" pitchFamily="18" charset="0"/>
              </a:rPr>
              <a:t>Lập trình là ……………..</a:t>
            </a:r>
            <a:r>
              <a:rPr lang="en-US" sz="3356">
                <a:latin typeface="Times New Roman" panose="02020603050405020304" pitchFamily="18" charset="0"/>
                <a:cs typeface="Times New Roman" panose="02020603050405020304" pitchFamily="18" charset="0"/>
              </a:rPr>
              <a:t>.</a:t>
            </a:r>
          </a:p>
          <a:p>
            <a:pPr marL="599389" indent="-599389" algn="just">
              <a:spcBef>
                <a:spcPts val="629"/>
              </a:spcBef>
              <a:spcAft>
                <a:spcPts val="629"/>
              </a:spcAft>
              <a:buFontTx/>
              <a:buChar char="-"/>
            </a:pPr>
            <a:r>
              <a:rPr lang="en-US" sz="3356" b="1">
                <a:latin typeface="Times New Roman" panose="02020603050405020304" pitchFamily="18" charset="0"/>
                <a:cs typeface="Times New Roman" panose="02020603050405020304" pitchFamily="18" charset="0"/>
              </a:rPr>
              <a:t>C</a:t>
            </a:r>
            <a:r>
              <a:rPr lang="vi-VN" sz="3356" b="1">
                <a:latin typeface="Times New Roman" panose="02020603050405020304" pitchFamily="18" charset="0"/>
                <a:cs typeface="Times New Roman" panose="02020603050405020304" pitchFamily="18" charset="0"/>
              </a:rPr>
              <a:t>hương trình</a:t>
            </a:r>
            <a:r>
              <a:rPr lang="en-US" sz="3356" b="1">
                <a:latin typeface="Times New Roman" panose="02020603050405020304" pitchFamily="18" charset="0"/>
                <a:cs typeface="Times New Roman" panose="02020603050405020304" pitchFamily="18" charset="0"/>
              </a:rPr>
              <a:t> là ………………</a:t>
            </a:r>
          </a:p>
          <a:p>
            <a:pPr marL="599389" indent="-599389" algn="just">
              <a:spcBef>
                <a:spcPts val="629"/>
              </a:spcBef>
              <a:spcAft>
                <a:spcPts val="629"/>
              </a:spcAft>
              <a:buFontTx/>
              <a:buChar char="-"/>
            </a:pPr>
            <a:r>
              <a:rPr lang="en-US" sz="3356" b="1">
                <a:latin typeface="Times New Roman" panose="02020603050405020304" pitchFamily="18" charset="0"/>
                <a:cs typeface="Times New Roman" panose="02020603050405020304" pitchFamily="18" charset="0"/>
              </a:rPr>
              <a:t>Câu lệnh là …………………….</a:t>
            </a:r>
          </a:p>
          <a:p>
            <a:pPr marL="599389" indent="-599389" algn="just">
              <a:spcBef>
                <a:spcPts val="629"/>
              </a:spcBef>
              <a:spcAft>
                <a:spcPts val="629"/>
              </a:spcAft>
              <a:buFontTx/>
              <a:buChar char="-"/>
            </a:pPr>
            <a:r>
              <a:rPr lang="en-US" sz="3356" b="1">
                <a:latin typeface="Times New Roman" panose="02020603050405020304" pitchFamily="18" charset="0"/>
                <a:cs typeface="Times New Roman" panose="02020603050405020304" pitchFamily="18" charset="0"/>
              </a:rPr>
              <a:t>Để sử dụng ngôn ngữ lập trình bậc cao, máy tính cần được trang bị …….</a:t>
            </a:r>
            <a:endParaRPr lang="en-US" sz="3356"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7669" y="328199"/>
            <a:ext cx="12177176" cy="74835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359634" indent="-359634" algn="just">
              <a:buFont typeface="+mj-lt"/>
              <a:buAutoNum type="arabicPeriod"/>
            </a:pPr>
            <a:r>
              <a:rPr lang="en-US" sz="3356" b="1">
                <a:solidFill>
                  <a:srgbClr val="FF0000"/>
                </a:solidFill>
                <a:latin typeface="Times New Roman" panose="02020603050405020304" pitchFamily="18" charset="0"/>
                <a:cs typeface="Times New Roman" panose="02020603050405020304" pitchFamily="18" charset="0"/>
              </a:rPr>
              <a:t> Ngôn ngữ lập trình bậc cao</a:t>
            </a:r>
            <a:endParaRPr lang="en-US" sz="3356"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301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572" y="1295215"/>
            <a:ext cx="11846695" cy="4168962"/>
          </a:xfrm>
          <a:prstGeom prst="rect">
            <a:avLst/>
          </a:prstGeom>
          <a:noFill/>
        </p:spPr>
        <p:txBody>
          <a:bodyPr wrap="square" rtlCol="0">
            <a:spAutoFit/>
          </a:bodyPr>
          <a:lstStyle/>
          <a:p>
            <a:pPr marL="599389" indent="-599389" algn="just">
              <a:spcBef>
                <a:spcPts val="629"/>
              </a:spcBef>
              <a:spcAft>
                <a:spcPts val="629"/>
              </a:spcAft>
              <a:buFontTx/>
              <a:buChar char="-"/>
            </a:pPr>
            <a:r>
              <a:rPr lang="en-US" sz="3356" b="1">
                <a:solidFill>
                  <a:srgbClr val="002060"/>
                </a:solidFill>
                <a:latin typeface="Times New Roman" panose="02020603050405020304" pitchFamily="18" charset="0"/>
                <a:cs typeface="Times New Roman" panose="02020603050405020304" pitchFamily="18" charset="0"/>
              </a:rPr>
              <a:t>Lập trình là việc soạn thảo các hướng dẫn để máy tính hiểu và có thể thực hiện các yêu cầu của người dùng.</a:t>
            </a:r>
          </a:p>
          <a:p>
            <a:pPr marL="599389" indent="-599389" algn="just">
              <a:spcBef>
                <a:spcPts val="629"/>
              </a:spcBef>
              <a:spcAft>
                <a:spcPts val="629"/>
              </a:spcAft>
              <a:buFontTx/>
              <a:buChar char="-"/>
            </a:pPr>
            <a:r>
              <a:rPr lang="en-US" sz="3356" b="1">
                <a:solidFill>
                  <a:srgbClr val="002060"/>
                </a:solidFill>
                <a:latin typeface="Times New Roman" panose="02020603050405020304" pitchFamily="18" charset="0"/>
                <a:cs typeface="Times New Roman" panose="02020603050405020304" pitchFamily="18" charset="0"/>
              </a:rPr>
              <a:t>Chương trình là sản phẩm soạn thảo.</a:t>
            </a:r>
          </a:p>
          <a:p>
            <a:pPr marL="599389" indent="-599389" algn="just">
              <a:spcBef>
                <a:spcPts val="629"/>
              </a:spcBef>
              <a:spcAft>
                <a:spcPts val="629"/>
              </a:spcAft>
              <a:buFontTx/>
              <a:buChar char="-"/>
            </a:pPr>
            <a:r>
              <a:rPr lang="en-US" sz="3356" b="1">
                <a:solidFill>
                  <a:srgbClr val="002060"/>
                </a:solidFill>
                <a:latin typeface="Times New Roman" panose="02020603050405020304" pitchFamily="18" charset="0"/>
                <a:cs typeface="Times New Roman" panose="02020603050405020304" pitchFamily="18" charset="0"/>
              </a:rPr>
              <a:t>Câu lệnh là mỗi hướng dẫn để máy có thể thực hiện một công việc nào đó.</a:t>
            </a:r>
          </a:p>
          <a:p>
            <a:pPr marL="599389" indent="-599389" algn="just">
              <a:spcBef>
                <a:spcPts val="629"/>
              </a:spcBef>
              <a:spcAft>
                <a:spcPts val="629"/>
              </a:spcAft>
              <a:buFontTx/>
              <a:buChar char="-"/>
            </a:pPr>
            <a:r>
              <a:rPr lang="en-US" sz="3356" b="1">
                <a:solidFill>
                  <a:srgbClr val="002060"/>
                </a:solidFill>
                <a:latin typeface="Times New Roman" panose="02020603050405020304" pitchFamily="18" charset="0"/>
                <a:cs typeface="Times New Roman" panose="02020603050405020304" pitchFamily="18" charset="0"/>
              </a:rPr>
              <a:t> Để sử dụng ngôn ngữ lập trình bậc cao, máy tính cần được trang bị môi trường lập trình để soạn thảo.</a:t>
            </a:r>
            <a:endParaRPr lang="en-US" sz="3356" b="1" dirty="0">
              <a:solidFill>
                <a:srgbClr val="00206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7669" y="328199"/>
            <a:ext cx="12177176" cy="74835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359634" indent="-359634" algn="just">
              <a:buFont typeface="+mj-lt"/>
              <a:buAutoNum type="arabicPeriod"/>
            </a:pPr>
            <a:r>
              <a:rPr lang="en-US" sz="3356" b="1">
                <a:solidFill>
                  <a:srgbClr val="FF0000"/>
                </a:solidFill>
                <a:latin typeface="Times New Roman" panose="02020603050405020304" pitchFamily="18" charset="0"/>
                <a:cs typeface="Times New Roman" panose="02020603050405020304" pitchFamily="18" charset="0"/>
              </a:rPr>
              <a:t> Ngôn ngữ lập trình bậc cao</a:t>
            </a:r>
            <a:endParaRPr lang="en-US" sz="3356"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9275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i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i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Headlines</Template>
  <TotalTime>691</TotalTime>
  <Words>1287</Words>
  <Application>Microsoft Office PowerPoint</Application>
  <PresentationFormat>Custom</PresentationFormat>
  <Paragraphs>105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Century Schoolbook</vt:lpstr>
      <vt:lpstr>Corbel</vt:lpstr>
      <vt:lpstr>Times New Roman</vt:lpstr>
      <vt:lpstr>Wingdings</vt:lpstr>
      <vt:lpstr>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Tải Python tại địa chỉ https://www.python.org/downloads/ sau đó cài đặt chương trình (Ví dụ Python 3.9) + Tìm Python đã cài trong cửa số Start =&gt; chọn IDLE =&gt; xuất hiện cửa sổ Shell, cho phép viết và thực hiện ngay các biểu thức hoặc câu lệnh. </vt:lpstr>
      <vt:lpstr>PowerPoint Presentation</vt:lpstr>
      <vt:lpstr>PowerPoint Presentation</vt:lpstr>
      <vt:lpstr>PowerPoint Presentation</vt:lpstr>
      <vt:lpstr>PowerPoint Presentation</vt:lpstr>
      <vt:lpstr>- Python phân biệt chữ hoa và chữ thường. - Dãy kí tự muốn in ra màn hình bằng câu lệnh print() cần được đặt trong cặp dấu nháy đơn (hoặc nháy kép).</vt:lpstr>
      <vt:lpstr>PowerPoint Presentation</vt:lpstr>
      <vt:lpstr>GHI NHỚ</vt:lpstr>
      <vt:lpstr>LUYỆN TẬP</vt:lpstr>
      <vt:lpstr>LUYỆN TẬP</vt:lpstr>
      <vt:lpstr>LUYỆN TẬP</vt:lpstr>
      <vt:lpstr>LUYỆN TẬP</vt:lpstr>
      <vt:lpstr>LUYỆN TẬP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11</dc:title>
  <dc:creator>Linh Nhi Trịnh Hoàng</dc:creator>
  <cp:lastModifiedBy>dell 5250</cp:lastModifiedBy>
  <cp:revision>91</cp:revision>
  <dcterms:created xsi:type="dcterms:W3CDTF">2021-08-01T01:19:27Z</dcterms:created>
  <dcterms:modified xsi:type="dcterms:W3CDTF">2023-11-01T15:21:04Z</dcterms:modified>
</cp:coreProperties>
</file>