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1" r:id="rId1"/>
  </p:sldMasterIdLst>
  <p:notesMasterIdLst>
    <p:notesMasterId r:id="rId23"/>
  </p:notesMasterIdLst>
  <p:sldIdLst>
    <p:sldId id="323" r:id="rId2"/>
    <p:sldId id="275" r:id="rId3"/>
    <p:sldId id="256" r:id="rId4"/>
    <p:sldId id="337" r:id="rId5"/>
    <p:sldId id="258" r:id="rId6"/>
    <p:sldId id="318" r:id="rId7"/>
    <p:sldId id="326" r:id="rId8"/>
    <p:sldId id="325" r:id="rId9"/>
    <p:sldId id="338" r:id="rId10"/>
    <p:sldId id="304" r:id="rId11"/>
    <p:sldId id="329" r:id="rId12"/>
    <p:sldId id="335" r:id="rId13"/>
    <p:sldId id="339" r:id="rId14"/>
    <p:sldId id="305" r:id="rId15"/>
    <p:sldId id="330" r:id="rId16"/>
    <p:sldId id="336" r:id="rId17"/>
    <p:sldId id="334" r:id="rId18"/>
    <p:sldId id="331" r:id="rId19"/>
    <p:sldId id="332" r:id="rId20"/>
    <p:sldId id="333" r:id="rId21"/>
    <p:sldId id="32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5820" autoAdjust="0"/>
  </p:normalViewPr>
  <p:slideViewPr>
    <p:cSldViewPr snapToGrid="0">
      <p:cViewPr varScale="1">
        <p:scale>
          <a:sx n="59" d="100"/>
          <a:sy n="59" d="100"/>
        </p:scale>
        <p:origin x="10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9E65E-E271-4605-B522-67E8FF4A4E06}" type="datetimeFigureOut">
              <a:rPr lang="en-US" smtClean="0"/>
              <a:t>30/10/2023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22B18-9774-4504-9BEE-CE4D79852CD7}" type="slidenum">
              <a:rPr lang="en-US" smtClean="0"/>
              <a:t>‹#›</a:t>
            </a:fld>
            <a:endParaRPr lang="en-US"/>
          </a:p>
        </p:txBody>
      </p:sp>
    </p:spTree>
    <p:extLst>
      <p:ext uri="{BB962C8B-B14F-4D97-AF65-F5344CB8AC3E}">
        <p14:creationId xmlns:p14="http://schemas.microsoft.com/office/powerpoint/2010/main" val="1773806675"/>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Kí hiệu C trên các sản phẩm trí tuệ. Kí hiệu R xác định một nhãn hiệu sản phẩm thương mại đã được đăng kí bảo hộ với các cơ quan nhà nước. Việc đăng ký bảo hộ chỉ được áp dụng cho các thương hiệu trong kinh doanh, trong đó biểu tượng R thường xuất hiện trên các sản phẩm , đồ dùng, hàng hóa. Trong khi đó Kí hiệu C áp dụng cho tất cả các sản phẩm có sự sáng tạo như: Sách, ý tưởng, phát minh, sáng chế.</a:t>
            </a:r>
          </a:p>
        </p:txBody>
      </p:sp>
      <p:sp>
        <p:nvSpPr>
          <p:cNvPr id="4" name="Slide Number Placeholder 3"/>
          <p:cNvSpPr>
            <a:spLocks noGrp="1"/>
          </p:cNvSpPr>
          <p:nvPr>
            <p:ph type="sldNum" sz="quarter" idx="5"/>
          </p:nvPr>
        </p:nvSpPr>
        <p:spPr/>
        <p:txBody>
          <a:bodyPr/>
          <a:lstStyle/>
          <a:p>
            <a:fld id="{EAF22B18-9774-4504-9BEE-CE4D79852CD7}" type="slidenum">
              <a:rPr lang="en-US" smtClean="0"/>
              <a:t>7</a:t>
            </a:fld>
            <a:endParaRPr lang="en-US"/>
          </a:p>
        </p:txBody>
      </p:sp>
    </p:spTree>
    <p:extLst>
      <p:ext uri="{BB962C8B-B14F-4D97-AF65-F5344CB8AC3E}">
        <p14:creationId xmlns:p14="http://schemas.microsoft.com/office/powerpoint/2010/main" val="1474730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83BA49-6C56-4EE9-BEF1-DD002978601D}" type="slidenum">
              <a:rPr lang="en-US"/>
              <a:pPr/>
              <a:t>21</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1852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173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99654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39113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1" y="228600"/>
            <a:ext cx="10972801" cy="609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400804"/>
            <a:ext cx="2844800" cy="320675"/>
          </a:xfrm>
        </p:spPr>
        <p:txBody>
          <a:bodyPr/>
          <a:lstStyle>
            <a:lvl1pPr>
              <a:defRPr/>
            </a:lvl1pPr>
          </a:lstStyle>
          <a:p>
            <a:endParaRPr lang="en-US"/>
          </a:p>
        </p:txBody>
      </p:sp>
      <p:sp>
        <p:nvSpPr>
          <p:cNvPr id="4" name="Footer Placeholder 3"/>
          <p:cNvSpPr>
            <a:spLocks noGrp="1"/>
          </p:cNvSpPr>
          <p:nvPr>
            <p:ph type="ftr" sz="quarter" idx="11"/>
          </p:nvPr>
        </p:nvSpPr>
        <p:spPr>
          <a:xfrm>
            <a:off x="4165601" y="6400804"/>
            <a:ext cx="3860800" cy="320675"/>
          </a:xfrm>
        </p:spPr>
        <p:txBody>
          <a:bodyPr/>
          <a:lstStyle>
            <a:lvl1pPr>
              <a:defRPr/>
            </a:lvl1pPr>
          </a:lstStyle>
          <a:p>
            <a:endParaRPr lang="en-US"/>
          </a:p>
        </p:txBody>
      </p:sp>
      <p:sp>
        <p:nvSpPr>
          <p:cNvPr id="5" name="Slide Number Placeholder 4"/>
          <p:cNvSpPr>
            <a:spLocks noGrp="1"/>
          </p:cNvSpPr>
          <p:nvPr>
            <p:ph type="sldNum" sz="quarter" idx="12"/>
          </p:nvPr>
        </p:nvSpPr>
        <p:spPr>
          <a:xfrm>
            <a:off x="8737601" y="6400804"/>
            <a:ext cx="2844800" cy="320675"/>
          </a:xfrm>
        </p:spPr>
        <p:txBody>
          <a:bodyPr/>
          <a:lstStyle>
            <a:lvl1pPr>
              <a:defRPr/>
            </a:lvl1pPr>
          </a:lstStyle>
          <a:p>
            <a:fld id="{EA1F4C78-6500-410E-A0B9-1B01B0DF0583}" type="slidenum">
              <a:rPr lang="en-US"/>
              <a:pPr/>
              <a:t>‹#›</a:t>
            </a:fld>
            <a:endParaRPr lang="en-US"/>
          </a:p>
        </p:txBody>
      </p:sp>
    </p:spTree>
    <p:extLst>
      <p:ext uri="{BB962C8B-B14F-4D97-AF65-F5344CB8AC3E}">
        <p14:creationId xmlns:p14="http://schemas.microsoft.com/office/powerpoint/2010/main" val="2733626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8024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30/10/2023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967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789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5752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066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693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597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30/10/2023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272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30/10/2023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2837408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notesSlide" Target="../notesSlides/notesSlide2.xml"/><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audio" Target="file:///E:\giao%20an%20dien%20tu%206\unit13\KimAnh\Right%20here%20waiting%20for%20you%20-%20Richard%20Marx.mp3" TargetMode="Externa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fld id="{294C1A91-84E6-42E3-ADFC-110E97C66186}" type="slidenum">
              <a:rPr lang="en-US"/>
              <a:pPr/>
              <a:t>1</a:t>
            </a:fld>
            <a:endParaRPr lang="en-US" dirty="0"/>
          </a:p>
        </p:txBody>
      </p:sp>
      <p:pic>
        <p:nvPicPr>
          <p:cNvPr id="217094" name="Picture 6" descr="3"/>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217093" name="WordArt 5"/>
          <p:cNvSpPr>
            <a:spLocks noChangeArrowheads="1" noChangeShapeType="1" noTextEdit="1"/>
          </p:cNvSpPr>
          <p:nvPr/>
        </p:nvSpPr>
        <p:spPr bwMode="auto">
          <a:xfrm>
            <a:off x="2067340" y="609600"/>
            <a:ext cx="8338725" cy="1905000"/>
          </a:xfrm>
          <a:prstGeom prst="rect">
            <a:avLst/>
          </a:prstGeom>
        </p:spPr>
        <p:txBody>
          <a:bodyPr wrap="none" fromWordArt="1">
            <a:prstTxWarp prst="textPlain">
              <a:avLst>
                <a:gd name="adj" fmla="val 51106"/>
              </a:avLst>
            </a:prstTxWarp>
          </a:bodyPr>
          <a:lstStyle/>
          <a:p>
            <a:pPr algn="ctr"/>
            <a:r>
              <a:rPr lang="en-US" sz="3600" kern="10" dirty="0" err="1">
                <a:ln w="9525">
                  <a:solidFill>
                    <a:srgbClr val="000000"/>
                  </a:solidFill>
                  <a:round/>
                  <a:headEnd/>
                  <a:tailEnd/>
                </a:ln>
                <a:latin typeface="Aachen" pitchFamily="18" charset="0"/>
                <a:ea typeface="Aachen" pitchFamily="18" charset="0"/>
                <a:cs typeface="Aachen" pitchFamily="18" charset="0"/>
              </a:rPr>
              <a:t>Chào</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mừng</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quý</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thầy</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cô</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giáo</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a:ln w="9525">
                  <a:solidFill>
                    <a:srgbClr val="000000"/>
                  </a:solidFill>
                  <a:round/>
                  <a:headEnd/>
                  <a:tailEnd/>
                </a:ln>
                <a:latin typeface="+mj-lt"/>
              </a:rPr>
              <a:t> </a:t>
            </a:r>
          </a:p>
        </p:txBody>
      </p:sp>
      <p:sp>
        <p:nvSpPr>
          <p:cNvPr id="217095" name="AutoShape 7"/>
          <p:cNvSpPr>
            <a:spLocks noChangeArrowheads="1"/>
          </p:cNvSpPr>
          <p:nvPr/>
        </p:nvSpPr>
        <p:spPr bwMode="auto">
          <a:xfrm>
            <a:off x="8839204" y="4876803"/>
            <a:ext cx="428625" cy="409575"/>
          </a:xfrm>
          <a:prstGeom prst="irregularSeal1">
            <a:avLst/>
          </a:prstGeom>
          <a:gradFill rotWithShape="1">
            <a:gsLst>
              <a:gs pos="0">
                <a:srgbClr val="E6F8A6">
                  <a:alpha val="62000"/>
                </a:srgbClr>
              </a:gs>
              <a:gs pos="100000">
                <a:srgbClr val="FF0066"/>
              </a:gs>
            </a:gsLst>
            <a:lin ang="5400000" scaled="1"/>
          </a:gradFill>
          <a:ln w="9525">
            <a:noFill/>
            <a:miter lim="800000"/>
            <a:headEnd/>
            <a:tailEnd/>
          </a:ln>
          <a:effectLst/>
        </p:spPr>
        <p:txBody>
          <a:bodyPr wrap="none" anchor="ctr"/>
          <a:lstStyle/>
          <a:p>
            <a:pPr algn="ctr"/>
            <a:endParaRPr lang="en-US" sz="1351">
              <a:cs typeface="Arial" charset="0"/>
            </a:endParaRPr>
          </a:p>
        </p:txBody>
      </p:sp>
      <p:sp>
        <p:nvSpPr>
          <p:cNvPr id="217096" name="AutoShape 8"/>
          <p:cNvSpPr>
            <a:spLocks noChangeArrowheads="1"/>
          </p:cNvSpPr>
          <p:nvPr/>
        </p:nvSpPr>
        <p:spPr bwMode="auto">
          <a:xfrm>
            <a:off x="1774829" y="6092829"/>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097" name="AutoShape 9"/>
          <p:cNvSpPr>
            <a:spLocks noChangeArrowheads="1"/>
          </p:cNvSpPr>
          <p:nvPr/>
        </p:nvSpPr>
        <p:spPr bwMode="auto">
          <a:xfrm>
            <a:off x="9696450" y="333378"/>
            <a:ext cx="503239" cy="358775"/>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099" name="AutoShape 11"/>
          <p:cNvSpPr>
            <a:spLocks noChangeArrowheads="1"/>
          </p:cNvSpPr>
          <p:nvPr/>
        </p:nvSpPr>
        <p:spPr bwMode="auto">
          <a:xfrm>
            <a:off x="7104066" y="260353"/>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00" name="AutoShape 12"/>
          <p:cNvSpPr>
            <a:spLocks noChangeArrowheads="1"/>
          </p:cNvSpPr>
          <p:nvPr/>
        </p:nvSpPr>
        <p:spPr bwMode="auto">
          <a:xfrm>
            <a:off x="1703388" y="2924176"/>
            <a:ext cx="685800" cy="6096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01" name="AutoShape 13"/>
          <p:cNvSpPr>
            <a:spLocks noChangeArrowheads="1"/>
          </p:cNvSpPr>
          <p:nvPr/>
        </p:nvSpPr>
        <p:spPr bwMode="auto">
          <a:xfrm>
            <a:off x="4440239" y="333378"/>
            <a:ext cx="508000" cy="403225"/>
          </a:xfrm>
          <a:prstGeom prst="star4">
            <a:avLst>
              <a:gd name="adj" fmla="val 12500"/>
            </a:avLst>
          </a:prstGeom>
          <a:solidFill>
            <a:srgbClr val="FF0000"/>
          </a:solidFill>
          <a:ln w="9525">
            <a:noFill/>
            <a:miter lim="800000"/>
            <a:headEnd/>
            <a:tailEnd/>
          </a:ln>
          <a:effectLst/>
        </p:spPr>
        <p:txBody>
          <a:bodyPr wrap="none" anchor="ctr"/>
          <a:lstStyle/>
          <a:p>
            <a:pPr algn="ctr"/>
            <a:endParaRPr lang="en-US" sz="1351">
              <a:cs typeface="Arial" charset="0"/>
            </a:endParaRPr>
          </a:p>
        </p:txBody>
      </p:sp>
      <p:sp>
        <p:nvSpPr>
          <p:cNvPr id="217104" name="AutoShape 16"/>
          <p:cNvSpPr>
            <a:spLocks noChangeArrowheads="1"/>
          </p:cNvSpPr>
          <p:nvPr/>
        </p:nvSpPr>
        <p:spPr bwMode="auto">
          <a:xfrm>
            <a:off x="9912353" y="2708277"/>
            <a:ext cx="493713" cy="539751"/>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08" name="AutoShape 20"/>
          <p:cNvSpPr>
            <a:spLocks noChangeArrowheads="1"/>
          </p:cNvSpPr>
          <p:nvPr/>
        </p:nvSpPr>
        <p:spPr bwMode="auto">
          <a:xfrm>
            <a:off x="3719513" y="6021389"/>
            <a:ext cx="493712" cy="539751"/>
          </a:xfrm>
          <a:prstGeom prst="star4">
            <a:avLst>
              <a:gd name="adj" fmla="val 12500"/>
            </a:avLst>
          </a:prstGeom>
          <a:gradFill rotWithShape="1">
            <a:gsLst>
              <a:gs pos="0">
                <a:srgbClr val="06E81C"/>
              </a:gs>
              <a:gs pos="100000">
                <a:srgbClr val="FF82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09" name="AutoShape 21"/>
          <p:cNvSpPr>
            <a:spLocks noChangeArrowheads="1"/>
          </p:cNvSpPr>
          <p:nvPr/>
        </p:nvSpPr>
        <p:spPr bwMode="auto">
          <a:xfrm>
            <a:off x="9696453" y="5876926"/>
            <a:ext cx="493713" cy="539751"/>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10" name="AutoShape 22"/>
          <p:cNvSpPr>
            <a:spLocks noChangeArrowheads="1"/>
          </p:cNvSpPr>
          <p:nvPr/>
        </p:nvSpPr>
        <p:spPr bwMode="auto">
          <a:xfrm>
            <a:off x="7104066" y="6092829"/>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sp>
        <p:nvSpPr>
          <p:cNvPr id="217112" name="AutoShape 24"/>
          <p:cNvSpPr>
            <a:spLocks noChangeArrowheads="1"/>
          </p:cNvSpPr>
          <p:nvPr/>
        </p:nvSpPr>
        <p:spPr bwMode="auto">
          <a:xfrm>
            <a:off x="1703388" y="188915"/>
            <a:ext cx="609600" cy="685800"/>
          </a:xfrm>
          <a:prstGeom prst="star5">
            <a:avLst/>
          </a:prstGeom>
          <a:gradFill rotWithShape="1">
            <a:gsLst>
              <a:gs pos="0">
                <a:srgbClr val="1907FD"/>
              </a:gs>
              <a:gs pos="100000">
                <a:schemeClr val="bg1"/>
              </a:gs>
            </a:gsLst>
            <a:path path="shape">
              <a:fillToRect l="50000" t="50000" r="50000" b="50000"/>
            </a:path>
          </a:gradFill>
          <a:ln w="9525">
            <a:noFill/>
            <a:miter lim="800000"/>
            <a:headEnd/>
            <a:tailEnd/>
          </a:ln>
          <a:effectLst/>
        </p:spPr>
        <p:txBody>
          <a:bodyPr wrap="none" anchor="ctr"/>
          <a:lstStyle/>
          <a:p>
            <a:pPr algn="ctr"/>
            <a:endParaRPr lang="en-US" sz="1351">
              <a:cs typeface="Arial" charset="0"/>
            </a:endParaRPr>
          </a:p>
        </p:txBody>
      </p:sp>
      <p:pic>
        <p:nvPicPr>
          <p:cNvPr id="217114" name="Picture 26" descr="book_page_flip_hb"/>
          <p:cNvPicPr>
            <a:picLocks noChangeAspect="1" noChangeArrowheads="1" noCrop="1"/>
          </p:cNvPicPr>
          <p:nvPr/>
        </p:nvPicPr>
        <p:blipFill>
          <a:blip r:embed="rId3"/>
          <a:srcRect/>
          <a:stretch>
            <a:fillRect/>
          </a:stretch>
        </p:blipFill>
        <p:spPr bwMode="auto">
          <a:xfrm>
            <a:off x="4806951" y="3835400"/>
            <a:ext cx="2736851" cy="1422400"/>
          </a:xfrm>
          <a:prstGeom prst="rect">
            <a:avLst/>
          </a:prstGeom>
          <a:noFill/>
        </p:spPr>
      </p:pic>
      <p:sp>
        <p:nvSpPr>
          <p:cNvPr id="17" name="WordArt 5"/>
          <p:cNvSpPr>
            <a:spLocks noChangeArrowheads="1" noChangeShapeType="1" noTextEdit="1"/>
          </p:cNvSpPr>
          <p:nvPr/>
        </p:nvSpPr>
        <p:spPr bwMode="auto">
          <a:xfrm>
            <a:off x="2517913" y="2594112"/>
            <a:ext cx="6864627" cy="1524000"/>
          </a:xfrm>
          <a:prstGeom prst="rect">
            <a:avLst/>
          </a:prstGeom>
        </p:spPr>
        <p:txBody>
          <a:bodyPr wrap="none" fromWordArt="1">
            <a:prstTxWarp prst="textPlain">
              <a:avLst>
                <a:gd name="adj" fmla="val 51106"/>
              </a:avLst>
            </a:prstTxWarp>
          </a:bodyPr>
          <a:lstStyle/>
          <a:p>
            <a:pPr algn="ctr"/>
            <a:r>
              <a:rPr lang="en-US" sz="3600" kern="10" dirty="0" err="1">
                <a:ln w="9525">
                  <a:solidFill>
                    <a:srgbClr val="000000"/>
                  </a:solidFill>
                  <a:round/>
                  <a:headEnd/>
                  <a:tailEnd/>
                </a:ln>
                <a:latin typeface="Aachen" pitchFamily="18" charset="0"/>
                <a:ea typeface="Aachen" pitchFamily="18" charset="0"/>
                <a:cs typeface="Aachen" pitchFamily="18" charset="0"/>
              </a:rPr>
              <a:t>về</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dự</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giờ</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dirty="0" err="1">
                <a:ln w="9525">
                  <a:solidFill>
                    <a:srgbClr val="000000"/>
                  </a:solidFill>
                  <a:round/>
                  <a:headEnd/>
                  <a:tailEnd/>
                </a:ln>
                <a:latin typeface="Aachen" pitchFamily="18" charset="0"/>
                <a:ea typeface="Aachen" pitchFamily="18" charset="0"/>
                <a:cs typeface="Aachen" pitchFamily="18" charset="0"/>
              </a:rPr>
              <a:t>tiết</a:t>
            </a:r>
            <a:r>
              <a:rPr lang="en-US" sz="3600" kern="10" dirty="0">
                <a:ln w="9525">
                  <a:solidFill>
                    <a:srgbClr val="000000"/>
                  </a:solidFill>
                  <a:round/>
                  <a:headEnd/>
                  <a:tailEnd/>
                </a:ln>
                <a:latin typeface="Aachen" pitchFamily="18" charset="0"/>
                <a:ea typeface="Aachen" pitchFamily="18" charset="0"/>
                <a:cs typeface="Aachen" pitchFamily="18" charset="0"/>
              </a:rPr>
              <a:t> </a:t>
            </a:r>
            <a:r>
              <a:rPr lang="en-US" sz="3600" kern="10" err="1">
                <a:ln w="9525">
                  <a:solidFill>
                    <a:srgbClr val="000000"/>
                  </a:solidFill>
                  <a:round/>
                  <a:headEnd/>
                  <a:tailEnd/>
                </a:ln>
                <a:latin typeface="Aachen" pitchFamily="18" charset="0"/>
                <a:ea typeface="Aachen" pitchFamily="18" charset="0"/>
                <a:cs typeface="Aachen" pitchFamily="18" charset="0"/>
              </a:rPr>
              <a:t>học</a:t>
            </a:r>
            <a:r>
              <a:rPr lang="en-US" sz="3600" kern="10">
                <a:ln w="9525">
                  <a:solidFill>
                    <a:srgbClr val="000000"/>
                  </a:solidFill>
                  <a:round/>
                  <a:headEnd/>
                  <a:tailEnd/>
                </a:ln>
                <a:latin typeface="Aachen" pitchFamily="18" charset="0"/>
                <a:ea typeface="Aachen" pitchFamily="18" charset="0"/>
                <a:cs typeface="Aachen" pitchFamily="18" charset="0"/>
              </a:rPr>
              <a:t> lớp 10A</a:t>
            </a:r>
            <a:r>
              <a:rPr lang="en-US" sz="3600" kern="10">
                <a:ln w="9525">
                  <a:solidFill>
                    <a:srgbClr val="000000"/>
                  </a:solidFill>
                  <a:round/>
                  <a:headEnd/>
                  <a:tailEnd/>
                </a:ln>
                <a:latin typeface="+mj-lt"/>
              </a:rPr>
              <a:t> </a:t>
            </a:r>
            <a:endParaRPr lang="en-US" sz="3600" kern="10" dirty="0">
              <a:ln w="9525">
                <a:solidFill>
                  <a:srgbClr val="000000"/>
                </a:solidFill>
                <a:round/>
                <a:headEnd/>
                <a:tailEnd/>
              </a:ln>
              <a:latin typeface="+mj-lt"/>
            </a:endParaRPr>
          </a:p>
        </p:txBody>
      </p:sp>
    </p:spTree>
    <p:extLst>
      <p:ext uri="{BB962C8B-B14F-4D97-AF65-F5344CB8AC3E}">
        <p14:creationId xmlns:p14="http://schemas.microsoft.com/office/powerpoint/2010/main" val="204334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repeatCount="indefinite" fill="hold" grpId="0" nodeType="afterEffect">
                                  <p:stCondLst>
                                    <p:cond delay="500"/>
                                  </p:stCondLst>
                                  <p:childTnLst>
                                    <p:animClr clrSpc="hsl" dir="cw">
                                      <p:cBhvr override="childStyle">
                                        <p:cTn id="6" dur="500" fill="hold"/>
                                        <p:tgtEl>
                                          <p:spTgt spid="217093"/>
                                        </p:tgtEl>
                                        <p:attrNameLst>
                                          <p:attrName>style.color</p:attrName>
                                        </p:attrNameLst>
                                      </p:cBhvr>
                                      <p:by>
                                        <p:hsl h="10842353" s="0" l="0"/>
                                      </p:by>
                                    </p:animClr>
                                    <p:animClr clrSpc="hsl" dir="cw">
                                      <p:cBhvr>
                                        <p:cTn id="7" dur="500" fill="hold"/>
                                        <p:tgtEl>
                                          <p:spTgt spid="217093"/>
                                        </p:tgtEl>
                                        <p:attrNameLst>
                                          <p:attrName>fillcolor</p:attrName>
                                        </p:attrNameLst>
                                      </p:cBhvr>
                                      <p:by>
                                        <p:hsl h="10842353" s="0" l="0"/>
                                      </p:by>
                                    </p:animClr>
                                    <p:animClr clrSpc="hsl" dir="cw">
                                      <p:cBhvr>
                                        <p:cTn id="8" dur="500" fill="hold"/>
                                        <p:tgtEl>
                                          <p:spTgt spid="217093"/>
                                        </p:tgtEl>
                                        <p:attrNameLst>
                                          <p:attrName>stroke.color</p:attrName>
                                        </p:attrNameLst>
                                      </p:cBhvr>
                                      <p:by>
                                        <p:hsl h="10842353" s="0" l="0"/>
                                      </p:by>
                                    </p:animClr>
                                    <p:set>
                                      <p:cBhvr>
                                        <p:cTn id="9" dur="500" fill="hold"/>
                                        <p:tgtEl>
                                          <p:spTgt spid="217093"/>
                                        </p:tgtEl>
                                        <p:attrNameLst>
                                          <p:attrName>fill.type</p:attrName>
                                        </p:attrNameLst>
                                      </p:cBhvr>
                                      <p:to>
                                        <p:strVal val="solid"/>
                                      </p:to>
                                    </p:se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17095"/>
                                        </p:tgtEl>
                                        <p:attrNameLst>
                                          <p:attrName>style.visibility</p:attrName>
                                        </p:attrNameLst>
                                      </p:cBhvr>
                                      <p:to>
                                        <p:strVal val="visible"/>
                                      </p:to>
                                    </p:set>
                                    <p:anim calcmode="lin" valueType="num">
                                      <p:cBhvr>
                                        <p:cTn id="12" dur="1000" fill="hold"/>
                                        <p:tgtEl>
                                          <p:spTgt spid="217095"/>
                                        </p:tgtEl>
                                        <p:attrNameLst>
                                          <p:attrName>ppt_w</p:attrName>
                                        </p:attrNameLst>
                                      </p:cBhvr>
                                      <p:tavLst>
                                        <p:tav tm="0">
                                          <p:val>
                                            <p:fltVal val="0"/>
                                          </p:val>
                                        </p:tav>
                                        <p:tav tm="100000">
                                          <p:val>
                                            <p:strVal val="#ppt_w"/>
                                          </p:val>
                                        </p:tav>
                                      </p:tavLst>
                                    </p:anim>
                                    <p:anim calcmode="lin" valueType="num">
                                      <p:cBhvr>
                                        <p:cTn id="13" dur="1000" fill="hold"/>
                                        <p:tgtEl>
                                          <p:spTgt spid="217095"/>
                                        </p:tgtEl>
                                        <p:attrNameLst>
                                          <p:attrName>ppt_h</p:attrName>
                                        </p:attrNameLst>
                                      </p:cBhvr>
                                      <p:tavLst>
                                        <p:tav tm="0">
                                          <p:val>
                                            <p:fltVal val="0"/>
                                          </p:val>
                                        </p:tav>
                                        <p:tav tm="100000">
                                          <p:val>
                                            <p:strVal val="#ppt_h"/>
                                          </p:val>
                                        </p:tav>
                                      </p:tavLst>
                                    </p:anim>
                                    <p:anim calcmode="lin" valueType="num">
                                      <p:cBhvr>
                                        <p:cTn id="14" dur="1000" fill="hold"/>
                                        <p:tgtEl>
                                          <p:spTgt spid="217095"/>
                                        </p:tgtEl>
                                        <p:attrNameLst>
                                          <p:attrName>ppt_x</p:attrName>
                                        </p:attrNameLst>
                                      </p:cBhvr>
                                      <p:tavLst>
                                        <p:tav tm="0">
                                          <p:val>
                                            <p:fltVal val="0.5"/>
                                          </p:val>
                                        </p:tav>
                                        <p:tav tm="100000">
                                          <p:val>
                                            <p:strVal val="#ppt_x"/>
                                          </p:val>
                                        </p:tav>
                                      </p:tavLst>
                                    </p:anim>
                                    <p:anim calcmode="lin" valueType="num">
                                      <p:cBhvr>
                                        <p:cTn id="15" dur="1000" fill="hold"/>
                                        <p:tgtEl>
                                          <p:spTgt spid="217095"/>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grpId="0" nodeType="withEffect">
                                  <p:stCondLst>
                                    <p:cond delay="0"/>
                                  </p:stCondLst>
                                  <p:childTnLst>
                                    <p:set>
                                      <p:cBhvr>
                                        <p:cTn id="17" dur="1" fill="hold">
                                          <p:stCondLst>
                                            <p:cond delay="0"/>
                                          </p:stCondLst>
                                        </p:cTn>
                                        <p:tgtEl>
                                          <p:spTgt spid="217096"/>
                                        </p:tgtEl>
                                        <p:attrNameLst>
                                          <p:attrName>style.visibility</p:attrName>
                                        </p:attrNameLst>
                                      </p:cBhvr>
                                      <p:to>
                                        <p:strVal val="visible"/>
                                      </p:to>
                                    </p:set>
                                    <p:anim calcmode="lin" valueType="num">
                                      <p:cBhvr>
                                        <p:cTn id="18" dur="1000" fill="hold"/>
                                        <p:tgtEl>
                                          <p:spTgt spid="217096"/>
                                        </p:tgtEl>
                                        <p:attrNameLst>
                                          <p:attrName>ppt_w</p:attrName>
                                        </p:attrNameLst>
                                      </p:cBhvr>
                                      <p:tavLst>
                                        <p:tav tm="0">
                                          <p:val>
                                            <p:fltVal val="0"/>
                                          </p:val>
                                        </p:tav>
                                        <p:tav tm="100000">
                                          <p:val>
                                            <p:strVal val="#ppt_w"/>
                                          </p:val>
                                        </p:tav>
                                      </p:tavLst>
                                    </p:anim>
                                    <p:anim calcmode="lin" valueType="num">
                                      <p:cBhvr>
                                        <p:cTn id="19" dur="1000" fill="hold"/>
                                        <p:tgtEl>
                                          <p:spTgt spid="217096"/>
                                        </p:tgtEl>
                                        <p:attrNameLst>
                                          <p:attrName>ppt_h</p:attrName>
                                        </p:attrNameLst>
                                      </p:cBhvr>
                                      <p:tavLst>
                                        <p:tav tm="0">
                                          <p:val>
                                            <p:fltVal val="0"/>
                                          </p:val>
                                        </p:tav>
                                        <p:tav tm="100000">
                                          <p:val>
                                            <p:strVal val="#ppt_h"/>
                                          </p:val>
                                        </p:tav>
                                      </p:tavLst>
                                    </p:anim>
                                    <p:anim calcmode="lin" valueType="num">
                                      <p:cBhvr>
                                        <p:cTn id="20" dur="1000" fill="hold"/>
                                        <p:tgtEl>
                                          <p:spTgt spid="217096"/>
                                        </p:tgtEl>
                                        <p:attrNameLst>
                                          <p:attrName>ppt_x</p:attrName>
                                        </p:attrNameLst>
                                      </p:cBhvr>
                                      <p:tavLst>
                                        <p:tav tm="0">
                                          <p:val>
                                            <p:fltVal val="0.5"/>
                                          </p:val>
                                        </p:tav>
                                        <p:tav tm="100000">
                                          <p:val>
                                            <p:strVal val="#ppt_x"/>
                                          </p:val>
                                        </p:tav>
                                      </p:tavLst>
                                    </p:anim>
                                    <p:anim calcmode="lin" valueType="num">
                                      <p:cBhvr>
                                        <p:cTn id="21" dur="1000" fill="hold"/>
                                        <p:tgtEl>
                                          <p:spTgt spid="217096"/>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500"/>
                                  </p:stCondLst>
                                  <p:childTnLst>
                                    <p:set>
                                      <p:cBhvr>
                                        <p:cTn id="23" dur="1" fill="hold">
                                          <p:stCondLst>
                                            <p:cond delay="0"/>
                                          </p:stCondLst>
                                        </p:cTn>
                                        <p:tgtEl>
                                          <p:spTgt spid="217097"/>
                                        </p:tgtEl>
                                        <p:attrNameLst>
                                          <p:attrName>style.visibility</p:attrName>
                                        </p:attrNameLst>
                                      </p:cBhvr>
                                      <p:to>
                                        <p:strVal val="visible"/>
                                      </p:to>
                                    </p:set>
                                    <p:anim calcmode="lin" valueType="num">
                                      <p:cBhvr>
                                        <p:cTn id="24" dur="1000" fill="hold"/>
                                        <p:tgtEl>
                                          <p:spTgt spid="217097"/>
                                        </p:tgtEl>
                                        <p:attrNameLst>
                                          <p:attrName>ppt_w</p:attrName>
                                        </p:attrNameLst>
                                      </p:cBhvr>
                                      <p:tavLst>
                                        <p:tav tm="0">
                                          <p:val>
                                            <p:fltVal val="0"/>
                                          </p:val>
                                        </p:tav>
                                        <p:tav tm="100000">
                                          <p:val>
                                            <p:strVal val="#ppt_w"/>
                                          </p:val>
                                        </p:tav>
                                      </p:tavLst>
                                    </p:anim>
                                    <p:anim calcmode="lin" valueType="num">
                                      <p:cBhvr>
                                        <p:cTn id="25" dur="1000" fill="hold"/>
                                        <p:tgtEl>
                                          <p:spTgt spid="217097"/>
                                        </p:tgtEl>
                                        <p:attrNameLst>
                                          <p:attrName>ppt_h</p:attrName>
                                        </p:attrNameLst>
                                      </p:cBhvr>
                                      <p:tavLst>
                                        <p:tav tm="0">
                                          <p:val>
                                            <p:fltVal val="0"/>
                                          </p:val>
                                        </p:tav>
                                        <p:tav tm="100000">
                                          <p:val>
                                            <p:strVal val="#ppt_h"/>
                                          </p:val>
                                        </p:tav>
                                      </p:tavLst>
                                    </p:anim>
                                    <p:anim calcmode="lin" valueType="num">
                                      <p:cBhvr>
                                        <p:cTn id="26" dur="1000" fill="hold"/>
                                        <p:tgtEl>
                                          <p:spTgt spid="217097"/>
                                        </p:tgtEl>
                                        <p:attrNameLst>
                                          <p:attrName>ppt_x</p:attrName>
                                        </p:attrNameLst>
                                      </p:cBhvr>
                                      <p:tavLst>
                                        <p:tav tm="0">
                                          <p:val>
                                            <p:fltVal val="0.5"/>
                                          </p:val>
                                        </p:tav>
                                        <p:tav tm="100000">
                                          <p:val>
                                            <p:strVal val="#ppt_x"/>
                                          </p:val>
                                        </p:tav>
                                      </p:tavLst>
                                    </p:anim>
                                    <p:anim calcmode="lin" valueType="num">
                                      <p:cBhvr>
                                        <p:cTn id="27" dur="1000" fill="hold"/>
                                        <p:tgtEl>
                                          <p:spTgt spid="217097"/>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grpId="0" nodeType="withEffect">
                                  <p:stCondLst>
                                    <p:cond delay="0"/>
                                  </p:stCondLst>
                                  <p:childTnLst>
                                    <p:set>
                                      <p:cBhvr>
                                        <p:cTn id="29" dur="1" fill="hold">
                                          <p:stCondLst>
                                            <p:cond delay="0"/>
                                          </p:stCondLst>
                                        </p:cTn>
                                        <p:tgtEl>
                                          <p:spTgt spid="217099"/>
                                        </p:tgtEl>
                                        <p:attrNameLst>
                                          <p:attrName>style.visibility</p:attrName>
                                        </p:attrNameLst>
                                      </p:cBhvr>
                                      <p:to>
                                        <p:strVal val="visible"/>
                                      </p:to>
                                    </p:set>
                                    <p:anim calcmode="lin" valueType="num">
                                      <p:cBhvr>
                                        <p:cTn id="30" dur="1000" fill="hold"/>
                                        <p:tgtEl>
                                          <p:spTgt spid="217099"/>
                                        </p:tgtEl>
                                        <p:attrNameLst>
                                          <p:attrName>ppt_w</p:attrName>
                                        </p:attrNameLst>
                                      </p:cBhvr>
                                      <p:tavLst>
                                        <p:tav tm="0">
                                          <p:val>
                                            <p:fltVal val="0"/>
                                          </p:val>
                                        </p:tav>
                                        <p:tav tm="100000">
                                          <p:val>
                                            <p:strVal val="#ppt_w"/>
                                          </p:val>
                                        </p:tav>
                                      </p:tavLst>
                                    </p:anim>
                                    <p:anim calcmode="lin" valueType="num">
                                      <p:cBhvr>
                                        <p:cTn id="31" dur="1000" fill="hold"/>
                                        <p:tgtEl>
                                          <p:spTgt spid="217099"/>
                                        </p:tgtEl>
                                        <p:attrNameLst>
                                          <p:attrName>ppt_h</p:attrName>
                                        </p:attrNameLst>
                                      </p:cBhvr>
                                      <p:tavLst>
                                        <p:tav tm="0">
                                          <p:val>
                                            <p:fltVal val="0"/>
                                          </p:val>
                                        </p:tav>
                                        <p:tav tm="100000">
                                          <p:val>
                                            <p:strVal val="#ppt_h"/>
                                          </p:val>
                                        </p:tav>
                                      </p:tavLst>
                                    </p:anim>
                                    <p:anim calcmode="lin" valueType="num">
                                      <p:cBhvr>
                                        <p:cTn id="32" dur="1000" fill="hold"/>
                                        <p:tgtEl>
                                          <p:spTgt spid="217099"/>
                                        </p:tgtEl>
                                        <p:attrNameLst>
                                          <p:attrName>ppt_x</p:attrName>
                                        </p:attrNameLst>
                                      </p:cBhvr>
                                      <p:tavLst>
                                        <p:tav tm="0">
                                          <p:val>
                                            <p:fltVal val="0.5"/>
                                          </p:val>
                                        </p:tav>
                                        <p:tav tm="100000">
                                          <p:val>
                                            <p:strVal val="#ppt_x"/>
                                          </p:val>
                                        </p:tav>
                                      </p:tavLst>
                                    </p:anim>
                                    <p:anim calcmode="lin" valueType="num">
                                      <p:cBhvr>
                                        <p:cTn id="33" dur="1000" fill="hold"/>
                                        <p:tgtEl>
                                          <p:spTgt spid="217099"/>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grpId="0" nodeType="withEffect">
                                  <p:stCondLst>
                                    <p:cond delay="0"/>
                                  </p:stCondLst>
                                  <p:childTnLst>
                                    <p:set>
                                      <p:cBhvr>
                                        <p:cTn id="35" dur="1" fill="hold">
                                          <p:stCondLst>
                                            <p:cond delay="0"/>
                                          </p:stCondLst>
                                        </p:cTn>
                                        <p:tgtEl>
                                          <p:spTgt spid="217100"/>
                                        </p:tgtEl>
                                        <p:attrNameLst>
                                          <p:attrName>style.visibility</p:attrName>
                                        </p:attrNameLst>
                                      </p:cBhvr>
                                      <p:to>
                                        <p:strVal val="visible"/>
                                      </p:to>
                                    </p:set>
                                    <p:anim calcmode="lin" valueType="num">
                                      <p:cBhvr>
                                        <p:cTn id="36" dur="1000" fill="hold"/>
                                        <p:tgtEl>
                                          <p:spTgt spid="217100"/>
                                        </p:tgtEl>
                                        <p:attrNameLst>
                                          <p:attrName>ppt_w</p:attrName>
                                        </p:attrNameLst>
                                      </p:cBhvr>
                                      <p:tavLst>
                                        <p:tav tm="0">
                                          <p:val>
                                            <p:fltVal val="0"/>
                                          </p:val>
                                        </p:tav>
                                        <p:tav tm="100000">
                                          <p:val>
                                            <p:strVal val="#ppt_w"/>
                                          </p:val>
                                        </p:tav>
                                      </p:tavLst>
                                    </p:anim>
                                    <p:anim calcmode="lin" valueType="num">
                                      <p:cBhvr>
                                        <p:cTn id="37" dur="1000" fill="hold"/>
                                        <p:tgtEl>
                                          <p:spTgt spid="217100"/>
                                        </p:tgtEl>
                                        <p:attrNameLst>
                                          <p:attrName>ppt_h</p:attrName>
                                        </p:attrNameLst>
                                      </p:cBhvr>
                                      <p:tavLst>
                                        <p:tav tm="0">
                                          <p:val>
                                            <p:fltVal val="0"/>
                                          </p:val>
                                        </p:tav>
                                        <p:tav tm="100000">
                                          <p:val>
                                            <p:strVal val="#ppt_h"/>
                                          </p:val>
                                        </p:tav>
                                      </p:tavLst>
                                    </p:anim>
                                    <p:anim calcmode="lin" valueType="num">
                                      <p:cBhvr>
                                        <p:cTn id="38" dur="1000" fill="hold"/>
                                        <p:tgtEl>
                                          <p:spTgt spid="217100"/>
                                        </p:tgtEl>
                                        <p:attrNameLst>
                                          <p:attrName>ppt_x</p:attrName>
                                        </p:attrNameLst>
                                      </p:cBhvr>
                                      <p:tavLst>
                                        <p:tav tm="0">
                                          <p:val>
                                            <p:fltVal val="0.5"/>
                                          </p:val>
                                        </p:tav>
                                        <p:tav tm="100000">
                                          <p:val>
                                            <p:strVal val="#ppt_x"/>
                                          </p:val>
                                        </p:tav>
                                      </p:tavLst>
                                    </p:anim>
                                    <p:anim calcmode="lin" valueType="num">
                                      <p:cBhvr>
                                        <p:cTn id="39" dur="1000" fill="hold"/>
                                        <p:tgtEl>
                                          <p:spTgt spid="217100"/>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217101"/>
                                        </p:tgtEl>
                                        <p:attrNameLst>
                                          <p:attrName>style.visibility</p:attrName>
                                        </p:attrNameLst>
                                      </p:cBhvr>
                                      <p:to>
                                        <p:strVal val="visible"/>
                                      </p:to>
                                    </p:set>
                                    <p:anim calcmode="lin" valueType="num">
                                      <p:cBhvr>
                                        <p:cTn id="42" dur="1000" fill="hold"/>
                                        <p:tgtEl>
                                          <p:spTgt spid="217101"/>
                                        </p:tgtEl>
                                        <p:attrNameLst>
                                          <p:attrName>ppt_w</p:attrName>
                                        </p:attrNameLst>
                                      </p:cBhvr>
                                      <p:tavLst>
                                        <p:tav tm="0">
                                          <p:val>
                                            <p:fltVal val="0"/>
                                          </p:val>
                                        </p:tav>
                                        <p:tav tm="100000">
                                          <p:val>
                                            <p:strVal val="#ppt_w"/>
                                          </p:val>
                                        </p:tav>
                                      </p:tavLst>
                                    </p:anim>
                                    <p:anim calcmode="lin" valueType="num">
                                      <p:cBhvr>
                                        <p:cTn id="43" dur="1000" fill="hold"/>
                                        <p:tgtEl>
                                          <p:spTgt spid="217101"/>
                                        </p:tgtEl>
                                        <p:attrNameLst>
                                          <p:attrName>ppt_h</p:attrName>
                                        </p:attrNameLst>
                                      </p:cBhvr>
                                      <p:tavLst>
                                        <p:tav tm="0">
                                          <p:val>
                                            <p:fltVal val="0"/>
                                          </p:val>
                                        </p:tav>
                                        <p:tav tm="100000">
                                          <p:val>
                                            <p:strVal val="#ppt_h"/>
                                          </p:val>
                                        </p:tav>
                                      </p:tavLst>
                                    </p:anim>
                                    <p:anim calcmode="lin" valueType="num">
                                      <p:cBhvr>
                                        <p:cTn id="44" dur="1000" fill="hold"/>
                                        <p:tgtEl>
                                          <p:spTgt spid="217101"/>
                                        </p:tgtEl>
                                        <p:attrNameLst>
                                          <p:attrName>ppt_x</p:attrName>
                                        </p:attrNameLst>
                                      </p:cBhvr>
                                      <p:tavLst>
                                        <p:tav tm="0">
                                          <p:val>
                                            <p:fltVal val="0.5"/>
                                          </p:val>
                                        </p:tav>
                                        <p:tav tm="100000">
                                          <p:val>
                                            <p:strVal val="#ppt_x"/>
                                          </p:val>
                                        </p:tav>
                                      </p:tavLst>
                                    </p:anim>
                                    <p:anim calcmode="lin" valueType="num">
                                      <p:cBhvr>
                                        <p:cTn id="45" dur="1000" fill="hold"/>
                                        <p:tgtEl>
                                          <p:spTgt spid="217101"/>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0"/>
                                  </p:stCondLst>
                                  <p:childTnLst>
                                    <p:set>
                                      <p:cBhvr>
                                        <p:cTn id="47" dur="1" fill="hold">
                                          <p:stCondLst>
                                            <p:cond delay="0"/>
                                          </p:stCondLst>
                                        </p:cTn>
                                        <p:tgtEl>
                                          <p:spTgt spid="217104"/>
                                        </p:tgtEl>
                                        <p:attrNameLst>
                                          <p:attrName>style.visibility</p:attrName>
                                        </p:attrNameLst>
                                      </p:cBhvr>
                                      <p:to>
                                        <p:strVal val="visible"/>
                                      </p:to>
                                    </p:set>
                                    <p:anim calcmode="lin" valueType="num">
                                      <p:cBhvr>
                                        <p:cTn id="48" dur="1000" fill="hold"/>
                                        <p:tgtEl>
                                          <p:spTgt spid="217104"/>
                                        </p:tgtEl>
                                        <p:attrNameLst>
                                          <p:attrName>ppt_w</p:attrName>
                                        </p:attrNameLst>
                                      </p:cBhvr>
                                      <p:tavLst>
                                        <p:tav tm="0">
                                          <p:val>
                                            <p:fltVal val="0"/>
                                          </p:val>
                                        </p:tav>
                                        <p:tav tm="100000">
                                          <p:val>
                                            <p:strVal val="#ppt_w"/>
                                          </p:val>
                                        </p:tav>
                                      </p:tavLst>
                                    </p:anim>
                                    <p:anim calcmode="lin" valueType="num">
                                      <p:cBhvr>
                                        <p:cTn id="49" dur="1000" fill="hold"/>
                                        <p:tgtEl>
                                          <p:spTgt spid="217104"/>
                                        </p:tgtEl>
                                        <p:attrNameLst>
                                          <p:attrName>ppt_h</p:attrName>
                                        </p:attrNameLst>
                                      </p:cBhvr>
                                      <p:tavLst>
                                        <p:tav tm="0">
                                          <p:val>
                                            <p:fltVal val="0"/>
                                          </p:val>
                                        </p:tav>
                                        <p:tav tm="100000">
                                          <p:val>
                                            <p:strVal val="#ppt_h"/>
                                          </p:val>
                                        </p:tav>
                                      </p:tavLst>
                                    </p:anim>
                                    <p:anim calcmode="lin" valueType="num">
                                      <p:cBhvr>
                                        <p:cTn id="50" dur="1000" fill="hold"/>
                                        <p:tgtEl>
                                          <p:spTgt spid="217104"/>
                                        </p:tgtEl>
                                        <p:attrNameLst>
                                          <p:attrName>ppt_x</p:attrName>
                                        </p:attrNameLst>
                                      </p:cBhvr>
                                      <p:tavLst>
                                        <p:tav tm="0">
                                          <p:val>
                                            <p:fltVal val="0.5"/>
                                          </p:val>
                                        </p:tav>
                                        <p:tav tm="100000">
                                          <p:val>
                                            <p:strVal val="#ppt_x"/>
                                          </p:val>
                                        </p:tav>
                                      </p:tavLst>
                                    </p:anim>
                                    <p:anim calcmode="lin" valueType="num">
                                      <p:cBhvr>
                                        <p:cTn id="51" dur="1000" fill="hold"/>
                                        <p:tgtEl>
                                          <p:spTgt spid="217104"/>
                                        </p:tgtEl>
                                        <p:attrNameLst>
                                          <p:attrName>ppt_y</p:attrName>
                                        </p:attrNameLst>
                                      </p:cBhvr>
                                      <p:tavLst>
                                        <p:tav tm="0">
                                          <p:val>
                                            <p:fltVal val="0.5"/>
                                          </p:val>
                                        </p:tav>
                                        <p:tav tm="100000">
                                          <p:val>
                                            <p:strVal val="#ppt_y"/>
                                          </p:val>
                                        </p:tav>
                                      </p:tavLst>
                                    </p:anim>
                                  </p:childTnLst>
                                </p:cTn>
                              </p:par>
                              <p:par>
                                <p:cTn id="52" presetID="23" presetClass="entr" presetSubtype="528" repeatCount="indefinite" fill="hold" grpId="0" nodeType="withEffect">
                                  <p:stCondLst>
                                    <p:cond delay="0"/>
                                  </p:stCondLst>
                                  <p:childTnLst>
                                    <p:set>
                                      <p:cBhvr>
                                        <p:cTn id="53" dur="1" fill="hold">
                                          <p:stCondLst>
                                            <p:cond delay="0"/>
                                          </p:stCondLst>
                                        </p:cTn>
                                        <p:tgtEl>
                                          <p:spTgt spid="217108"/>
                                        </p:tgtEl>
                                        <p:attrNameLst>
                                          <p:attrName>style.visibility</p:attrName>
                                        </p:attrNameLst>
                                      </p:cBhvr>
                                      <p:to>
                                        <p:strVal val="visible"/>
                                      </p:to>
                                    </p:set>
                                    <p:anim calcmode="lin" valueType="num">
                                      <p:cBhvr>
                                        <p:cTn id="54" dur="1000" fill="hold"/>
                                        <p:tgtEl>
                                          <p:spTgt spid="217108"/>
                                        </p:tgtEl>
                                        <p:attrNameLst>
                                          <p:attrName>ppt_w</p:attrName>
                                        </p:attrNameLst>
                                      </p:cBhvr>
                                      <p:tavLst>
                                        <p:tav tm="0">
                                          <p:val>
                                            <p:fltVal val="0"/>
                                          </p:val>
                                        </p:tav>
                                        <p:tav tm="100000">
                                          <p:val>
                                            <p:strVal val="#ppt_w"/>
                                          </p:val>
                                        </p:tav>
                                      </p:tavLst>
                                    </p:anim>
                                    <p:anim calcmode="lin" valueType="num">
                                      <p:cBhvr>
                                        <p:cTn id="55" dur="1000" fill="hold"/>
                                        <p:tgtEl>
                                          <p:spTgt spid="217108"/>
                                        </p:tgtEl>
                                        <p:attrNameLst>
                                          <p:attrName>ppt_h</p:attrName>
                                        </p:attrNameLst>
                                      </p:cBhvr>
                                      <p:tavLst>
                                        <p:tav tm="0">
                                          <p:val>
                                            <p:fltVal val="0"/>
                                          </p:val>
                                        </p:tav>
                                        <p:tav tm="100000">
                                          <p:val>
                                            <p:strVal val="#ppt_h"/>
                                          </p:val>
                                        </p:tav>
                                      </p:tavLst>
                                    </p:anim>
                                    <p:anim calcmode="lin" valueType="num">
                                      <p:cBhvr>
                                        <p:cTn id="56" dur="1000" fill="hold"/>
                                        <p:tgtEl>
                                          <p:spTgt spid="217108"/>
                                        </p:tgtEl>
                                        <p:attrNameLst>
                                          <p:attrName>ppt_x</p:attrName>
                                        </p:attrNameLst>
                                      </p:cBhvr>
                                      <p:tavLst>
                                        <p:tav tm="0">
                                          <p:val>
                                            <p:fltVal val="0.5"/>
                                          </p:val>
                                        </p:tav>
                                        <p:tav tm="100000">
                                          <p:val>
                                            <p:strVal val="#ppt_x"/>
                                          </p:val>
                                        </p:tav>
                                      </p:tavLst>
                                    </p:anim>
                                    <p:anim calcmode="lin" valueType="num">
                                      <p:cBhvr>
                                        <p:cTn id="57" dur="1000" fill="hold"/>
                                        <p:tgtEl>
                                          <p:spTgt spid="217108"/>
                                        </p:tgtEl>
                                        <p:attrNameLst>
                                          <p:attrName>ppt_y</p:attrName>
                                        </p:attrNameLst>
                                      </p:cBhvr>
                                      <p:tavLst>
                                        <p:tav tm="0">
                                          <p:val>
                                            <p:fltVal val="0.5"/>
                                          </p:val>
                                        </p:tav>
                                        <p:tav tm="100000">
                                          <p:val>
                                            <p:strVal val="#ppt_y"/>
                                          </p:val>
                                        </p:tav>
                                      </p:tavLst>
                                    </p:anim>
                                  </p:childTnLst>
                                </p:cTn>
                              </p:par>
                              <p:par>
                                <p:cTn id="58" presetID="23" presetClass="entr" presetSubtype="528" repeatCount="indefinite" fill="hold" grpId="0" nodeType="withEffect">
                                  <p:stCondLst>
                                    <p:cond delay="1500"/>
                                  </p:stCondLst>
                                  <p:childTnLst>
                                    <p:set>
                                      <p:cBhvr>
                                        <p:cTn id="59" dur="1" fill="hold">
                                          <p:stCondLst>
                                            <p:cond delay="0"/>
                                          </p:stCondLst>
                                        </p:cTn>
                                        <p:tgtEl>
                                          <p:spTgt spid="217109"/>
                                        </p:tgtEl>
                                        <p:attrNameLst>
                                          <p:attrName>style.visibility</p:attrName>
                                        </p:attrNameLst>
                                      </p:cBhvr>
                                      <p:to>
                                        <p:strVal val="visible"/>
                                      </p:to>
                                    </p:set>
                                    <p:anim calcmode="lin" valueType="num">
                                      <p:cBhvr>
                                        <p:cTn id="60" dur="1000" fill="hold"/>
                                        <p:tgtEl>
                                          <p:spTgt spid="217109"/>
                                        </p:tgtEl>
                                        <p:attrNameLst>
                                          <p:attrName>ppt_w</p:attrName>
                                        </p:attrNameLst>
                                      </p:cBhvr>
                                      <p:tavLst>
                                        <p:tav tm="0">
                                          <p:val>
                                            <p:fltVal val="0"/>
                                          </p:val>
                                        </p:tav>
                                        <p:tav tm="100000">
                                          <p:val>
                                            <p:strVal val="#ppt_w"/>
                                          </p:val>
                                        </p:tav>
                                      </p:tavLst>
                                    </p:anim>
                                    <p:anim calcmode="lin" valueType="num">
                                      <p:cBhvr>
                                        <p:cTn id="61" dur="1000" fill="hold"/>
                                        <p:tgtEl>
                                          <p:spTgt spid="217109"/>
                                        </p:tgtEl>
                                        <p:attrNameLst>
                                          <p:attrName>ppt_h</p:attrName>
                                        </p:attrNameLst>
                                      </p:cBhvr>
                                      <p:tavLst>
                                        <p:tav tm="0">
                                          <p:val>
                                            <p:fltVal val="0"/>
                                          </p:val>
                                        </p:tav>
                                        <p:tav tm="100000">
                                          <p:val>
                                            <p:strVal val="#ppt_h"/>
                                          </p:val>
                                        </p:tav>
                                      </p:tavLst>
                                    </p:anim>
                                    <p:anim calcmode="lin" valueType="num">
                                      <p:cBhvr>
                                        <p:cTn id="62" dur="1000" fill="hold"/>
                                        <p:tgtEl>
                                          <p:spTgt spid="217109"/>
                                        </p:tgtEl>
                                        <p:attrNameLst>
                                          <p:attrName>ppt_x</p:attrName>
                                        </p:attrNameLst>
                                      </p:cBhvr>
                                      <p:tavLst>
                                        <p:tav tm="0">
                                          <p:val>
                                            <p:fltVal val="0.5"/>
                                          </p:val>
                                        </p:tav>
                                        <p:tav tm="100000">
                                          <p:val>
                                            <p:strVal val="#ppt_x"/>
                                          </p:val>
                                        </p:tav>
                                      </p:tavLst>
                                    </p:anim>
                                    <p:anim calcmode="lin" valueType="num">
                                      <p:cBhvr>
                                        <p:cTn id="63" dur="1000" fill="hold"/>
                                        <p:tgtEl>
                                          <p:spTgt spid="217109"/>
                                        </p:tgtEl>
                                        <p:attrNameLst>
                                          <p:attrName>ppt_y</p:attrName>
                                        </p:attrNameLst>
                                      </p:cBhvr>
                                      <p:tavLst>
                                        <p:tav tm="0">
                                          <p:val>
                                            <p:fltVal val="0.5"/>
                                          </p:val>
                                        </p:tav>
                                        <p:tav tm="100000">
                                          <p:val>
                                            <p:strVal val="#ppt_y"/>
                                          </p:val>
                                        </p:tav>
                                      </p:tavLst>
                                    </p:anim>
                                  </p:childTnLst>
                                </p:cTn>
                              </p:par>
                              <p:par>
                                <p:cTn id="64" presetID="23" presetClass="entr" presetSubtype="528" repeatCount="indefinite" fill="hold" grpId="0" nodeType="withEffect">
                                  <p:stCondLst>
                                    <p:cond delay="1500"/>
                                  </p:stCondLst>
                                  <p:childTnLst>
                                    <p:set>
                                      <p:cBhvr>
                                        <p:cTn id="65" dur="1" fill="hold">
                                          <p:stCondLst>
                                            <p:cond delay="0"/>
                                          </p:stCondLst>
                                        </p:cTn>
                                        <p:tgtEl>
                                          <p:spTgt spid="217110"/>
                                        </p:tgtEl>
                                        <p:attrNameLst>
                                          <p:attrName>style.visibility</p:attrName>
                                        </p:attrNameLst>
                                      </p:cBhvr>
                                      <p:to>
                                        <p:strVal val="visible"/>
                                      </p:to>
                                    </p:set>
                                    <p:anim calcmode="lin" valueType="num">
                                      <p:cBhvr>
                                        <p:cTn id="66" dur="1000" fill="hold"/>
                                        <p:tgtEl>
                                          <p:spTgt spid="217110"/>
                                        </p:tgtEl>
                                        <p:attrNameLst>
                                          <p:attrName>ppt_w</p:attrName>
                                        </p:attrNameLst>
                                      </p:cBhvr>
                                      <p:tavLst>
                                        <p:tav tm="0">
                                          <p:val>
                                            <p:fltVal val="0"/>
                                          </p:val>
                                        </p:tav>
                                        <p:tav tm="100000">
                                          <p:val>
                                            <p:strVal val="#ppt_w"/>
                                          </p:val>
                                        </p:tav>
                                      </p:tavLst>
                                    </p:anim>
                                    <p:anim calcmode="lin" valueType="num">
                                      <p:cBhvr>
                                        <p:cTn id="67" dur="1000" fill="hold"/>
                                        <p:tgtEl>
                                          <p:spTgt spid="217110"/>
                                        </p:tgtEl>
                                        <p:attrNameLst>
                                          <p:attrName>ppt_h</p:attrName>
                                        </p:attrNameLst>
                                      </p:cBhvr>
                                      <p:tavLst>
                                        <p:tav tm="0">
                                          <p:val>
                                            <p:fltVal val="0"/>
                                          </p:val>
                                        </p:tav>
                                        <p:tav tm="100000">
                                          <p:val>
                                            <p:strVal val="#ppt_h"/>
                                          </p:val>
                                        </p:tav>
                                      </p:tavLst>
                                    </p:anim>
                                    <p:anim calcmode="lin" valueType="num">
                                      <p:cBhvr>
                                        <p:cTn id="68" dur="1000" fill="hold"/>
                                        <p:tgtEl>
                                          <p:spTgt spid="217110"/>
                                        </p:tgtEl>
                                        <p:attrNameLst>
                                          <p:attrName>ppt_x</p:attrName>
                                        </p:attrNameLst>
                                      </p:cBhvr>
                                      <p:tavLst>
                                        <p:tav tm="0">
                                          <p:val>
                                            <p:fltVal val="0.5"/>
                                          </p:val>
                                        </p:tav>
                                        <p:tav tm="100000">
                                          <p:val>
                                            <p:strVal val="#ppt_x"/>
                                          </p:val>
                                        </p:tav>
                                      </p:tavLst>
                                    </p:anim>
                                    <p:anim calcmode="lin" valueType="num">
                                      <p:cBhvr>
                                        <p:cTn id="69" dur="1000" fill="hold"/>
                                        <p:tgtEl>
                                          <p:spTgt spid="217110"/>
                                        </p:tgtEl>
                                        <p:attrNameLst>
                                          <p:attrName>ppt_y</p:attrName>
                                        </p:attrNameLst>
                                      </p:cBhvr>
                                      <p:tavLst>
                                        <p:tav tm="0">
                                          <p:val>
                                            <p:fltVal val="0.5"/>
                                          </p:val>
                                        </p:tav>
                                        <p:tav tm="100000">
                                          <p:val>
                                            <p:strVal val="#ppt_y"/>
                                          </p:val>
                                        </p:tav>
                                      </p:tavLst>
                                    </p:anim>
                                  </p:childTnLst>
                                </p:cTn>
                              </p:par>
                              <p:par>
                                <p:cTn id="70" presetID="23" presetClass="entr" presetSubtype="528" repeatCount="indefinite" fill="hold" grpId="0" nodeType="withEffect">
                                  <p:stCondLst>
                                    <p:cond delay="500"/>
                                  </p:stCondLst>
                                  <p:childTnLst>
                                    <p:set>
                                      <p:cBhvr>
                                        <p:cTn id="71" dur="1" fill="hold">
                                          <p:stCondLst>
                                            <p:cond delay="0"/>
                                          </p:stCondLst>
                                        </p:cTn>
                                        <p:tgtEl>
                                          <p:spTgt spid="217112"/>
                                        </p:tgtEl>
                                        <p:attrNameLst>
                                          <p:attrName>style.visibility</p:attrName>
                                        </p:attrNameLst>
                                      </p:cBhvr>
                                      <p:to>
                                        <p:strVal val="visible"/>
                                      </p:to>
                                    </p:set>
                                    <p:anim calcmode="lin" valueType="num">
                                      <p:cBhvr>
                                        <p:cTn id="72" dur="1000" fill="hold"/>
                                        <p:tgtEl>
                                          <p:spTgt spid="217112"/>
                                        </p:tgtEl>
                                        <p:attrNameLst>
                                          <p:attrName>ppt_w</p:attrName>
                                        </p:attrNameLst>
                                      </p:cBhvr>
                                      <p:tavLst>
                                        <p:tav tm="0">
                                          <p:val>
                                            <p:fltVal val="0"/>
                                          </p:val>
                                        </p:tav>
                                        <p:tav tm="100000">
                                          <p:val>
                                            <p:strVal val="#ppt_w"/>
                                          </p:val>
                                        </p:tav>
                                      </p:tavLst>
                                    </p:anim>
                                    <p:anim calcmode="lin" valueType="num">
                                      <p:cBhvr>
                                        <p:cTn id="73" dur="1000" fill="hold"/>
                                        <p:tgtEl>
                                          <p:spTgt spid="217112"/>
                                        </p:tgtEl>
                                        <p:attrNameLst>
                                          <p:attrName>ppt_h</p:attrName>
                                        </p:attrNameLst>
                                      </p:cBhvr>
                                      <p:tavLst>
                                        <p:tav tm="0">
                                          <p:val>
                                            <p:fltVal val="0"/>
                                          </p:val>
                                        </p:tav>
                                        <p:tav tm="100000">
                                          <p:val>
                                            <p:strVal val="#ppt_h"/>
                                          </p:val>
                                        </p:tav>
                                      </p:tavLst>
                                    </p:anim>
                                    <p:anim calcmode="lin" valueType="num">
                                      <p:cBhvr>
                                        <p:cTn id="74" dur="1000" fill="hold"/>
                                        <p:tgtEl>
                                          <p:spTgt spid="217112"/>
                                        </p:tgtEl>
                                        <p:attrNameLst>
                                          <p:attrName>ppt_x</p:attrName>
                                        </p:attrNameLst>
                                      </p:cBhvr>
                                      <p:tavLst>
                                        <p:tav tm="0">
                                          <p:val>
                                            <p:fltVal val="0.5"/>
                                          </p:val>
                                        </p:tav>
                                        <p:tav tm="100000">
                                          <p:val>
                                            <p:strVal val="#ppt_x"/>
                                          </p:val>
                                        </p:tav>
                                      </p:tavLst>
                                    </p:anim>
                                    <p:anim calcmode="lin" valueType="num">
                                      <p:cBhvr>
                                        <p:cTn id="75" dur="1000" fill="hold"/>
                                        <p:tgtEl>
                                          <p:spTgt spid="217112"/>
                                        </p:tgtEl>
                                        <p:attrNameLst>
                                          <p:attrName>ppt_y</p:attrName>
                                        </p:attrNameLst>
                                      </p:cBhvr>
                                      <p:tavLst>
                                        <p:tav tm="0">
                                          <p:val>
                                            <p:fltVal val="0.5"/>
                                          </p:val>
                                        </p:tav>
                                        <p:tav tm="100000">
                                          <p:val>
                                            <p:strVal val="#ppt_y"/>
                                          </p:val>
                                        </p:tav>
                                      </p:tavLst>
                                    </p:anim>
                                  </p:childTnLst>
                                </p:cTn>
                              </p:par>
                            </p:childTnLst>
                          </p:cTn>
                        </p:par>
                        <p:par>
                          <p:cTn id="76" fill="hold">
                            <p:stCondLst>
                              <p:cond delay="2500"/>
                            </p:stCondLst>
                            <p:childTnLst>
                              <p:par>
                                <p:cTn id="77" presetID="23" presetClass="emph" presetSubtype="0" repeatCount="indefinite" fill="hold" grpId="0" nodeType="afterEffect">
                                  <p:stCondLst>
                                    <p:cond delay="500"/>
                                  </p:stCondLst>
                                  <p:childTnLst>
                                    <p:animClr clrSpc="hsl" dir="cw">
                                      <p:cBhvr override="childStyle">
                                        <p:cTn id="78" dur="500" fill="hold"/>
                                        <p:tgtEl>
                                          <p:spTgt spid="17"/>
                                        </p:tgtEl>
                                        <p:attrNameLst>
                                          <p:attrName>style.color</p:attrName>
                                        </p:attrNameLst>
                                      </p:cBhvr>
                                      <p:by>
                                        <p:hsl h="10842353" s="0" l="0"/>
                                      </p:by>
                                    </p:animClr>
                                    <p:animClr clrSpc="hsl" dir="cw">
                                      <p:cBhvr>
                                        <p:cTn id="79" dur="500" fill="hold"/>
                                        <p:tgtEl>
                                          <p:spTgt spid="17"/>
                                        </p:tgtEl>
                                        <p:attrNameLst>
                                          <p:attrName>fillcolor</p:attrName>
                                        </p:attrNameLst>
                                      </p:cBhvr>
                                      <p:by>
                                        <p:hsl h="10842353" s="0" l="0"/>
                                      </p:by>
                                    </p:animClr>
                                    <p:animClr clrSpc="hsl" dir="cw">
                                      <p:cBhvr>
                                        <p:cTn id="80" dur="500" fill="hold"/>
                                        <p:tgtEl>
                                          <p:spTgt spid="17"/>
                                        </p:tgtEl>
                                        <p:attrNameLst>
                                          <p:attrName>stroke.color</p:attrName>
                                        </p:attrNameLst>
                                      </p:cBhvr>
                                      <p:by>
                                        <p:hsl h="10842353" s="0" l="0"/>
                                      </p:by>
                                    </p:animClr>
                                    <p:set>
                                      <p:cBhvr>
                                        <p:cTn id="81" dur="500" fill="hold"/>
                                        <p:tgtEl>
                                          <p:spTgt spid="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P spid="217095" grpId="0" animBg="1"/>
      <p:bldP spid="217096" grpId="0" animBg="1"/>
      <p:bldP spid="217097" grpId="0" animBg="1"/>
      <p:bldP spid="217099" grpId="0" animBg="1"/>
      <p:bldP spid="217100" grpId="0" animBg="1"/>
      <p:bldP spid="217101" grpId="0" animBg="1"/>
      <p:bldP spid="217104" grpId="0" animBg="1"/>
      <p:bldP spid="217108" grpId="0" animBg="1"/>
      <p:bldP spid="217109" grpId="0" animBg="1"/>
      <p:bldP spid="217110" grpId="0" animBg="1"/>
      <p:bldP spid="217112"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902017"/>
            <a:ext cx="11338560" cy="168443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3" y="2808515"/>
            <a:ext cx="11338560" cy="3905795"/>
          </a:xfrm>
          <a:prstGeom prst="rect">
            <a:avLst/>
          </a:prstGeom>
        </p:spPr>
      </p:pic>
    </p:spTree>
    <p:extLst>
      <p:ext uri="{BB962C8B-B14F-4D97-AF65-F5344CB8AC3E}">
        <p14:creationId xmlns:p14="http://schemas.microsoft.com/office/powerpoint/2010/main" val="41240132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902016"/>
            <a:ext cx="11338560" cy="147542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263" y="2508069"/>
            <a:ext cx="11338560" cy="233825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263" y="5010565"/>
            <a:ext cx="11338560" cy="1847436"/>
          </a:xfrm>
          <a:prstGeom prst="rect">
            <a:avLst/>
          </a:prstGeom>
        </p:spPr>
      </p:pic>
    </p:spTree>
    <p:extLst>
      <p:ext uri="{BB962C8B-B14F-4D97-AF65-F5344CB8AC3E}">
        <p14:creationId xmlns:p14="http://schemas.microsoft.com/office/powerpoint/2010/main" val="7837739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 y="810578"/>
            <a:ext cx="11338560" cy="18531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843" y="3094589"/>
            <a:ext cx="11238980" cy="3611011"/>
          </a:xfrm>
          <a:prstGeom prst="rect">
            <a:avLst/>
          </a:prstGeom>
        </p:spPr>
      </p:pic>
    </p:spTree>
    <p:extLst>
      <p:ext uri="{BB962C8B-B14F-4D97-AF65-F5344CB8AC3E}">
        <p14:creationId xmlns:p14="http://schemas.microsoft.com/office/powerpoint/2010/main" val="172763453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2" name="TextBox 1">
            <a:extLst>
              <a:ext uri="{FF2B5EF4-FFF2-40B4-BE49-F238E27FC236}">
                <a16:creationId xmlns:a16="http://schemas.microsoft.com/office/drawing/2014/main" id="{3CE3F9F1-0E64-A78E-C606-3107023804F2}"/>
              </a:ext>
            </a:extLst>
          </p:cNvPr>
          <p:cNvSpPr txBox="1"/>
          <p:nvPr/>
        </p:nvSpPr>
        <p:spPr>
          <a:xfrm>
            <a:off x="381000" y="942849"/>
            <a:ext cx="11430000" cy="1813573"/>
          </a:xfrm>
          <a:prstGeom prst="rect">
            <a:avLst/>
          </a:prstGeom>
          <a:noFill/>
        </p:spPr>
        <p:txBody>
          <a:bodyPr wrap="square" rtlCol="0">
            <a:spAutoFit/>
          </a:bodyPr>
          <a:lstStyle/>
          <a:p>
            <a:pPr algn="just">
              <a:lnSpc>
                <a:spcPct val="120000"/>
              </a:lnSpc>
            </a:pPr>
            <a:r>
              <a:rPr lang="en-US" sz="3200" b="1">
                <a:latin typeface="Times New Roman" panose="02020603050405020304" pitchFamily="18" charset="0"/>
                <a:cs typeface="Times New Roman" panose="02020603050405020304" pitchFamily="18" charset="0"/>
              </a:rPr>
              <a:t>- Quyền tác giả là quyền của  ……    đối với những  ………   tinh thần và ………… (gọi tắt là …………  ) của mình.</a:t>
            </a:r>
          </a:p>
          <a:p>
            <a:pPr algn="just">
              <a:lnSpc>
                <a:spcPct val="120000"/>
              </a:lnSpc>
            </a:pPr>
            <a:r>
              <a:rPr lang="en-US" sz="3200" b="1">
                <a:latin typeface="Times New Roman" panose="02020603050405020304" pitchFamily="18" charset="0"/>
                <a:cs typeface="Times New Roman" panose="02020603050405020304" pitchFamily="18" charset="0"/>
              </a:rPr>
              <a:t>- Các   …............        cũng được bảo vệ bởi quyền tác giả.</a:t>
            </a:r>
          </a:p>
        </p:txBody>
      </p:sp>
      <p:sp>
        <p:nvSpPr>
          <p:cNvPr id="5" name="TextBox 4">
            <a:extLst>
              <a:ext uri="{FF2B5EF4-FFF2-40B4-BE49-F238E27FC236}">
                <a16:creationId xmlns:a16="http://schemas.microsoft.com/office/drawing/2014/main" id="{FB5AFFA8-F302-04D2-FE16-31E9A31F708E}"/>
              </a:ext>
            </a:extLst>
          </p:cNvPr>
          <p:cNvSpPr txBox="1"/>
          <p:nvPr/>
        </p:nvSpPr>
        <p:spPr>
          <a:xfrm>
            <a:off x="5372101" y="961899"/>
            <a:ext cx="1333500" cy="584775"/>
          </a:xfrm>
          <a:prstGeom prst="rect">
            <a:avLst/>
          </a:prstGeom>
          <a:solidFill>
            <a:schemeClr val="bg1"/>
          </a:solid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tác giả</a:t>
            </a:r>
          </a:p>
        </p:txBody>
      </p:sp>
      <p:sp>
        <p:nvSpPr>
          <p:cNvPr id="6" name="TextBox 5">
            <a:extLst>
              <a:ext uri="{FF2B5EF4-FFF2-40B4-BE49-F238E27FC236}">
                <a16:creationId xmlns:a16="http://schemas.microsoft.com/office/drawing/2014/main" id="{A5B9ED6C-24A3-84AE-1D2B-246434564EF3}"/>
              </a:ext>
            </a:extLst>
          </p:cNvPr>
          <p:cNvSpPr txBox="1"/>
          <p:nvPr/>
        </p:nvSpPr>
        <p:spPr>
          <a:xfrm>
            <a:off x="9277350" y="955688"/>
            <a:ext cx="1657351" cy="584775"/>
          </a:xfrm>
          <a:prstGeom prst="rect">
            <a:avLst/>
          </a:prstGeom>
          <a:solidFill>
            <a:schemeClr val="bg1"/>
          </a:solid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sáng tạo</a:t>
            </a:r>
          </a:p>
        </p:txBody>
      </p:sp>
      <p:sp>
        <p:nvSpPr>
          <p:cNvPr id="7" name="TextBox 6">
            <a:extLst>
              <a:ext uri="{FF2B5EF4-FFF2-40B4-BE49-F238E27FC236}">
                <a16:creationId xmlns:a16="http://schemas.microsoft.com/office/drawing/2014/main" id="{F40DA1F9-2294-5F84-45F5-CE8C24628B87}"/>
              </a:ext>
            </a:extLst>
          </p:cNvPr>
          <p:cNvSpPr txBox="1"/>
          <p:nvPr/>
        </p:nvSpPr>
        <p:spPr>
          <a:xfrm>
            <a:off x="1905000" y="1559513"/>
            <a:ext cx="1619251" cy="584775"/>
          </a:xfrm>
          <a:prstGeom prst="rect">
            <a:avLst/>
          </a:prstGeom>
          <a:solidFill>
            <a:schemeClr val="bg1"/>
          </a:solid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văn hóa</a:t>
            </a:r>
          </a:p>
        </p:txBody>
      </p:sp>
      <p:sp>
        <p:nvSpPr>
          <p:cNvPr id="8" name="TextBox 7">
            <a:extLst>
              <a:ext uri="{FF2B5EF4-FFF2-40B4-BE49-F238E27FC236}">
                <a16:creationId xmlns:a16="http://schemas.microsoft.com/office/drawing/2014/main" id="{7DC4B92C-DC97-159B-04B1-E3212BA46066}"/>
              </a:ext>
            </a:extLst>
          </p:cNvPr>
          <p:cNvSpPr txBox="1"/>
          <p:nvPr/>
        </p:nvSpPr>
        <p:spPr>
          <a:xfrm>
            <a:off x="5353050" y="1580716"/>
            <a:ext cx="1809751" cy="584775"/>
          </a:xfrm>
          <a:prstGeom prst="rect">
            <a:avLst/>
          </a:prstGeom>
          <a:solidFill>
            <a:schemeClr val="bg1"/>
          </a:solid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tác phẩm</a:t>
            </a:r>
          </a:p>
        </p:txBody>
      </p:sp>
      <p:sp>
        <p:nvSpPr>
          <p:cNvPr id="9" name="TextBox 8">
            <a:extLst>
              <a:ext uri="{FF2B5EF4-FFF2-40B4-BE49-F238E27FC236}">
                <a16:creationId xmlns:a16="http://schemas.microsoft.com/office/drawing/2014/main" id="{04076EEA-D71A-7A11-2677-C2D2859D6F49}"/>
              </a:ext>
            </a:extLst>
          </p:cNvPr>
          <p:cNvSpPr txBox="1"/>
          <p:nvPr/>
        </p:nvSpPr>
        <p:spPr>
          <a:xfrm>
            <a:off x="1666875" y="2138079"/>
            <a:ext cx="2400300" cy="584775"/>
          </a:xfrm>
          <a:prstGeom prst="rect">
            <a:avLst/>
          </a:prstGeom>
          <a:solidFill>
            <a:schemeClr val="bg1"/>
          </a:solidFill>
        </p:spPr>
        <p:txBody>
          <a:bodyPr wrap="square" rtlCol="0">
            <a:spAutoFit/>
          </a:bodyPr>
          <a:lstStyle/>
          <a:p>
            <a:r>
              <a:rPr lang="en-US" sz="3200" b="1">
                <a:solidFill>
                  <a:srgbClr val="C00000"/>
                </a:solidFill>
                <a:latin typeface="Times New Roman" panose="02020603050405020304" pitchFamily="18" charset="0"/>
                <a:cs typeface="Times New Roman" panose="02020603050405020304" pitchFamily="18" charset="0"/>
              </a:rPr>
              <a:t>sản phẩm số</a:t>
            </a:r>
          </a:p>
        </p:txBody>
      </p:sp>
    </p:spTree>
    <p:extLst>
      <p:ext uri="{BB962C8B-B14F-4D97-AF65-F5344CB8AC3E}">
        <p14:creationId xmlns:p14="http://schemas.microsoft.com/office/powerpoint/2010/main" val="286948367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5" name="TextBox 4">
            <a:extLst>
              <a:ext uri="{FF2B5EF4-FFF2-40B4-BE49-F238E27FC236}">
                <a16:creationId xmlns:a16="http://schemas.microsoft.com/office/drawing/2014/main" id="{D46F0D5E-5AFA-4474-BA10-3DC4DB8621C8}"/>
              </a:ext>
            </a:extLst>
          </p:cNvPr>
          <p:cNvSpPr txBox="1"/>
          <p:nvPr/>
        </p:nvSpPr>
        <p:spPr>
          <a:xfrm>
            <a:off x="381000" y="752348"/>
            <a:ext cx="11430000" cy="3586366"/>
          </a:xfrm>
          <a:prstGeom prst="rect">
            <a:avLst/>
          </a:prstGeom>
          <a:noFill/>
        </p:spPr>
        <p:txBody>
          <a:bodyPr wrap="square" rtlCol="0">
            <a:spAutoFit/>
          </a:bodyPr>
          <a:lstStyle/>
          <a:p>
            <a:pPr marL="457189" indent="-457189" algn="just">
              <a:lnSpc>
                <a:spcPct val="120000"/>
              </a:lnSpc>
              <a:buFont typeface="Wingdings" panose="05000000000000000000" pitchFamily="2" charset="2"/>
              <a:buChar char="Ø"/>
            </a:pPr>
            <a:r>
              <a:rPr lang="en-US" sz="3200" b="1">
                <a:solidFill>
                  <a:schemeClr val="accent2">
                    <a:lumMod val="75000"/>
                  </a:schemeClr>
                </a:solidFill>
                <a:latin typeface="Times New Roman" panose="02020603050405020304" pitchFamily="18" charset="0"/>
                <a:cs typeface="Times New Roman" panose="02020603050405020304" pitchFamily="18" charset="0"/>
              </a:rPr>
              <a:t>Xét tình huống:</a:t>
            </a:r>
          </a:p>
          <a:p>
            <a:pPr algn="just">
              <a:lnSpc>
                <a:spcPct val="120000"/>
              </a:lnSpc>
            </a:pPr>
            <a:r>
              <a:rPr lang="en-US" sz="3200" b="1">
                <a:latin typeface="Times New Roman" panose="02020603050405020304" pitchFamily="18" charset="0"/>
                <a:cs typeface="Times New Roman" panose="02020603050405020304" pitchFamily="18" charset="0"/>
              </a:rPr>
              <a:t>	Em muốn viết bài đăng lên trang web của trường giới thiệu về một danh lam thắng cảnh ở địa phương trong đó sử dụng bức ảnh và lời bình lấy từ một trang web du lịch. Em hãy tham khảo Điều 25 Luật Sở hữu trí tuệ và cho biết mình cần phải thực hiện việc gì để không vi phạm Luật Sở hữu trí tuệ.</a:t>
            </a:r>
          </a:p>
        </p:txBody>
      </p:sp>
      <p:sp>
        <p:nvSpPr>
          <p:cNvPr id="6" name="Rounded Rectangle 5"/>
          <p:cNvSpPr/>
          <p:nvPr/>
        </p:nvSpPr>
        <p:spPr>
          <a:xfrm>
            <a:off x="2690193" y="4615552"/>
            <a:ext cx="7633252" cy="9405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latin typeface="Arial" panose="020B0604020202020204" pitchFamily="34" charset="0"/>
                <a:cs typeface="Arial" panose="020B0604020202020204" pitchFamily="34" charset="0"/>
              </a:rPr>
              <a:t>Thảo luận theo nhóm đôi (2 phút)</a:t>
            </a:r>
          </a:p>
        </p:txBody>
      </p:sp>
      <p:sp>
        <p:nvSpPr>
          <p:cNvPr id="2" name="Right Arrow 1"/>
          <p:cNvSpPr/>
          <p:nvPr/>
        </p:nvSpPr>
        <p:spPr>
          <a:xfrm>
            <a:off x="1404730" y="4691271"/>
            <a:ext cx="1033671" cy="755375"/>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Rounded Rectangle 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02:00</a:t>
            </a:r>
          </a:p>
        </p:txBody>
      </p:sp>
      <p:sp>
        <p:nvSpPr>
          <p:cNvPr id="8" name="Rounded Rectangle 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01:59</a:t>
            </a:r>
          </a:p>
        </p:txBody>
      </p:sp>
      <p:sp>
        <p:nvSpPr>
          <p:cNvPr id="9" name="Rounded Rectangle 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01:58</a:t>
            </a:r>
          </a:p>
        </p:txBody>
      </p:sp>
      <p:sp>
        <p:nvSpPr>
          <p:cNvPr id="10" name="Rounded Rectangle 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01:57</a:t>
            </a:r>
          </a:p>
        </p:txBody>
      </p:sp>
      <p:sp>
        <p:nvSpPr>
          <p:cNvPr id="11" name="Rounded Rectangle 1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01:56</a:t>
            </a:r>
          </a:p>
        </p:txBody>
      </p:sp>
      <p:sp>
        <p:nvSpPr>
          <p:cNvPr id="12" name="Rounded Rectangle 1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01:55</a:t>
            </a:r>
          </a:p>
        </p:txBody>
      </p:sp>
      <p:sp>
        <p:nvSpPr>
          <p:cNvPr id="13" name="Rounded Rectangle 1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01:54</a:t>
            </a:r>
          </a:p>
        </p:txBody>
      </p:sp>
      <p:sp>
        <p:nvSpPr>
          <p:cNvPr id="14" name="Rounded Rectangle 1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01:53</a:t>
            </a:r>
          </a:p>
        </p:txBody>
      </p:sp>
      <p:sp>
        <p:nvSpPr>
          <p:cNvPr id="15" name="Rounded Rectangle 1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01:52</a:t>
            </a:r>
          </a:p>
        </p:txBody>
      </p:sp>
      <p:sp>
        <p:nvSpPr>
          <p:cNvPr id="16" name="Rounded Rectangle 1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01:51</a:t>
            </a:r>
          </a:p>
        </p:txBody>
      </p:sp>
      <p:sp>
        <p:nvSpPr>
          <p:cNvPr id="17" name="Rounded Rectangle 1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01:50</a:t>
            </a:r>
          </a:p>
        </p:txBody>
      </p:sp>
      <p:sp>
        <p:nvSpPr>
          <p:cNvPr id="18" name="Rounded Rectangle 1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01:49</a:t>
            </a:r>
          </a:p>
        </p:txBody>
      </p:sp>
      <p:sp>
        <p:nvSpPr>
          <p:cNvPr id="19" name="Rounded Rectangle 1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01:48</a:t>
            </a:r>
          </a:p>
        </p:txBody>
      </p:sp>
      <p:sp>
        <p:nvSpPr>
          <p:cNvPr id="20" name="Rounded Rectangle 1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01:47</a:t>
            </a:r>
          </a:p>
        </p:txBody>
      </p:sp>
      <p:sp>
        <p:nvSpPr>
          <p:cNvPr id="21" name="Rounded Rectangle 2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01:46</a:t>
            </a:r>
          </a:p>
        </p:txBody>
      </p:sp>
      <p:sp>
        <p:nvSpPr>
          <p:cNvPr id="22" name="Rounded Rectangle 2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01:45</a:t>
            </a:r>
          </a:p>
        </p:txBody>
      </p:sp>
      <p:sp>
        <p:nvSpPr>
          <p:cNvPr id="23" name="Rounded Rectangle 2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01:44</a:t>
            </a:r>
          </a:p>
        </p:txBody>
      </p:sp>
      <p:sp>
        <p:nvSpPr>
          <p:cNvPr id="24" name="Rounded Rectangle 2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01:43</a:t>
            </a:r>
          </a:p>
        </p:txBody>
      </p:sp>
      <p:sp>
        <p:nvSpPr>
          <p:cNvPr id="25" name="Rounded Rectangle 2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01:42</a:t>
            </a:r>
          </a:p>
        </p:txBody>
      </p:sp>
      <p:sp>
        <p:nvSpPr>
          <p:cNvPr id="26" name="Rounded Rectangle 2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01:41</a:t>
            </a:r>
          </a:p>
        </p:txBody>
      </p:sp>
      <p:sp>
        <p:nvSpPr>
          <p:cNvPr id="27" name="Rounded Rectangle 2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01:40</a:t>
            </a:r>
          </a:p>
        </p:txBody>
      </p:sp>
      <p:sp>
        <p:nvSpPr>
          <p:cNvPr id="28" name="Rounded Rectangle 2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01:39</a:t>
            </a:r>
          </a:p>
        </p:txBody>
      </p:sp>
      <p:sp>
        <p:nvSpPr>
          <p:cNvPr id="29" name="Rounded Rectangle 2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01:38</a:t>
            </a:r>
          </a:p>
        </p:txBody>
      </p:sp>
      <p:sp>
        <p:nvSpPr>
          <p:cNvPr id="30" name="Rounded Rectangle 2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01:37</a:t>
            </a:r>
          </a:p>
        </p:txBody>
      </p:sp>
      <p:sp>
        <p:nvSpPr>
          <p:cNvPr id="31" name="Rounded Rectangle 3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01:36</a:t>
            </a:r>
          </a:p>
        </p:txBody>
      </p:sp>
      <p:sp>
        <p:nvSpPr>
          <p:cNvPr id="32" name="Rounded Rectangle 3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01:35</a:t>
            </a:r>
          </a:p>
        </p:txBody>
      </p:sp>
      <p:sp>
        <p:nvSpPr>
          <p:cNvPr id="33" name="Rounded Rectangle 3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01:34</a:t>
            </a:r>
          </a:p>
        </p:txBody>
      </p:sp>
      <p:sp>
        <p:nvSpPr>
          <p:cNvPr id="34" name="Rounded Rectangle 3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01:33</a:t>
            </a:r>
          </a:p>
        </p:txBody>
      </p:sp>
      <p:sp>
        <p:nvSpPr>
          <p:cNvPr id="35" name="Rounded Rectangle 3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01:32</a:t>
            </a:r>
          </a:p>
        </p:txBody>
      </p:sp>
      <p:sp>
        <p:nvSpPr>
          <p:cNvPr id="36" name="Rounded Rectangle 3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01:31</a:t>
            </a:r>
          </a:p>
        </p:txBody>
      </p:sp>
      <p:sp>
        <p:nvSpPr>
          <p:cNvPr id="37" name="Rounded Rectangle 3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01:30</a:t>
            </a:r>
          </a:p>
        </p:txBody>
      </p:sp>
      <p:sp>
        <p:nvSpPr>
          <p:cNvPr id="38" name="Rounded Rectangle 3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01:29</a:t>
            </a:r>
          </a:p>
        </p:txBody>
      </p:sp>
      <p:sp>
        <p:nvSpPr>
          <p:cNvPr id="39" name="Rounded Rectangle 3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01:28</a:t>
            </a:r>
          </a:p>
        </p:txBody>
      </p:sp>
      <p:sp>
        <p:nvSpPr>
          <p:cNvPr id="40" name="Rounded Rectangle 3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01:27</a:t>
            </a:r>
          </a:p>
        </p:txBody>
      </p:sp>
      <p:sp>
        <p:nvSpPr>
          <p:cNvPr id="41" name="Rounded Rectangle 4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01:26</a:t>
            </a:r>
          </a:p>
        </p:txBody>
      </p:sp>
      <p:sp>
        <p:nvSpPr>
          <p:cNvPr id="42" name="Rounded Rectangle 4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01:25</a:t>
            </a:r>
          </a:p>
        </p:txBody>
      </p:sp>
      <p:sp>
        <p:nvSpPr>
          <p:cNvPr id="43" name="Rounded Rectangle 4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01:24</a:t>
            </a:r>
          </a:p>
        </p:txBody>
      </p:sp>
      <p:sp>
        <p:nvSpPr>
          <p:cNvPr id="44" name="Rounded Rectangle 4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01:23</a:t>
            </a:r>
          </a:p>
        </p:txBody>
      </p:sp>
      <p:sp>
        <p:nvSpPr>
          <p:cNvPr id="45" name="Rounded Rectangle 4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01:22</a:t>
            </a:r>
          </a:p>
        </p:txBody>
      </p:sp>
      <p:sp>
        <p:nvSpPr>
          <p:cNvPr id="46" name="Rounded Rectangle 4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01:21</a:t>
            </a:r>
          </a:p>
        </p:txBody>
      </p:sp>
      <p:sp>
        <p:nvSpPr>
          <p:cNvPr id="47" name="Rounded Rectangle 4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01:20</a:t>
            </a:r>
          </a:p>
        </p:txBody>
      </p:sp>
      <p:sp>
        <p:nvSpPr>
          <p:cNvPr id="48" name="Rounded Rectangle 4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01:19</a:t>
            </a:r>
          </a:p>
        </p:txBody>
      </p:sp>
      <p:sp>
        <p:nvSpPr>
          <p:cNvPr id="49" name="Rounded Rectangle 4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01:18</a:t>
            </a:r>
          </a:p>
        </p:txBody>
      </p:sp>
      <p:sp>
        <p:nvSpPr>
          <p:cNvPr id="50" name="Rounded Rectangle 4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01:17</a:t>
            </a:r>
          </a:p>
        </p:txBody>
      </p:sp>
      <p:sp>
        <p:nvSpPr>
          <p:cNvPr id="51" name="Rounded Rectangle 5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01:16</a:t>
            </a:r>
          </a:p>
        </p:txBody>
      </p:sp>
      <p:sp>
        <p:nvSpPr>
          <p:cNvPr id="52" name="Rounded Rectangle 5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01:15</a:t>
            </a:r>
          </a:p>
        </p:txBody>
      </p:sp>
      <p:sp>
        <p:nvSpPr>
          <p:cNvPr id="53" name="Rounded Rectangle 5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01:14</a:t>
            </a:r>
          </a:p>
        </p:txBody>
      </p:sp>
      <p:sp>
        <p:nvSpPr>
          <p:cNvPr id="54" name="Rounded Rectangle 5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01:13</a:t>
            </a:r>
          </a:p>
        </p:txBody>
      </p:sp>
      <p:sp>
        <p:nvSpPr>
          <p:cNvPr id="55" name="Rounded Rectangle 5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01:12</a:t>
            </a:r>
          </a:p>
        </p:txBody>
      </p:sp>
      <p:sp>
        <p:nvSpPr>
          <p:cNvPr id="56" name="Rounded Rectangle 5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01:11</a:t>
            </a:r>
          </a:p>
        </p:txBody>
      </p:sp>
      <p:sp>
        <p:nvSpPr>
          <p:cNvPr id="57" name="Rounded Rectangle 5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01:10</a:t>
            </a:r>
          </a:p>
        </p:txBody>
      </p:sp>
      <p:sp>
        <p:nvSpPr>
          <p:cNvPr id="58" name="Rounded Rectangle 5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01:09</a:t>
            </a:r>
          </a:p>
        </p:txBody>
      </p:sp>
      <p:sp>
        <p:nvSpPr>
          <p:cNvPr id="59" name="Rounded Rectangle 5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01:08</a:t>
            </a:r>
          </a:p>
        </p:txBody>
      </p:sp>
      <p:sp>
        <p:nvSpPr>
          <p:cNvPr id="60" name="Rounded Rectangle 5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01:07</a:t>
            </a:r>
          </a:p>
        </p:txBody>
      </p:sp>
      <p:sp>
        <p:nvSpPr>
          <p:cNvPr id="61" name="Rounded Rectangle 6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01:06</a:t>
            </a:r>
          </a:p>
        </p:txBody>
      </p:sp>
      <p:sp>
        <p:nvSpPr>
          <p:cNvPr id="62" name="Rounded Rectangle 6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01:05</a:t>
            </a:r>
          </a:p>
        </p:txBody>
      </p:sp>
      <p:sp>
        <p:nvSpPr>
          <p:cNvPr id="63" name="Rounded Rectangle 6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01:04</a:t>
            </a:r>
          </a:p>
        </p:txBody>
      </p:sp>
      <p:sp>
        <p:nvSpPr>
          <p:cNvPr id="64" name="Rounded Rectangle 6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01:03</a:t>
            </a:r>
          </a:p>
        </p:txBody>
      </p:sp>
      <p:sp>
        <p:nvSpPr>
          <p:cNvPr id="65" name="Rounded Rectangle 6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01:02</a:t>
            </a:r>
          </a:p>
        </p:txBody>
      </p:sp>
      <p:sp>
        <p:nvSpPr>
          <p:cNvPr id="66" name="Rounded Rectangle 6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01:01</a:t>
            </a:r>
          </a:p>
        </p:txBody>
      </p:sp>
      <p:sp>
        <p:nvSpPr>
          <p:cNvPr id="67" name="Rounded Rectangle 6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01:00</a:t>
            </a:r>
          </a:p>
        </p:txBody>
      </p:sp>
      <p:sp>
        <p:nvSpPr>
          <p:cNvPr id="68" name="Rounded Rectangle 6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00:59</a:t>
            </a:r>
          </a:p>
        </p:txBody>
      </p:sp>
      <p:sp>
        <p:nvSpPr>
          <p:cNvPr id="69" name="Rounded Rectangle 6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00:58</a:t>
            </a:r>
          </a:p>
        </p:txBody>
      </p:sp>
      <p:sp>
        <p:nvSpPr>
          <p:cNvPr id="70" name="Rounded Rectangle 6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00:57</a:t>
            </a:r>
          </a:p>
        </p:txBody>
      </p:sp>
      <p:sp>
        <p:nvSpPr>
          <p:cNvPr id="71" name="Rounded Rectangle 7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00:56</a:t>
            </a:r>
          </a:p>
        </p:txBody>
      </p:sp>
      <p:sp>
        <p:nvSpPr>
          <p:cNvPr id="72" name="Rounded Rectangle 7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00:55</a:t>
            </a:r>
          </a:p>
        </p:txBody>
      </p:sp>
      <p:sp>
        <p:nvSpPr>
          <p:cNvPr id="73" name="Rounded Rectangle 7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00:54</a:t>
            </a:r>
          </a:p>
        </p:txBody>
      </p:sp>
      <p:sp>
        <p:nvSpPr>
          <p:cNvPr id="74" name="Rounded Rectangle 7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00:53</a:t>
            </a:r>
          </a:p>
        </p:txBody>
      </p:sp>
      <p:sp>
        <p:nvSpPr>
          <p:cNvPr id="75" name="Rounded Rectangle 7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00:52</a:t>
            </a:r>
          </a:p>
        </p:txBody>
      </p:sp>
      <p:sp>
        <p:nvSpPr>
          <p:cNvPr id="76" name="Rounded Rectangle 7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00:51</a:t>
            </a:r>
          </a:p>
        </p:txBody>
      </p:sp>
      <p:sp>
        <p:nvSpPr>
          <p:cNvPr id="77" name="Rounded Rectangle 7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00:50</a:t>
            </a:r>
          </a:p>
        </p:txBody>
      </p:sp>
      <p:sp>
        <p:nvSpPr>
          <p:cNvPr id="78" name="Rounded Rectangle 7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00:49</a:t>
            </a:r>
          </a:p>
        </p:txBody>
      </p:sp>
      <p:sp>
        <p:nvSpPr>
          <p:cNvPr id="79" name="Rounded Rectangle 7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00:48</a:t>
            </a:r>
          </a:p>
        </p:txBody>
      </p:sp>
      <p:sp>
        <p:nvSpPr>
          <p:cNvPr id="80" name="Rounded Rectangle 7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00:47</a:t>
            </a:r>
          </a:p>
        </p:txBody>
      </p:sp>
      <p:sp>
        <p:nvSpPr>
          <p:cNvPr id="81" name="Rounded Rectangle 8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00:46</a:t>
            </a:r>
          </a:p>
        </p:txBody>
      </p:sp>
      <p:sp>
        <p:nvSpPr>
          <p:cNvPr id="82" name="Rounded Rectangle 8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00:45</a:t>
            </a:r>
          </a:p>
        </p:txBody>
      </p:sp>
      <p:sp>
        <p:nvSpPr>
          <p:cNvPr id="83" name="Rounded Rectangle 8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00:44</a:t>
            </a:r>
          </a:p>
        </p:txBody>
      </p:sp>
      <p:sp>
        <p:nvSpPr>
          <p:cNvPr id="84" name="Rounded Rectangle 8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00:43</a:t>
            </a:r>
          </a:p>
        </p:txBody>
      </p:sp>
      <p:sp>
        <p:nvSpPr>
          <p:cNvPr id="85" name="Rounded Rectangle 8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00:42</a:t>
            </a:r>
          </a:p>
        </p:txBody>
      </p:sp>
      <p:sp>
        <p:nvSpPr>
          <p:cNvPr id="86" name="Rounded Rectangle 8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00:41</a:t>
            </a:r>
          </a:p>
        </p:txBody>
      </p:sp>
      <p:sp>
        <p:nvSpPr>
          <p:cNvPr id="87" name="Rounded Rectangle 8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00:40</a:t>
            </a:r>
          </a:p>
        </p:txBody>
      </p:sp>
      <p:sp>
        <p:nvSpPr>
          <p:cNvPr id="88" name="Rounded Rectangle 8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00:39</a:t>
            </a:r>
          </a:p>
        </p:txBody>
      </p:sp>
      <p:sp>
        <p:nvSpPr>
          <p:cNvPr id="89" name="Rounded Rectangle 8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00:38</a:t>
            </a:r>
          </a:p>
        </p:txBody>
      </p:sp>
      <p:sp>
        <p:nvSpPr>
          <p:cNvPr id="90" name="Rounded Rectangle 8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00:37</a:t>
            </a:r>
          </a:p>
        </p:txBody>
      </p:sp>
      <p:sp>
        <p:nvSpPr>
          <p:cNvPr id="91" name="Rounded Rectangle 9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00:36</a:t>
            </a:r>
          </a:p>
        </p:txBody>
      </p:sp>
      <p:sp>
        <p:nvSpPr>
          <p:cNvPr id="92" name="Rounded Rectangle 9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00:35</a:t>
            </a:r>
          </a:p>
        </p:txBody>
      </p:sp>
      <p:sp>
        <p:nvSpPr>
          <p:cNvPr id="93" name="Rounded Rectangle 9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00:34</a:t>
            </a:r>
          </a:p>
        </p:txBody>
      </p:sp>
      <p:sp>
        <p:nvSpPr>
          <p:cNvPr id="94" name="Rounded Rectangle 9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00:33</a:t>
            </a:r>
          </a:p>
        </p:txBody>
      </p:sp>
      <p:sp>
        <p:nvSpPr>
          <p:cNvPr id="95" name="Rounded Rectangle 9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00:32</a:t>
            </a:r>
          </a:p>
        </p:txBody>
      </p:sp>
      <p:sp>
        <p:nvSpPr>
          <p:cNvPr id="96" name="Rounded Rectangle 9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00:31</a:t>
            </a:r>
          </a:p>
        </p:txBody>
      </p:sp>
      <p:sp>
        <p:nvSpPr>
          <p:cNvPr id="97" name="Rounded Rectangle 9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00:30</a:t>
            </a:r>
          </a:p>
        </p:txBody>
      </p:sp>
      <p:sp>
        <p:nvSpPr>
          <p:cNvPr id="98" name="Rounded Rectangle 9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00:29</a:t>
            </a:r>
          </a:p>
        </p:txBody>
      </p:sp>
      <p:sp>
        <p:nvSpPr>
          <p:cNvPr id="99" name="Rounded Rectangle 9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00:28</a:t>
            </a:r>
          </a:p>
        </p:txBody>
      </p:sp>
      <p:sp>
        <p:nvSpPr>
          <p:cNvPr id="100" name="Rounded Rectangle 9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00:27</a:t>
            </a:r>
          </a:p>
        </p:txBody>
      </p:sp>
      <p:sp>
        <p:nvSpPr>
          <p:cNvPr id="101" name="Rounded Rectangle 10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00:26</a:t>
            </a:r>
          </a:p>
        </p:txBody>
      </p:sp>
      <p:sp>
        <p:nvSpPr>
          <p:cNvPr id="102" name="Rounded Rectangle 10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00:25</a:t>
            </a:r>
          </a:p>
        </p:txBody>
      </p:sp>
      <p:sp>
        <p:nvSpPr>
          <p:cNvPr id="103" name="Rounded Rectangle 10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00:24</a:t>
            </a:r>
          </a:p>
        </p:txBody>
      </p:sp>
      <p:sp>
        <p:nvSpPr>
          <p:cNvPr id="104" name="Rounded Rectangle 10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00:23</a:t>
            </a:r>
          </a:p>
        </p:txBody>
      </p:sp>
      <p:sp>
        <p:nvSpPr>
          <p:cNvPr id="105" name="Rounded Rectangle 10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00:22</a:t>
            </a:r>
          </a:p>
        </p:txBody>
      </p:sp>
      <p:sp>
        <p:nvSpPr>
          <p:cNvPr id="106" name="Rounded Rectangle 10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00:21</a:t>
            </a:r>
          </a:p>
        </p:txBody>
      </p:sp>
      <p:sp>
        <p:nvSpPr>
          <p:cNvPr id="107" name="Rounded Rectangle 10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00:20</a:t>
            </a:r>
          </a:p>
        </p:txBody>
      </p:sp>
      <p:sp>
        <p:nvSpPr>
          <p:cNvPr id="108" name="Rounded Rectangle 10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00:19</a:t>
            </a:r>
          </a:p>
        </p:txBody>
      </p:sp>
      <p:sp>
        <p:nvSpPr>
          <p:cNvPr id="109" name="Rounded Rectangle 10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00:18</a:t>
            </a:r>
          </a:p>
        </p:txBody>
      </p:sp>
      <p:sp>
        <p:nvSpPr>
          <p:cNvPr id="110" name="Rounded Rectangle 10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00:17</a:t>
            </a:r>
          </a:p>
        </p:txBody>
      </p:sp>
      <p:sp>
        <p:nvSpPr>
          <p:cNvPr id="111" name="Rounded Rectangle 11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00:16</a:t>
            </a:r>
          </a:p>
        </p:txBody>
      </p:sp>
      <p:sp>
        <p:nvSpPr>
          <p:cNvPr id="112" name="Rounded Rectangle 11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00:15</a:t>
            </a:r>
          </a:p>
        </p:txBody>
      </p:sp>
      <p:sp>
        <p:nvSpPr>
          <p:cNvPr id="113" name="Rounded Rectangle 11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00:14</a:t>
            </a:r>
          </a:p>
        </p:txBody>
      </p:sp>
      <p:sp>
        <p:nvSpPr>
          <p:cNvPr id="114" name="Rounded Rectangle 11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00:13</a:t>
            </a:r>
          </a:p>
        </p:txBody>
      </p:sp>
      <p:sp>
        <p:nvSpPr>
          <p:cNvPr id="115" name="Rounded Rectangle 114"/>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00:12</a:t>
            </a:r>
          </a:p>
        </p:txBody>
      </p:sp>
      <p:sp>
        <p:nvSpPr>
          <p:cNvPr id="116" name="Rounded Rectangle 115"/>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00:11</a:t>
            </a:r>
          </a:p>
        </p:txBody>
      </p:sp>
      <p:sp>
        <p:nvSpPr>
          <p:cNvPr id="117" name="Rounded Rectangle 116"/>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00:10</a:t>
            </a:r>
          </a:p>
        </p:txBody>
      </p:sp>
      <p:sp>
        <p:nvSpPr>
          <p:cNvPr id="118" name="Rounded Rectangle 117"/>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00:09</a:t>
            </a:r>
          </a:p>
        </p:txBody>
      </p:sp>
      <p:sp>
        <p:nvSpPr>
          <p:cNvPr id="119" name="Rounded Rectangle 118"/>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00:08</a:t>
            </a:r>
          </a:p>
        </p:txBody>
      </p:sp>
      <p:sp>
        <p:nvSpPr>
          <p:cNvPr id="120" name="Rounded Rectangle 119"/>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00:07</a:t>
            </a:r>
          </a:p>
        </p:txBody>
      </p:sp>
      <p:sp>
        <p:nvSpPr>
          <p:cNvPr id="121" name="Rounded Rectangle 120"/>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00:06</a:t>
            </a:r>
          </a:p>
        </p:txBody>
      </p:sp>
      <p:sp>
        <p:nvSpPr>
          <p:cNvPr id="122" name="Rounded Rectangle 121"/>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00:05</a:t>
            </a:r>
          </a:p>
        </p:txBody>
      </p:sp>
      <p:sp>
        <p:nvSpPr>
          <p:cNvPr id="123" name="Rounded Rectangle 122"/>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00:04</a:t>
            </a:r>
          </a:p>
        </p:txBody>
      </p:sp>
      <p:sp>
        <p:nvSpPr>
          <p:cNvPr id="124" name="Rounded Rectangle 123"/>
          <p:cNvSpPr/>
          <p:nvPr/>
        </p:nvSpPr>
        <p:spPr>
          <a:xfrm>
            <a:off x="10323444" y="809256"/>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00:03</a:t>
            </a:r>
          </a:p>
        </p:txBody>
      </p:sp>
      <p:sp>
        <p:nvSpPr>
          <p:cNvPr id="125" name="Rounded Rectangle 124"/>
          <p:cNvSpPr/>
          <p:nvPr/>
        </p:nvSpPr>
        <p:spPr>
          <a:xfrm>
            <a:off x="10323444" y="816183"/>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00:02</a:t>
            </a:r>
          </a:p>
        </p:txBody>
      </p:sp>
      <p:sp>
        <p:nvSpPr>
          <p:cNvPr id="126" name="Rounded Rectangle 125"/>
          <p:cNvSpPr/>
          <p:nvPr/>
        </p:nvSpPr>
        <p:spPr>
          <a:xfrm>
            <a:off x="10323444" y="816183"/>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00:01</a:t>
            </a:r>
          </a:p>
        </p:txBody>
      </p:sp>
      <p:sp>
        <p:nvSpPr>
          <p:cNvPr id="127" name="Rounded Rectangle 126"/>
          <p:cNvSpPr/>
          <p:nvPr/>
        </p:nvSpPr>
        <p:spPr>
          <a:xfrm>
            <a:off x="10323444" y="802329"/>
            <a:ext cx="137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00:00</a:t>
            </a:r>
          </a:p>
        </p:txBody>
      </p:sp>
      <p:sp>
        <p:nvSpPr>
          <p:cNvPr id="128" name="Rectangle 127"/>
          <p:cNvSpPr/>
          <p:nvPr/>
        </p:nvSpPr>
        <p:spPr>
          <a:xfrm>
            <a:off x="1404731" y="5315450"/>
            <a:ext cx="9872868" cy="1083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sym typeface="Wingdings" panose="05000000000000000000" pitchFamily="2" charset="2"/>
              </a:rPr>
              <a:t> </a:t>
            </a:r>
            <a:r>
              <a:rPr lang="en-US" sz="3200" b="1">
                <a:latin typeface="Times New Roman" panose="02020603050405020304" pitchFamily="18" charset="0"/>
                <a:cs typeface="Times New Roman" panose="02020603050405020304" pitchFamily="18" charset="0"/>
              </a:rPr>
              <a:t>Cần phải trích dẫn một cách đúng đắn và không làm sai ý tác giả</a:t>
            </a:r>
          </a:p>
        </p:txBody>
      </p:sp>
    </p:spTree>
    <p:extLst>
      <p:ext uri="{BB962C8B-B14F-4D97-AF65-F5344CB8AC3E}">
        <p14:creationId xmlns:p14="http://schemas.microsoft.com/office/powerpoint/2010/main" val="198150551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1" presetClass="entr" presetSubtype="0" fill="hold" grpId="0" nodeType="clickEffect">
                                  <p:stCondLst>
                                    <p:cond delay="0"/>
                                  </p:stCondLst>
                                  <p:childTnLst>
                                    <p:set>
                                      <p:cBhvr>
                                        <p:cTn id="19" dur="1000">
                                          <p:stCondLst>
                                            <p:cond delay="0"/>
                                          </p:stCondLst>
                                        </p:cTn>
                                        <p:tgtEl>
                                          <p:spTgt spid="7"/>
                                        </p:tgtEl>
                                        <p:attrNameLst>
                                          <p:attrName>style.visibility</p:attrName>
                                        </p:attrNameLst>
                                      </p:cBhvr>
                                      <p:to>
                                        <p:strVal val="visible"/>
                                      </p:to>
                                    </p:set>
                                  </p:childTnLst>
                                </p:cTn>
                              </p:par>
                            </p:childTnLst>
                          </p:cTn>
                        </p:par>
                        <p:par>
                          <p:cTn id="20" fill="hold">
                            <p:stCondLst>
                              <p:cond delay="1000"/>
                            </p:stCondLst>
                            <p:childTnLst>
                              <p:par>
                                <p:cTn id="21" presetID="11" presetClass="entr" presetSubtype="0" fill="hold" grpId="0" nodeType="afterEffect">
                                  <p:stCondLst>
                                    <p:cond delay="0"/>
                                  </p:stCondLst>
                                  <p:childTnLst>
                                    <p:set>
                                      <p:cBhvr>
                                        <p:cTn id="22" dur="1000">
                                          <p:stCondLst>
                                            <p:cond delay="0"/>
                                          </p:stCondLst>
                                        </p:cTn>
                                        <p:tgtEl>
                                          <p:spTgt spid="8"/>
                                        </p:tgtEl>
                                        <p:attrNameLst>
                                          <p:attrName>style.visibility</p:attrName>
                                        </p:attrNameLst>
                                      </p:cBhvr>
                                      <p:to>
                                        <p:strVal val="visible"/>
                                      </p:to>
                                    </p:set>
                                  </p:childTnLst>
                                </p:cTn>
                              </p:par>
                            </p:childTnLst>
                          </p:cTn>
                        </p:par>
                        <p:par>
                          <p:cTn id="23" fill="hold">
                            <p:stCondLst>
                              <p:cond delay="2000"/>
                            </p:stCondLst>
                            <p:childTnLst>
                              <p:par>
                                <p:cTn id="24" presetID="11" presetClass="entr" presetSubtype="0" fill="hold" grpId="0" nodeType="afterEffect">
                                  <p:stCondLst>
                                    <p:cond delay="0"/>
                                  </p:stCondLst>
                                  <p:childTnLst>
                                    <p:set>
                                      <p:cBhvr>
                                        <p:cTn id="25" dur="1000">
                                          <p:stCondLst>
                                            <p:cond delay="0"/>
                                          </p:stCondLst>
                                        </p:cTn>
                                        <p:tgtEl>
                                          <p:spTgt spid="9"/>
                                        </p:tgtEl>
                                        <p:attrNameLst>
                                          <p:attrName>style.visibility</p:attrName>
                                        </p:attrNameLst>
                                      </p:cBhvr>
                                      <p:to>
                                        <p:strVal val="visible"/>
                                      </p:to>
                                    </p:set>
                                  </p:childTnLst>
                                </p:cTn>
                              </p:par>
                            </p:childTnLst>
                          </p:cTn>
                        </p:par>
                        <p:par>
                          <p:cTn id="26" fill="hold">
                            <p:stCondLst>
                              <p:cond delay="3000"/>
                            </p:stCondLst>
                            <p:childTnLst>
                              <p:par>
                                <p:cTn id="27" presetID="11" presetClass="entr" presetSubtype="0" fill="hold" grpId="0" nodeType="afterEffect">
                                  <p:stCondLst>
                                    <p:cond delay="0"/>
                                  </p:stCondLst>
                                  <p:childTnLst>
                                    <p:set>
                                      <p:cBhvr>
                                        <p:cTn id="28" dur="1000">
                                          <p:stCondLst>
                                            <p:cond delay="0"/>
                                          </p:stCondLst>
                                        </p:cTn>
                                        <p:tgtEl>
                                          <p:spTgt spid="10"/>
                                        </p:tgtEl>
                                        <p:attrNameLst>
                                          <p:attrName>style.visibility</p:attrName>
                                        </p:attrNameLst>
                                      </p:cBhvr>
                                      <p:to>
                                        <p:strVal val="visible"/>
                                      </p:to>
                                    </p:set>
                                  </p:childTnLst>
                                </p:cTn>
                              </p:par>
                            </p:childTnLst>
                          </p:cTn>
                        </p:par>
                        <p:par>
                          <p:cTn id="29" fill="hold">
                            <p:stCondLst>
                              <p:cond delay="4000"/>
                            </p:stCondLst>
                            <p:childTnLst>
                              <p:par>
                                <p:cTn id="30" presetID="11" presetClass="entr" presetSubtype="0" fill="hold" grpId="0" nodeType="afterEffect">
                                  <p:stCondLst>
                                    <p:cond delay="0"/>
                                  </p:stCondLst>
                                  <p:childTnLst>
                                    <p:set>
                                      <p:cBhvr>
                                        <p:cTn id="31" dur="1000">
                                          <p:stCondLst>
                                            <p:cond delay="0"/>
                                          </p:stCondLst>
                                        </p:cTn>
                                        <p:tgtEl>
                                          <p:spTgt spid="11"/>
                                        </p:tgtEl>
                                        <p:attrNameLst>
                                          <p:attrName>style.visibility</p:attrName>
                                        </p:attrNameLst>
                                      </p:cBhvr>
                                      <p:to>
                                        <p:strVal val="visible"/>
                                      </p:to>
                                    </p:set>
                                  </p:childTnLst>
                                </p:cTn>
                              </p:par>
                            </p:childTnLst>
                          </p:cTn>
                        </p:par>
                        <p:par>
                          <p:cTn id="32" fill="hold">
                            <p:stCondLst>
                              <p:cond delay="5000"/>
                            </p:stCondLst>
                            <p:childTnLst>
                              <p:par>
                                <p:cTn id="33" presetID="11" presetClass="entr" presetSubtype="0" fill="hold" grpId="0" nodeType="afterEffect">
                                  <p:stCondLst>
                                    <p:cond delay="0"/>
                                  </p:stCondLst>
                                  <p:childTnLst>
                                    <p:set>
                                      <p:cBhvr>
                                        <p:cTn id="34" dur="1000">
                                          <p:stCondLst>
                                            <p:cond delay="0"/>
                                          </p:stCondLst>
                                        </p:cTn>
                                        <p:tgtEl>
                                          <p:spTgt spid="12"/>
                                        </p:tgtEl>
                                        <p:attrNameLst>
                                          <p:attrName>style.visibility</p:attrName>
                                        </p:attrNameLst>
                                      </p:cBhvr>
                                      <p:to>
                                        <p:strVal val="visible"/>
                                      </p:to>
                                    </p:set>
                                  </p:childTnLst>
                                </p:cTn>
                              </p:par>
                            </p:childTnLst>
                          </p:cTn>
                        </p:par>
                        <p:par>
                          <p:cTn id="35" fill="hold">
                            <p:stCondLst>
                              <p:cond delay="6000"/>
                            </p:stCondLst>
                            <p:childTnLst>
                              <p:par>
                                <p:cTn id="36" presetID="11" presetClass="entr" presetSubtype="0" fill="hold" grpId="0" nodeType="afterEffect">
                                  <p:stCondLst>
                                    <p:cond delay="0"/>
                                  </p:stCondLst>
                                  <p:childTnLst>
                                    <p:set>
                                      <p:cBhvr>
                                        <p:cTn id="37" dur="1000">
                                          <p:stCondLst>
                                            <p:cond delay="0"/>
                                          </p:stCondLst>
                                        </p:cTn>
                                        <p:tgtEl>
                                          <p:spTgt spid="13"/>
                                        </p:tgtEl>
                                        <p:attrNameLst>
                                          <p:attrName>style.visibility</p:attrName>
                                        </p:attrNameLst>
                                      </p:cBhvr>
                                      <p:to>
                                        <p:strVal val="visible"/>
                                      </p:to>
                                    </p:set>
                                  </p:childTnLst>
                                </p:cTn>
                              </p:par>
                            </p:childTnLst>
                          </p:cTn>
                        </p:par>
                        <p:par>
                          <p:cTn id="38" fill="hold">
                            <p:stCondLst>
                              <p:cond delay="7000"/>
                            </p:stCondLst>
                            <p:childTnLst>
                              <p:par>
                                <p:cTn id="39" presetID="11" presetClass="entr" presetSubtype="0" fill="hold" grpId="0" nodeType="afterEffect">
                                  <p:stCondLst>
                                    <p:cond delay="0"/>
                                  </p:stCondLst>
                                  <p:childTnLst>
                                    <p:set>
                                      <p:cBhvr>
                                        <p:cTn id="40" dur="1000">
                                          <p:stCondLst>
                                            <p:cond delay="0"/>
                                          </p:stCondLst>
                                        </p:cTn>
                                        <p:tgtEl>
                                          <p:spTgt spid="14"/>
                                        </p:tgtEl>
                                        <p:attrNameLst>
                                          <p:attrName>style.visibility</p:attrName>
                                        </p:attrNameLst>
                                      </p:cBhvr>
                                      <p:to>
                                        <p:strVal val="visible"/>
                                      </p:to>
                                    </p:set>
                                  </p:childTnLst>
                                </p:cTn>
                              </p:par>
                            </p:childTnLst>
                          </p:cTn>
                        </p:par>
                        <p:par>
                          <p:cTn id="41" fill="hold">
                            <p:stCondLst>
                              <p:cond delay="8000"/>
                            </p:stCondLst>
                            <p:childTnLst>
                              <p:par>
                                <p:cTn id="42" presetID="11" presetClass="entr" presetSubtype="0" fill="hold" grpId="0" nodeType="afterEffect">
                                  <p:stCondLst>
                                    <p:cond delay="0"/>
                                  </p:stCondLst>
                                  <p:childTnLst>
                                    <p:set>
                                      <p:cBhvr>
                                        <p:cTn id="43" dur="1000">
                                          <p:stCondLst>
                                            <p:cond delay="0"/>
                                          </p:stCondLst>
                                        </p:cTn>
                                        <p:tgtEl>
                                          <p:spTgt spid="15"/>
                                        </p:tgtEl>
                                        <p:attrNameLst>
                                          <p:attrName>style.visibility</p:attrName>
                                        </p:attrNameLst>
                                      </p:cBhvr>
                                      <p:to>
                                        <p:strVal val="visible"/>
                                      </p:to>
                                    </p:set>
                                  </p:childTnLst>
                                </p:cTn>
                              </p:par>
                            </p:childTnLst>
                          </p:cTn>
                        </p:par>
                        <p:par>
                          <p:cTn id="44" fill="hold">
                            <p:stCondLst>
                              <p:cond delay="9000"/>
                            </p:stCondLst>
                            <p:childTnLst>
                              <p:par>
                                <p:cTn id="45" presetID="11" presetClass="entr" presetSubtype="0" fill="hold" grpId="0" nodeType="afterEffect">
                                  <p:stCondLst>
                                    <p:cond delay="0"/>
                                  </p:stCondLst>
                                  <p:childTnLst>
                                    <p:set>
                                      <p:cBhvr>
                                        <p:cTn id="46" dur="1000">
                                          <p:stCondLst>
                                            <p:cond delay="0"/>
                                          </p:stCondLst>
                                        </p:cTn>
                                        <p:tgtEl>
                                          <p:spTgt spid="16"/>
                                        </p:tgtEl>
                                        <p:attrNameLst>
                                          <p:attrName>style.visibility</p:attrName>
                                        </p:attrNameLst>
                                      </p:cBhvr>
                                      <p:to>
                                        <p:strVal val="visible"/>
                                      </p:to>
                                    </p:set>
                                  </p:childTnLst>
                                </p:cTn>
                              </p:par>
                            </p:childTnLst>
                          </p:cTn>
                        </p:par>
                        <p:par>
                          <p:cTn id="47" fill="hold">
                            <p:stCondLst>
                              <p:cond delay="10000"/>
                            </p:stCondLst>
                            <p:childTnLst>
                              <p:par>
                                <p:cTn id="48" presetID="11" presetClass="entr" presetSubtype="0" fill="hold" grpId="0" nodeType="afterEffect">
                                  <p:stCondLst>
                                    <p:cond delay="0"/>
                                  </p:stCondLst>
                                  <p:childTnLst>
                                    <p:set>
                                      <p:cBhvr>
                                        <p:cTn id="49" dur="1000">
                                          <p:stCondLst>
                                            <p:cond delay="0"/>
                                          </p:stCondLst>
                                        </p:cTn>
                                        <p:tgtEl>
                                          <p:spTgt spid="17"/>
                                        </p:tgtEl>
                                        <p:attrNameLst>
                                          <p:attrName>style.visibility</p:attrName>
                                        </p:attrNameLst>
                                      </p:cBhvr>
                                      <p:to>
                                        <p:strVal val="visible"/>
                                      </p:to>
                                    </p:set>
                                  </p:childTnLst>
                                </p:cTn>
                              </p:par>
                            </p:childTnLst>
                          </p:cTn>
                        </p:par>
                        <p:par>
                          <p:cTn id="50" fill="hold">
                            <p:stCondLst>
                              <p:cond delay="11000"/>
                            </p:stCondLst>
                            <p:childTnLst>
                              <p:par>
                                <p:cTn id="51" presetID="11" presetClass="entr" presetSubtype="0" fill="hold" grpId="0" nodeType="afterEffect">
                                  <p:stCondLst>
                                    <p:cond delay="0"/>
                                  </p:stCondLst>
                                  <p:childTnLst>
                                    <p:set>
                                      <p:cBhvr>
                                        <p:cTn id="52" dur="1000">
                                          <p:stCondLst>
                                            <p:cond delay="0"/>
                                          </p:stCondLst>
                                        </p:cTn>
                                        <p:tgtEl>
                                          <p:spTgt spid="18"/>
                                        </p:tgtEl>
                                        <p:attrNameLst>
                                          <p:attrName>style.visibility</p:attrName>
                                        </p:attrNameLst>
                                      </p:cBhvr>
                                      <p:to>
                                        <p:strVal val="visible"/>
                                      </p:to>
                                    </p:set>
                                  </p:childTnLst>
                                </p:cTn>
                              </p:par>
                            </p:childTnLst>
                          </p:cTn>
                        </p:par>
                        <p:par>
                          <p:cTn id="53" fill="hold">
                            <p:stCondLst>
                              <p:cond delay="12000"/>
                            </p:stCondLst>
                            <p:childTnLst>
                              <p:par>
                                <p:cTn id="54" presetID="11" presetClass="entr" presetSubtype="0" fill="hold" grpId="0" nodeType="afterEffect">
                                  <p:stCondLst>
                                    <p:cond delay="0"/>
                                  </p:stCondLst>
                                  <p:childTnLst>
                                    <p:set>
                                      <p:cBhvr>
                                        <p:cTn id="55" dur="1000">
                                          <p:stCondLst>
                                            <p:cond delay="0"/>
                                          </p:stCondLst>
                                        </p:cTn>
                                        <p:tgtEl>
                                          <p:spTgt spid="19"/>
                                        </p:tgtEl>
                                        <p:attrNameLst>
                                          <p:attrName>style.visibility</p:attrName>
                                        </p:attrNameLst>
                                      </p:cBhvr>
                                      <p:to>
                                        <p:strVal val="visible"/>
                                      </p:to>
                                    </p:set>
                                  </p:childTnLst>
                                </p:cTn>
                              </p:par>
                            </p:childTnLst>
                          </p:cTn>
                        </p:par>
                        <p:par>
                          <p:cTn id="56" fill="hold">
                            <p:stCondLst>
                              <p:cond delay="13000"/>
                            </p:stCondLst>
                            <p:childTnLst>
                              <p:par>
                                <p:cTn id="57" presetID="11" presetClass="entr" presetSubtype="0" fill="hold" grpId="0" nodeType="afterEffect">
                                  <p:stCondLst>
                                    <p:cond delay="0"/>
                                  </p:stCondLst>
                                  <p:childTnLst>
                                    <p:set>
                                      <p:cBhvr>
                                        <p:cTn id="58" dur="1000">
                                          <p:stCondLst>
                                            <p:cond delay="0"/>
                                          </p:stCondLst>
                                        </p:cTn>
                                        <p:tgtEl>
                                          <p:spTgt spid="20"/>
                                        </p:tgtEl>
                                        <p:attrNameLst>
                                          <p:attrName>style.visibility</p:attrName>
                                        </p:attrNameLst>
                                      </p:cBhvr>
                                      <p:to>
                                        <p:strVal val="visible"/>
                                      </p:to>
                                    </p:set>
                                  </p:childTnLst>
                                </p:cTn>
                              </p:par>
                            </p:childTnLst>
                          </p:cTn>
                        </p:par>
                        <p:par>
                          <p:cTn id="59" fill="hold">
                            <p:stCondLst>
                              <p:cond delay="14000"/>
                            </p:stCondLst>
                            <p:childTnLst>
                              <p:par>
                                <p:cTn id="60" presetID="11" presetClass="entr" presetSubtype="0" fill="hold" grpId="0" nodeType="afterEffect">
                                  <p:stCondLst>
                                    <p:cond delay="0"/>
                                  </p:stCondLst>
                                  <p:childTnLst>
                                    <p:set>
                                      <p:cBhvr>
                                        <p:cTn id="61" dur="1000">
                                          <p:stCondLst>
                                            <p:cond delay="0"/>
                                          </p:stCondLst>
                                        </p:cTn>
                                        <p:tgtEl>
                                          <p:spTgt spid="21"/>
                                        </p:tgtEl>
                                        <p:attrNameLst>
                                          <p:attrName>style.visibility</p:attrName>
                                        </p:attrNameLst>
                                      </p:cBhvr>
                                      <p:to>
                                        <p:strVal val="visible"/>
                                      </p:to>
                                    </p:set>
                                  </p:childTnLst>
                                </p:cTn>
                              </p:par>
                            </p:childTnLst>
                          </p:cTn>
                        </p:par>
                        <p:par>
                          <p:cTn id="62" fill="hold">
                            <p:stCondLst>
                              <p:cond delay="15000"/>
                            </p:stCondLst>
                            <p:childTnLst>
                              <p:par>
                                <p:cTn id="63" presetID="11" presetClass="entr" presetSubtype="0" fill="hold" grpId="0" nodeType="afterEffect">
                                  <p:stCondLst>
                                    <p:cond delay="0"/>
                                  </p:stCondLst>
                                  <p:childTnLst>
                                    <p:set>
                                      <p:cBhvr>
                                        <p:cTn id="64" dur="1000">
                                          <p:stCondLst>
                                            <p:cond delay="0"/>
                                          </p:stCondLst>
                                        </p:cTn>
                                        <p:tgtEl>
                                          <p:spTgt spid="22"/>
                                        </p:tgtEl>
                                        <p:attrNameLst>
                                          <p:attrName>style.visibility</p:attrName>
                                        </p:attrNameLst>
                                      </p:cBhvr>
                                      <p:to>
                                        <p:strVal val="visible"/>
                                      </p:to>
                                    </p:set>
                                  </p:childTnLst>
                                </p:cTn>
                              </p:par>
                            </p:childTnLst>
                          </p:cTn>
                        </p:par>
                        <p:par>
                          <p:cTn id="65" fill="hold">
                            <p:stCondLst>
                              <p:cond delay="16000"/>
                            </p:stCondLst>
                            <p:childTnLst>
                              <p:par>
                                <p:cTn id="66" presetID="11" presetClass="entr" presetSubtype="0" fill="hold" grpId="0" nodeType="afterEffect">
                                  <p:stCondLst>
                                    <p:cond delay="0"/>
                                  </p:stCondLst>
                                  <p:childTnLst>
                                    <p:set>
                                      <p:cBhvr>
                                        <p:cTn id="67" dur="1000">
                                          <p:stCondLst>
                                            <p:cond delay="0"/>
                                          </p:stCondLst>
                                        </p:cTn>
                                        <p:tgtEl>
                                          <p:spTgt spid="23"/>
                                        </p:tgtEl>
                                        <p:attrNameLst>
                                          <p:attrName>style.visibility</p:attrName>
                                        </p:attrNameLst>
                                      </p:cBhvr>
                                      <p:to>
                                        <p:strVal val="visible"/>
                                      </p:to>
                                    </p:set>
                                  </p:childTnLst>
                                </p:cTn>
                              </p:par>
                            </p:childTnLst>
                          </p:cTn>
                        </p:par>
                        <p:par>
                          <p:cTn id="68" fill="hold">
                            <p:stCondLst>
                              <p:cond delay="17000"/>
                            </p:stCondLst>
                            <p:childTnLst>
                              <p:par>
                                <p:cTn id="69" presetID="11" presetClass="entr" presetSubtype="0" fill="hold" grpId="0" nodeType="afterEffect">
                                  <p:stCondLst>
                                    <p:cond delay="0"/>
                                  </p:stCondLst>
                                  <p:childTnLst>
                                    <p:set>
                                      <p:cBhvr>
                                        <p:cTn id="70" dur="1000">
                                          <p:stCondLst>
                                            <p:cond delay="0"/>
                                          </p:stCondLst>
                                        </p:cTn>
                                        <p:tgtEl>
                                          <p:spTgt spid="24"/>
                                        </p:tgtEl>
                                        <p:attrNameLst>
                                          <p:attrName>style.visibility</p:attrName>
                                        </p:attrNameLst>
                                      </p:cBhvr>
                                      <p:to>
                                        <p:strVal val="visible"/>
                                      </p:to>
                                    </p:set>
                                  </p:childTnLst>
                                </p:cTn>
                              </p:par>
                            </p:childTnLst>
                          </p:cTn>
                        </p:par>
                        <p:par>
                          <p:cTn id="71" fill="hold">
                            <p:stCondLst>
                              <p:cond delay="18000"/>
                            </p:stCondLst>
                            <p:childTnLst>
                              <p:par>
                                <p:cTn id="72" presetID="11" presetClass="entr" presetSubtype="0" fill="hold" grpId="0" nodeType="afterEffect">
                                  <p:stCondLst>
                                    <p:cond delay="0"/>
                                  </p:stCondLst>
                                  <p:childTnLst>
                                    <p:set>
                                      <p:cBhvr>
                                        <p:cTn id="73" dur="1000">
                                          <p:stCondLst>
                                            <p:cond delay="0"/>
                                          </p:stCondLst>
                                        </p:cTn>
                                        <p:tgtEl>
                                          <p:spTgt spid="25"/>
                                        </p:tgtEl>
                                        <p:attrNameLst>
                                          <p:attrName>style.visibility</p:attrName>
                                        </p:attrNameLst>
                                      </p:cBhvr>
                                      <p:to>
                                        <p:strVal val="visible"/>
                                      </p:to>
                                    </p:set>
                                  </p:childTnLst>
                                </p:cTn>
                              </p:par>
                            </p:childTnLst>
                          </p:cTn>
                        </p:par>
                        <p:par>
                          <p:cTn id="74" fill="hold">
                            <p:stCondLst>
                              <p:cond delay="19000"/>
                            </p:stCondLst>
                            <p:childTnLst>
                              <p:par>
                                <p:cTn id="75" presetID="11" presetClass="entr" presetSubtype="0" fill="hold" grpId="0" nodeType="afterEffect">
                                  <p:stCondLst>
                                    <p:cond delay="0"/>
                                  </p:stCondLst>
                                  <p:childTnLst>
                                    <p:set>
                                      <p:cBhvr>
                                        <p:cTn id="76" dur="1000">
                                          <p:stCondLst>
                                            <p:cond delay="0"/>
                                          </p:stCondLst>
                                        </p:cTn>
                                        <p:tgtEl>
                                          <p:spTgt spid="26"/>
                                        </p:tgtEl>
                                        <p:attrNameLst>
                                          <p:attrName>style.visibility</p:attrName>
                                        </p:attrNameLst>
                                      </p:cBhvr>
                                      <p:to>
                                        <p:strVal val="visible"/>
                                      </p:to>
                                    </p:set>
                                  </p:childTnLst>
                                </p:cTn>
                              </p:par>
                            </p:childTnLst>
                          </p:cTn>
                        </p:par>
                        <p:par>
                          <p:cTn id="77" fill="hold">
                            <p:stCondLst>
                              <p:cond delay="20000"/>
                            </p:stCondLst>
                            <p:childTnLst>
                              <p:par>
                                <p:cTn id="78" presetID="11" presetClass="entr" presetSubtype="0" fill="hold" grpId="0" nodeType="afterEffect">
                                  <p:stCondLst>
                                    <p:cond delay="0"/>
                                  </p:stCondLst>
                                  <p:childTnLst>
                                    <p:set>
                                      <p:cBhvr>
                                        <p:cTn id="79" dur="1000">
                                          <p:stCondLst>
                                            <p:cond delay="0"/>
                                          </p:stCondLst>
                                        </p:cTn>
                                        <p:tgtEl>
                                          <p:spTgt spid="27"/>
                                        </p:tgtEl>
                                        <p:attrNameLst>
                                          <p:attrName>style.visibility</p:attrName>
                                        </p:attrNameLst>
                                      </p:cBhvr>
                                      <p:to>
                                        <p:strVal val="visible"/>
                                      </p:to>
                                    </p:set>
                                  </p:childTnLst>
                                </p:cTn>
                              </p:par>
                            </p:childTnLst>
                          </p:cTn>
                        </p:par>
                        <p:par>
                          <p:cTn id="80" fill="hold">
                            <p:stCondLst>
                              <p:cond delay="21000"/>
                            </p:stCondLst>
                            <p:childTnLst>
                              <p:par>
                                <p:cTn id="81" presetID="11" presetClass="entr" presetSubtype="0" fill="hold" grpId="0" nodeType="afterEffect">
                                  <p:stCondLst>
                                    <p:cond delay="0"/>
                                  </p:stCondLst>
                                  <p:childTnLst>
                                    <p:set>
                                      <p:cBhvr>
                                        <p:cTn id="82" dur="1000">
                                          <p:stCondLst>
                                            <p:cond delay="0"/>
                                          </p:stCondLst>
                                        </p:cTn>
                                        <p:tgtEl>
                                          <p:spTgt spid="28"/>
                                        </p:tgtEl>
                                        <p:attrNameLst>
                                          <p:attrName>style.visibility</p:attrName>
                                        </p:attrNameLst>
                                      </p:cBhvr>
                                      <p:to>
                                        <p:strVal val="visible"/>
                                      </p:to>
                                    </p:set>
                                  </p:childTnLst>
                                </p:cTn>
                              </p:par>
                            </p:childTnLst>
                          </p:cTn>
                        </p:par>
                        <p:par>
                          <p:cTn id="83" fill="hold">
                            <p:stCondLst>
                              <p:cond delay="22000"/>
                            </p:stCondLst>
                            <p:childTnLst>
                              <p:par>
                                <p:cTn id="84" presetID="11" presetClass="entr" presetSubtype="0" fill="hold" grpId="0" nodeType="afterEffect">
                                  <p:stCondLst>
                                    <p:cond delay="0"/>
                                  </p:stCondLst>
                                  <p:childTnLst>
                                    <p:set>
                                      <p:cBhvr>
                                        <p:cTn id="85" dur="1000">
                                          <p:stCondLst>
                                            <p:cond delay="0"/>
                                          </p:stCondLst>
                                        </p:cTn>
                                        <p:tgtEl>
                                          <p:spTgt spid="29"/>
                                        </p:tgtEl>
                                        <p:attrNameLst>
                                          <p:attrName>style.visibility</p:attrName>
                                        </p:attrNameLst>
                                      </p:cBhvr>
                                      <p:to>
                                        <p:strVal val="visible"/>
                                      </p:to>
                                    </p:set>
                                  </p:childTnLst>
                                </p:cTn>
                              </p:par>
                            </p:childTnLst>
                          </p:cTn>
                        </p:par>
                        <p:par>
                          <p:cTn id="86" fill="hold">
                            <p:stCondLst>
                              <p:cond delay="23000"/>
                            </p:stCondLst>
                            <p:childTnLst>
                              <p:par>
                                <p:cTn id="87" presetID="11" presetClass="entr" presetSubtype="0" fill="hold" grpId="0" nodeType="afterEffect">
                                  <p:stCondLst>
                                    <p:cond delay="0"/>
                                  </p:stCondLst>
                                  <p:childTnLst>
                                    <p:set>
                                      <p:cBhvr>
                                        <p:cTn id="88" dur="1000">
                                          <p:stCondLst>
                                            <p:cond delay="0"/>
                                          </p:stCondLst>
                                        </p:cTn>
                                        <p:tgtEl>
                                          <p:spTgt spid="30"/>
                                        </p:tgtEl>
                                        <p:attrNameLst>
                                          <p:attrName>style.visibility</p:attrName>
                                        </p:attrNameLst>
                                      </p:cBhvr>
                                      <p:to>
                                        <p:strVal val="visible"/>
                                      </p:to>
                                    </p:set>
                                  </p:childTnLst>
                                </p:cTn>
                              </p:par>
                            </p:childTnLst>
                          </p:cTn>
                        </p:par>
                        <p:par>
                          <p:cTn id="89" fill="hold">
                            <p:stCondLst>
                              <p:cond delay="24000"/>
                            </p:stCondLst>
                            <p:childTnLst>
                              <p:par>
                                <p:cTn id="90" presetID="11" presetClass="entr" presetSubtype="0" fill="hold" grpId="0" nodeType="afterEffect">
                                  <p:stCondLst>
                                    <p:cond delay="0"/>
                                  </p:stCondLst>
                                  <p:childTnLst>
                                    <p:set>
                                      <p:cBhvr>
                                        <p:cTn id="91" dur="1000">
                                          <p:stCondLst>
                                            <p:cond delay="0"/>
                                          </p:stCondLst>
                                        </p:cTn>
                                        <p:tgtEl>
                                          <p:spTgt spid="31"/>
                                        </p:tgtEl>
                                        <p:attrNameLst>
                                          <p:attrName>style.visibility</p:attrName>
                                        </p:attrNameLst>
                                      </p:cBhvr>
                                      <p:to>
                                        <p:strVal val="visible"/>
                                      </p:to>
                                    </p:set>
                                  </p:childTnLst>
                                </p:cTn>
                              </p:par>
                            </p:childTnLst>
                          </p:cTn>
                        </p:par>
                        <p:par>
                          <p:cTn id="92" fill="hold">
                            <p:stCondLst>
                              <p:cond delay="25000"/>
                            </p:stCondLst>
                            <p:childTnLst>
                              <p:par>
                                <p:cTn id="93" presetID="11" presetClass="entr" presetSubtype="0" fill="hold" grpId="0" nodeType="afterEffect">
                                  <p:stCondLst>
                                    <p:cond delay="0"/>
                                  </p:stCondLst>
                                  <p:childTnLst>
                                    <p:set>
                                      <p:cBhvr>
                                        <p:cTn id="94" dur="1000">
                                          <p:stCondLst>
                                            <p:cond delay="0"/>
                                          </p:stCondLst>
                                        </p:cTn>
                                        <p:tgtEl>
                                          <p:spTgt spid="32"/>
                                        </p:tgtEl>
                                        <p:attrNameLst>
                                          <p:attrName>style.visibility</p:attrName>
                                        </p:attrNameLst>
                                      </p:cBhvr>
                                      <p:to>
                                        <p:strVal val="visible"/>
                                      </p:to>
                                    </p:set>
                                  </p:childTnLst>
                                </p:cTn>
                              </p:par>
                            </p:childTnLst>
                          </p:cTn>
                        </p:par>
                        <p:par>
                          <p:cTn id="95" fill="hold">
                            <p:stCondLst>
                              <p:cond delay="26000"/>
                            </p:stCondLst>
                            <p:childTnLst>
                              <p:par>
                                <p:cTn id="96" presetID="11" presetClass="entr" presetSubtype="0" fill="hold" grpId="0" nodeType="afterEffect">
                                  <p:stCondLst>
                                    <p:cond delay="0"/>
                                  </p:stCondLst>
                                  <p:childTnLst>
                                    <p:set>
                                      <p:cBhvr>
                                        <p:cTn id="97" dur="1000">
                                          <p:stCondLst>
                                            <p:cond delay="0"/>
                                          </p:stCondLst>
                                        </p:cTn>
                                        <p:tgtEl>
                                          <p:spTgt spid="33"/>
                                        </p:tgtEl>
                                        <p:attrNameLst>
                                          <p:attrName>style.visibility</p:attrName>
                                        </p:attrNameLst>
                                      </p:cBhvr>
                                      <p:to>
                                        <p:strVal val="visible"/>
                                      </p:to>
                                    </p:set>
                                  </p:childTnLst>
                                </p:cTn>
                              </p:par>
                            </p:childTnLst>
                          </p:cTn>
                        </p:par>
                        <p:par>
                          <p:cTn id="98" fill="hold">
                            <p:stCondLst>
                              <p:cond delay="27000"/>
                            </p:stCondLst>
                            <p:childTnLst>
                              <p:par>
                                <p:cTn id="99" presetID="11" presetClass="entr" presetSubtype="0" fill="hold" grpId="0" nodeType="afterEffect">
                                  <p:stCondLst>
                                    <p:cond delay="0"/>
                                  </p:stCondLst>
                                  <p:childTnLst>
                                    <p:set>
                                      <p:cBhvr>
                                        <p:cTn id="100" dur="1000">
                                          <p:stCondLst>
                                            <p:cond delay="0"/>
                                          </p:stCondLst>
                                        </p:cTn>
                                        <p:tgtEl>
                                          <p:spTgt spid="34"/>
                                        </p:tgtEl>
                                        <p:attrNameLst>
                                          <p:attrName>style.visibility</p:attrName>
                                        </p:attrNameLst>
                                      </p:cBhvr>
                                      <p:to>
                                        <p:strVal val="visible"/>
                                      </p:to>
                                    </p:set>
                                  </p:childTnLst>
                                </p:cTn>
                              </p:par>
                            </p:childTnLst>
                          </p:cTn>
                        </p:par>
                        <p:par>
                          <p:cTn id="101" fill="hold">
                            <p:stCondLst>
                              <p:cond delay="28000"/>
                            </p:stCondLst>
                            <p:childTnLst>
                              <p:par>
                                <p:cTn id="102" presetID="11" presetClass="entr" presetSubtype="0" fill="hold" grpId="0" nodeType="afterEffect">
                                  <p:stCondLst>
                                    <p:cond delay="0"/>
                                  </p:stCondLst>
                                  <p:childTnLst>
                                    <p:set>
                                      <p:cBhvr>
                                        <p:cTn id="103" dur="1000">
                                          <p:stCondLst>
                                            <p:cond delay="0"/>
                                          </p:stCondLst>
                                        </p:cTn>
                                        <p:tgtEl>
                                          <p:spTgt spid="35"/>
                                        </p:tgtEl>
                                        <p:attrNameLst>
                                          <p:attrName>style.visibility</p:attrName>
                                        </p:attrNameLst>
                                      </p:cBhvr>
                                      <p:to>
                                        <p:strVal val="visible"/>
                                      </p:to>
                                    </p:set>
                                  </p:childTnLst>
                                </p:cTn>
                              </p:par>
                            </p:childTnLst>
                          </p:cTn>
                        </p:par>
                        <p:par>
                          <p:cTn id="104" fill="hold">
                            <p:stCondLst>
                              <p:cond delay="29000"/>
                            </p:stCondLst>
                            <p:childTnLst>
                              <p:par>
                                <p:cTn id="105" presetID="11" presetClass="entr" presetSubtype="0" fill="hold" grpId="0" nodeType="afterEffect">
                                  <p:stCondLst>
                                    <p:cond delay="0"/>
                                  </p:stCondLst>
                                  <p:childTnLst>
                                    <p:set>
                                      <p:cBhvr>
                                        <p:cTn id="106" dur="1000">
                                          <p:stCondLst>
                                            <p:cond delay="0"/>
                                          </p:stCondLst>
                                        </p:cTn>
                                        <p:tgtEl>
                                          <p:spTgt spid="36"/>
                                        </p:tgtEl>
                                        <p:attrNameLst>
                                          <p:attrName>style.visibility</p:attrName>
                                        </p:attrNameLst>
                                      </p:cBhvr>
                                      <p:to>
                                        <p:strVal val="visible"/>
                                      </p:to>
                                    </p:set>
                                  </p:childTnLst>
                                </p:cTn>
                              </p:par>
                            </p:childTnLst>
                          </p:cTn>
                        </p:par>
                        <p:par>
                          <p:cTn id="107" fill="hold">
                            <p:stCondLst>
                              <p:cond delay="30000"/>
                            </p:stCondLst>
                            <p:childTnLst>
                              <p:par>
                                <p:cTn id="108" presetID="11" presetClass="entr" presetSubtype="0" fill="hold" grpId="0" nodeType="afterEffect">
                                  <p:stCondLst>
                                    <p:cond delay="0"/>
                                  </p:stCondLst>
                                  <p:childTnLst>
                                    <p:set>
                                      <p:cBhvr>
                                        <p:cTn id="109" dur="1000">
                                          <p:stCondLst>
                                            <p:cond delay="0"/>
                                          </p:stCondLst>
                                        </p:cTn>
                                        <p:tgtEl>
                                          <p:spTgt spid="37"/>
                                        </p:tgtEl>
                                        <p:attrNameLst>
                                          <p:attrName>style.visibility</p:attrName>
                                        </p:attrNameLst>
                                      </p:cBhvr>
                                      <p:to>
                                        <p:strVal val="visible"/>
                                      </p:to>
                                    </p:set>
                                  </p:childTnLst>
                                </p:cTn>
                              </p:par>
                            </p:childTnLst>
                          </p:cTn>
                        </p:par>
                        <p:par>
                          <p:cTn id="110" fill="hold">
                            <p:stCondLst>
                              <p:cond delay="31000"/>
                            </p:stCondLst>
                            <p:childTnLst>
                              <p:par>
                                <p:cTn id="111" presetID="11" presetClass="entr" presetSubtype="0" fill="hold" grpId="0" nodeType="afterEffect">
                                  <p:stCondLst>
                                    <p:cond delay="0"/>
                                  </p:stCondLst>
                                  <p:childTnLst>
                                    <p:set>
                                      <p:cBhvr>
                                        <p:cTn id="112" dur="1000">
                                          <p:stCondLst>
                                            <p:cond delay="0"/>
                                          </p:stCondLst>
                                        </p:cTn>
                                        <p:tgtEl>
                                          <p:spTgt spid="38"/>
                                        </p:tgtEl>
                                        <p:attrNameLst>
                                          <p:attrName>style.visibility</p:attrName>
                                        </p:attrNameLst>
                                      </p:cBhvr>
                                      <p:to>
                                        <p:strVal val="visible"/>
                                      </p:to>
                                    </p:set>
                                  </p:childTnLst>
                                </p:cTn>
                              </p:par>
                            </p:childTnLst>
                          </p:cTn>
                        </p:par>
                        <p:par>
                          <p:cTn id="113" fill="hold">
                            <p:stCondLst>
                              <p:cond delay="32000"/>
                            </p:stCondLst>
                            <p:childTnLst>
                              <p:par>
                                <p:cTn id="114" presetID="11" presetClass="entr" presetSubtype="0" fill="hold" grpId="0" nodeType="afterEffect">
                                  <p:stCondLst>
                                    <p:cond delay="0"/>
                                  </p:stCondLst>
                                  <p:childTnLst>
                                    <p:set>
                                      <p:cBhvr>
                                        <p:cTn id="115" dur="1000">
                                          <p:stCondLst>
                                            <p:cond delay="0"/>
                                          </p:stCondLst>
                                        </p:cTn>
                                        <p:tgtEl>
                                          <p:spTgt spid="39"/>
                                        </p:tgtEl>
                                        <p:attrNameLst>
                                          <p:attrName>style.visibility</p:attrName>
                                        </p:attrNameLst>
                                      </p:cBhvr>
                                      <p:to>
                                        <p:strVal val="visible"/>
                                      </p:to>
                                    </p:set>
                                  </p:childTnLst>
                                </p:cTn>
                              </p:par>
                            </p:childTnLst>
                          </p:cTn>
                        </p:par>
                        <p:par>
                          <p:cTn id="116" fill="hold">
                            <p:stCondLst>
                              <p:cond delay="33000"/>
                            </p:stCondLst>
                            <p:childTnLst>
                              <p:par>
                                <p:cTn id="117" presetID="11" presetClass="entr" presetSubtype="0" fill="hold" grpId="0" nodeType="afterEffect">
                                  <p:stCondLst>
                                    <p:cond delay="0"/>
                                  </p:stCondLst>
                                  <p:childTnLst>
                                    <p:set>
                                      <p:cBhvr>
                                        <p:cTn id="118" dur="1000">
                                          <p:stCondLst>
                                            <p:cond delay="0"/>
                                          </p:stCondLst>
                                        </p:cTn>
                                        <p:tgtEl>
                                          <p:spTgt spid="40"/>
                                        </p:tgtEl>
                                        <p:attrNameLst>
                                          <p:attrName>style.visibility</p:attrName>
                                        </p:attrNameLst>
                                      </p:cBhvr>
                                      <p:to>
                                        <p:strVal val="visible"/>
                                      </p:to>
                                    </p:set>
                                  </p:childTnLst>
                                </p:cTn>
                              </p:par>
                            </p:childTnLst>
                          </p:cTn>
                        </p:par>
                        <p:par>
                          <p:cTn id="119" fill="hold">
                            <p:stCondLst>
                              <p:cond delay="34000"/>
                            </p:stCondLst>
                            <p:childTnLst>
                              <p:par>
                                <p:cTn id="120" presetID="11" presetClass="entr" presetSubtype="0" fill="hold" grpId="0" nodeType="afterEffect">
                                  <p:stCondLst>
                                    <p:cond delay="0"/>
                                  </p:stCondLst>
                                  <p:childTnLst>
                                    <p:set>
                                      <p:cBhvr>
                                        <p:cTn id="121" dur="1000">
                                          <p:stCondLst>
                                            <p:cond delay="0"/>
                                          </p:stCondLst>
                                        </p:cTn>
                                        <p:tgtEl>
                                          <p:spTgt spid="41"/>
                                        </p:tgtEl>
                                        <p:attrNameLst>
                                          <p:attrName>style.visibility</p:attrName>
                                        </p:attrNameLst>
                                      </p:cBhvr>
                                      <p:to>
                                        <p:strVal val="visible"/>
                                      </p:to>
                                    </p:set>
                                  </p:childTnLst>
                                </p:cTn>
                              </p:par>
                            </p:childTnLst>
                          </p:cTn>
                        </p:par>
                        <p:par>
                          <p:cTn id="122" fill="hold">
                            <p:stCondLst>
                              <p:cond delay="35000"/>
                            </p:stCondLst>
                            <p:childTnLst>
                              <p:par>
                                <p:cTn id="123" presetID="11" presetClass="entr" presetSubtype="0" fill="hold" grpId="0" nodeType="afterEffect">
                                  <p:stCondLst>
                                    <p:cond delay="0"/>
                                  </p:stCondLst>
                                  <p:childTnLst>
                                    <p:set>
                                      <p:cBhvr>
                                        <p:cTn id="124" dur="1000">
                                          <p:stCondLst>
                                            <p:cond delay="0"/>
                                          </p:stCondLst>
                                        </p:cTn>
                                        <p:tgtEl>
                                          <p:spTgt spid="42"/>
                                        </p:tgtEl>
                                        <p:attrNameLst>
                                          <p:attrName>style.visibility</p:attrName>
                                        </p:attrNameLst>
                                      </p:cBhvr>
                                      <p:to>
                                        <p:strVal val="visible"/>
                                      </p:to>
                                    </p:set>
                                  </p:childTnLst>
                                </p:cTn>
                              </p:par>
                            </p:childTnLst>
                          </p:cTn>
                        </p:par>
                        <p:par>
                          <p:cTn id="125" fill="hold">
                            <p:stCondLst>
                              <p:cond delay="36000"/>
                            </p:stCondLst>
                            <p:childTnLst>
                              <p:par>
                                <p:cTn id="126" presetID="11" presetClass="entr" presetSubtype="0" fill="hold" grpId="0" nodeType="afterEffect">
                                  <p:stCondLst>
                                    <p:cond delay="0"/>
                                  </p:stCondLst>
                                  <p:childTnLst>
                                    <p:set>
                                      <p:cBhvr>
                                        <p:cTn id="127" dur="1000">
                                          <p:stCondLst>
                                            <p:cond delay="0"/>
                                          </p:stCondLst>
                                        </p:cTn>
                                        <p:tgtEl>
                                          <p:spTgt spid="43"/>
                                        </p:tgtEl>
                                        <p:attrNameLst>
                                          <p:attrName>style.visibility</p:attrName>
                                        </p:attrNameLst>
                                      </p:cBhvr>
                                      <p:to>
                                        <p:strVal val="visible"/>
                                      </p:to>
                                    </p:set>
                                  </p:childTnLst>
                                </p:cTn>
                              </p:par>
                            </p:childTnLst>
                          </p:cTn>
                        </p:par>
                        <p:par>
                          <p:cTn id="128" fill="hold">
                            <p:stCondLst>
                              <p:cond delay="37000"/>
                            </p:stCondLst>
                            <p:childTnLst>
                              <p:par>
                                <p:cTn id="129" presetID="11" presetClass="entr" presetSubtype="0" fill="hold" grpId="0" nodeType="afterEffect">
                                  <p:stCondLst>
                                    <p:cond delay="0"/>
                                  </p:stCondLst>
                                  <p:childTnLst>
                                    <p:set>
                                      <p:cBhvr>
                                        <p:cTn id="130" dur="1000">
                                          <p:stCondLst>
                                            <p:cond delay="0"/>
                                          </p:stCondLst>
                                        </p:cTn>
                                        <p:tgtEl>
                                          <p:spTgt spid="44"/>
                                        </p:tgtEl>
                                        <p:attrNameLst>
                                          <p:attrName>style.visibility</p:attrName>
                                        </p:attrNameLst>
                                      </p:cBhvr>
                                      <p:to>
                                        <p:strVal val="visible"/>
                                      </p:to>
                                    </p:set>
                                  </p:childTnLst>
                                </p:cTn>
                              </p:par>
                            </p:childTnLst>
                          </p:cTn>
                        </p:par>
                        <p:par>
                          <p:cTn id="131" fill="hold">
                            <p:stCondLst>
                              <p:cond delay="38000"/>
                            </p:stCondLst>
                            <p:childTnLst>
                              <p:par>
                                <p:cTn id="132" presetID="11" presetClass="entr" presetSubtype="0" fill="hold" grpId="0" nodeType="afterEffect">
                                  <p:stCondLst>
                                    <p:cond delay="0"/>
                                  </p:stCondLst>
                                  <p:childTnLst>
                                    <p:set>
                                      <p:cBhvr>
                                        <p:cTn id="133" dur="1000">
                                          <p:stCondLst>
                                            <p:cond delay="0"/>
                                          </p:stCondLst>
                                        </p:cTn>
                                        <p:tgtEl>
                                          <p:spTgt spid="45"/>
                                        </p:tgtEl>
                                        <p:attrNameLst>
                                          <p:attrName>style.visibility</p:attrName>
                                        </p:attrNameLst>
                                      </p:cBhvr>
                                      <p:to>
                                        <p:strVal val="visible"/>
                                      </p:to>
                                    </p:set>
                                  </p:childTnLst>
                                </p:cTn>
                              </p:par>
                            </p:childTnLst>
                          </p:cTn>
                        </p:par>
                        <p:par>
                          <p:cTn id="134" fill="hold">
                            <p:stCondLst>
                              <p:cond delay="39000"/>
                            </p:stCondLst>
                            <p:childTnLst>
                              <p:par>
                                <p:cTn id="135" presetID="11" presetClass="entr" presetSubtype="0" fill="hold" grpId="0" nodeType="afterEffect">
                                  <p:stCondLst>
                                    <p:cond delay="0"/>
                                  </p:stCondLst>
                                  <p:childTnLst>
                                    <p:set>
                                      <p:cBhvr>
                                        <p:cTn id="136" dur="1000">
                                          <p:stCondLst>
                                            <p:cond delay="0"/>
                                          </p:stCondLst>
                                        </p:cTn>
                                        <p:tgtEl>
                                          <p:spTgt spid="46"/>
                                        </p:tgtEl>
                                        <p:attrNameLst>
                                          <p:attrName>style.visibility</p:attrName>
                                        </p:attrNameLst>
                                      </p:cBhvr>
                                      <p:to>
                                        <p:strVal val="visible"/>
                                      </p:to>
                                    </p:set>
                                  </p:childTnLst>
                                </p:cTn>
                              </p:par>
                            </p:childTnLst>
                          </p:cTn>
                        </p:par>
                        <p:par>
                          <p:cTn id="137" fill="hold">
                            <p:stCondLst>
                              <p:cond delay="40000"/>
                            </p:stCondLst>
                            <p:childTnLst>
                              <p:par>
                                <p:cTn id="138" presetID="11" presetClass="entr" presetSubtype="0" fill="hold" grpId="0" nodeType="afterEffect">
                                  <p:stCondLst>
                                    <p:cond delay="0"/>
                                  </p:stCondLst>
                                  <p:childTnLst>
                                    <p:set>
                                      <p:cBhvr>
                                        <p:cTn id="139" dur="1000">
                                          <p:stCondLst>
                                            <p:cond delay="0"/>
                                          </p:stCondLst>
                                        </p:cTn>
                                        <p:tgtEl>
                                          <p:spTgt spid="47"/>
                                        </p:tgtEl>
                                        <p:attrNameLst>
                                          <p:attrName>style.visibility</p:attrName>
                                        </p:attrNameLst>
                                      </p:cBhvr>
                                      <p:to>
                                        <p:strVal val="visible"/>
                                      </p:to>
                                    </p:set>
                                  </p:childTnLst>
                                </p:cTn>
                              </p:par>
                            </p:childTnLst>
                          </p:cTn>
                        </p:par>
                        <p:par>
                          <p:cTn id="140" fill="hold">
                            <p:stCondLst>
                              <p:cond delay="41000"/>
                            </p:stCondLst>
                            <p:childTnLst>
                              <p:par>
                                <p:cTn id="141" presetID="11" presetClass="entr" presetSubtype="0" fill="hold" grpId="0" nodeType="afterEffect">
                                  <p:stCondLst>
                                    <p:cond delay="0"/>
                                  </p:stCondLst>
                                  <p:childTnLst>
                                    <p:set>
                                      <p:cBhvr>
                                        <p:cTn id="142" dur="1000">
                                          <p:stCondLst>
                                            <p:cond delay="0"/>
                                          </p:stCondLst>
                                        </p:cTn>
                                        <p:tgtEl>
                                          <p:spTgt spid="48"/>
                                        </p:tgtEl>
                                        <p:attrNameLst>
                                          <p:attrName>style.visibility</p:attrName>
                                        </p:attrNameLst>
                                      </p:cBhvr>
                                      <p:to>
                                        <p:strVal val="visible"/>
                                      </p:to>
                                    </p:set>
                                  </p:childTnLst>
                                </p:cTn>
                              </p:par>
                            </p:childTnLst>
                          </p:cTn>
                        </p:par>
                        <p:par>
                          <p:cTn id="143" fill="hold">
                            <p:stCondLst>
                              <p:cond delay="42000"/>
                            </p:stCondLst>
                            <p:childTnLst>
                              <p:par>
                                <p:cTn id="144" presetID="11" presetClass="entr" presetSubtype="0" fill="hold" grpId="0" nodeType="afterEffect">
                                  <p:stCondLst>
                                    <p:cond delay="0"/>
                                  </p:stCondLst>
                                  <p:childTnLst>
                                    <p:set>
                                      <p:cBhvr>
                                        <p:cTn id="145" dur="1000">
                                          <p:stCondLst>
                                            <p:cond delay="0"/>
                                          </p:stCondLst>
                                        </p:cTn>
                                        <p:tgtEl>
                                          <p:spTgt spid="49"/>
                                        </p:tgtEl>
                                        <p:attrNameLst>
                                          <p:attrName>style.visibility</p:attrName>
                                        </p:attrNameLst>
                                      </p:cBhvr>
                                      <p:to>
                                        <p:strVal val="visible"/>
                                      </p:to>
                                    </p:set>
                                  </p:childTnLst>
                                </p:cTn>
                              </p:par>
                            </p:childTnLst>
                          </p:cTn>
                        </p:par>
                        <p:par>
                          <p:cTn id="146" fill="hold">
                            <p:stCondLst>
                              <p:cond delay="43000"/>
                            </p:stCondLst>
                            <p:childTnLst>
                              <p:par>
                                <p:cTn id="147" presetID="11" presetClass="entr" presetSubtype="0" fill="hold" grpId="0" nodeType="afterEffect">
                                  <p:stCondLst>
                                    <p:cond delay="0"/>
                                  </p:stCondLst>
                                  <p:childTnLst>
                                    <p:set>
                                      <p:cBhvr>
                                        <p:cTn id="148" dur="1000">
                                          <p:stCondLst>
                                            <p:cond delay="0"/>
                                          </p:stCondLst>
                                        </p:cTn>
                                        <p:tgtEl>
                                          <p:spTgt spid="50"/>
                                        </p:tgtEl>
                                        <p:attrNameLst>
                                          <p:attrName>style.visibility</p:attrName>
                                        </p:attrNameLst>
                                      </p:cBhvr>
                                      <p:to>
                                        <p:strVal val="visible"/>
                                      </p:to>
                                    </p:set>
                                  </p:childTnLst>
                                </p:cTn>
                              </p:par>
                            </p:childTnLst>
                          </p:cTn>
                        </p:par>
                        <p:par>
                          <p:cTn id="149" fill="hold">
                            <p:stCondLst>
                              <p:cond delay="44000"/>
                            </p:stCondLst>
                            <p:childTnLst>
                              <p:par>
                                <p:cTn id="150" presetID="11" presetClass="entr" presetSubtype="0" fill="hold" grpId="0" nodeType="afterEffect">
                                  <p:stCondLst>
                                    <p:cond delay="0"/>
                                  </p:stCondLst>
                                  <p:childTnLst>
                                    <p:set>
                                      <p:cBhvr>
                                        <p:cTn id="151" dur="1000">
                                          <p:stCondLst>
                                            <p:cond delay="0"/>
                                          </p:stCondLst>
                                        </p:cTn>
                                        <p:tgtEl>
                                          <p:spTgt spid="51"/>
                                        </p:tgtEl>
                                        <p:attrNameLst>
                                          <p:attrName>style.visibility</p:attrName>
                                        </p:attrNameLst>
                                      </p:cBhvr>
                                      <p:to>
                                        <p:strVal val="visible"/>
                                      </p:to>
                                    </p:set>
                                  </p:childTnLst>
                                </p:cTn>
                              </p:par>
                            </p:childTnLst>
                          </p:cTn>
                        </p:par>
                        <p:par>
                          <p:cTn id="152" fill="hold">
                            <p:stCondLst>
                              <p:cond delay="45000"/>
                            </p:stCondLst>
                            <p:childTnLst>
                              <p:par>
                                <p:cTn id="153" presetID="11" presetClass="entr" presetSubtype="0" fill="hold" grpId="0" nodeType="afterEffect">
                                  <p:stCondLst>
                                    <p:cond delay="0"/>
                                  </p:stCondLst>
                                  <p:childTnLst>
                                    <p:set>
                                      <p:cBhvr>
                                        <p:cTn id="154" dur="1000">
                                          <p:stCondLst>
                                            <p:cond delay="0"/>
                                          </p:stCondLst>
                                        </p:cTn>
                                        <p:tgtEl>
                                          <p:spTgt spid="52"/>
                                        </p:tgtEl>
                                        <p:attrNameLst>
                                          <p:attrName>style.visibility</p:attrName>
                                        </p:attrNameLst>
                                      </p:cBhvr>
                                      <p:to>
                                        <p:strVal val="visible"/>
                                      </p:to>
                                    </p:set>
                                  </p:childTnLst>
                                </p:cTn>
                              </p:par>
                            </p:childTnLst>
                          </p:cTn>
                        </p:par>
                        <p:par>
                          <p:cTn id="155" fill="hold">
                            <p:stCondLst>
                              <p:cond delay="46000"/>
                            </p:stCondLst>
                            <p:childTnLst>
                              <p:par>
                                <p:cTn id="156" presetID="11" presetClass="entr" presetSubtype="0" fill="hold" grpId="0" nodeType="afterEffect">
                                  <p:stCondLst>
                                    <p:cond delay="0"/>
                                  </p:stCondLst>
                                  <p:childTnLst>
                                    <p:set>
                                      <p:cBhvr>
                                        <p:cTn id="157" dur="1000">
                                          <p:stCondLst>
                                            <p:cond delay="0"/>
                                          </p:stCondLst>
                                        </p:cTn>
                                        <p:tgtEl>
                                          <p:spTgt spid="53"/>
                                        </p:tgtEl>
                                        <p:attrNameLst>
                                          <p:attrName>style.visibility</p:attrName>
                                        </p:attrNameLst>
                                      </p:cBhvr>
                                      <p:to>
                                        <p:strVal val="visible"/>
                                      </p:to>
                                    </p:set>
                                  </p:childTnLst>
                                </p:cTn>
                              </p:par>
                            </p:childTnLst>
                          </p:cTn>
                        </p:par>
                        <p:par>
                          <p:cTn id="158" fill="hold">
                            <p:stCondLst>
                              <p:cond delay="47000"/>
                            </p:stCondLst>
                            <p:childTnLst>
                              <p:par>
                                <p:cTn id="159" presetID="11" presetClass="entr" presetSubtype="0" fill="hold" grpId="0" nodeType="afterEffect">
                                  <p:stCondLst>
                                    <p:cond delay="0"/>
                                  </p:stCondLst>
                                  <p:childTnLst>
                                    <p:set>
                                      <p:cBhvr>
                                        <p:cTn id="160" dur="1000">
                                          <p:stCondLst>
                                            <p:cond delay="0"/>
                                          </p:stCondLst>
                                        </p:cTn>
                                        <p:tgtEl>
                                          <p:spTgt spid="54"/>
                                        </p:tgtEl>
                                        <p:attrNameLst>
                                          <p:attrName>style.visibility</p:attrName>
                                        </p:attrNameLst>
                                      </p:cBhvr>
                                      <p:to>
                                        <p:strVal val="visible"/>
                                      </p:to>
                                    </p:set>
                                  </p:childTnLst>
                                </p:cTn>
                              </p:par>
                            </p:childTnLst>
                          </p:cTn>
                        </p:par>
                        <p:par>
                          <p:cTn id="161" fill="hold">
                            <p:stCondLst>
                              <p:cond delay="48000"/>
                            </p:stCondLst>
                            <p:childTnLst>
                              <p:par>
                                <p:cTn id="162" presetID="11" presetClass="entr" presetSubtype="0" fill="hold" grpId="0" nodeType="afterEffect">
                                  <p:stCondLst>
                                    <p:cond delay="0"/>
                                  </p:stCondLst>
                                  <p:childTnLst>
                                    <p:set>
                                      <p:cBhvr>
                                        <p:cTn id="163" dur="1000">
                                          <p:stCondLst>
                                            <p:cond delay="0"/>
                                          </p:stCondLst>
                                        </p:cTn>
                                        <p:tgtEl>
                                          <p:spTgt spid="55"/>
                                        </p:tgtEl>
                                        <p:attrNameLst>
                                          <p:attrName>style.visibility</p:attrName>
                                        </p:attrNameLst>
                                      </p:cBhvr>
                                      <p:to>
                                        <p:strVal val="visible"/>
                                      </p:to>
                                    </p:set>
                                  </p:childTnLst>
                                </p:cTn>
                              </p:par>
                            </p:childTnLst>
                          </p:cTn>
                        </p:par>
                        <p:par>
                          <p:cTn id="164" fill="hold">
                            <p:stCondLst>
                              <p:cond delay="49000"/>
                            </p:stCondLst>
                            <p:childTnLst>
                              <p:par>
                                <p:cTn id="165" presetID="11" presetClass="entr" presetSubtype="0" fill="hold" grpId="0" nodeType="afterEffect">
                                  <p:stCondLst>
                                    <p:cond delay="0"/>
                                  </p:stCondLst>
                                  <p:childTnLst>
                                    <p:set>
                                      <p:cBhvr>
                                        <p:cTn id="166" dur="1000">
                                          <p:stCondLst>
                                            <p:cond delay="0"/>
                                          </p:stCondLst>
                                        </p:cTn>
                                        <p:tgtEl>
                                          <p:spTgt spid="56"/>
                                        </p:tgtEl>
                                        <p:attrNameLst>
                                          <p:attrName>style.visibility</p:attrName>
                                        </p:attrNameLst>
                                      </p:cBhvr>
                                      <p:to>
                                        <p:strVal val="visible"/>
                                      </p:to>
                                    </p:set>
                                  </p:childTnLst>
                                </p:cTn>
                              </p:par>
                            </p:childTnLst>
                          </p:cTn>
                        </p:par>
                        <p:par>
                          <p:cTn id="167" fill="hold">
                            <p:stCondLst>
                              <p:cond delay="50000"/>
                            </p:stCondLst>
                            <p:childTnLst>
                              <p:par>
                                <p:cTn id="168" presetID="11" presetClass="entr" presetSubtype="0" fill="hold" grpId="0" nodeType="afterEffect">
                                  <p:stCondLst>
                                    <p:cond delay="0"/>
                                  </p:stCondLst>
                                  <p:childTnLst>
                                    <p:set>
                                      <p:cBhvr>
                                        <p:cTn id="169" dur="1000">
                                          <p:stCondLst>
                                            <p:cond delay="0"/>
                                          </p:stCondLst>
                                        </p:cTn>
                                        <p:tgtEl>
                                          <p:spTgt spid="57"/>
                                        </p:tgtEl>
                                        <p:attrNameLst>
                                          <p:attrName>style.visibility</p:attrName>
                                        </p:attrNameLst>
                                      </p:cBhvr>
                                      <p:to>
                                        <p:strVal val="visible"/>
                                      </p:to>
                                    </p:set>
                                  </p:childTnLst>
                                </p:cTn>
                              </p:par>
                            </p:childTnLst>
                          </p:cTn>
                        </p:par>
                        <p:par>
                          <p:cTn id="170" fill="hold">
                            <p:stCondLst>
                              <p:cond delay="51000"/>
                            </p:stCondLst>
                            <p:childTnLst>
                              <p:par>
                                <p:cTn id="171" presetID="11" presetClass="entr" presetSubtype="0" fill="hold" grpId="0" nodeType="afterEffect">
                                  <p:stCondLst>
                                    <p:cond delay="0"/>
                                  </p:stCondLst>
                                  <p:childTnLst>
                                    <p:set>
                                      <p:cBhvr>
                                        <p:cTn id="172" dur="1000">
                                          <p:stCondLst>
                                            <p:cond delay="0"/>
                                          </p:stCondLst>
                                        </p:cTn>
                                        <p:tgtEl>
                                          <p:spTgt spid="58"/>
                                        </p:tgtEl>
                                        <p:attrNameLst>
                                          <p:attrName>style.visibility</p:attrName>
                                        </p:attrNameLst>
                                      </p:cBhvr>
                                      <p:to>
                                        <p:strVal val="visible"/>
                                      </p:to>
                                    </p:set>
                                  </p:childTnLst>
                                </p:cTn>
                              </p:par>
                            </p:childTnLst>
                          </p:cTn>
                        </p:par>
                        <p:par>
                          <p:cTn id="173" fill="hold">
                            <p:stCondLst>
                              <p:cond delay="52000"/>
                            </p:stCondLst>
                            <p:childTnLst>
                              <p:par>
                                <p:cTn id="174" presetID="11" presetClass="entr" presetSubtype="0" fill="hold" grpId="0" nodeType="afterEffect">
                                  <p:stCondLst>
                                    <p:cond delay="0"/>
                                  </p:stCondLst>
                                  <p:childTnLst>
                                    <p:set>
                                      <p:cBhvr>
                                        <p:cTn id="175" dur="1000">
                                          <p:stCondLst>
                                            <p:cond delay="0"/>
                                          </p:stCondLst>
                                        </p:cTn>
                                        <p:tgtEl>
                                          <p:spTgt spid="59"/>
                                        </p:tgtEl>
                                        <p:attrNameLst>
                                          <p:attrName>style.visibility</p:attrName>
                                        </p:attrNameLst>
                                      </p:cBhvr>
                                      <p:to>
                                        <p:strVal val="visible"/>
                                      </p:to>
                                    </p:set>
                                  </p:childTnLst>
                                </p:cTn>
                              </p:par>
                            </p:childTnLst>
                          </p:cTn>
                        </p:par>
                        <p:par>
                          <p:cTn id="176" fill="hold">
                            <p:stCondLst>
                              <p:cond delay="53000"/>
                            </p:stCondLst>
                            <p:childTnLst>
                              <p:par>
                                <p:cTn id="177" presetID="11" presetClass="entr" presetSubtype="0" fill="hold" grpId="0" nodeType="afterEffect">
                                  <p:stCondLst>
                                    <p:cond delay="0"/>
                                  </p:stCondLst>
                                  <p:childTnLst>
                                    <p:set>
                                      <p:cBhvr>
                                        <p:cTn id="178" dur="1000">
                                          <p:stCondLst>
                                            <p:cond delay="0"/>
                                          </p:stCondLst>
                                        </p:cTn>
                                        <p:tgtEl>
                                          <p:spTgt spid="60"/>
                                        </p:tgtEl>
                                        <p:attrNameLst>
                                          <p:attrName>style.visibility</p:attrName>
                                        </p:attrNameLst>
                                      </p:cBhvr>
                                      <p:to>
                                        <p:strVal val="visible"/>
                                      </p:to>
                                    </p:set>
                                  </p:childTnLst>
                                </p:cTn>
                              </p:par>
                            </p:childTnLst>
                          </p:cTn>
                        </p:par>
                        <p:par>
                          <p:cTn id="179" fill="hold">
                            <p:stCondLst>
                              <p:cond delay="54000"/>
                            </p:stCondLst>
                            <p:childTnLst>
                              <p:par>
                                <p:cTn id="180" presetID="11" presetClass="entr" presetSubtype="0" fill="hold" grpId="0" nodeType="afterEffect">
                                  <p:stCondLst>
                                    <p:cond delay="0"/>
                                  </p:stCondLst>
                                  <p:childTnLst>
                                    <p:set>
                                      <p:cBhvr>
                                        <p:cTn id="181" dur="1000">
                                          <p:stCondLst>
                                            <p:cond delay="0"/>
                                          </p:stCondLst>
                                        </p:cTn>
                                        <p:tgtEl>
                                          <p:spTgt spid="61"/>
                                        </p:tgtEl>
                                        <p:attrNameLst>
                                          <p:attrName>style.visibility</p:attrName>
                                        </p:attrNameLst>
                                      </p:cBhvr>
                                      <p:to>
                                        <p:strVal val="visible"/>
                                      </p:to>
                                    </p:set>
                                  </p:childTnLst>
                                </p:cTn>
                              </p:par>
                            </p:childTnLst>
                          </p:cTn>
                        </p:par>
                        <p:par>
                          <p:cTn id="182" fill="hold">
                            <p:stCondLst>
                              <p:cond delay="55000"/>
                            </p:stCondLst>
                            <p:childTnLst>
                              <p:par>
                                <p:cTn id="183" presetID="11" presetClass="entr" presetSubtype="0" fill="hold" grpId="0" nodeType="afterEffect">
                                  <p:stCondLst>
                                    <p:cond delay="0"/>
                                  </p:stCondLst>
                                  <p:childTnLst>
                                    <p:set>
                                      <p:cBhvr>
                                        <p:cTn id="184" dur="1000">
                                          <p:stCondLst>
                                            <p:cond delay="0"/>
                                          </p:stCondLst>
                                        </p:cTn>
                                        <p:tgtEl>
                                          <p:spTgt spid="62"/>
                                        </p:tgtEl>
                                        <p:attrNameLst>
                                          <p:attrName>style.visibility</p:attrName>
                                        </p:attrNameLst>
                                      </p:cBhvr>
                                      <p:to>
                                        <p:strVal val="visible"/>
                                      </p:to>
                                    </p:set>
                                  </p:childTnLst>
                                </p:cTn>
                              </p:par>
                            </p:childTnLst>
                          </p:cTn>
                        </p:par>
                        <p:par>
                          <p:cTn id="185" fill="hold">
                            <p:stCondLst>
                              <p:cond delay="56000"/>
                            </p:stCondLst>
                            <p:childTnLst>
                              <p:par>
                                <p:cTn id="186" presetID="11" presetClass="entr" presetSubtype="0" fill="hold" grpId="0" nodeType="afterEffect">
                                  <p:stCondLst>
                                    <p:cond delay="0"/>
                                  </p:stCondLst>
                                  <p:childTnLst>
                                    <p:set>
                                      <p:cBhvr>
                                        <p:cTn id="187" dur="1000">
                                          <p:stCondLst>
                                            <p:cond delay="0"/>
                                          </p:stCondLst>
                                        </p:cTn>
                                        <p:tgtEl>
                                          <p:spTgt spid="63"/>
                                        </p:tgtEl>
                                        <p:attrNameLst>
                                          <p:attrName>style.visibility</p:attrName>
                                        </p:attrNameLst>
                                      </p:cBhvr>
                                      <p:to>
                                        <p:strVal val="visible"/>
                                      </p:to>
                                    </p:set>
                                  </p:childTnLst>
                                </p:cTn>
                              </p:par>
                            </p:childTnLst>
                          </p:cTn>
                        </p:par>
                        <p:par>
                          <p:cTn id="188" fill="hold">
                            <p:stCondLst>
                              <p:cond delay="57000"/>
                            </p:stCondLst>
                            <p:childTnLst>
                              <p:par>
                                <p:cTn id="189" presetID="11" presetClass="entr" presetSubtype="0" fill="hold" grpId="0" nodeType="afterEffect">
                                  <p:stCondLst>
                                    <p:cond delay="0"/>
                                  </p:stCondLst>
                                  <p:childTnLst>
                                    <p:set>
                                      <p:cBhvr>
                                        <p:cTn id="190" dur="1000">
                                          <p:stCondLst>
                                            <p:cond delay="0"/>
                                          </p:stCondLst>
                                        </p:cTn>
                                        <p:tgtEl>
                                          <p:spTgt spid="64"/>
                                        </p:tgtEl>
                                        <p:attrNameLst>
                                          <p:attrName>style.visibility</p:attrName>
                                        </p:attrNameLst>
                                      </p:cBhvr>
                                      <p:to>
                                        <p:strVal val="visible"/>
                                      </p:to>
                                    </p:set>
                                  </p:childTnLst>
                                </p:cTn>
                              </p:par>
                            </p:childTnLst>
                          </p:cTn>
                        </p:par>
                        <p:par>
                          <p:cTn id="191" fill="hold">
                            <p:stCondLst>
                              <p:cond delay="58000"/>
                            </p:stCondLst>
                            <p:childTnLst>
                              <p:par>
                                <p:cTn id="192" presetID="11" presetClass="entr" presetSubtype="0" fill="hold" grpId="0" nodeType="afterEffect">
                                  <p:stCondLst>
                                    <p:cond delay="0"/>
                                  </p:stCondLst>
                                  <p:childTnLst>
                                    <p:set>
                                      <p:cBhvr>
                                        <p:cTn id="193" dur="1000">
                                          <p:stCondLst>
                                            <p:cond delay="0"/>
                                          </p:stCondLst>
                                        </p:cTn>
                                        <p:tgtEl>
                                          <p:spTgt spid="65"/>
                                        </p:tgtEl>
                                        <p:attrNameLst>
                                          <p:attrName>style.visibility</p:attrName>
                                        </p:attrNameLst>
                                      </p:cBhvr>
                                      <p:to>
                                        <p:strVal val="visible"/>
                                      </p:to>
                                    </p:set>
                                  </p:childTnLst>
                                </p:cTn>
                              </p:par>
                            </p:childTnLst>
                          </p:cTn>
                        </p:par>
                        <p:par>
                          <p:cTn id="194" fill="hold">
                            <p:stCondLst>
                              <p:cond delay="59000"/>
                            </p:stCondLst>
                            <p:childTnLst>
                              <p:par>
                                <p:cTn id="195" presetID="11" presetClass="entr" presetSubtype="0" fill="hold" grpId="0" nodeType="afterEffect">
                                  <p:stCondLst>
                                    <p:cond delay="0"/>
                                  </p:stCondLst>
                                  <p:childTnLst>
                                    <p:set>
                                      <p:cBhvr>
                                        <p:cTn id="196" dur="1000">
                                          <p:stCondLst>
                                            <p:cond delay="0"/>
                                          </p:stCondLst>
                                        </p:cTn>
                                        <p:tgtEl>
                                          <p:spTgt spid="66"/>
                                        </p:tgtEl>
                                        <p:attrNameLst>
                                          <p:attrName>style.visibility</p:attrName>
                                        </p:attrNameLst>
                                      </p:cBhvr>
                                      <p:to>
                                        <p:strVal val="visible"/>
                                      </p:to>
                                    </p:set>
                                  </p:childTnLst>
                                </p:cTn>
                              </p:par>
                            </p:childTnLst>
                          </p:cTn>
                        </p:par>
                        <p:par>
                          <p:cTn id="197" fill="hold">
                            <p:stCondLst>
                              <p:cond delay="60000"/>
                            </p:stCondLst>
                            <p:childTnLst>
                              <p:par>
                                <p:cTn id="198" presetID="11" presetClass="entr" presetSubtype="0" fill="hold" grpId="0" nodeType="afterEffect">
                                  <p:stCondLst>
                                    <p:cond delay="0"/>
                                  </p:stCondLst>
                                  <p:childTnLst>
                                    <p:set>
                                      <p:cBhvr>
                                        <p:cTn id="199" dur="1000">
                                          <p:stCondLst>
                                            <p:cond delay="0"/>
                                          </p:stCondLst>
                                        </p:cTn>
                                        <p:tgtEl>
                                          <p:spTgt spid="67"/>
                                        </p:tgtEl>
                                        <p:attrNameLst>
                                          <p:attrName>style.visibility</p:attrName>
                                        </p:attrNameLst>
                                      </p:cBhvr>
                                      <p:to>
                                        <p:strVal val="visible"/>
                                      </p:to>
                                    </p:set>
                                  </p:childTnLst>
                                </p:cTn>
                              </p:par>
                            </p:childTnLst>
                          </p:cTn>
                        </p:par>
                        <p:par>
                          <p:cTn id="200" fill="hold">
                            <p:stCondLst>
                              <p:cond delay="61000"/>
                            </p:stCondLst>
                            <p:childTnLst>
                              <p:par>
                                <p:cTn id="201" presetID="11" presetClass="entr" presetSubtype="0" fill="hold" grpId="0" nodeType="afterEffect">
                                  <p:stCondLst>
                                    <p:cond delay="0"/>
                                  </p:stCondLst>
                                  <p:childTnLst>
                                    <p:set>
                                      <p:cBhvr>
                                        <p:cTn id="202" dur="1000">
                                          <p:stCondLst>
                                            <p:cond delay="0"/>
                                          </p:stCondLst>
                                        </p:cTn>
                                        <p:tgtEl>
                                          <p:spTgt spid="68"/>
                                        </p:tgtEl>
                                        <p:attrNameLst>
                                          <p:attrName>style.visibility</p:attrName>
                                        </p:attrNameLst>
                                      </p:cBhvr>
                                      <p:to>
                                        <p:strVal val="visible"/>
                                      </p:to>
                                    </p:set>
                                  </p:childTnLst>
                                </p:cTn>
                              </p:par>
                            </p:childTnLst>
                          </p:cTn>
                        </p:par>
                        <p:par>
                          <p:cTn id="203" fill="hold">
                            <p:stCondLst>
                              <p:cond delay="62000"/>
                            </p:stCondLst>
                            <p:childTnLst>
                              <p:par>
                                <p:cTn id="204" presetID="11" presetClass="entr" presetSubtype="0" fill="hold" grpId="0" nodeType="afterEffect">
                                  <p:stCondLst>
                                    <p:cond delay="0"/>
                                  </p:stCondLst>
                                  <p:childTnLst>
                                    <p:set>
                                      <p:cBhvr>
                                        <p:cTn id="205" dur="1000">
                                          <p:stCondLst>
                                            <p:cond delay="0"/>
                                          </p:stCondLst>
                                        </p:cTn>
                                        <p:tgtEl>
                                          <p:spTgt spid="69"/>
                                        </p:tgtEl>
                                        <p:attrNameLst>
                                          <p:attrName>style.visibility</p:attrName>
                                        </p:attrNameLst>
                                      </p:cBhvr>
                                      <p:to>
                                        <p:strVal val="visible"/>
                                      </p:to>
                                    </p:set>
                                  </p:childTnLst>
                                </p:cTn>
                              </p:par>
                            </p:childTnLst>
                          </p:cTn>
                        </p:par>
                        <p:par>
                          <p:cTn id="206" fill="hold">
                            <p:stCondLst>
                              <p:cond delay="63000"/>
                            </p:stCondLst>
                            <p:childTnLst>
                              <p:par>
                                <p:cTn id="207" presetID="11" presetClass="entr" presetSubtype="0" fill="hold" grpId="0" nodeType="afterEffect">
                                  <p:stCondLst>
                                    <p:cond delay="0"/>
                                  </p:stCondLst>
                                  <p:childTnLst>
                                    <p:set>
                                      <p:cBhvr>
                                        <p:cTn id="208" dur="1000">
                                          <p:stCondLst>
                                            <p:cond delay="0"/>
                                          </p:stCondLst>
                                        </p:cTn>
                                        <p:tgtEl>
                                          <p:spTgt spid="70"/>
                                        </p:tgtEl>
                                        <p:attrNameLst>
                                          <p:attrName>style.visibility</p:attrName>
                                        </p:attrNameLst>
                                      </p:cBhvr>
                                      <p:to>
                                        <p:strVal val="visible"/>
                                      </p:to>
                                    </p:set>
                                  </p:childTnLst>
                                </p:cTn>
                              </p:par>
                            </p:childTnLst>
                          </p:cTn>
                        </p:par>
                        <p:par>
                          <p:cTn id="209" fill="hold">
                            <p:stCondLst>
                              <p:cond delay="64000"/>
                            </p:stCondLst>
                            <p:childTnLst>
                              <p:par>
                                <p:cTn id="210" presetID="11" presetClass="entr" presetSubtype="0" fill="hold" grpId="0" nodeType="afterEffect">
                                  <p:stCondLst>
                                    <p:cond delay="0"/>
                                  </p:stCondLst>
                                  <p:childTnLst>
                                    <p:set>
                                      <p:cBhvr>
                                        <p:cTn id="211" dur="1000">
                                          <p:stCondLst>
                                            <p:cond delay="0"/>
                                          </p:stCondLst>
                                        </p:cTn>
                                        <p:tgtEl>
                                          <p:spTgt spid="71"/>
                                        </p:tgtEl>
                                        <p:attrNameLst>
                                          <p:attrName>style.visibility</p:attrName>
                                        </p:attrNameLst>
                                      </p:cBhvr>
                                      <p:to>
                                        <p:strVal val="visible"/>
                                      </p:to>
                                    </p:set>
                                  </p:childTnLst>
                                </p:cTn>
                              </p:par>
                            </p:childTnLst>
                          </p:cTn>
                        </p:par>
                        <p:par>
                          <p:cTn id="212" fill="hold">
                            <p:stCondLst>
                              <p:cond delay="65000"/>
                            </p:stCondLst>
                            <p:childTnLst>
                              <p:par>
                                <p:cTn id="213" presetID="11" presetClass="entr" presetSubtype="0" fill="hold" grpId="0" nodeType="afterEffect">
                                  <p:stCondLst>
                                    <p:cond delay="0"/>
                                  </p:stCondLst>
                                  <p:childTnLst>
                                    <p:set>
                                      <p:cBhvr>
                                        <p:cTn id="214" dur="1000">
                                          <p:stCondLst>
                                            <p:cond delay="0"/>
                                          </p:stCondLst>
                                        </p:cTn>
                                        <p:tgtEl>
                                          <p:spTgt spid="72"/>
                                        </p:tgtEl>
                                        <p:attrNameLst>
                                          <p:attrName>style.visibility</p:attrName>
                                        </p:attrNameLst>
                                      </p:cBhvr>
                                      <p:to>
                                        <p:strVal val="visible"/>
                                      </p:to>
                                    </p:set>
                                  </p:childTnLst>
                                </p:cTn>
                              </p:par>
                            </p:childTnLst>
                          </p:cTn>
                        </p:par>
                        <p:par>
                          <p:cTn id="215" fill="hold">
                            <p:stCondLst>
                              <p:cond delay="66000"/>
                            </p:stCondLst>
                            <p:childTnLst>
                              <p:par>
                                <p:cTn id="216" presetID="11" presetClass="entr" presetSubtype="0" fill="hold" grpId="0" nodeType="afterEffect">
                                  <p:stCondLst>
                                    <p:cond delay="0"/>
                                  </p:stCondLst>
                                  <p:childTnLst>
                                    <p:set>
                                      <p:cBhvr>
                                        <p:cTn id="217" dur="1000">
                                          <p:stCondLst>
                                            <p:cond delay="0"/>
                                          </p:stCondLst>
                                        </p:cTn>
                                        <p:tgtEl>
                                          <p:spTgt spid="73"/>
                                        </p:tgtEl>
                                        <p:attrNameLst>
                                          <p:attrName>style.visibility</p:attrName>
                                        </p:attrNameLst>
                                      </p:cBhvr>
                                      <p:to>
                                        <p:strVal val="visible"/>
                                      </p:to>
                                    </p:set>
                                  </p:childTnLst>
                                </p:cTn>
                              </p:par>
                            </p:childTnLst>
                          </p:cTn>
                        </p:par>
                        <p:par>
                          <p:cTn id="218" fill="hold">
                            <p:stCondLst>
                              <p:cond delay="67000"/>
                            </p:stCondLst>
                            <p:childTnLst>
                              <p:par>
                                <p:cTn id="219" presetID="11" presetClass="entr" presetSubtype="0" fill="hold" grpId="0" nodeType="afterEffect">
                                  <p:stCondLst>
                                    <p:cond delay="0"/>
                                  </p:stCondLst>
                                  <p:childTnLst>
                                    <p:set>
                                      <p:cBhvr>
                                        <p:cTn id="220" dur="1000">
                                          <p:stCondLst>
                                            <p:cond delay="0"/>
                                          </p:stCondLst>
                                        </p:cTn>
                                        <p:tgtEl>
                                          <p:spTgt spid="74"/>
                                        </p:tgtEl>
                                        <p:attrNameLst>
                                          <p:attrName>style.visibility</p:attrName>
                                        </p:attrNameLst>
                                      </p:cBhvr>
                                      <p:to>
                                        <p:strVal val="visible"/>
                                      </p:to>
                                    </p:set>
                                  </p:childTnLst>
                                </p:cTn>
                              </p:par>
                            </p:childTnLst>
                          </p:cTn>
                        </p:par>
                        <p:par>
                          <p:cTn id="221" fill="hold">
                            <p:stCondLst>
                              <p:cond delay="68000"/>
                            </p:stCondLst>
                            <p:childTnLst>
                              <p:par>
                                <p:cTn id="222" presetID="11" presetClass="entr" presetSubtype="0" fill="hold" grpId="0" nodeType="afterEffect">
                                  <p:stCondLst>
                                    <p:cond delay="0"/>
                                  </p:stCondLst>
                                  <p:childTnLst>
                                    <p:set>
                                      <p:cBhvr>
                                        <p:cTn id="223" dur="1000">
                                          <p:stCondLst>
                                            <p:cond delay="0"/>
                                          </p:stCondLst>
                                        </p:cTn>
                                        <p:tgtEl>
                                          <p:spTgt spid="75"/>
                                        </p:tgtEl>
                                        <p:attrNameLst>
                                          <p:attrName>style.visibility</p:attrName>
                                        </p:attrNameLst>
                                      </p:cBhvr>
                                      <p:to>
                                        <p:strVal val="visible"/>
                                      </p:to>
                                    </p:set>
                                  </p:childTnLst>
                                </p:cTn>
                              </p:par>
                            </p:childTnLst>
                          </p:cTn>
                        </p:par>
                        <p:par>
                          <p:cTn id="224" fill="hold">
                            <p:stCondLst>
                              <p:cond delay="69000"/>
                            </p:stCondLst>
                            <p:childTnLst>
                              <p:par>
                                <p:cTn id="225" presetID="11" presetClass="entr" presetSubtype="0" fill="hold" grpId="0" nodeType="afterEffect">
                                  <p:stCondLst>
                                    <p:cond delay="0"/>
                                  </p:stCondLst>
                                  <p:childTnLst>
                                    <p:set>
                                      <p:cBhvr>
                                        <p:cTn id="226" dur="1000">
                                          <p:stCondLst>
                                            <p:cond delay="0"/>
                                          </p:stCondLst>
                                        </p:cTn>
                                        <p:tgtEl>
                                          <p:spTgt spid="76"/>
                                        </p:tgtEl>
                                        <p:attrNameLst>
                                          <p:attrName>style.visibility</p:attrName>
                                        </p:attrNameLst>
                                      </p:cBhvr>
                                      <p:to>
                                        <p:strVal val="visible"/>
                                      </p:to>
                                    </p:set>
                                  </p:childTnLst>
                                </p:cTn>
                              </p:par>
                            </p:childTnLst>
                          </p:cTn>
                        </p:par>
                        <p:par>
                          <p:cTn id="227" fill="hold">
                            <p:stCondLst>
                              <p:cond delay="70000"/>
                            </p:stCondLst>
                            <p:childTnLst>
                              <p:par>
                                <p:cTn id="228" presetID="11" presetClass="entr" presetSubtype="0" fill="hold" grpId="0" nodeType="afterEffect">
                                  <p:stCondLst>
                                    <p:cond delay="0"/>
                                  </p:stCondLst>
                                  <p:childTnLst>
                                    <p:set>
                                      <p:cBhvr>
                                        <p:cTn id="229" dur="1000">
                                          <p:stCondLst>
                                            <p:cond delay="0"/>
                                          </p:stCondLst>
                                        </p:cTn>
                                        <p:tgtEl>
                                          <p:spTgt spid="77"/>
                                        </p:tgtEl>
                                        <p:attrNameLst>
                                          <p:attrName>style.visibility</p:attrName>
                                        </p:attrNameLst>
                                      </p:cBhvr>
                                      <p:to>
                                        <p:strVal val="visible"/>
                                      </p:to>
                                    </p:set>
                                  </p:childTnLst>
                                </p:cTn>
                              </p:par>
                            </p:childTnLst>
                          </p:cTn>
                        </p:par>
                        <p:par>
                          <p:cTn id="230" fill="hold">
                            <p:stCondLst>
                              <p:cond delay="71000"/>
                            </p:stCondLst>
                            <p:childTnLst>
                              <p:par>
                                <p:cTn id="231" presetID="11" presetClass="entr" presetSubtype="0" fill="hold" grpId="0" nodeType="afterEffect">
                                  <p:stCondLst>
                                    <p:cond delay="0"/>
                                  </p:stCondLst>
                                  <p:childTnLst>
                                    <p:set>
                                      <p:cBhvr>
                                        <p:cTn id="232" dur="1000">
                                          <p:stCondLst>
                                            <p:cond delay="0"/>
                                          </p:stCondLst>
                                        </p:cTn>
                                        <p:tgtEl>
                                          <p:spTgt spid="78"/>
                                        </p:tgtEl>
                                        <p:attrNameLst>
                                          <p:attrName>style.visibility</p:attrName>
                                        </p:attrNameLst>
                                      </p:cBhvr>
                                      <p:to>
                                        <p:strVal val="visible"/>
                                      </p:to>
                                    </p:set>
                                  </p:childTnLst>
                                </p:cTn>
                              </p:par>
                            </p:childTnLst>
                          </p:cTn>
                        </p:par>
                        <p:par>
                          <p:cTn id="233" fill="hold">
                            <p:stCondLst>
                              <p:cond delay="72000"/>
                            </p:stCondLst>
                            <p:childTnLst>
                              <p:par>
                                <p:cTn id="234" presetID="11" presetClass="entr" presetSubtype="0" fill="hold" grpId="0" nodeType="afterEffect">
                                  <p:stCondLst>
                                    <p:cond delay="0"/>
                                  </p:stCondLst>
                                  <p:childTnLst>
                                    <p:set>
                                      <p:cBhvr>
                                        <p:cTn id="235" dur="1000">
                                          <p:stCondLst>
                                            <p:cond delay="0"/>
                                          </p:stCondLst>
                                        </p:cTn>
                                        <p:tgtEl>
                                          <p:spTgt spid="79"/>
                                        </p:tgtEl>
                                        <p:attrNameLst>
                                          <p:attrName>style.visibility</p:attrName>
                                        </p:attrNameLst>
                                      </p:cBhvr>
                                      <p:to>
                                        <p:strVal val="visible"/>
                                      </p:to>
                                    </p:set>
                                  </p:childTnLst>
                                </p:cTn>
                              </p:par>
                            </p:childTnLst>
                          </p:cTn>
                        </p:par>
                        <p:par>
                          <p:cTn id="236" fill="hold">
                            <p:stCondLst>
                              <p:cond delay="73000"/>
                            </p:stCondLst>
                            <p:childTnLst>
                              <p:par>
                                <p:cTn id="237" presetID="11" presetClass="entr" presetSubtype="0" fill="hold" grpId="0" nodeType="afterEffect">
                                  <p:stCondLst>
                                    <p:cond delay="0"/>
                                  </p:stCondLst>
                                  <p:childTnLst>
                                    <p:set>
                                      <p:cBhvr>
                                        <p:cTn id="238" dur="1000">
                                          <p:stCondLst>
                                            <p:cond delay="0"/>
                                          </p:stCondLst>
                                        </p:cTn>
                                        <p:tgtEl>
                                          <p:spTgt spid="80"/>
                                        </p:tgtEl>
                                        <p:attrNameLst>
                                          <p:attrName>style.visibility</p:attrName>
                                        </p:attrNameLst>
                                      </p:cBhvr>
                                      <p:to>
                                        <p:strVal val="visible"/>
                                      </p:to>
                                    </p:set>
                                  </p:childTnLst>
                                </p:cTn>
                              </p:par>
                            </p:childTnLst>
                          </p:cTn>
                        </p:par>
                        <p:par>
                          <p:cTn id="239" fill="hold">
                            <p:stCondLst>
                              <p:cond delay="74000"/>
                            </p:stCondLst>
                            <p:childTnLst>
                              <p:par>
                                <p:cTn id="240" presetID="11" presetClass="entr" presetSubtype="0" fill="hold" grpId="0" nodeType="afterEffect">
                                  <p:stCondLst>
                                    <p:cond delay="0"/>
                                  </p:stCondLst>
                                  <p:childTnLst>
                                    <p:set>
                                      <p:cBhvr>
                                        <p:cTn id="241" dur="1000">
                                          <p:stCondLst>
                                            <p:cond delay="0"/>
                                          </p:stCondLst>
                                        </p:cTn>
                                        <p:tgtEl>
                                          <p:spTgt spid="81"/>
                                        </p:tgtEl>
                                        <p:attrNameLst>
                                          <p:attrName>style.visibility</p:attrName>
                                        </p:attrNameLst>
                                      </p:cBhvr>
                                      <p:to>
                                        <p:strVal val="visible"/>
                                      </p:to>
                                    </p:set>
                                  </p:childTnLst>
                                </p:cTn>
                              </p:par>
                            </p:childTnLst>
                          </p:cTn>
                        </p:par>
                        <p:par>
                          <p:cTn id="242" fill="hold">
                            <p:stCondLst>
                              <p:cond delay="75000"/>
                            </p:stCondLst>
                            <p:childTnLst>
                              <p:par>
                                <p:cTn id="243" presetID="11" presetClass="entr" presetSubtype="0" fill="hold" grpId="0" nodeType="afterEffect">
                                  <p:stCondLst>
                                    <p:cond delay="0"/>
                                  </p:stCondLst>
                                  <p:childTnLst>
                                    <p:set>
                                      <p:cBhvr>
                                        <p:cTn id="244" dur="1000">
                                          <p:stCondLst>
                                            <p:cond delay="0"/>
                                          </p:stCondLst>
                                        </p:cTn>
                                        <p:tgtEl>
                                          <p:spTgt spid="82"/>
                                        </p:tgtEl>
                                        <p:attrNameLst>
                                          <p:attrName>style.visibility</p:attrName>
                                        </p:attrNameLst>
                                      </p:cBhvr>
                                      <p:to>
                                        <p:strVal val="visible"/>
                                      </p:to>
                                    </p:set>
                                  </p:childTnLst>
                                </p:cTn>
                              </p:par>
                            </p:childTnLst>
                          </p:cTn>
                        </p:par>
                        <p:par>
                          <p:cTn id="245" fill="hold">
                            <p:stCondLst>
                              <p:cond delay="76000"/>
                            </p:stCondLst>
                            <p:childTnLst>
                              <p:par>
                                <p:cTn id="246" presetID="11" presetClass="entr" presetSubtype="0" fill="hold" grpId="0" nodeType="afterEffect">
                                  <p:stCondLst>
                                    <p:cond delay="0"/>
                                  </p:stCondLst>
                                  <p:childTnLst>
                                    <p:set>
                                      <p:cBhvr>
                                        <p:cTn id="247" dur="1000">
                                          <p:stCondLst>
                                            <p:cond delay="0"/>
                                          </p:stCondLst>
                                        </p:cTn>
                                        <p:tgtEl>
                                          <p:spTgt spid="83"/>
                                        </p:tgtEl>
                                        <p:attrNameLst>
                                          <p:attrName>style.visibility</p:attrName>
                                        </p:attrNameLst>
                                      </p:cBhvr>
                                      <p:to>
                                        <p:strVal val="visible"/>
                                      </p:to>
                                    </p:set>
                                  </p:childTnLst>
                                </p:cTn>
                              </p:par>
                            </p:childTnLst>
                          </p:cTn>
                        </p:par>
                        <p:par>
                          <p:cTn id="248" fill="hold">
                            <p:stCondLst>
                              <p:cond delay="77000"/>
                            </p:stCondLst>
                            <p:childTnLst>
                              <p:par>
                                <p:cTn id="249" presetID="11" presetClass="entr" presetSubtype="0" fill="hold" grpId="0" nodeType="afterEffect">
                                  <p:stCondLst>
                                    <p:cond delay="0"/>
                                  </p:stCondLst>
                                  <p:childTnLst>
                                    <p:set>
                                      <p:cBhvr>
                                        <p:cTn id="250" dur="1000">
                                          <p:stCondLst>
                                            <p:cond delay="0"/>
                                          </p:stCondLst>
                                        </p:cTn>
                                        <p:tgtEl>
                                          <p:spTgt spid="84"/>
                                        </p:tgtEl>
                                        <p:attrNameLst>
                                          <p:attrName>style.visibility</p:attrName>
                                        </p:attrNameLst>
                                      </p:cBhvr>
                                      <p:to>
                                        <p:strVal val="visible"/>
                                      </p:to>
                                    </p:set>
                                  </p:childTnLst>
                                </p:cTn>
                              </p:par>
                            </p:childTnLst>
                          </p:cTn>
                        </p:par>
                        <p:par>
                          <p:cTn id="251" fill="hold">
                            <p:stCondLst>
                              <p:cond delay="78000"/>
                            </p:stCondLst>
                            <p:childTnLst>
                              <p:par>
                                <p:cTn id="252" presetID="11" presetClass="entr" presetSubtype="0" fill="hold" grpId="0" nodeType="afterEffect">
                                  <p:stCondLst>
                                    <p:cond delay="0"/>
                                  </p:stCondLst>
                                  <p:childTnLst>
                                    <p:set>
                                      <p:cBhvr>
                                        <p:cTn id="253" dur="1000">
                                          <p:stCondLst>
                                            <p:cond delay="0"/>
                                          </p:stCondLst>
                                        </p:cTn>
                                        <p:tgtEl>
                                          <p:spTgt spid="85"/>
                                        </p:tgtEl>
                                        <p:attrNameLst>
                                          <p:attrName>style.visibility</p:attrName>
                                        </p:attrNameLst>
                                      </p:cBhvr>
                                      <p:to>
                                        <p:strVal val="visible"/>
                                      </p:to>
                                    </p:set>
                                  </p:childTnLst>
                                </p:cTn>
                              </p:par>
                            </p:childTnLst>
                          </p:cTn>
                        </p:par>
                        <p:par>
                          <p:cTn id="254" fill="hold">
                            <p:stCondLst>
                              <p:cond delay="79000"/>
                            </p:stCondLst>
                            <p:childTnLst>
                              <p:par>
                                <p:cTn id="255" presetID="11" presetClass="entr" presetSubtype="0" fill="hold" grpId="0" nodeType="afterEffect">
                                  <p:stCondLst>
                                    <p:cond delay="0"/>
                                  </p:stCondLst>
                                  <p:childTnLst>
                                    <p:set>
                                      <p:cBhvr>
                                        <p:cTn id="256" dur="1000">
                                          <p:stCondLst>
                                            <p:cond delay="0"/>
                                          </p:stCondLst>
                                        </p:cTn>
                                        <p:tgtEl>
                                          <p:spTgt spid="86"/>
                                        </p:tgtEl>
                                        <p:attrNameLst>
                                          <p:attrName>style.visibility</p:attrName>
                                        </p:attrNameLst>
                                      </p:cBhvr>
                                      <p:to>
                                        <p:strVal val="visible"/>
                                      </p:to>
                                    </p:set>
                                  </p:childTnLst>
                                </p:cTn>
                              </p:par>
                            </p:childTnLst>
                          </p:cTn>
                        </p:par>
                        <p:par>
                          <p:cTn id="257" fill="hold">
                            <p:stCondLst>
                              <p:cond delay="80000"/>
                            </p:stCondLst>
                            <p:childTnLst>
                              <p:par>
                                <p:cTn id="258" presetID="11" presetClass="entr" presetSubtype="0" fill="hold" grpId="0" nodeType="afterEffect">
                                  <p:stCondLst>
                                    <p:cond delay="0"/>
                                  </p:stCondLst>
                                  <p:childTnLst>
                                    <p:set>
                                      <p:cBhvr>
                                        <p:cTn id="259" dur="1000">
                                          <p:stCondLst>
                                            <p:cond delay="0"/>
                                          </p:stCondLst>
                                        </p:cTn>
                                        <p:tgtEl>
                                          <p:spTgt spid="87"/>
                                        </p:tgtEl>
                                        <p:attrNameLst>
                                          <p:attrName>style.visibility</p:attrName>
                                        </p:attrNameLst>
                                      </p:cBhvr>
                                      <p:to>
                                        <p:strVal val="visible"/>
                                      </p:to>
                                    </p:set>
                                  </p:childTnLst>
                                </p:cTn>
                              </p:par>
                            </p:childTnLst>
                          </p:cTn>
                        </p:par>
                        <p:par>
                          <p:cTn id="260" fill="hold">
                            <p:stCondLst>
                              <p:cond delay="81000"/>
                            </p:stCondLst>
                            <p:childTnLst>
                              <p:par>
                                <p:cTn id="261" presetID="11" presetClass="entr" presetSubtype="0" fill="hold" grpId="0" nodeType="afterEffect">
                                  <p:stCondLst>
                                    <p:cond delay="0"/>
                                  </p:stCondLst>
                                  <p:childTnLst>
                                    <p:set>
                                      <p:cBhvr>
                                        <p:cTn id="262" dur="1000">
                                          <p:stCondLst>
                                            <p:cond delay="0"/>
                                          </p:stCondLst>
                                        </p:cTn>
                                        <p:tgtEl>
                                          <p:spTgt spid="88"/>
                                        </p:tgtEl>
                                        <p:attrNameLst>
                                          <p:attrName>style.visibility</p:attrName>
                                        </p:attrNameLst>
                                      </p:cBhvr>
                                      <p:to>
                                        <p:strVal val="visible"/>
                                      </p:to>
                                    </p:set>
                                  </p:childTnLst>
                                </p:cTn>
                              </p:par>
                            </p:childTnLst>
                          </p:cTn>
                        </p:par>
                        <p:par>
                          <p:cTn id="263" fill="hold">
                            <p:stCondLst>
                              <p:cond delay="82000"/>
                            </p:stCondLst>
                            <p:childTnLst>
                              <p:par>
                                <p:cTn id="264" presetID="11" presetClass="entr" presetSubtype="0" fill="hold" grpId="0" nodeType="afterEffect">
                                  <p:stCondLst>
                                    <p:cond delay="0"/>
                                  </p:stCondLst>
                                  <p:childTnLst>
                                    <p:set>
                                      <p:cBhvr>
                                        <p:cTn id="265" dur="1000">
                                          <p:stCondLst>
                                            <p:cond delay="0"/>
                                          </p:stCondLst>
                                        </p:cTn>
                                        <p:tgtEl>
                                          <p:spTgt spid="89"/>
                                        </p:tgtEl>
                                        <p:attrNameLst>
                                          <p:attrName>style.visibility</p:attrName>
                                        </p:attrNameLst>
                                      </p:cBhvr>
                                      <p:to>
                                        <p:strVal val="visible"/>
                                      </p:to>
                                    </p:set>
                                  </p:childTnLst>
                                </p:cTn>
                              </p:par>
                            </p:childTnLst>
                          </p:cTn>
                        </p:par>
                        <p:par>
                          <p:cTn id="266" fill="hold">
                            <p:stCondLst>
                              <p:cond delay="83000"/>
                            </p:stCondLst>
                            <p:childTnLst>
                              <p:par>
                                <p:cTn id="267" presetID="11" presetClass="entr" presetSubtype="0" fill="hold" grpId="0" nodeType="afterEffect">
                                  <p:stCondLst>
                                    <p:cond delay="0"/>
                                  </p:stCondLst>
                                  <p:childTnLst>
                                    <p:set>
                                      <p:cBhvr>
                                        <p:cTn id="268" dur="1000">
                                          <p:stCondLst>
                                            <p:cond delay="0"/>
                                          </p:stCondLst>
                                        </p:cTn>
                                        <p:tgtEl>
                                          <p:spTgt spid="90"/>
                                        </p:tgtEl>
                                        <p:attrNameLst>
                                          <p:attrName>style.visibility</p:attrName>
                                        </p:attrNameLst>
                                      </p:cBhvr>
                                      <p:to>
                                        <p:strVal val="visible"/>
                                      </p:to>
                                    </p:set>
                                  </p:childTnLst>
                                </p:cTn>
                              </p:par>
                            </p:childTnLst>
                          </p:cTn>
                        </p:par>
                        <p:par>
                          <p:cTn id="269" fill="hold">
                            <p:stCondLst>
                              <p:cond delay="84000"/>
                            </p:stCondLst>
                            <p:childTnLst>
                              <p:par>
                                <p:cTn id="270" presetID="11" presetClass="entr" presetSubtype="0" fill="hold" grpId="0" nodeType="afterEffect">
                                  <p:stCondLst>
                                    <p:cond delay="0"/>
                                  </p:stCondLst>
                                  <p:childTnLst>
                                    <p:set>
                                      <p:cBhvr>
                                        <p:cTn id="271" dur="1000">
                                          <p:stCondLst>
                                            <p:cond delay="0"/>
                                          </p:stCondLst>
                                        </p:cTn>
                                        <p:tgtEl>
                                          <p:spTgt spid="91"/>
                                        </p:tgtEl>
                                        <p:attrNameLst>
                                          <p:attrName>style.visibility</p:attrName>
                                        </p:attrNameLst>
                                      </p:cBhvr>
                                      <p:to>
                                        <p:strVal val="visible"/>
                                      </p:to>
                                    </p:set>
                                  </p:childTnLst>
                                </p:cTn>
                              </p:par>
                            </p:childTnLst>
                          </p:cTn>
                        </p:par>
                        <p:par>
                          <p:cTn id="272" fill="hold">
                            <p:stCondLst>
                              <p:cond delay="85000"/>
                            </p:stCondLst>
                            <p:childTnLst>
                              <p:par>
                                <p:cTn id="273" presetID="11" presetClass="entr" presetSubtype="0" fill="hold" grpId="0" nodeType="afterEffect">
                                  <p:stCondLst>
                                    <p:cond delay="0"/>
                                  </p:stCondLst>
                                  <p:childTnLst>
                                    <p:set>
                                      <p:cBhvr>
                                        <p:cTn id="274" dur="1000">
                                          <p:stCondLst>
                                            <p:cond delay="0"/>
                                          </p:stCondLst>
                                        </p:cTn>
                                        <p:tgtEl>
                                          <p:spTgt spid="92"/>
                                        </p:tgtEl>
                                        <p:attrNameLst>
                                          <p:attrName>style.visibility</p:attrName>
                                        </p:attrNameLst>
                                      </p:cBhvr>
                                      <p:to>
                                        <p:strVal val="visible"/>
                                      </p:to>
                                    </p:set>
                                  </p:childTnLst>
                                </p:cTn>
                              </p:par>
                            </p:childTnLst>
                          </p:cTn>
                        </p:par>
                        <p:par>
                          <p:cTn id="275" fill="hold">
                            <p:stCondLst>
                              <p:cond delay="86000"/>
                            </p:stCondLst>
                            <p:childTnLst>
                              <p:par>
                                <p:cTn id="276" presetID="11" presetClass="entr" presetSubtype="0" fill="hold" grpId="0" nodeType="afterEffect">
                                  <p:stCondLst>
                                    <p:cond delay="0"/>
                                  </p:stCondLst>
                                  <p:childTnLst>
                                    <p:set>
                                      <p:cBhvr>
                                        <p:cTn id="277" dur="1000">
                                          <p:stCondLst>
                                            <p:cond delay="0"/>
                                          </p:stCondLst>
                                        </p:cTn>
                                        <p:tgtEl>
                                          <p:spTgt spid="93"/>
                                        </p:tgtEl>
                                        <p:attrNameLst>
                                          <p:attrName>style.visibility</p:attrName>
                                        </p:attrNameLst>
                                      </p:cBhvr>
                                      <p:to>
                                        <p:strVal val="visible"/>
                                      </p:to>
                                    </p:set>
                                  </p:childTnLst>
                                </p:cTn>
                              </p:par>
                            </p:childTnLst>
                          </p:cTn>
                        </p:par>
                        <p:par>
                          <p:cTn id="278" fill="hold">
                            <p:stCondLst>
                              <p:cond delay="87000"/>
                            </p:stCondLst>
                            <p:childTnLst>
                              <p:par>
                                <p:cTn id="279" presetID="11" presetClass="entr" presetSubtype="0" fill="hold" grpId="0" nodeType="afterEffect">
                                  <p:stCondLst>
                                    <p:cond delay="0"/>
                                  </p:stCondLst>
                                  <p:childTnLst>
                                    <p:set>
                                      <p:cBhvr>
                                        <p:cTn id="280" dur="1000">
                                          <p:stCondLst>
                                            <p:cond delay="0"/>
                                          </p:stCondLst>
                                        </p:cTn>
                                        <p:tgtEl>
                                          <p:spTgt spid="94"/>
                                        </p:tgtEl>
                                        <p:attrNameLst>
                                          <p:attrName>style.visibility</p:attrName>
                                        </p:attrNameLst>
                                      </p:cBhvr>
                                      <p:to>
                                        <p:strVal val="visible"/>
                                      </p:to>
                                    </p:set>
                                  </p:childTnLst>
                                </p:cTn>
                              </p:par>
                            </p:childTnLst>
                          </p:cTn>
                        </p:par>
                        <p:par>
                          <p:cTn id="281" fill="hold">
                            <p:stCondLst>
                              <p:cond delay="88000"/>
                            </p:stCondLst>
                            <p:childTnLst>
                              <p:par>
                                <p:cTn id="282" presetID="11" presetClass="entr" presetSubtype="0" fill="hold" grpId="0" nodeType="afterEffect">
                                  <p:stCondLst>
                                    <p:cond delay="0"/>
                                  </p:stCondLst>
                                  <p:childTnLst>
                                    <p:set>
                                      <p:cBhvr>
                                        <p:cTn id="283" dur="1000">
                                          <p:stCondLst>
                                            <p:cond delay="0"/>
                                          </p:stCondLst>
                                        </p:cTn>
                                        <p:tgtEl>
                                          <p:spTgt spid="95"/>
                                        </p:tgtEl>
                                        <p:attrNameLst>
                                          <p:attrName>style.visibility</p:attrName>
                                        </p:attrNameLst>
                                      </p:cBhvr>
                                      <p:to>
                                        <p:strVal val="visible"/>
                                      </p:to>
                                    </p:set>
                                  </p:childTnLst>
                                </p:cTn>
                              </p:par>
                            </p:childTnLst>
                          </p:cTn>
                        </p:par>
                        <p:par>
                          <p:cTn id="284" fill="hold">
                            <p:stCondLst>
                              <p:cond delay="89000"/>
                            </p:stCondLst>
                            <p:childTnLst>
                              <p:par>
                                <p:cTn id="285" presetID="11" presetClass="entr" presetSubtype="0" fill="hold" grpId="0" nodeType="afterEffect">
                                  <p:stCondLst>
                                    <p:cond delay="0"/>
                                  </p:stCondLst>
                                  <p:childTnLst>
                                    <p:set>
                                      <p:cBhvr>
                                        <p:cTn id="286" dur="1000">
                                          <p:stCondLst>
                                            <p:cond delay="0"/>
                                          </p:stCondLst>
                                        </p:cTn>
                                        <p:tgtEl>
                                          <p:spTgt spid="96"/>
                                        </p:tgtEl>
                                        <p:attrNameLst>
                                          <p:attrName>style.visibility</p:attrName>
                                        </p:attrNameLst>
                                      </p:cBhvr>
                                      <p:to>
                                        <p:strVal val="visible"/>
                                      </p:to>
                                    </p:set>
                                  </p:childTnLst>
                                </p:cTn>
                              </p:par>
                            </p:childTnLst>
                          </p:cTn>
                        </p:par>
                        <p:par>
                          <p:cTn id="287" fill="hold">
                            <p:stCondLst>
                              <p:cond delay="90000"/>
                            </p:stCondLst>
                            <p:childTnLst>
                              <p:par>
                                <p:cTn id="288" presetID="11" presetClass="entr" presetSubtype="0" fill="hold" grpId="0" nodeType="afterEffect">
                                  <p:stCondLst>
                                    <p:cond delay="0"/>
                                  </p:stCondLst>
                                  <p:childTnLst>
                                    <p:set>
                                      <p:cBhvr>
                                        <p:cTn id="289" dur="1000">
                                          <p:stCondLst>
                                            <p:cond delay="0"/>
                                          </p:stCondLst>
                                        </p:cTn>
                                        <p:tgtEl>
                                          <p:spTgt spid="97"/>
                                        </p:tgtEl>
                                        <p:attrNameLst>
                                          <p:attrName>style.visibility</p:attrName>
                                        </p:attrNameLst>
                                      </p:cBhvr>
                                      <p:to>
                                        <p:strVal val="visible"/>
                                      </p:to>
                                    </p:set>
                                  </p:childTnLst>
                                </p:cTn>
                              </p:par>
                            </p:childTnLst>
                          </p:cTn>
                        </p:par>
                        <p:par>
                          <p:cTn id="290" fill="hold">
                            <p:stCondLst>
                              <p:cond delay="91000"/>
                            </p:stCondLst>
                            <p:childTnLst>
                              <p:par>
                                <p:cTn id="291" presetID="11" presetClass="entr" presetSubtype="0" fill="hold" grpId="0" nodeType="afterEffect">
                                  <p:stCondLst>
                                    <p:cond delay="0"/>
                                  </p:stCondLst>
                                  <p:childTnLst>
                                    <p:set>
                                      <p:cBhvr>
                                        <p:cTn id="292" dur="1000">
                                          <p:stCondLst>
                                            <p:cond delay="0"/>
                                          </p:stCondLst>
                                        </p:cTn>
                                        <p:tgtEl>
                                          <p:spTgt spid="98"/>
                                        </p:tgtEl>
                                        <p:attrNameLst>
                                          <p:attrName>style.visibility</p:attrName>
                                        </p:attrNameLst>
                                      </p:cBhvr>
                                      <p:to>
                                        <p:strVal val="visible"/>
                                      </p:to>
                                    </p:set>
                                  </p:childTnLst>
                                </p:cTn>
                              </p:par>
                            </p:childTnLst>
                          </p:cTn>
                        </p:par>
                        <p:par>
                          <p:cTn id="293" fill="hold">
                            <p:stCondLst>
                              <p:cond delay="92000"/>
                            </p:stCondLst>
                            <p:childTnLst>
                              <p:par>
                                <p:cTn id="294" presetID="11" presetClass="entr" presetSubtype="0" fill="hold" grpId="0" nodeType="afterEffect">
                                  <p:stCondLst>
                                    <p:cond delay="0"/>
                                  </p:stCondLst>
                                  <p:childTnLst>
                                    <p:set>
                                      <p:cBhvr>
                                        <p:cTn id="295" dur="1000">
                                          <p:stCondLst>
                                            <p:cond delay="0"/>
                                          </p:stCondLst>
                                        </p:cTn>
                                        <p:tgtEl>
                                          <p:spTgt spid="99"/>
                                        </p:tgtEl>
                                        <p:attrNameLst>
                                          <p:attrName>style.visibility</p:attrName>
                                        </p:attrNameLst>
                                      </p:cBhvr>
                                      <p:to>
                                        <p:strVal val="visible"/>
                                      </p:to>
                                    </p:set>
                                  </p:childTnLst>
                                </p:cTn>
                              </p:par>
                            </p:childTnLst>
                          </p:cTn>
                        </p:par>
                        <p:par>
                          <p:cTn id="296" fill="hold">
                            <p:stCondLst>
                              <p:cond delay="93000"/>
                            </p:stCondLst>
                            <p:childTnLst>
                              <p:par>
                                <p:cTn id="297" presetID="11" presetClass="entr" presetSubtype="0" fill="hold" grpId="0" nodeType="afterEffect">
                                  <p:stCondLst>
                                    <p:cond delay="0"/>
                                  </p:stCondLst>
                                  <p:childTnLst>
                                    <p:set>
                                      <p:cBhvr>
                                        <p:cTn id="298" dur="1000">
                                          <p:stCondLst>
                                            <p:cond delay="0"/>
                                          </p:stCondLst>
                                        </p:cTn>
                                        <p:tgtEl>
                                          <p:spTgt spid="100"/>
                                        </p:tgtEl>
                                        <p:attrNameLst>
                                          <p:attrName>style.visibility</p:attrName>
                                        </p:attrNameLst>
                                      </p:cBhvr>
                                      <p:to>
                                        <p:strVal val="visible"/>
                                      </p:to>
                                    </p:set>
                                  </p:childTnLst>
                                </p:cTn>
                              </p:par>
                            </p:childTnLst>
                          </p:cTn>
                        </p:par>
                        <p:par>
                          <p:cTn id="299" fill="hold">
                            <p:stCondLst>
                              <p:cond delay="94000"/>
                            </p:stCondLst>
                            <p:childTnLst>
                              <p:par>
                                <p:cTn id="300" presetID="11" presetClass="entr" presetSubtype="0" fill="hold" grpId="0" nodeType="afterEffect">
                                  <p:stCondLst>
                                    <p:cond delay="0"/>
                                  </p:stCondLst>
                                  <p:childTnLst>
                                    <p:set>
                                      <p:cBhvr>
                                        <p:cTn id="301" dur="1000">
                                          <p:stCondLst>
                                            <p:cond delay="0"/>
                                          </p:stCondLst>
                                        </p:cTn>
                                        <p:tgtEl>
                                          <p:spTgt spid="101"/>
                                        </p:tgtEl>
                                        <p:attrNameLst>
                                          <p:attrName>style.visibility</p:attrName>
                                        </p:attrNameLst>
                                      </p:cBhvr>
                                      <p:to>
                                        <p:strVal val="visible"/>
                                      </p:to>
                                    </p:set>
                                  </p:childTnLst>
                                </p:cTn>
                              </p:par>
                            </p:childTnLst>
                          </p:cTn>
                        </p:par>
                        <p:par>
                          <p:cTn id="302" fill="hold">
                            <p:stCondLst>
                              <p:cond delay="95000"/>
                            </p:stCondLst>
                            <p:childTnLst>
                              <p:par>
                                <p:cTn id="303" presetID="11" presetClass="entr" presetSubtype="0" fill="hold" grpId="0" nodeType="afterEffect">
                                  <p:stCondLst>
                                    <p:cond delay="0"/>
                                  </p:stCondLst>
                                  <p:childTnLst>
                                    <p:set>
                                      <p:cBhvr>
                                        <p:cTn id="304" dur="1000">
                                          <p:stCondLst>
                                            <p:cond delay="0"/>
                                          </p:stCondLst>
                                        </p:cTn>
                                        <p:tgtEl>
                                          <p:spTgt spid="102"/>
                                        </p:tgtEl>
                                        <p:attrNameLst>
                                          <p:attrName>style.visibility</p:attrName>
                                        </p:attrNameLst>
                                      </p:cBhvr>
                                      <p:to>
                                        <p:strVal val="visible"/>
                                      </p:to>
                                    </p:set>
                                  </p:childTnLst>
                                </p:cTn>
                              </p:par>
                            </p:childTnLst>
                          </p:cTn>
                        </p:par>
                        <p:par>
                          <p:cTn id="305" fill="hold">
                            <p:stCondLst>
                              <p:cond delay="96000"/>
                            </p:stCondLst>
                            <p:childTnLst>
                              <p:par>
                                <p:cTn id="306" presetID="11" presetClass="entr" presetSubtype="0" fill="hold" grpId="0" nodeType="afterEffect">
                                  <p:stCondLst>
                                    <p:cond delay="0"/>
                                  </p:stCondLst>
                                  <p:childTnLst>
                                    <p:set>
                                      <p:cBhvr>
                                        <p:cTn id="307" dur="1000">
                                          <p:stCondLst>
                                            <p:cond delay="0"/>
                                          </p:stCondLst>
                                        </p:cTn>
                                        <p:tgtEl>
                                          <p:spTgt spid="103"/>
                                        </p:tgtEl>
                                        <p:attrNameLst>
                                          <p:attrName>style.visibility</p:attrName>
                                        </p:attrNameLst>
                                      </p:cBhvr>
                                      <p:to>
                                        <p:strVal val="visible"/>
                                      </p:to>
                                    </p:set>
                                  </p:childTnLst>
                                </p:cTn>
                              </p:par>
                            </p:childTnLst>
                          </p:cTn>
                        </p:par>
                        <p:par>
                          <p:cTn id="308" fill="hold">
                            <p:stCondLst>
                              <p:cond delay="97000"/>
                            </p:stCondLst>
                            <p:childTnLst>
                              <p:par>
                                <p:cTn id="309" presetID="11" presetClass="entr" presetSubtype="0" fill="hold" grpId="0" nodeType="afterEffect">
                                  <p:stCondLst>
                                    <p:cond delay="0"/>
                                  </p:stCondLst>
                                  <p:childTnLst>
                                    <p:set>
                                      <p:cBhvr>
                                        <p:cTn id="310" dur="1000">
                                          <p:stCondLst>
                                            <p:cond delay="0"/>
                                          </p:stCondLst>
                                        </p:cTn>
                                        <p:tgtEl>
                                          <p:spTgt spid="104"/>
                                        </p:tgtEl>
                                        <p:attrNameLst>
                                          <p:attrName>style.visibility</p:attrName>
                                        </p:attrNameLst>
                                      </p:cBhvr>
                                      <p:to>
                                        <p:strVal val="visible"/>
                                      </p:to>
                                    </p:set>
                                  </p:childTnLst>
                                </p:cTn>
                              </p:par>
                            </p:childTnLst>
                          </p:cTn>
                        </p:par>
                        <p:par>
                          <p:cTn id="311" fill="hold">
                            <p:stCondLst>
                              <p:cond delay="98000"/>
                            </p:stCondLst>
                            <p:childTnLst>
                              <p:par>
                                <p:cTn id="312" presetID="11" presetClass="entr" presetSubtype="0" fill="hold" grpId="0" nodeType="afterEffect">
                                  <p:stCondLst>
                                    <p:cond delay="0"/>
                                  </p:stCondLst>
                                  <p:childTnLst>
                                    <p:set>
                                      <p:cBhvr>
                                        <p:cTn id="313" dur="1000">
                                          <p:stCondLst>
                                            <p:cond delay="0"/>
                                          </p:stCondLst>
                                        </p:cTn>
                                        <p:tgtEl>
                                          <p:spTgt spid="105"/>
                                        </p:tgtEl>
                                        <p:attrNameLst>
                                          <p:attrName>style.visibility</p:attrName>
                                        </p:attrNameLst>
                                      </p:cBhvr>
                                      <p:to>
                                        <p:strVal val="visible"/>
                                      </p:to>
                                    </p:set>
                                  </p:childTnLst>
                                </p:cTn>
                              </p:par>
                            </p:childTnLst>
                          </p:cTn>
                        </p:par>
                        <p:par>
                          <p:cTn id="314" fill="hold">
                            <p:stCondLst>
                              <p:cond delay="99000"/>
                            </p:stCondLst>
                            <p:childTnLst>
                              <p:par>
                                <p:cTn id="315" presetID="11" presetClass="entr" presetSubtype="0" fill="hold" grpId="0" nodeType="afterEffect">
                                  <p:stCondLst>
                                    <p:cond delay="0"/>
                                  </p:stCondLst>
                                  <p:childTnLst>
                                    <p:set>
                                      <p:cBhvr>
                                        <p:cTn id="316" dur="1000">
                                          <p:stCondLst>
                                            <p:cond delay="0"/>
                                          </p:stCondLst>
                                        </p:cTn>
                                        <p:tgtEl>
                                          <p:spTgt spid="106"/>
                                        </p:tgtEl>
                                        <p:attrNameLst>
                                          <p:attrName>style.visibility</p:attrName>
                                        </p:attrNameLst>
                                      </p:cBhvr>
                                      <p:to>
                                        <p:strVal val="visible"/>
                                      </p:to>
                                    </p:set>
                                  </p:childTnLst>
                                </p:cTn>
                              </p:par>
                            </p:childTnLst>
                          </p:cTn>
                        </p:par>
                        <p:par>
                          <p:cTn id="317" fill="hold">
                            <p:stCondLst>
                              <p:cond delay="100000"/>
                            </p:stCondLst>
                            <p:childTnLst>
                              <p:par>
                                <p:cTn id="318" presetID="11" presetClass="entr" presetSubtype="0" fill="hold" grpId="0" nodeType="afterEffect">
                                  <p:stCondLst>
                                    <p:cond delay="0"/>
                                  </p:stCondLst>
                                  <p:childTnLst>
                                    <p:set>
                                      <p:cBhvr>
                                        <p:cTn id="319" dur="1000">
                                          <p:stCondLst>
                                            <p:cond delay="0"/>
                                          </p:stCondLst>
                                        </p:cTn>
                                        <p:tgtEl>
                                          <p:spTgt spid="107"/>
                                        </p:tgtEl>
                                        <p:attrNameLst>
                                          <p:attrName>style.visibility</p:attrName>
                                        </p:attrNameLst>
                                      </p:cBhvr>
                                      <p:to>
                                        <p:strVal val="visible"/>
                                      </p:to>
                                    </p:set>
                                  </p:childTnLst>
                                </p:cTn>
                              </p:par>
                            </p:childTnLst>
                          </p:cTn>
                        </p:par>
                        <p:par>
                          <p:cTn id="320" fill="hold">
                            <p:stCondLst>
                              <p:cond delay="101000"/>
                            </p:stCondLst>
                            <p:childTnLst>
                              <p:par>
                                <p:cTn id="321" presetID="11" presetClass="entr" presetSubtype="0" fill="hold" grpId="0" nodeType="afterEffect">
                                  <p:stCondLst>
                                    <p:cond delay="0"/>
                                  </p:stCondLst>
                                  <p:childTnLst>
                                    <p:set>
                                      <p:cBhvr>
                                        <p:cTn id="322" dur="1000">
                                          <p:stCondLst>
                                            <p:cond delay="0"/>
                                          </p:stCondLst>
                                        </p:cTn>
                                        <p:tgtEl>
                                          <p:spTgt spid="108"/>
                                        </p:tgtEl>
                                        <p:attrNameLst>
                                          <p:attrName>style.visibility</p:attrName>
                                        </p:attrNameLst>
                                      </p:cBhvr>
                                      <p:to>
                                        <p:strVal val="visible"/>
                                      </p:to>
                                    </p:set>
                                  </p:childTnLst>
                                </p:cTn>
                              </p:par>
                            </p:childTnLst>
                          </p:cTn>
                        </p:par>
                        <p:par>
                          <p:cTn id="323" fill="hold">
                            <p:stCondLst>
                              <p:cond delay="102000"/>
                            </p:stCondLst>
                            <p:childTnLst>
                              <p:par>
                                <p:cTn id="324" presetID="11" presetClass="entr" presetSubtype="0" fill="hold" grpId="0" nodeType="afterEffect">
                                  <p:stCondLst>
                                    <p:cond delay="0"/>
                                  </p:stCondLst>
                                  <p:childTnLst>
                                    <p:set>
                                      <p:cBhvr>
                                        <p:cTn id="325" dur="1000">
                                          <p:stCondLst>
                                            <p:cond delay="0"/>
                                          </p:stCondLst>
                                        </p:cTn>
                                        <p:tgtEl>
                                          <p:spTgt spid="109"/>
                                        </p:tgtEl>
                                        <p:attrNameLst>
                                          <p:attrName>style.visibility</p:attrName>
                                        </p:attrNameLst>
                                      </p:cBhvr>
                                      <p:to>
                                        <p:strVal val="visible"/>
                                      </p:to>
                                    </p:set>
                                  </p:childTnLst>
                                </p:cTn>
                              </p:par>
                            </p:childTnLst>
                          </p:cTn>
                        </p:par>
                        <p:par>
                          <p:cTn id="326" fill="hold">
                            <p:stCondLst>
                              <p:cond delay="103000"/>
                            </p:stCondLst>
                            <p:childTnLst>
                              <p:par>
                                <p:cTn id="327" presetID="11" presetClass="entr" presetSubtype="0" fill="hold" grpId="0" nodeType="afterEffect">
                                  <p:stCondLst>
                                    <p:cond delay="0"/>
                                  </p:stCondLst>
                                  <p:childTnLst>
                                    <p:set>
                                      <p:cBhvr>
                                        <p:cTn id="328" dur="1000">
                                          <p:stCondLst>
                                            <p:cond delay="0"/>
                                          </p:stCondLst>
                                        </p:cTn>
                                        <p:tgtEl>
                                          <p:spTgt spid="110"/>
                                        </p:tgtEl>
                                        <p:attrNameLst>
                                          <p:attrName>style.visibility</p:attrName>
                                        </p:attrNameLst>
                                      </p:cBhvr>
                                      <p:to>
                                        <p:strVal val="visible"/>
                                      </p:to>
                                    </p:set>
                                  </p:childTnLst>
                                </p:cTn>
                              </p:par>
                            </p:childTnLst>
                          </p:cTn>
                        </p:par>
                        <p:par>
                          <p:cTn id="329" fill="hold">
                            <p:stCondLst>
                              <p:cond delay="104000"/>
                            </p:stCondLst>
                            <p:childTnLst>
                              <p:par>
                                <p:cTn id="330" presetID="11" presetClass="entr" presetSubtype="0" fill="hold" grpId="0" nodeType="afterEffect">
                                  <p:stCondLst>
                                    <p:cond delay="0"/>
                                  </p:stCondLst>
                                  <p:childTnLst>
                                    <p:set>
                                      <p:cBhvr>
                                        <p:cTn id="331" dur="1000">
                                          <p:stCondLst>
                                            <p:cond delay="0"/>
                                          </p:stCondLst>
                                        </p:cTn>
                                        <p:tgtEl>
                                          <p:spTgt spid="111"/>
                                        </p:tgtEl>
                                        <p:attrNameLst>
                                          <p:attrName>style.visibility</p:attrName>
                                        </p:attrNameLst>
                                      </p:cBhvr>
                                      <p:to>
                                        <p:strVal val="visible"/>
                                      </p:to>
                                    </p:set>
                                  </p:childTnLst>
                                </p:cTn>
                              </p:par>
                            </p:childTnLst>
                          </p:cTn>
                        </p:par>
                        <p:par>
                          <p:cTn id="332" fill="hold">
                            <p:stCondLst>
                              <p:cond delay="105000"/>
                            </p:stCondLst>
                            <p:childTnLst>
                              <p:par>
                                <p:cTn id="333" presetID="11" presetClass="entr" presetSubtype="0" fill="hold" grpId="0" nodeType="afterEffect">
                                  <p:stCondLst>
                                    <p:cond delay="0"/>
                                  </p:stCondLst>
                                  <p:childTnLst>
                                    <p:set>
                                      <p:cBhvr>
                                        <p:cTn id="334" dur="1000">
                                          <p:stCondLst>
                                            <p:cond delay="0"/>
                                          </p:stCondLst>
                                        </p:cTn>
                                        <p:tgtEl>
                                          <p:spTgt spid="112"/>
                                        </p:tgtEl>
                                        <p:attrNameLst>
                                          <p:attrName>style.visibility</p:attrName>
                                        </p:attrNameLst>
                                      </p:cBhvr>
                                      <p:to>
                                        <p:strVal val="visible"/>
                                      </p:to>
                                    </p:set>
                                  </p:childTnLst>
                                </p:cTn>
                              </p:par>
                            </p:childTnLst>
                          </p:cTn>
                        </p:par>
                        <p:par>
                          <p:cTn id="335" fill="hold">
                            <p:stCondLst>
                              <p:cond delay="106000"/>
                            </p:stCondLst>
                            <p:childTnLst>
                              <p:par>
                                <p:cTn id="336" presetID="11" presetClass="entr" presetSubtype="0" fill="hold" grpId="0" nodeType="afterEffect">
                                  <p:stCondLst>
                                    <p:cond delay="0"/>
                                  </p:stCondLst>
                                  <p:childTnLst>
                                    <p:set>
                                      <p:cBhvr>
                                        <p:cTn id="337" dur="1000">
                                          <p:stCondLst>
                                            <p:cond delay="0"/>
                                          </p:stCondLst>
                                        </p:cTn>
                                        <p:tgtEl>
                                          <p:spTgt spid="113"/>
                                        </p:tgtEl>
                                        <p:attrNameLst>
                                          <p:attrName>style.visibility</p:attrName>
                                        </p:attrNameLst>
                                      </p:cBhvr>
                                      <p:to>
                                        <p:strVal val="visible"/>
                                      </p:to>
                                    </p:set>
                                  </p:childTnLst>
                                </p:cTn>
                              </p:par>
                            </p:childTnLst>
                          </p:cTn>
                        </p:par>
                        <p:par>
                          <p:cTn id="338" fill="hold">
                            <p:stCondLst>
                              <p:cond delay="107000"/>
                            </p:stCondLst>
                            <p:childTnLst>
                              <p:par>
                                <p:cTn id="339" presetID="11" presetClass="entr" presetSubtype="0" fill="hold" grpId="0" nodeType="afterEffect">
                                  <p:stCondLst>
                                    <p:cond delay="0"/>
                                  </p:stCondLst>
                                  <p:childTnLst>
                                    <p:set>
                                      <p:cBhvr>
                                        <p:cTn id="340" dur="1000">
                                          <p:stCondLst>
                                            <p:cond delay="0"/>
                                          </p:stCondLst>
                                        </p:cTn>
                                        <p:tgtEl>
                                          <p:spTgt spid="114"/>
                                        </p:tgtEl>
                                        <p:attrNameLst>
                                          <p:attrName>style.visibility</p:attrName>
                                        </p:attrNameLst>
                                      </p:cBhvr>
                                      <p:to>
                                        <p:strVal val="visible"/>
                                      </p:to>
                                    </p:set>
                                  </p:childTnLst>
                                </p:cTn>
                              </p:par>
                            </p:childTnLst>
                          </p:cTn>
                        </p:par>
                        <p:par>
                          <p:cTn id="341" fill="hold">
                            <p:stCondLst>
                              <p:cond delay="108000"/>
                            </p:stCondLst>
                            <p:childTnLst>
                              <p:par>
                                <p:cTn id="342" presetID="11" presetClass="entr" presetSubtype="0" fill="hold" grpId="0" nodeType="afterEffect">
                                  <p:stCondLst>
                                    <p:cond delay="0"/>
                                  </p:stCondLst>
                                  <p:childTnLst>
                                    <p:set>
                                      <p:cBhvr>
                                        <p:cTn id="343" dur="1000">
                                          <p:stCondLst>
                                            <p:cond delay="0"/>
                                          </p:stCondLst>
                                        </p:cTn>
                                        <p:tgtEl>
                                          <p:spTgt spid="115"/>
                                        </p:tgtEl>
                                        <p:attrNameLst>
                                          <p:attrName>style.visibility</p:attrName>
                                        </p:attrNameLst>
                                      </p:cBhvr>
                                      <p:to>
                                        <p:strVal val="visible"/>
                                      </p:to>
                                    </p:set>
                                  </p:childTnLst>
                                </p:cTn>
                              </p:par>
                            </p:childTnLst>
                          </p:cTn>
                        </p:par>
                        <p:par>
                          <p:cTn id="344" fill="hold">
                            <p:stCondLst>
                              <p:cond delay="109000"/>
                            </p:stCondLst>
                            <p:childTnLst>
                              <p:par>
                                <p:cTn id="345" presetID="11" presetClass="entr" presetSubtype="0" fill="hold" grpId="0" nodeType="afterEffect">
                                  <p:stCondLst>
                                    <p:cond delay="0"/>
                                  </p:stCondLst>
                                  <p:childTnLst>
                                    <p:set>
                                      <p:cBhvr>
                                        <p:cTn id="346" dur="1000">
                                          <p:stCondLst>
                                            <p:cond delay="0"/>
                                          </p:stCondLst>
                                        </p:cTn>
                                        <p:tgtEl>
                                          <p:spTgt spid="116"/>
                                        </p:tgtEl>
                                        <p:attrNameLst>
                                          <p:attrName>style.visibility</p:attrName>
                                        </p:attrNameLst>
                                      </p:cBhvr>
                                      <p:to>
                                        <p:strVal val="visible"/>
                                      </p:to>
                                    </p:set>
                                  </p:childTnLst>
                                </p:cTn>
                              </p:par>
                            </p:childTnLst>
                          </p:cTn>
                        </p:par>
                        <p:par>
                          <p:cTn id="347" fill="hold">
                            <p:stCondLst>
                              <p:cond delay="110000"/>
                            </p:stCondLst>
                            <p:childTnLst>
                              <p:par>
                                <p:cTn id="348" presetID="11" presetClass="entr" presetSubtype="0" fill="hold" grpId="0" nodeType="afterEffect">
                                  <p:stCondLst>
                                    <p:cond delay="0"/>
                                  </p:stCondLst>
                                  <p:childTnLst>
                                    <p:set>
                                      <p:cBhvr>
                                        <p:cTn id="349" dur="1000">
                                          <p:stCondLst>
                                            <p:cond delay="0"/>
                                          </p:stCondLst>
                                        </p:cTn>
                                        <p:tgtEl>
                                          <p:spTgt spid="117"/>
                                        </p:tgtEl>
                                        <p:attrNameLst>
                                          <p:attrName>style.visibility</p:attrName>
                                        </p:attrNameLst>
                                      </p:cBhvr>
                                      <p:to>
                                        <p:strVal val="visible"/>
                                      </p:to>
                                    </p:set>
                                  </p:childTnLst>
                                </p:cTn>
                              </p:par>
                            </p:childTnLst>
                          </p:cTn>
                        </p:par>
                        <p:par>
                          <p:cTn id="350" fill="hold">
                            <p:stCondLst>
                              <p:cond delay="111000"/>
                            </p:stCondLst>
                            <p:childTnLst>
                              <p:par>
                                <p:cTn id="351" presetID="11" presetClass="entr" presetSubtype="0" fill="hold" grpId="0" nodeType="afterEffect">
                                  <p:stCondLst>
                                    <p:cond delay="0"/>
                                  </p:stCondLst>
                                  <p:childTnLst>
                                    <p:set>
                                      <p:cBhvr>
                                        <p:cTn id="352" dur="1000">
                                          <p:stCondLst>
                                            <p:cond delay="0"/>
                                          </p:stCondLst>
                                        </p:cTn>
                                        <p:tgtEl>
                                          <p:spTgt spid="118"/>
                                        </p:tgtEl>
                                        <p:attrNameLst>
                                          <p:attrName>style.visibility</p:attrName>
                                        </p:attrNameLst>
                                      </p:cBhvr>
                                      <p:to>
                                        <p:strVal val="visible"/>
                                      </p:to>
                                    </p:set>
                                  </p:childTnLst>
                                </p:cTn>
                              </p:par>
                            </p:childTnLst>
                          </p:cTn>
                        </p:par>
                        <p:par>
                          <p:cTn id="353" fill="hold">
                            <p:stCondLst>
                              <p:cond delay="112000"/>
                            </p:stCondLst>
                            <p:childTnLst>
                              <p:par>
                                <p:cTn id="354" presetID="11" presetClass="entr" presetSubtype="0" fill="hold" grpId="0" nodeType="afterEffect">
                                  <p:stCondLst>
                                    <p:cond delay="0"/>
                                  </p:stCondLst>
                                  <p:childTnLst>
                                    <p:set>
                                      <p:cBhvr>
                                        <p:cTn id="355" dur="1000">
                                          <p:stCondLst>
                                            <p:cond delay="0"/>
                                          </p:stCondLst>
                                        </p:cTn>
                                        <p:tgtEl>
                                          <p:spTgt spid="119"/>
                                        </p:tgtEl>
                                        <p:attrNameLst>
                                          <p:attrName>style.visibility</p:attrName>
                                        </p:attrNameLst>
                                      </p:cBhvr>
                                      <p:to>
                                        <p:strVal val="visible"/>
                                      </p:to>
                                    </p:set>
                                  </p:childTnLst>
                                </p:cTn>
                              </p:par>
                            </p:childTnLst>
                          </p:cTn>
                        </p:par>
                        <p:par>
                          <p:cTn id="356" fill="hold">
                            <p:stCondLst>
                              <p:cond delay="113000"/>
                            </p:stCondLst>
                            <p:childTnLst>
                              <p:par>
                                <p:cTn id="357" presetID="11" presetClass="entr" presetSubtype="0" fill="hold" grpId="0" nodeType="afterEffect">
                                  <p:stCondLst>
                                    <p:cond delay="0"/>
                                  </p:stCondLst>
                                  <p:childTnLst>
                                    <p:set>
                                      <p:cBhvr>
                                        <p:cTn id="358" dur="1000">
                                          <p:stCondLst>
                                            <p:cond delay="0"/>
                                          </p:stCondLst>
                                        </p:cTn>
                                        <p:tgtEl>
                                          <p:spTgt spid="120"/>
                                        </p:tgtEl>
                                        <p:attrNameLst>
                                          <p:attrName>style.visibility</p:attrName>
                                        </p:attrNameLst>
                                      </p:cBhvr>
                                      <p:to>
                                        <p:strVal val="visible"/>
                                      </p:to>
                                    </p:set>
                                  </p:childTnLst>
                                </p:cTn>
                              </p:par>
                            </p:childTnLst>
                          </p:cTn>
                        </p:par>
                        <p:par>
                          <p:cTn id="359" fill="hold">
                            <p:stCondLst>
                              <p:cond delay="114000"/>
                            </p:stCondLst>
                            <p:childTnLst>
                              <p:par>
                                <p:cTn id="360" presetID="11" presetClass="entr" presetSubtype="0" fill="hold" grpId="0" nodeType="afterEffect">
                                  <p:stCondLst>
                                    <p:cond delay="0"/>
                                  </p:stCondLst>
                                  <p:childTnLst>
                                    <p:set>
                                      <p:cBhvr>
                                        <p:cTn id="361" dur="1000">
                                          <p:stCondLst>
                                            <p:cond delay="0"/>
                                          </p:stCondLst>
                                        </p:cTn>
                                        <p:tgtEl>
                                          <p:spTgt spid="121"/>
                                        </p:tgtEl>
                                        <p:attrNameLst>
                                          <p:attrName>style.visibility</p:attrName>
                                        </p:attrNameLst>
                                      </p:cBhvr>
                                      <p:to>
                                        <p:strVal val="visible"/>
                                      </p:to>
                                    </p:set>
                                  </p:childTnLst>
                                </p:cTn>
                              </p:par>
                            </p:childTnLst>
                          </p:cTn>
                        </p:par>
                        <p:par>
                          <p:cTn id="362" fill="hold">
                            <p:stCondLst>
                              <p:cond delay="115000"/>
                            </p:stCondLst>
                            <p:childTnLst>
                              <p:par>
                                <p:cTn id="363" presetID="11" presetClass="entr" presetSubtype="0" fill="hold" grpId="0" nodeType="afterEffect">
                                  <p:stCondLst>
                                    <p:cond delay="0"/>
                                  </p:stCondLst>
                                  <p:childTnLst>
                                    <p:set>
                                      <p:cBhvr>
                                        <p:cTn id="364" dur="1000">
                                          <p:stCondLst>
                                            <p:cond delay="0"/>
                                          </p:stCondLst>
                                        </p:cTn>
                                        <p:tgtEl>
                                          <p:spTgt spid="122"/>
                                        </p:tgtEl>
                                        <p:attrNameLst>
                                          <p:attrName>style.visibility</p:attrName>
                                        </p:attrNameLst>
                                      </p:cBhvr>
                                      <p:to>
                                        <p:strVal val="visible"/>
                                      </p:to>
                                    </p:set>
                                  </p:childTnLst>
                                  <p:subTnLst>
                                    <p:audio>
                                      <p:cMediaNode>
                                        <p:cTn display="0" masterRel="sameClick">
                                          <p:stCondLst>
                                            <p:cond evt="begin" delay="0">
                                              <p:tn val="363"/>
                                            </p:cond>
                                          </p:stCondLst>
                                          <p:endCondLst>
                                            <p:cond evt="onStopAudio" delay="0">
                                              <p:tgtEl>
                                                <p:sldTgt/>
                                              </p:tgtEl>
                                            </p:cond>
                                          </p:endCondLst>
                                        </p:cTn>
                                        <p:tgtEl>
                                          <p:sndTgt r:embed="rId2" name="hammer.wav"/>
                                        </p:tgtEl>
                                      </p:cMediaNode>
                                    </p:audio>
                                  </p:subTnLst>
                                </p:cTn>
                              </p:par>
                            </p:childTnLst>
                          </p:cTn>
                        </p:par>
                        <p:par>
                          <p:cTn id="365" fill="hold">
                            <p:stCondLst>
                              <p:cond delay="116000"/>
                            </p:stCondLst>
                            <p:childTnLst>
                              <p:par>
                                <p:cTn id="366" presetID="11" presetClass="entr" presetSubtype="0" fill="hold" grpId="0" nodeType="afterEffect">
                                  <p:stCondLst>
                                    <p:cond delay="0"/>
                                  </p:stCondLst>
                                  <p:childTnLst>
                                    <p:set>
                                      <p:cBhvr>
                                        <p:cTn id="367" dur="1000">
                                          <p:stCondLst>
                                            <p:cond delay="0"/>
                                          </p:stCondLst>
                                        </p:cTn>
                                        <p:tgtEl>
                                          <p:spTgt spid="123"/>
                                        </p:tgtEl>
                                        <p:attrNameLst>
                                          <p:attrName>style.visibility</p:attrName>
                                        </p:attrNameLst>
                                      </p:cBhvr>
                                      <p:to>
                                        <p:strVal val="visible"/>
                                      </p:to>
                                    </p:set>
                                  </p:childTnLst>
                                  <p:subTnLst>
                                    <p:audio>
                                      <p:cMediaNode>
                                        <p:cTn display="0" masterRel="sameClick">
                                          <p:stCondLst>
                                            <p:cond evt="begin" delay="0">
                                              <p:tn val="366"/>
                                            </p:cond>
                                          </p:stCondLst>
                                          <p:endCondLst>
                                            <p:cond evt="onStopAudio" delay="0">
                                              <p:tgtEl>
                                                <p:sldTgt/>
                                              </p:tgtEl>
                                            </p:cond>
                                          </p:endCondLst>
                                        </p:cTn>
                                        <p:tgtEl>
                                          <p:sndTgt r:embed="rId2" name="hammer.wav"/>
                                        </p:tgtEl>
                                      </p:cMediaNode>
                                    </p:audio>
                                  </p:subTnLst>
                                </p:cTn>
                              </p:par>
                            </p:childTnLst>
                          </p:cTn>
                        </p:par>
                        <p:par>
                          <p:cTn id="368" fill="hold">
                            <p:stCondLst>
                              <p:cond delay="117000"/>
                            </p:stCondLst>
                            <p:childTnLst>
                              <p:par>
                                <p:cTn id="369" presetID="11" presetClass="entr" presetSubtype="0" fill="hold" grpId="0" nodeType="afterEffect">
                                  <p:stCondLst>
                                    <p:cond delay="0"/>
                                  </p:stCondLst>
                                  <p:childTnLst>
                                    <p:set>
                                      <p:cBhvr>
                                        <p:cTn id="370" dur="1000">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69"/>
                                            </p:cond>
                                          </p:stCondLst>
                                          <p:endCondLst>
                                            <p:cond evt="onStopAudio" delay="0">
                                              <p:tgtEl>
                                                <p:sldTgt/>
                                              </p:tgtEl>
                                            </p:cond>
                                          </p:endCondLst>
                                        </p:cTn>
                                        <p:tgtEl>
                                          <p:sndTgt r:embed="rId2" name="hammer.wav"/>
                                        </p:tgtEl>
                                      </p:cMediaNode>
                                    </p:audio>
                                  </p:subTnLst>
                                </p:cTn>
                              </p:par>
                            </p:childTnLst>
                          </p:cTn>
                        </p:par>
                        <p:par>
                          <p:cTn id="371" fill="hold">
                            <p:stCondLst>
                              <p:cond delay="118000"/>
                            </p:stCondLst>
                            <p:childTnLst>
                              <p:par>
                                <p:cTn id="372" presetID="11" presetClass="entr" presetSubtype="0" fill="hold" grpId="0" nodeType="afterEffect">
                                  <p:stCondLst>
                                    <p:cond delay="0"/>
                                  </p:stCondLst>
                                  <p:childTnLst>
                                    <p:set>
                                      <p:cBhvr>
                                        <p:cTn id="373" dur="1000">
                                          <p:stCondLst>
                                            <p:cond delay="0"/>
                                          </p:stCondLst>
                                        </p:cTn>
                                        <p:tgtEl>
                                          <p:spTgt spid="125"/>
                                        </p:tgtEl>
                                        <p:attrNameLst>
                                          <p:attrName>style.visibility</p:attrName>
                                        </p:attrNameLst>
                                      </p:cBhvr>
                                      <p:to>
                                        <p:strVal val="visible"/>
                                      </p:to>
                                    </p:set>
                                  </p:childTnLst>
                                  <p:subTnLst>
                                    <p:audio>
                                      <p:cMediaNode>
                                        <p:cTn display="0" masterRel="sameClick">
                                          <p:stCondLst>
                                            <p:cond evt="begin" delay="0">
                                              <p:tn val="372"/>
                                            </p:cond>
                                          </p:stCondLst>
                                          <p:endCondLst>
                                            <p:cond evt="onStopAudio" delay="0">
                                              <p:tgtEl>
                                                <p:sldTgt/>
                                              </p:tgtEl>
                                            </p:cond>
                                          </p:endCondLst>
                                        </p:cTn>
                                        <p:tgtEl>
                                          <p:sndTgt r:embed="rId2" name="hammer.wav"/>
                                        </p:tgtEl>
                                      </p:cMediaNode>
                                    </p:audio>
                                  </p:subTnLst>
                                </p:cTn>
                              </p:par>
                            </p:childTnLst>
                          </p:cTn>
                        </p:par>
                        <p:par>
                          <p:cTn id="374" fill="hold">
                            <p:stCondLst>
                              <p:cond delay="119000"/>
                            </p:stCondLst>
                            <p:childTnLst>
                              <p:par>
                                <p:cTn id="375" presetID="11" presetClass="entr" presetSubtype="0" fill="hold" grpId="0" nodeType="afterEffect">
                                  <p:stCondLst>
                                    <p:cond delay="0"/>
                                  </p:stCondLst>
                                  <p:childTnLst>
                                    <p:set>
                                      <p:cBhvr>
                                        <p:cTn id="376" dur="1000">
                                          <p:stCondLst>
                                            <p:cond delay="0"/>
                                          </p:stCondLst>
                                        </p:cTn>
                                        <p:tgtEl>
                                          <p:spTgt spid="126"/>
                                        </p:tgtEl>
                                        <p:attrNameLst>
                                          <p:attrName>style.visibility</p:attrName>
                                        </p:attrNameLst>
                                      </p:cBhvr>
                                      <p:to>
                                        <p:strVal val="visible"/>
                                      </p:to>
                                    </p:set>
                                  </p:childTnLst>
                                  <p:subTnLst>
                                    <p:audio>
                                      <p:cMediaNode>
                                        <p:cTn display="0" masterRel="sameClick">
                                          <p:stCondLst>
                                            <p:cond evt="begin" delay="0">
                                              <p:tn val="375"/>
                                            </p:cond>
                                          </p:stCondLst>
                                          <p:endCondLst>
                                            <p:cond evt="onStopAudio" delay="0">
                                              <p:tgtEl>
                                                <p:sldTgt/>
                                              </p:tgtEl>
                                            </p:cond>
                                          </p:endCondLst>
                                        </p:cTn>
                                        <p:tgtEl>
                                          <p:sndTgt r:embed="rId2" name="hammer.wav"/>
                                        </p:tgtEl>
                                      </p:cMediaNode>
                                    </p:audio>
                                  </p:subTnLst>
                                </p:cTn>
                              </p:par>
                            </p:childTnLst>
                          </p:cTn>
                        </p:par>
                        <p:par>
                          <p:cTn id="377" fill="hold">
                            <p:stCondLst>
                              <p:cond delay="120000"/>
                            </p:stCondLst>
                            <p:childTnLst>
                              <p:par>
                                <p:cTn id="378" presetID="11" presetClass="entr" presetSubtype="0" fill="hold" grpId="0" nodeType="afterEffect">
                                  <p:stCondLst>
                                    <p:cond delay="0"/>
                                  </p:stCondLst>
                                  <p:childTnLst>
                                    <p:set>
                                      <p:cBhvr>
                                        <p:cTn id="379" dur="1000">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378"/>
                                            </p:cond>
                                          </p:stCondLst>
                                          <p:endCondLst>
                                            <p:cond evt="onStopAudio" delay="0">
                                              <p:tgtEl>
                                                <p:sldTgt/>
                                              </p:tgtEl>
                                            </p:cond>
                                          </p:endCondLst>
                                        </p:cTn>
                                        <p:tgtEl>
                                          <p:sndTgt r:embed="rId3" name="chimes.wav"/>
                                        </p:tgtEl>
                                      </p:cMediaNode>
                                    </p:audio>
                                  </p:subTnLst>
                                </p:cTn>
                              </p:par>
                            </p:childTnLst>
                          </p:cTn>
                        </p:par>
                      </p:childTnLst>
                    </p:cTn>
                  </p:par>
                  <p:par>
                    <p:cTn id="380" fill="hold">
                      <p:stCondLst>
                        <p:cond delay="indefinite"/>
                      </p:stCondLst>
                      <p:childTnLst>
                        <p:par>
                          <p:cTn id="381" fill="hold">
                            <p:stCondLst>
                              <p:cond delay="0"/>
                            </p:stCondLst>
                            <p:childTnLst>
                              <p:par>
                                <p:cTn id="382" presetID="22" presetClass="exit" presetSubtype="4" fill="hold" grpId="1" nodeType="clickEffect">
                                  <p:stCondLst>
                                    <p:cond delay="0"/>
                                  </p:stCondLst>
                                  <p:childTnLst>
                                    <p:animEffect transition="out" filter="wipe(down)">
                                      <p:cBhvr>
                                        <p:cTn id="383" dur="500"/>
                                        <p:tgtEl>
                                          <p:spTgt spid="6"/>
                                        </p:tgtEl>
                                      </p:cBhvr>
                                    </p:animEffect>
                                    <p:set>
                                      <p:cBhvr>
                                        <p:cTn id="384" dur="1" fill="hold">
                                          <p:stCondLst>
                                            <p:cond delay="499"/>
                                          </p:stCondLst>
                                        </p:cTn>
                                        <p:tgtEl>
                                          <p:spTgt spid="6"/>
                                        </p:tgtEl>
                                        <p:attrNameLst>
                                          <p:attrName>style.visibility</p:attrName>
                                        </p:attrNameLst>
                                      </p:cBhvr>
                                      <p:to>
                                        <p:strVal val="hidden"/>
                                      </p:to>
                                    </p:set>
                                  </p:childTnLst>
                                </p:cTn>
                              </p:par>
                              <p:par>
                                <p:cTn id="385" presetID="22" presetClass="exit" presetSubtype="4" fill="hold" grpId="1" nodeType="withEffect">
                                  <p:stCondLst>
                                    <p:cond delay="0"/>
                                  </p:stCondLst>
                                  <p:childTnLst>
                                    <p:animEffect transition="out" filter="wipe(down)">
                                      <p:cBhvr>
                                        <p:cTn id="386" dur="500"/>
                                        <p:tgtEl>
                                          <p:spTgt spid="2"/>
                                        </p:tgtEl>
                                      </p:cBhvr>
                                    </p:animEffect>
                                    <p:set>
                                      <p:cBhvr>
                                        <p:cTn id="387" dur="1" fill="hold">
                                          <p:stCondLst>
                                            <p:cond delay="499"/>
                                          </p:stCondLst>
                                        </p:cTn>
                                        <p:tgtEl>
                                          <p:spTgt spid="2"/>
                                        </p:tgtEl>
                                        <p:attrNameLst>
                                          <p:attrName>style.visibility</p:attrName>
                                        </p:attrNameLst>
                                      </p:cBhvr>
                                      <p:to>
                                        <p:strVal val="hidden"/>
                                      </p:to>
                                    </p:set>
                                  </p:childTnLst>
                                </p:cTn>
                              </p:par>
                            </p:childTnLst>
                          </p:cTn>
                        </p:par>
                      </p:childTnLst>
                    </p:cTn>
                  </p:par>
                  <p:par>
                    <p:cTn id="388" fill="hold">
                      <p:stCondLst>
                        <p:cond delay="indefinite"/>
                      </p:stCondLst>
                      <p:childTnLst>
                        <p:par>
                          <p:cTn id="389" fill="hold">
                            <p:stCondLst>
                              <p:cond delay="0"/>
                            </p:stCondLst>
                            <p:childTnLst>
                              <p:par>
                                <p:cTn id="390" presetID="22" presetClass="entr" presetSubtype="4" fill="hold" grpId="0" nodeType="clickEffect">
                                  <p:stCondLst>
                                    <p:cond delay="0"/>
                                  </p:stCondLst>
                                  <p:childTnLst>
                                    <p:set>
                                      <p:cBhvr>
                                        <p:cTn id="391" dur="1" fill="hold">
                                          <p:stCondLst>
                                            <p:cond delay="0"/>
                                          </p:stCondLst>
                                        </p:cTn>
                                        <p:tgtEl>
                                          <p:spTgt spid="128"/>
                                        </p:tgtEl>
                                        <p:attrNameLst>
                                          <p:attrName>style.visibility</p:attrName>
                                        </p:attrNameLst>
                                      </p:cBhvr>
                                      <p:to>
                                        <p:strVal val="visible"/>
                                      </p:to>
                                    </p:set>
                                    <p:animEffect transition="in" filter="wipe(down)">
                                      <p:cBhvr>
                                        <p:cTn id="392"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2" grpId="0" animBg="1"/>
      <p:bldP spid="2" grpId="1"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5" name="Rounded Rectangle 4"/>
          <p:cNvSpPr/>
          <p:nvPr/>
        </p:nvSpPr>
        <p:spPr>
          <a:xfrm>
            <a:off x="318054" y="768627"/>
            <a:ext cx="3551583" cy="6493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Ví dụ 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332" y="1540278"/>
            <a:ext cx="11357113" cy="3482297"/>
          </a:xfrm>
          <a:prstGeom prst="rect">
            <a:avLst/>
          </a:prstGeom>
        </p:spPr>
      </p:pic>
      <p:sp>
        <p:nvSpPr>
          <p:cNvPr id="8" name="Rectangle 7"/>
          <p:cNvSpPr/>
          <p:nvPr/>
        </p:nvSpPr>
        <p:spPr>
          <a:xfrm>
            <a:off x="397571" y="5144867"/>
            <a:ext cx="2146852" cy="14679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Tên tác giả</a:t>
            </a:r>
          </a:p>
        </p:txBody>
      </p:sp>
      <p:sp>
        <p:nvSpPr>
          <p:cNvPr id="9" name="Rectangle 8"/>
          <p:cNvSpPr/>
          <p:nvPr/>
        </p:nvSpPr>
        <p:spPr>
          <a:xfrm>
            <a:off x="9700591" y="5144869"/>
            <a:ext cx="2146852" cy="14679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Ngày tháng công bố thông tin</a:t>
            </a:r>
          </a:p>
        </p:txBody>
      </p:sp>
      <p:sp>
        <p:nvSpPr>
          <p:cNvPr id="10" name="Rectangle 9"/>
          <p:cNvSpPr/>
          <p:nvPr/>
        </p:nvSpPr>
        <p:spPr>
          <a:xfrm>
            <a:off x="7374837" y="5134635"/>
            <a:ext cx="2146852" cy="14679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Địa chỉ trang web</a:t>
            </a:r>
          </a:p>
        </p:txBody>
      </p:sp>
      <p:sp>
        <p:nvSpPr>
          <p:cNvPr id="11" name="Rectangle 10"/>
          <p:cNvSpPr/>
          <p:nvPr/>
        </p:nvSpPr>
        <p:spPr>
          <a:xfrm>
            <a:off x="5049082" y="5144867"/>
            <a:ext cx="2146852" cy="14679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Tên tạp chí</a:t>
            </a:r>
          </a:p>
        </p:txBody>
      </p:sp>
      <p:sp>
        <p:nvSpPr>
          <p:cNvPr id="12" name="Rectangle 11"/>
          <p:cNvSpPr/>
          <p:nvPr/>
        </p:nvSpPr>
        <p:spPr>
          <a:xfrm>
            <a:off x="2736579" y="5144867"/>
            <a:ext cx="2146852" cy="146796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Tên bài viết</a:t>
            </a:r>
          </a:p>
        </p:txBody>
      </p:sp>
    </p:spTree>
    <p:extLst>
      <p:ext uri="{BB962C8B-B14F-4D97-AF65-F5344CB8AC3E}">
        <p14:creationId xmlns:p14="http://schemas.microsoft.com/office/powerpoint/2010/main" val="20797586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5" name="Rounded Rectangle 4"/>
          <p:cNvSpPr/>
          <p:nvPr/>
        </p:nvSpPr>
        <p:spPr>
          <a:xfrm>
            <a:off x="318054" y="768627"/>
            <a:ext cx="3551583" cy="6493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Ví dụ 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53" y="1540279"/>
            <a:ext cx="11635409" cy="2355861"/>
          </a:xfrm>
          <a:prstGeom prst="rect">
            <a:avLst/>
          </a:prstGeom>
        </p:spPr>
      </p:pic>
      <p:sp>
        <p:nvSpPr>
          <p:cNvPr id="13" name="Rounded Rectangle 12"/>
          <p:cNvSpPr/>
          <p:nvPr/>
        </p:nvSpPr>
        <p:spPr>
          <a:xfrm>
            <a:off x="318053" y="4052888"/>
            <a:ext cx="3551583" cy="64935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56" y="4858995"/>
            <a:ext cx="11436005" cy="1999005"/>
          </a:xfrm>
          <a:prstGeom prst="rect">
            <a:avLst/>
          </a:prstGeom>
        </p:spPr>
      </p:pic>
    </p:spTree>
    <p:extLst>
      <p:ext uri="{BB962C8B-B14F-4D97-AF65-F5344CB8AC3E}">
        <p14:creationId xmlns:p14="http://schemas.microsoft.com/office/powerpoint/2010/main" val="2844597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5" name="Rounded Rectangle 4"/>
          <p:cNvSpPr/>
          <p:nvPr/>
        </p:nvSpPr>
        <p:spPr>
          <a:xfrm>
            <a:off x="120442" y="2746406"/>
            <a:ext cx="3101007" cy="2054087"/>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Nguồn thông tin trích dẫn ghi rõ (nếu có)</a:t>
            </a:r>
          </a:p>
        </p:txBody>
      </p:sp>
      <p:sp>
        <p:nvSpPr>
          <p:cNvPr id="8" name="Rectangle 7"/>
          <p:cNvSpPr/>
          <p:nvPr/>
        </p:nvSpPr>
        <p:spPr>
          <a:xfrm>
            <a:off x="4626371" y="1247628"/>
            <a:ext cx="7009031" cy="79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Tên tác giả hoặc tên cơ quan tổ chức</a:t>
            </a:r>
          </a:p>
        </p:txBody>
      </p:sp>
      <p:sp>
        <p:nvSpPr>
          <p:cNvPr id="13" name="Rectangle 12"/>
          <p:cNvSpPr/>
          <p:nvPr/>
        </p:nvSpPr>
        <p:spPr>
          <a:xfrm>
            <a:off x="4626371" y="2401693"/>
            <a:ext cx="7009031" cy="79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Tên cuốn sách hay tạp chí</a:t>
            </a:r>
          </a:p>
        </p:txBody>
      </p:sp>
      <p:sp>
        <p:nvSpPr>
          <p:cNvPr id="14" name="Rectangle 13"/>
          <p:cNvSpPr/>
          <p:nvPr/>
        </p:nvSpPr>
        <p:spPr>
          <a:xfrm>
            <a:off x="4626373" y="3451962"/>
            <a:ext cx="7009031" cy="79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Tiêu đề hay tên bài viết</a:t>
            </a:r>
          </a:p>
        </p:txBody>
      </p:sp>
      <p:sp>
        <p:nvSpPr>
          <p:cNvPr id="15" name="Rectangle 14"/>
          <p:cNvSpPr/>
          <p:nvPr/>
        </p:nvSpPr>
        <p:spPr>
          <a:xfrm>
            <a:off x="4626377" y="5552502"/>
            <a:ext cx="7009031" cy="79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Ngày tháng công bố thông tin</a:t>
            </a:r>
          </a:p>
        </p:txBody>
      </p:sp>
      <p:sp>
        <p:nvSpPr>
          <p:cNvPr id="16" name="Rectangle 15"/>
          <p:cNvSpPr/>
          <p:nvPr/>
        </p:nvSpPr>
        <p:spPr>
          <a:xfrm>
            <a:off x="4626374" y="4493113"/>
            <a:ext cx="7009031" cy="792401"/>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latin typeface="Times New Roman" panose="02020603050405020304" pitchFamily="18" charset="0"/>
                <a:cs typeface="Times New Roman" panose="02020603050405020304" pitchFamily="18" charset="0"/>
              </a:rPr>
              <a:t>Địa chỉ trang web nơi đăng thông tin</a:t>
            </a:r>
          </a:p>
        </p:txBody>
      </p:sp>
      <p:cxnSp>
        <p:nvCxnSpPr>
          <p:cNvPr id="3" name="Straight Arrow Connector 2"/>
          <p:cNvCxnSpPr>
            <a:stCxn id="5" idx="3"/>
          </p:cNvCxnSpPr>
          <p:nvPr/>
        </p:nvCxnSpPr>
        <p:spPr>
          <a:xfrm flipV="1">
            <a:off x="3221448" y="1643827"/>
            <a:ext cx="1404923" cy="212962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a:stCxn id="5" idx="3"/>
            <a:endCxn id="13" idx="1"/>
          </p:cNvCxnSpPr>
          <p:nvPr/>
        </p:nvCxnSpPr>
        <p:spPr>
          <a:xfrm flipV="1">
            <a:off x="3221448" y="2797892"/>
            <a:ext cx="1404923" cy="97555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a:stCxn id="5" idx="3"/>
            <a:endCxn id="14" idx="1"/>
          </p:cNvCxnSpPr>
          <p:nvPr/>
        </p:nvCxnSpPr>
        <p:spPr>
          <a:xfrm>
            <a:off x="3221449" y="3773450"/>
            <a:ext cx="1404923" cy="747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p:cNvCxnSpPr>
            <a:stCxn id="5" idx="3"/>
            <a:endCxn id="16" idx="1"/>
          </p:cNvCxnSpPr>
          <p:nvPr/>
        </p:nvCxnSpPr>
        <p:spPr>
          <a:xfrm>
            <a:off x="3221449" y="3773449"/>
            <a:ext cx="1404924" cy="11158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5" idx="3"/>
            <a:endCxn id="15" idx="1"/>
          </p:cNvCxnSpPr>
          <p:nvPr/>
        </p:nvCxnSpPr>
        <p:spPr>
          <a:xfrm>
            <a:off x="3221450" y="3773450"/>
            <a:ext cx="1404927" cy="217525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510681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arn(inVertical)">
                                      <p:cBhvr>
                                        <p:cTn id="39" dur="500"/>
                                        <p:tgtEl>
                                          <p:spTgt spid="2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8" name="Rectangle 7"/>
          <p:cNvSpPr/>
          <p:nvPr/>
        </p:nvSpPr>
        <p:spPr>
          <a:xfrm>
            <a:off x="410817" y="782638"/>
            <a:ext cx="11529392" cy="53008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Luyện tập: </a:t>
            </a:r>
            <a:r>
              <a:rPr lang="en-US" sz="3000" b="1">
                <a:solidFill>
                  <a:srgbClr val="002060"/>
                </a:solidFill>
                <a:latin typeface="Times New Roman" panose="02020603050405020304" pitchFamily="18" charset="0"/>
                <a:cs typeface="Times New Roman" panose="02020603050405020304" pitchFamily="18" charset="0"/>
              </a:rPr>
              <a:t>Hoàn thành phiếu học tập số 2. Làm việc cá nhân (3 phút)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06" y="1501279"/>
            <a:ext cx="11529391" cy="5304469"/>
          </a:xfrm>
          <a:prstGeom prst="rect">
            <a:avLst/>
          </a:prstGeom>
        </p:spPr>
      </p:pic>
    </p:spTree>
    <p:extLst>
      <p:ext uri="{BB962C8B-B14F-4D97-AF65-F5344CB8AC3E}">
        <p14:creationId xmlns:p14="http://schemas.microsoft.com/office/powerpoint/2010/main" val="119020431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67453703"/>
              </p:ext>
            </p:extLst>
          </p:nvPr>
        </p:nvGraphicFramePr>
        <p:xfrm>
          <a:off x="106018" y="79513"/>
          <a:ext cx="12032975" cy="6260101"/>
        </p:xfrm>
        <a:graphic>
          <a:graphicData uri="http://schemas.openxmlformats.org/drawingml/2006/table">
            <a:tbl>
              <a:tblPr firstRow="1" firstCol="1" bandRow="1">
                <a:tableStyleId>{5C22544A-7EE6-4342-B048-85BDC9FD1C3A}</a:tableStyleId>
              </a:tblPr>
              <a:tblGrid>
                <a:gridCol w="781879">
                  <a:extLst>
                    <a:ext uri="{9D8B030D-6E8A-4147-A177-3AD203B41FA5}">
                      <a16:colId xmlns:a16="http://schemas.microsoft.com/office/drawing/2014/main" val="3706070332"/>
                    </a:ext>
                  </a:extLst>
                </a:gridCol>
                <a:gridCol w="9713844">
                  <a:extLst>
                    <a:ext uri="{9D8B030D-6E8A-4147-A177-3AD203B41FA5}">
                      <a16:colId xmlns:a16="http://schemas.microsoft.com/office/drawing/2014/main" val="106270585"/>
                    </a:ext>
                  </a:extLst>
                </a:gridCol>
                <a:gridCol w="1537252">
                  <a:extLst>
                    <a:ext uri="{9D8B030D-6E8A-4147-A177-3AD203B41FA5}">
                      <a16:colId xmlns:a16="http://schemas.microsoft.com/office/drawing/2014/main" val="546254043"/>
                    </a:ext>
                  </a:extLst>
                </a:gridCol>
              </a:tblGrid>
              <a:tr h="678857">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Câu</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Nội dung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000">
                          <a:effectLst/>
                        </a:rPr>
                        <a:t>Đúng (Đ) / Sai (S)</a:t>
                      </a:r>
                      <a:endParaRPr lang="en-US"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80824969"/>
                  </a:ext>
                </a:extLst>
              </a:tr>
              <a:tr h="764975">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1</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Em không được sử dụng bức ảnh và lời bình của tác giả khác để sử dụng trong bài viết của mình.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87222664"/>
                  </a:ext>
                </a:extLst>
              </a:tr>
              <a:tr h="7851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2</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Nếu bạn trích dẫn hợp lí tác phẩm mà không làm sai ý tác giả để bình luận hoặc minh họa trong tác phẩm của mình thì bạn không phải xin phép, không phải trả tiền nhuận bút.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89395475"/>
                  </a:ext>
                </a:extLst>
              </a:tr>
              <a:tr h="45945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3</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Em có thể tùy ý trích dẫn tác phẩm của tác giả để đưa vào viết bài của mình.</a:t>
                      </a:r>
                    </a:p>
                  </a:txBody>
                  <a:tcPr marL="68580" marR="68580" marT="0" marB="0"/>
                </a:tc>
                <a:tc>
                  <a:txBody>
                    <a:bodyPr/>
                    <a:lstStyle/>
                    <a:p>
                      <a:pPr algn="ct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612696"/>
                  </a:ext>
                </a:extLst>
              </a:tr>
              <a:tr h="119055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4</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Trong một bài viết về một công trình kiến trúc, tác giả bài viết có ý khen ngợi công trình kiến trúc, nhưng khi em trích dẫn ý và lấy hình ảnh vào bài viết của mình thì lại hàm ý rằng tác giả phê bình kiến trúc đó. Vậy nghĩa là em đã “làm sai ý tác giả”.</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18868675"/>
                  </a:ext>
                </a:extLst>
              </a:tr>
              <a:tr h="785171">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5</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Để làm rõ nguồn thông tin đã sử dụng, ta ghi rõ tên tác giả hoặc tên cơ quan tổ chức, tên cuốn sách, tạp chí hay địa chỉ trang web nơi đăng thông tin, ngày tháng công bố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94502830"/>
                  </a:ext>
                </a:extLst>
              </a:tr>
              <a:tr h="1595925">
                <a:tc>
                  <a:txBody>
                    <a:bodyPr/>
                    <a:lstStyle/>
                    <a:p>
                      <a:pPr algn="ctr">
                        <a:lnSpc>
                          <a:spcPct val="115000"/>
                        </a:lnSpc>
                        <a:spcAft>
                          <a:spcPts val="0"/>
                        </a:spcAft>
                      </a:pPr>
                      <a:r>
                        <a:rPr lang="en-US" sz="2000">
                          <a:effectLst/>
                          <a:latin typeface="Times New Roman" panose="02020603050405020304" pitchFamily="18" charset="0"/>
                          <a:cs typeface="Times New Roman" panose="02020603050405020304" pitchFamily="18" charset="0"/>
                        </a:rPr>
                        <a:t>6</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Dòng trích dẫn thường được để trong ngoặc.</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Ví dụ: Theo số liệu của Tổng cục Thống kê, lượng khách quốc tế đến Việt Nam trong tháng 3/2020 giảm 68,1% so với cùng kì năm trước.</a:t>
                      </a:r>
                    </a:p>
                    <a:p>
                      <a:pPr algn="just">
                        <a:lnSpc>
                          <a:spcPct val="115000"/>
                        </a:lnSpc>
                        <a:spcAft>
                          <a:spcPts val="0"/>
                        </a:spcAft>
                      </a:pPr>
                      <a:r>
                        <a:rPr lang="en-US" sz="2000">
                          <a:effectLst/>
                          <a:latin typeface="Times New Roman" panose="02020603050405020304" pitchFamily="18" charset="0"/>
                          <a:cs typeface="Times New Roman" panose="02020603050405020304" pitchFamily="18" charset="0"/>
                        </a:rPr>
                        <a:t>(nguồn: http://vietnamtourism.gov.vn/index.php/statistic/international)</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275460290"/>
                  </a:ext>
                </a:extLst>
              </a:tr>
            </a:tbl>
          </a:graphicData>
        </a:graphic>
      </p:graphicFrame>
      <p:sp>
        <p:nvSpPr>
          <p:cNvPr id="6" name="Rectangle 5"/>
          <p:cNvSpPr/>
          <p:nvPr/>
        </p:nvSpPr>
        <p:spPr>
          <a:xfrm>
            <a:off x="11200185" y="3115721"/>
            <a:ext cx="328377" cy="4333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7" name="Rectangle 6"/>
          <p:cNvSpPr/>
          <p:nvPr/>
        </p:nvSpPr>
        <p:spPr>
          <a:xfrm>
            <a:off x="11192092" y="5247842"/>
            <a:ext cx="328377" cy="44775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9" name="Rectangle 8"/>
          <p:cNvSpPr/>
          <p:nvPr/>
        </p:nvSpPr>
        <p:spPr>
          <a:xfrm>
            <a:off x="11192093" y="4162984"/>
            <a:ext cx="328377" cy="4333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10" name="Rectangle 9"/>
          <p:cNvSpPr/>
          <p:nvPr/>
        </p:nvSpPr>
        <p:spPr>
          <a:xfrm>
            <a:off x="11192093" y="1813835"/>
            <a:ext cx="328377" cy="3755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11" name="Rectangle 10"/>
          <p:cNvSpPr/>
          <p:nvPr/>
        </p:nvSpPr>
        <p:spPr>
          <a:xfrm>
            <a:off x="11192093" y="2348139"/>
            <a:ext cx="328377" cy="3755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12" name="Rectangle 11"/>
          <p:cNvSpPr/>
          <p:nvPr/>
        </p:nvSpPr>
        <p:spPr>
          <a:xfrm>
            <a:off x="11192094" y="986391"/>
            <a:ext cx="328377" cy="3755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351"/>
          </a:p>
        </p:txBody>
      </p:sp>
      <p:sp>
        <p:nvSpPr>
          <p:cNvPr id="5" name="TextBox 4"/>
          <p:cNvSpPr txBox="1"/>
          <p:nvPr/>
        </p:nvSpPr>
        <p:spPr>
          <a:xfrm>
            <a:off x="11200185" y="983943"/>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S</a:t>
            </a:r>
          </a:p>
        </p:txBody>
      </p:sp>
      <p:sp>
        <p:nvSpPr>
          <p:cNvPr id="18" name="TextBox 17"/>
          <p:cNvSpPr txBox="1"/>
          <p:nvPr/>
        </p:nvSpPr>
        <p:spPr>
          <a:xfrm>
            <a:off x="11200185" y="2330920"/>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S</a:t>
            </a:r>
          </a:p>
        </p:txBody>
      </p:sp>
      <p:sp>
        <p:nvSpPr>
          <p:cNvPr id="19" name="TextBox 18"/>
          <p:cNvSpPr txBox="1"/>
          <p:nvPr/>
        </p:nvSpPr>
        <p:spPr>
          <a:xfrm>
            <a:off x="11172845" y="1815769"/>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Đ</a:t>
            </a:r>
          </a:p>
        </p:txBody>
      </p:sp>
      <p:sp>
        <p:nvSpPr>
          <p:cNvPr id="20" name="TextBox 19"/>
          <p:cNvSpPr txBox="1"/>
          <p:nvPr/>
        </p:nvSpPr>
        <p:spPr>
          <a:xfrm>
            <a:off x="11200185" y="3136243"/>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Đ</a:t>
            </a:r>
          </a:p>
        </p:txBody>
      </p:sp>
      <p:sp>
        <p:nvSpPr>
          <p:cNvPr id="21" name="TextBox 20"/>
          <p:cNvSpPr txBox="1"/>
          <p:nvPr/>
        </p:nvSpPr>
        <p:spPr>
          <a:xfrm>
            <a:off x="11172845" y="4193837"/>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Đ</a:t>
            </a:r>
          </a:p>
        </p:txBody>
      </p:sp>
      <p:sp>
        <p:nvSpPr>
          <p:cNvPr id="22" name="TextBox 21"/>
          <p:cNvSpPr txBox="1"/>
          <p:nvPr/>
        </p:nvSpPr>
        <p:spPr>
          <a:xfrm>
            <a:off x="11200185" y="5268067"/>
            <a:ext cx="328377"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Đ</a:t>
            </a:r>
          </a:p>
        </p:txBody>
      </p:sp>
    </p:spTree>
    <p:extLst>
      <p:ext uri="{BB962C8B-B14F-4D97-AF65-F5344CB8AC3E}">
        <p14:creationId xmlns:p14="http://schemas.microsoft.com/office/powerpoint/2010/main" val="354866454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19" grpId="0"/>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8" y="2"/>
            <a:ext cx="11744325" cy="6763871"/>
          </a:xfrm>
          <a:prstGeom prst="rect">
            <a:avLst/>
          </a:prstGeom>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5" name="Rounded Rectangle 4"/>
          <p:cNvSpPr/>
          <p:nvPr/>
        </p:nvSpPr>
        <p:spPr>
          <a:xfrm>
            <a:off x="318054" y="821634"/>
            <a:ext cx="11529391" cy="11131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a:solidFill>
                  <a:srgbClr val="C00000"/>
                </a:solidFill>
                <a:latin typeface="Times New Roman" panose="02020603050405020304" pitchFamily="18" charset="0"/>
                <a:cs typeface="Times New Roman" panose="02020603050405020304" pitchFamily="18" charset="0"/>
              </a:rPr>
              <a:t>Vận dụng: </a:t>
            </a:r>
            <a:r>
              <a:rPr lang="en-US" sz="3200" b="1">
                <a:solidFill>
                  <a:schemeClr val="tx1"/>
                </a:solidFill>
                <a:latin typeface="Times New Roman" panose="02020603050405020304" pitchFamily="18" charset="0"/>
                <a:cs typeface="Times New Roman" panose="02020603050405020304" pitchFamily="18" charset="0"/>
              </a:rPr>
              <a:t>Hãy nêu ví dụ về vi phạm bản quyền thông tin và sản phẩm số mà em biết?</a:t>
            </a:r>
          </a:p>
        </p:txBody>
      </p:sp>
      <p:sp>
        <p:nvSpPr>
          <p:cNvPr id="13" name="TextBox 12">
            <a:extLst>
              <a:ext uri="{FF2B5EF4-FFF2-40B4-BE49-F238E27FC236}">
                <a16:creationId xmlns:a16="http://schemas.microsoft.com/office/drawing/2014/main" id="{D46F0D5E-5AFA-4474-BA10-3DC4DB8621C8}"/>
              </a:ext>
            </a:extLst>
          </p:cNvPr>
          <p:cNvSpPr txBox="1"/>
          <p:nvPr/>
        </p:nvSpPr>
        <p:spPr>
          <a:xfrm>
            <a:off x="318052" y="2109068"/>
            <a:ext cx="11430000" cy="3586366"/>
          </a:xfrm>
          <a:prstGeom prst="rect">
            <a:avLst/>
          </a:prstGeom>
          <a:noFill/>
        </p:spPr>
        <p:txBody>
          <a:bodyPr wrap="square" rtlCol="0">
            <a:spAutoFit/>
          </a:bodyPr>
          <a:lstStyle/>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Vi phạm bản quyền hình ảnh: Xảy ra với các tác phẩm nhiếp ảnh.</a:t>
            </a:r>
          </a:p>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Vi phạm bản quyền âm thanh: cover bài hát (hát lại những bài hát đã đăng ký tác quyền) trong các sự kiện âm nhạc có thu tiền vé.</a:t>
            </a:r>
          </a:p>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Vi phạm bản quyền đối với tác phẩm: văn học, báo chí, …</a:t>
            </a:r>
          </a:p>
        </p:txBody>
      </p:sp>
    </p:spTree>
    <p:extLst>
      <p:ext uri="{BB962C8B-B14F-4D97-AF65-F5344CB8AC3E}">
        <p14:creationId xmlns:p14="http://schemas.microsoft.com/office/powerpoint/2010/main" val="372047121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2" name="Object 2"/>
          <p:cNvGraphicFramePr>
            <a:graphicFrameLocks noGrp="1" noChangeAspect="1"/>
          </p:cNvGraphicFramePr>
          <p:nvPr>
            <p:ph/>
            <p:extLst>
              <p:ext uri="{D42A27DB-BD31-4B8C-83A1-F6EECF244321}">
                <p14:modId xmlns:p14="http://schemas.microsoft.com/office/powerpoint/2010/main" val="3599013474"/>
              </p:ext>
            </p:extLst>
          </p:nvPr>
        </p:nvGraphicFramePr>
        <p:xfrm>
          <a:off x="3925888" y="228600"/>
          <a:ext cx="4340225" cy="6096000"/>
        </p:xfrm>
        <a:graphic>
          <a:graphicData uri="http://schemas.openxmlformats.org/presentationml/2006/ole">
            <mc:AlternateContent xmlns:mc="http://schemas.openxmlformats.org/markup-compatibility/2006">
              <mc:Choice xmlns:v="urn:schemas-microsoft-com:vml" Requires="v">
                <p:oleObj name="Bitmap Image" r:id="rId4" imgW="7373379" imgH="10352381" progId="PBrush">
                  <p:embed/>
                </p:oleObj>
              </mc:Choice>
              <mc:Fallback>
                <p:oleObj name="Bitmap Image" r:id="rId4" imgW="7373379" imgH="10352381" progId="PBrush">
                  <p:embed/>
                  <p:pic>
                    <p:nvPicPr>
                      <p:cNvPr id="2201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5888" y="228600"/>
                        <a:ext cx="4340225" cy="6096000"/>
                      </a:xfrm>
                      <a:prstGeom prst="rect">
                        <a:avLst/>
                      </a:prstGeom>
                      <a:noFill/>
                    </p:spPr>
                  </p:pic>
                </p:oleObj>
              </mc:Fallback>
            </mc:AlternateContent>
          </a:graphicData>
        </a:graphic>
      </p:graphicFrame>
      <p:sp>
        <p:nvSpPr>
          <p:cNvPr id="10" name="Slide Number Placeholder 4"/>
          <p:cNvSpPr>
            <a:spLocks noGrp="1"/>
          </p:cNvSpPr>
          <p:nvPr>
            <p:ph type="sldNum" sz="quarter" idx="12"/>
          </p:nvPr>
        </p:nvSpPr>
        <p:spPr/>
        <p:txBody>
          <a:bodyPr/>
          <a:lstStyle/>
          <a:p>
            <a:fld id="{6CFF4C0D-2A75-4106-9D1E-E8D22472674D}" type="slidenum">
              <a:rPr lang="en-US"/>
              <a:pPr/>
              <a:t>21</a:t>
            </a:fld>
            <a:endParaRPr lang="en-US"/>
          </a:p>
        </p:txBody>
      </p:sp>
      <p:pic>
        <p:nvPicPr>
          <p:cNvPr id="220163" name="Picture 3" descr="dover"/>
          <p:cNvPicPr>
            <a:picLocks noChangeAspect="1" noChangeArrowheads="1" noCrop="1"/>
          </p:cNvPicPr>
          <p:nvPr/>
        </p:nvPicPr>
        <p:blipFill>
          <a:blip r:embed="rId6"/>
          <a:srcRect/>
          <a:stretch>
            <a:fillRect/>
          </a:stretch>
        </p:blipFill>
        <p:spPr bwMode="auto">
          <a:xfrm>
            <a:off x="8688388" y="260351"/>
            <a:ext cx="1619251" cy="1079500"/>
          </a:xfrm>
          <a:prstGeom prst="rect">
            <a:avLst/>
          </a:prstGeom>
          <a:noFill/>
        </p:spPr>
      </p:pic>
      <p:pic>
        <p:nvPicPr>
          <p:cNvPr id="220164" name="Picture 4" descr="dover"/>
          <p:cNvPicPr>
            <a:picLocks noChangeAspect="1" noChangeArrowheads="1" noCrop="1"/>
          </p:cNvPicPr>
          <p:nvPr/>
        </p:nvPicPr>
        <p:blipFill>
          <a:blip r:embed="rId6"/>
          <a:srcRect/>
          <a:stretch>
            <a:fillRect/>
          </a:stretch>
        </p:blipFill>
        <p:spPr bwMode="auto">
          <a:xfrm rot="21437893" flipH="1">
            <a:off x="2133601" y="2971800"/>
            <a:ext cx="1587500" cy="1873251"/>
          </a:xfrm>
          <a:prstGeom prst="rect">
            <a:avLst/>
          </a:prstGeom>
          <a:noFill/>
        </p:spPr>
      </p:pic>
      <p:pic>
        <p:nvPicPr>
          <p:cNvPr id="220165" name="Right here waiting for you - Richard Marx.mp3">
            <a:hlinkClick r:id="" action="ppaction://media"/>
          </p:cNvPr>
          <p:cNvPicPr>
            <a:picLocks noRot="1" noChangeAspect="1" noChangeArrowheads="1"/>
          </p:cNvPicPr>
          <p:nvPr>
            <a:audioFile r:link="rId1"/>
          </p:nvPr>
        </p:nvPicPr>
        <p:blipFill>
          <a:blip r:embed="rId7"/>
          <a:srcRect/>
          <a:stretch>
            <a:fillRect/>
          </a:stretch>
        </p:blipFill>
        <p:spPr bwMode="auto">
          <a:xfrm>
            <a:off x="10363200" y="0"/>
            <a:ext cx="304800" cy="304800"/>
          </a:xfrm>
          <a:prstGeom prst="rect">
            <a:avLst/>
          </a:prstGeom>
          <a:noFill/>
        </p:spPr>
      </p:pic>
      <p:pic>
        <p:nvPicPr>
          <p:cNvPr id="220167" name="Picture 7" descr="12"/>
          <p:cNvPicPr>
            <a:picLocks noChangeAspect="1" noChangeArrowheads="1" noCrop="1"/>
          </p:cNvPicPr>
          <p:nvPr/>
        </p:nvPicPr>
        <p:blipFill>
          <a:blip r:embed="rId8"/>
          <a:srcRect/>
          <a:stretch>
            <a:fillRect/>
          </a:stretch>
        </p:blipFill>
        <p:spPr bwMode="auto">
          <a:xfrm>
            <a:off x="5664202" y="981076"/>
            <a:ext cx="936625" cy="1584325"/>
          </a:xfrm>
          <a:prstGeom prst="rect">
            <a:avLst/>
          </a:prstGeom>
          <a:noFill/>
        </p:spPr>
      </p:pic>
      <p:sp>
        <p:nvSpPr>
          <p:cNvPr id="9" name="Rectangle 8"/>
          <p:cNvSpPr/>
          <p:nvPr/>
        </p:nvSpPr>
        <p:spPr>
          <a:xfrm>
            <a:off x="1736036" y="2014332"/>
            <a:ext cx="9342781" cy="276998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Rockwell" panose="02060603020205020403" pitchFamily="18" charset="0"/>
              </a:rPr>
              <a:t>Tiết học kết thúc. </a:t>
            </a:r>
          </a:p>
          <a:p>
            <a:pPr algn="ctr"/>
            <a:r>
              <a:rPr lang="en-US" sz="6000" b="1" spc="5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Chúc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quý</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thầy</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cô</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vui</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khỏe</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hạnh</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 </a:t>
            </a:r>
            <a:r>
              <a:rPr lang="en-US" sz="6000" b="1" spc="51" dirty="0" err="1">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phúc</a:t>
            </a:r>
            <a:r>
              <a:rPr lang="en-US" sz="6000" b="1" spc="51" dirty="0">
                <a:ln w="11430"/>
                <a:solidFill>
                  <a:srgbClr val="7030A0"/>
                </a:solidFill>
                <a:effectLst>
                  <a:outerShdw blurRad="76200" dist="50800" dir="5400000" algn="tl" rotWithShape="0">
                    <a:srgbClr val="000000">
                      <a:alpha val="65000"/>
                    </a:srgbClr>
                  </a:outerShdw>
                </a:effectLst>
                <a:latin typeface="Aachen" pitchFamily="18" charset="0"/>
                <a:ea typeface="Aachen" pitchFamily="18" charset="0"/>
                <a:cs typeface="Aachen" pitchFamily="18" charset="0"/>
              </a:rPr>
              <a:t>!!!</a:t>
            </a:r>
          </a:p>
        </p:txBody>
      </p:sp>
    </p:spTree>
    <p:extLst>
      <p:ext uri="{BB962C8B-B14F-4D97-AF65-F5344CB8AC3E}">
        <p14:creationId xmlns:p14="http://schemas.microsoft.com/office/powerpoint/2010/main" val="86700828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51" presetClass="entr" presetSubtype="0" repeatCount="indefinite" fill="hold" nodeType="withEffect">
                                  <p:stCondLst>
                                    <p:cond delay="0"/>
                                  </p:stCondLst>
                                  <p:endCondLst>
                                    <p:cond evt="onNext" delay="0">
                                      <p:tgtEl>
                                        <p:sldTgt/>
                                      </p:tgtEl>
                                    </p:cond>
                                  </p:endCondLst>
                                  <p:childTnLst>
                                    <p:set>
                                      <p:cBhvr>
                                        <p:cTn id="9" dur="1" fill="hold">
                                          <p:stCondLst>
                                            <p:cond delay="0"/>
                                          </p:stCondLst>
                                        </p:cTn>
                                        <p:tgtEl>
                                          <p:spTgt spid="220163"/>
                                        </p:tgtEl>
                                        <p:attrNameLst>
                                          <p:attrName>style.visibility</p:attrName>
                                        </p:attrNameLst>
                                      </p:cBhvr>
                                      <p:to>
                                        <p:strVal val="visible"/>
                                      </p:to>
                                    </p:set>
                                    <p:animEffect transition="in" filter="fade">
                                      <p:cBhvr>
                                        <p:cTn id="10" dur="1925" decel="100000"/>
                                        <p:tgtEl>
                                          <p:spTgt spid="220163"/>
                                        </p:tgtEl>
                                      </p:cBhvr>
                                    </p:animEffect>
                                    <p:animScale>
                                      <p:cBhvr>
                                        <p:cTn id="11" dur="1925" decel="100000"/>
                                        <p:tgtEl>
                                          <p:spTgt spid="220163"/>
                                        </p:tgtEl>
                                      </p:cBhvr>
                                      <p:from x="10000" y="10000"/>
                                      <p:to x="200000" y="450000"/>
                                    </p:animScale>
                                    <p:animScale>
                                      <p:cBhvr>
                                        <p:cTn id="12" dur="3075" accel="100000" fill="hold">
                                          <p:stCondLst>
                                            <p:cond delay="1925"/>
                                          </p:stCondLst>
                                        </p:cTn>
                                        <p:tgtEl>
                                          <p:spTgt spid="220163"/>
                                        </p:tgtEl>
                                      </p:cBhvr>
                                      <p:from x="200000" y="450000"/>
                                      <p:to x="100000" y="100000"/>
                                    </p:animScale>
                                    <p:set>
                                      <p:cBhvr>
                                        <p:cTn id="13" dur="1925" fill="hold"/>
                                        <p:tgtEl>
                                          <p:spTgt spid="220163"/>
                                        </p:tgtEl>
                                        <p:attrNameLst>
                                          <p:attrName>ppt_x</p:attrName>
                                        </p:attrNameLst>
                                      </p:cBhvr>
                                      <p:to>
                                        <p:strVal val="(0.5)"/>
                                      </p:to>
                                    </p:set>
                                    <p:anim from="(0.5)" to="(#ppt_x)" calcmode="lin" valueType="num">
                                      <p:cBhvr>
                                        <p:cTn id="14" dur="3075" accel="100000" fill="hold">
                                          <p:stCondLst>
                                            <p:cond delay="1925"/>
                                          </p:stCondLst>
                                        </p:cTn>
                                        <p:tgtEl>
                                          <p:spTgt spid="220163"/>
                                        </p:tgtEl>
                                        <p:attrNameLst>
                                          <p:attrName>ppt_x</p:attrName>
                                        </p:attrNameLst>
                                      </p:cBhvr>
                                    </p:anim>
                                    <p:set>
                                      <p:cBhvr>
                                        <p:cTn id="15" dur="1925" fill="hold"/>
                                        <p:tgtEl>
                                          <p:spTgt spid="220163"/>
                                        </p:tgtEl>
                                        <p:attrNameLst>
                                          <p:attrName>ppt_y</p:attrName>
                                        </p:attrNameLst>
                                      </p:cBhvr>
                                      <p:to>
                                        <p:strVal val="(#ppt_y+0.4)"/>
                                      </p:to>
                                    </p:set>
                                    <p:anim from="(#ppt_y+0.4)" to="(#ppt_y)" calcmode="lin" valueType="num">
                                      <p:cBhvr>
                                        <p:cTn id="16" dur="3075" accel="100000" fill="hold">
                                          <p:stCondLst>
                                            <p:cond delay="1925"/>
                                          </p:stCondLst>
                                        </p:cTn>
                                        <p:tgtEl>
                                          <p:spTgt spid="220163"/>
                                        </p:tgtEl>
                                        <p:attrNameLst>
                                          <p:attrName>ppt_y</p:attrName>
                                        </p:attrNameLst>
                                      </p:cBhvr>
                                    </p:anim>
                                  </p:childTnLst>
                                </p:cTn>
                              </p:par>
                              <p:par>
                                <p:cTn id="17" presetID="28" presetClass="entr" presetSubtype="0" repeatCount="indefinite" fill="hold" nodeType="withEffect">
                                  <p:stCondLst>
                                    <p:cond delay="0"/>
                                  </p:stCondLst>
                                  <p:endCondLst>
                                    <p:cond evt="onNext" delay="0">
                                      <p:tgtEl>
                                        <p:sldTgt/>
                                      </p:tgtEl>
                                    </p:cond>
                                  </p:endCondLst>
                                  <p:childTnLst>
                                    <p:set>
                                      <p:cBhvr>
                                        <p:cTn id="18" dur="1" fill="hold">
                                          <p:stCondLst>
                                            <p:cond delay="0"/>
                                          </p:stCondLst>
                                        </p:cTn>
                                        <p:tgtEl>
                                          <p:spTgt spid="220164"/>
                                        </p:tgtEl>
                                        <p:attrNameLst>
                                          <p:attrName>style.visibility</p:attrName>
                                        </p:attrNameLst>
                                      </p:cBhvr>
                                      <p:to>
                                        <p:strVal val="visible"/>
                                      </p:to>
                                    </p:set>
                                    <p:anim calcmode="lin" valueType="num">
                                      <p:cBhvr>
                                        <p:cTn id="19" dur="5000" fill="hold"/>
                                        <p:tgtEl>
                                          <p:spTgt spid="220164"/>
                                        </p:tgtEl>
                                        <p:attrNameLst>
                                          <p:attrName>ppt_x</p:attrName>
                                        </p:attrNameLst>
                                      </p:cBhvr>
                                      <p:tavLst>
                                        <p:tav tm="0">
                                          <p:val>
                                            <p:strVal val="#ppt_x"/>
                                          </p:val>
                                        </p:tav>
                                        <p:tav tm="100000">
                                          <p:val>
                                            <p:strVal val="#ppt_x"/>
                                          </p:val>
                                        </p:tav>
                                      </p:tavLst>
                                    </p:anim>
                                    <p:anim calcmode="lin" valueType="num">
                                      <p:cBhvr>
                                        <p:cTn id="20" dur="5000" fill="hold"/>
                                        <p:tgtEl>
                                          <p:spTgt spid="220164"/>
                                        </p:tgtEl>
                                        <p:attrNameLst>
                                          <p:attrName>ppt_y</p:attrName>
                                        </p:attrNameLst>
                                      </p:cBhvr>
                                      <p:tavLst>
                                        <p:tav tm="0">
                                          <p:val>
                                            <p:strVal val="#ppt_y+1"/>
                                          </p:val>
                                        </p:tav>
                                        <p:tav tm="100000">
                                          <p:val>
                                            <p:strVal val="#ppt_y-1"/>
                                          </p:val>
                                        </p:tav>
                                      </p:tavLst>
                                    </p:anim>
                                  </p:childTnLst>
                                </p:cTn>
                              </p:par>
                              <p:par>
                                <p:cTn id="21" presetID="1" presetClass="mediacall" presetSubtype="0" fill="hold" nodeType="withEffect">
                                  <p:stCondLst>
                                    <p:cond delay="0"/>
                                  </p:stCondLst>
                                  <p:childTnLst>
                                    <p:cmd type="call" cmd="playFrom(0.0)">
                                      <p:cBhvr>
                                        <p:cTn id="22" dur="266752" fill="hold"/>
                                        <p:tgtEl>
                                          <p:spTgt spid="220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220165"/>
                </p:tgtEl>
              </p:cMediaNode>
            </p:audio>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Kế hoạch ứng dụng công nghệ thông tin trong hoạt độ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115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83673" y="437409"/>
            <a:ext cx="10183091" cy="5860473"/>
          </a:xfrm>
          <a:prstGeom prst="rect">
            <a:avLst/>
          </a:prstGeom>
          <a:solidFill>
            <a:schemeClr val="accent3">
              <a:lumMod val="20000"/>
              <a:lumOff val="80000"/>
            </a:schemeClr>
          </a:solidFill>
          <a:ln w="254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ln w="76200">
                <a:noFill/>
              </a:ln>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63783" y="696485"/>
            <a:ext cx="9864436" cy="3200876"/>
          </a:xfrm>
          <a:prstGeom prst="rect">
            <a:avLst/>
          </a:prstGeom>
          <a:noFill/>
          <a:ln>
            <a:noFill/>
          </a:ln>
          <a:effectLst>
            <a:glow rad="228600">
              <a:schemeClr val="accent1">
                <a:satMod val="175000"/>
                <a:alpha val="40000"/>
              </a:schemeClr>
            </a:glow>
            <a:outerShdw blurRad="50800" dist="38100" dir="10800000" algn="r" rotWithShape="0">
              <a:prstClr val="black">
                <a:alpha val="40000"/>
              </a:prstClr>
            </a:outerShdw>
          </a:effectLst>
        </p:spPr>
        <p:txBody>
          <a:bodyPr wrap="square" lIns="91440" tIns="45720" rIns="91440" bIns="45720">
            <a:spAutoFit/>
          </a:bodyPr>
          <a:lstStyle/>
          <a:p>
            <a:pPr algn="ctr">
              <a:spcBef>
                <a:spcPts val="600"/>
              </a:spcBef>
              <a:spcAft>
                <a:spcPts val="600"/>
              </a:spcAft>
            </a:pPr>
            <a:r>
              <a:rPr lang="en-US" sz="36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ĐỀ D:</a:t>
            </a:r>
          </a:p>
          <a:p>
            <a:pPr algn="ctr">
              <a:spcBef>
                <a:spcPts val="600"/>
              </a:spcBef>
              <a:spcAft>
                <a:spcPts val="600"/>
              </a:spcAft>
            </a:pPr>
            <a:r>
              <a:rPr lang="en-US" sz="3400" b="1">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ĐẠO ĐỨC, PHÁP LUẬT VÀ VĂN HÓA TRONG MÔI TRƯỜNG SỐ</a:t>
            </a:r>
          </a:p>
          <a:p>
            <a:pPr algn="ctr">
              <a:spcBef>
                <a:spcPts val="600"/>
              </a:spcBef>
              <a:spcAft>
                <a:spcPts val="600"/>
              </a:spcAft>
            </a:pPr>
            <a:r>
              <a:rPr lang="en-US" sz="3400" b="1">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NGHĨA VỤ TUÂN THỦ PHÁP LÍ </a:t>
            </a:r>
          </a:p>
          <a:p>
            <a:pPr algn="ctr">
              <a:spcBef>
                <a:spcPts val="600"/>
              </a:spcBef>
              <a:spcAft>
                <a:spcPts val="600"/>
              </a:spcAft>
            </a:pPr>
            <a:r>
              <a:rPr lang="en-US" sz="3400" b="1">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TRONG MÔI TRƯỜNG SỐ</a:t>
            </a:r>
          </a:p>
        </p:txBody>
      </p:sp>
      <p:sp>
        <p:nvSpPr>
          <p:cNvPr id="6" name="TextBox 5"/>
          <p:cNvSpPr txBox="1"/>
          <p:nvPr/>
        </p:nvSpPr>
        <p:spPr>
          <a:xfrm>
            <a:off x="1907178" y="4310743"/>
            <a:ext cx="8490857" cy="1639038"/>
          </a:xfrm>
          <a:prstGeom prst="rect">
            <a:avLst/>
          </a:prstGeom>
          <a:noFill/>
        </p:spPr>
        <p:txBody>
          <a:bodyPr wrap="square" rtlCol="0">
            <a:spAutoFit/>
          </a:bodyPr>
          <a:lstStyle/>
          <a:p>
            <a:pPr algn="ctr">
              <a:spcBef>
                <a:spcPts val="600"/>
              </a:spcBef>
              <a:spcAft>
                <a:spcPts val="600"/>
              </a:spcAft>
            </a:pPr>
            <a:r>
              <a:rPr lang="en-US" sz="3600" b="1">
                <a:ln w="12700">
                  <a:solidFill>
                    <a:srgbClr val="7030A0"/>
                  </a:solidFill>
                  <a:prstDash val="solid"/>
                </a:ln>
                <a:solidFill>
                  <a:srgbClr val="7030A0"/>
                </a:solidFill>
                <a:effectLst>
                  <a:innerShdw blurRad="63500" dist="50800" dir="13500000">
                    <a:prstClr val="black">
                      <a:alpha val="50000"/>
                    </a:prstClr>
                  </a:innerShdw>
                </a:effectLst>
                <a:latin typeface="Times New Roman" panose="02020603050405020304" pitchFamily="18" charset="0"/>
                <a:cs typeface="Times New Roman" panose="02020603050405020304" pitchFamily="18" charset="0"/>
              </a:rPr>
              <a:t>BÀI 1: </a:t>
            </a:r>
            <a:r>
              <a:rPr lang="en-US" sz="3600" b="1">
                <a:ln w="0"/>
                <a:solidFill>
                  <a:schemeClr val="accent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TUÂN THỦ PHÁP LUẬT TRONG </a:t>
            </a:r>
          </a:p>
          <a:p>
            <a:pPr algn="ctr">
              <a:spcBef>
                <a:spcPts val="600"/>
              </a:spcBef>
              <a:spcAft>
                <a:spcPts val="600"/>
              </a:spcAft>
            </a:pPr>
            <a:r>
              <a:rPr lang="en-US" sz="3600" b="1">
                <a:ln w="0"/>
                <a:solidFill>
                  <a:schemeClr val="accent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MÔI TRƯỜNG SỐ</a:t>
            </a:r>
          </a:p>
          <a:p>
            <a:endParaRPr lang="en-US" sz="1351"/>
          </a:p>
        </p:txBody>
      </p:sp>
    </p:spTree>
    <p:extLst>
      <p:ext uri="{BB962C8B-B14F-4D97-AF65-F5344CB8AC3E}">
        <p14:creationId xmlns:p14="http://schemas.microsoft.com/office/powerpoint/2010/main" val="267998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MỤC TIÊU</a:t>
            </a:r>
          </a:p>
        </p:txBody>
      </p:sp>
      <p:sp>
        <p:nvSpPr>
          <p:cNvPr id="2" name="TextBox 1">
            <a:extLst>
              <a:ext uri="{FF2B5EF4-FFF2-40B4-BE49-F238E27FC236}">
                <a16:creationId xmlns:a16="http://schemas.microsoft.com/office/drawing/2014/main" id="{D46F0D5E-5AFA-4474-BA10-3DC4DB8621C8}"/>
              </a:ext>
            </a:extLst>
          </p:cNvPr>
          <p:cNvSpPr txBox="1"/>
          <p:nvPr/>
        </p:nvSpPr>
        <p:spPr>
          <a:xfrm>
            <a:off x="389965" y="884181"/>
            <a:ext cx="11430000" cy="4768228"/>
          </a:xfrm>
          <a:prstGeom prst="rect">
            <a:avLst/>
          </a:prstGeom>
          <a:noFill/>
        </p:spPr>
        <p:txBody>
          <a:bodyPr wrap="square" rtlCol="0">
            <a:spAutoFit/>
          </a:bodyPr>
          <a:lstStyle/>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Nêu được một số vấn đề nảy sinh về pháp luật, đạo đức, văn hóa khi việc giao tiếp qua mạng trở nên phổ biến.</a:t>
            </a:r>
          </a:p>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Nêu được ví dụ minh họa sự vi phạm bản quyền thông tin và sản phẩm số. Qua ví dụ đó giải thích được sự vi phạm đã diễn ra thế nào và có thể dẫn tới hậu quả gì.</a:t>
            </a:r>
          </a:p>
          <a:p>
            <a:pPr marL="457189" indent="-457189" algn="just">
              <a:lnSpc>
                <a:spcPct val="120000"/>
              </a:lnSpc>
              <a:buFont typeface="Wingdings" panose="05000000000000000000" pitchFamily="2" charset="2"/>
              <a:buChar char="Ø"/>
            </a:pPr>
            <a:r>
              <a:rPr lang="en-US" sz="3200" b="1">
                <a:latin typeface="Times New Roman" panose="02020603050405020304" pitchFamily="18" charset="0"/>
                <a:cs typeface="Times New Roman" panose="02020603050405020304" pitchFamily="18" charset="0"/>
              </a:rPr>
              <a:t>Giải thích được một số khía cạnh pháp lí của vấn đề bản quyền, của việc sở hữu, sử dụng và trao đổi thông tin trong môi trường số. Nêu được ví dụ minh họa.</a:t>
            </a:r>
          </a:p>
        </p:txBody>
      </p:sp>
    </p:spTree>
    <p:extLst>
      <p:ext uri="{BB962C8B-B14F-4D97-AF65-F5344CB8AC3E}">
        <p14:creationId xmlns:p14="http://schemas.microsoft.com/office/powerpoint/2010/main" val="101824495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ck Arc 4"/>
          <p:cNvSpPr/>
          <p:nvPr/>
        </p:nvSpPr>
        <p:spPr>
          <a:xfrm>
            <a:off x="-2716533" y="-60088"/>
            <a:ext cx="7293488" cy="7293488"/>
          </a:xfrm>
          <a:prstGeom prst="blockArc">
            <a:avLst>
              <a:gd name="adj1" fmla="val 18900000"/>
              <a:gd name="adj2" fmla="val 2700000"/>
              <a:gd name="adj3" fmla="val 296"/>
            </a:avLst>
          </a:prstGeom>
        </p:spPr>
        <p:style>
          <a:lnRef idx="2">
            <a:schemeClr val="accent2">
              <a:hueOff val="0"/>
              <a:satOff val="0"/>
              <a:lumOff val="0"/>
              <a:alphaOff val="0"/>
            </a:schemeClr>
          </a:lnRef>
          <a:fillRef idx="0">
            <a:schemeClr val="accent3">
              <a:tint val="90000"/>
              <a:hueOff val="0"/>
              <a:satOff val="0"/>
              <a:lumOff val="0"/>
              <a:alphaOff val="0"/>
            </a:schemeClr>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Pentagon 8"/>
          <p:cNvSpPr/>
          <p:nvPr/>
        </p:nvSpPr>
        <p:spPr>
          <a:xfrm>
            <a:off x="110838" y="1551711"/>
            <a:ext cx="3810004" cy="4239491"/>
          </a:xfrm>
          <a:prstGeom prst="sun">
            <a:avLst/>
          </a:prstGeom>
          <a:scene3d>
            <a:camera prst="perspectiveFront"/>
            <a:lightRig rig="threePt" dir="t"/>
          </a:scene3d>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Nội dung</a:t>
            </a:r>
          </a:p>
        </p:txBody>
      </p:sp>
      <p:grpSp>
        <p:nvGrpSpPr>
          <p:cNvPr id="14" name="Group 13"/>
          <p:cNvGrpSpPr/>
          <p:nvPr/>
        </p:nvGrpSpPr>
        <p:grpSpPr>
          <a:xfrm>
            <a:off x="3391033" y="1457932"/>
            <a:ext cx="8070833" cy="1935005"/>
            <a:chOff x="3391032" y="1457932"/>
            <a:chExt cx="8070833" cy="1935005"/>
          </a:xfrm>
        </p:grpSpPr>
        <p:grpSp>
          <p:nvGrpSpPr>
            <p:cNvPr id="13" name="Group 12"/>
            <p:cNvGrpSpPr/>
            <p:nvPr/>
          </p:nvGrpSpPr>
          <p:grpSpPr>
            <a:xfrm>
              <a:off x="3391032" y="1457932"/>
              <a:ext cx="8070833" cy="1935005"/>
              <a:chOff x="3391032" y="1457932"/>
              <a:chExt cx="8070833" cy="1935005"/>
            </a:xfrm>
          </p:grpSpPr>
          <p:sp>
            <p:nvSpPr>
              <p:cNvPr id="8" name="Freeform 7"/>
              <p:cNvSpPr/>
              <p:nvPr/>
            </p:nvSpPr>
            <p:spPr>
              <a:xfrm>
                <a:off x="4358535" y="1651432"/>
                <a:ext cx="7103330" cy="1548004"/>
              </a:xfrm>
              <a:custGeom>
                <a:avLst/>
                <a:gdLst>
                  <a:gd name="connsiteX0" fmla="*/ 0 w 7103330"/>
                  <a:gd name="connsiteY0" fmla="*/ 0 h 1548004"/>
                  <a:gd name="connsiteX1" fmla="*/ 7103330 w 7103330"/>
                  <a:gd name="connsiteY1" fmla="*/ 0 h 1548004"/>
                  <a:gd name="connsiteX2" fmla="*/ 7103330 w 7103330"/>
                  <a:gd name="connsiteY2" fmla="*/ 1548004 h 1548004"/>
                  <a:gd name="connsiteX3" fmla="*/ 0 w 7103330"/>
                  <a:gd name="connsiteY3" fmla="*/ 1548004 h 1548004"/>
                  <a:gd name="connsiteX4" fmla="*/ 0 w 710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3330" h="1548004">
                    <a:moveTo>
                      <a:pt x="0" y="0"/>
                    </a:moveTo>
                    <a:lnTo>
                      <a:pt x="7103330" y="0"/>
                    </a:lnTo>
                    <a:lnTo>
                      <a:pt x="7103330" y="1548004"/>
                    </a:lnTo>
                    <a:lnTo>
                      <a:pt x="0" y="1548004"/>
                    </a:lnTo>
                    <a:lnTo>
                      <a:pt x="0" y="0"/>
                    </a:lnTo>
                    <a:close/>
                  </a:path>
                </a:pathLst>
              </a:custGeom>
              <a:solidFill>
                <a:schemeClr val="accent1">
                  <a:lumMod val="40000"/>
                  <a:lumOff val="6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28729" tIns="93980" rIns="93980" bIns="93980" numCol="1" spcCol="1270" anchor="ctr" anchorCtr="0">
                <a:noAutofit/>
              </a:bodyPr>
              <a:lstStyle/>
              <a:p>
                <a:pPr algn="just" defTabSz="1644610">
                  <a:lnSpc>
                    <a:spcPct val="90000"/>
                  </a:lnSpc>
                  <a:spcBef>
                    <a:spcPct val="0"/>
                  </a:spcBef>
                  <a:spcAft>
                    <a:spcPct val="35000"/>
                  </a:spcAft>
                </a:pPr>
                <a:r>
                  <a:rPr lang="en-US" sz="3700" b="1" i="1">
                    <a:solidFill>
                      <a:schemeClr val="tx1"/>
                    </a:solidFill>
                    <a:latin typeface="Times New Roman" panose="02020603050405020304" pitchFamily="18" charset="0"/>
                    <a:cs typeface="Times New Roman" panose="02020603050405020304" pitchFamily="18" charset="0"/>
                  </a:rPr>
                  <a:t>Bản quyền thông tin và sản phẩm số</a:t>
                </a:r>
              </a:p>
            </p:txBody>
          </p:sp>
          <p:sp>
            <p:nvSpPr>
              <p:cNvPr id="10" name="Oval 9"/>
              <p:cNvSpPr/>
              <p:nvPr/>
            </p:nvSpPr>
            <p:spPr>
              <a:xfrm>
                <a:off x="3391032" y="1457932"/>
                <a:ext cx="1935005" cy="1935005"/>
              </a:xfrm>
              <a:prstGeom prst="ellipse">
                <a:avLst/>
              </a:prstGeom>
            </p:spPr>
            <p:style>
              <a:lnRef idx="1">
                <a:schemeClr val="accent1"/>
              </a:lnRef>
              <a:fillRef idx="2">
                <a:schemeClr val="accent1"/>
              </a:fillRef>
              <a:effectRef idx="1">
                <a:schemeClr val="accent1"/>
              </a:effectRef>
              <a:fontRef idx="minor">
                <a:schemeClr val="dk1">
                  <a:hueOff val="0"/>
                  <a:satOff val="0"/>
                  <a:lumOff val="0"/>
                  <a:alphaOff val="0"/>
                </a:schemeClr>
              </a:fontRef>
            </p:style>
          </p:sp>
        </p:grpSp>
        <p:sp>
          <p:nvSpPr>
            <p:cNvPr id="3" name="Rectangle 2"/>
            <p:cNvSpPr/>
            <p:nvPr/>
          </p:nvSpPr>
          <p:spPr>
            <a:xfrm>
              <a:off x="3920841" y="2017059"/>
              <a:ext cx="852865" cy="76648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1.</a:t>
              </a:r>
            </a:p>
          </p:txBody>
        </p:sp>
      </p:grpSp>
      <p:grpSp>
        <p:nvGrpSpPr>
          <p:cNvPr id="15" name="Group 14"/>
          <p:cNvGrpSpPr/>
          <p:nvPr/>
        </p:nvGrpSpPr>
        <p:grpSpPr>
          <a:xfrm>
            <a:off x="3391033" y="3780372"/>
            <a:ext cx="8070833" cy="1935005"/>
            <a:chOff x="3391032" y="3780372"/>
            <a:chExt cx="8070833" cy="1935005"/>
          </a:xfrm>
        </p:grpSpPr>
        <p:sp>
          <p:nvSpPr>
            <p:cNvPr id="11" name="Freeform 10"/>
            <p:cNvSpPr/>
            <p:nvPr/>
          </p:nvSpPr>
          <p:spPr>
            <a:xfrm>
              <a:off x="4358535" y="3973873"/>
              <a:ext cx="7103330" cy="1548004"/>
            </a:xfrm>
            <a:custGeom>
              <a:avLst/>
              <a:gdLst>
                <a:gd name="connsiteX0" fmla="*/ 0 w 7103330"/>
                <a:gd name="connsiteY0" fmla="*/ 0 h 1548004"/>
                <a:gd name="connsiteX1" fmla="*/ 7103330 w 7103330"/>
                <a:gd name="connsiteY1" fmla="*/ 0 h 1548004"/>
                <a:gd name="connsiteX2" fmla="*/ 7103330 w 7103330"/>
                <a:gd name="connsiteY2" fmla="*/ 1548004 h 1548004"/>
                <a:gd name="connsiteX3" fmla="*/ 0 w 7103330"/>
                <a:gd name="connsiteY3" fmla="*/ 1548004 h 1548004"/>
                <a:gd name="connsiteX4" fmla="*/ 0 w 7103330"/>
                <a:gd name="connsiteY4" fmla="*/ 0 h 1548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3330" h="1548004">
                  <a:moveTo>
                    <a:pt x="0" y="0"/>
                  </a:moveTo>
                  <a:lnTo>
                    <a:pt x="7103330" y="0"/>
                  </a:lnTo>
                  <a:lnTo>
                    <a:pt x="7103330" y="1548004"/>
                  </a:lnTo>
                  <a:lnTo>
                    <a:pt x="0" y="1548004"/>
                  </a:lnTo>
                  <a:lnTo>
                    <a:pt x="0" y="0"/>
                  </a:lnTo>
                  <a:close/>
                </a:path>
              </a:pathLst>
            </a:custGeom>
            <a:solidFill>
              <a:schemeClr val="accent2">
                <a:lumMod val="40000"/>
                <a:lumOff val="6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228729" tIns="93980" rIns="93980" bIns="93980" numCol="1" spcCol="1270" anchor="ctr" anchorCtr="0">
              <a:noAutofit/>
            </a:bodyPr>
            <a:lstStyle/>
            <a:p>
              <a:pPr defTabSz="1644610">
                <a:lnSpc>
                  <a:spcPct val="90000"/>
                </a:lnSpc>
                <a:spcBef>
                  <a:spcPct val="0"/>
                </a:spcBef>
                <a:spcAft>
                  <a:spcPct val="35000"/>
                </a:spcAft>
              </a:pPr>
              <a:r>
                <a:rPr lang="en-US" sz="3700" b="1" i="1">
                  <a:solidFill>
                    <a:schemeClr val="tx1"/>
                  </a:solidFill>
                  <a:latin typeface="Times New Roman" panose="02020603050405020304" pitchFamily="18" charset="0"/>
                  <a:cs typeface="Times New Roman" panose="02020603050405020304" pitchFamily="18" charset="0"/>
                </a:rPr>
                <a:t>Tác hại của sự bất cẩn khi chia sẻ thông tin qua Internet</a:t>
              </a:r>
            </a:p>
          </p:txBody>
        </p:sp>
        <p:sp>
          <p:nvSpPr>
            <p:cNvPr id="12" name="Oval 11"/>
            <p:cNvSpPr/>
            <p:nvPr/>
          </p:nvSpPr>
          <p:spPr>
            <a:xfrm>
              <a:off x="3391032" y="3780372"/>
              <a:ext cx="1935005" cy="1935005"/>
            </a:xfrm>
            <a:prstGeom prst="ellipse">
              <a:avLst/>
            </a:prstGeom>
          </p:spPr>
          <p:style>
            <a:lnRef idx="1">
              <a:schemeClr val="accent2"/>
            </a:lnRef>
            <a:fillRef idx="2">
              <a:schemeClr val="accent2"/>
            </a:fillRef>
            <a:effectRef idx="1">
              <a:schemeClr val="accent2"/>
            </a:effectRef>
            <a:fontRef idx="minor">
              <a:schemeClr val="dk1">
                <a:hueOff val="0"/>
                <a:satOff val="0"/>
                <a:lumOff val="0"/>
                <a:alphaOff val="0"/>
              </a:schemeClr>
            </a:fontRef>
          </p:style>
        </p:sp>
        <p:sp>
          <p:nvSpPr>
            <p:cNvPr id="7" name="Rectangle 6"/>
            <p:cNvSpPr/>
            <p:nvPr/>
          </p:nvSpPr>
          <p:spPr>
            <a:xfrm>
              <a:off x="3920840" y="4361330"/>
              <a:ext cx="852865" cy="7664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anose="02020603050405020304" pitchFamily="18" charset="0"/>
                  <a:cs typeface="Times New Roman" panose="02020603050405020304" pitchFamily="18" charset="0"/>
                </a:rPr>
                <a:t>2.</a:t>
              </a:r>
            </a:p>
          </p:txBody>
        </p:sp>
      </p:grpSp>
    </p:spTree>
    <p:extLst>
      <p:ext uri="{BB962C8B-B14F-4D97-AF65-F5344CB8AC3E}">
        <p14:creationId xmlns:p14="http://schemas.microsoft.com/office/powerpoint/2010/main" val="194667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ppt_y</p:attrName>
                                        </p:attrNameLst>
                                      </p:cBhvr>
                                      <p:tavLst>
                                        <p:tav tm="0">
                                          <p:val>
                                            <p:strVal val="#ppt_y+#ppt_h*1.125000"/>
                                          </p:val>
                                        </p:tav>
                                        <p:tav tm="100000">
                                          <p:val>
                                            <p:strVal val="#ppt_y"/>
                                          </p:val>
                                        </p:tav>
                                      </p:tavLst>
                                    </p:anim>
                                    <p:animEffect transition="in" filter="wipe(up)">
                                      <p:cBhvr>
                                        <p:cTn id="13" dur="500"/>
                                        <p:tgtEl>
                                          <p:spTgt spid="14"/>
                                        </p:tgtEl>
                                      </p:cBhvr>
                                    </p:animEffect>
                                  </p:childTnLst>
                                </p:cTn>
                              </p:par>
                            </p:childTnLst>
                          </p:cTn>
                        </p:par>
                        <p:par>
                          <p:cTn id="14" fill="hold">
                            <p:stCondLst>
                              <p:cond delay="500"/>
                            </p:stCondLst>
                            <p:childTnLst>
                              <p:par>
                                <p:cTn id="15" presetID="12" presetClass="entr" presetSubtype="4"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p:tgtEl>
                                          <p:spTgt spid="15"/>
                                        </p:tgtEl>
                                        <p:attrNameLst>
                                          <p:attrName>ppt_y</p:attrName>
                                        </p:attrNameLst>
                                      </p:cBhvr>
                                      <p:tavLst>
                                        <p:tav tm="0">
                                          <p:val>
                                            <p:strVal val="#ppt_y+#ppt_h*1.125000"/>
                                          </p:val>
                                        </p:tav>
                                        <p:tav tm="100000">
                                          <p:val>
                                            <p:strVal val="#ppt_y"/>
                                          </p:val>
                                        </p:tav>
                                      </p:tavLst>
                                    </p:anim>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nodeType="clickEffect">
                                  <p:stCondLst>
                                    <p:cond delay="0"/>
                                  </p:stCondLst>
                                  <p:childTnLst>
                                    <p:animEffect transition="out" filter="randombar(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9"/>
            <a:ext cx="12192000" cy="424927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41" y="4572000"/>
            <a:ext cx="6360459" cy="2447365"/>
          </a:xfrm>
          <a:prstGeom prst="rect">
            <a:avLst/>
          </a:prstGeom>
        </p:spPr>
      </p:pic>
      <p:sp>
        <p:nvSpPr>
          <p:cNvPr id="4" name="Oval Callout 3"/>
          <p:cNvSpPr/>
          <p:nvPr/>
        </p:nvSpPr>
        <p:spPr>
          <a:xfrm>
            <a:off x="0" y="4047565"/>
            <a:ext cx="5983941" cy="2433919"/>
          </a:xfrm>
          <a:prstGeom prst="wedgeEllipseCallout">
            <a:avLst>
              <a:gd name="adj1" fmla="val 78658"/>
              <a:gd name="adj2" fmla="val 12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Trên một số đồ dùng ta thường gặp kí hiệu ©, kí hiệu đó có ý nghĩa gì? </a:t>
            </a:r>
          </a:p>
        </p:txBody>
      </p:sp>
      <p:sp>
        <p:nvSpPr>
          <p:cNvPr id="5" name="Curved Right Arrow 4"/>
          <p:cNvSpPr/>
          <p:nvPr/>
        </p:nvSpPr>
        <p:spPr>
          <a:xfrm>
            <a:off x="8216536" y="2429691"/>
            <a:ext cx="1227909" cy="253419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solidFill>
                <a:schemeClr val="tx1"/>
              </a:solidFill>
            </a:endParaRPr>
          </a:p>
        </p:txBody>
      </p:sp>
    </p:spTree>
    <p:extLst>
      <p:ext uri="{BB962C8B-B14F-4D97-AF65-F5344CB8AC3E}">
        <p14:creationId xmlns:p14="http://schemas.microsoft.com/office/powerpoint/2010/main" val="137749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3" name="Oval 2"/>
          <p:cNvSpPr/>
          <p:nvPr/>
        </p:nvSpPr>
        <p:spPr>
          <a:xfrm>
            <a:off x="80684" y="766485"/>
            <a:ext cx="7584141" cy="123712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Kí hiệu © trên một đối tượng biểu thị cho bản quyền</a:t>
            </a:r>
          </a:p>
        </p:txBody>
      </p:sp>
      <p:cxnSp>
        <p:nvCxnSpPr>
          <p:cNvPr id="6" name="Straight Arrow Connector 5"/>
          <p:cNvCxnSpPr>
            <a:stCxn id="3" idx="4"/>
            <a:endCxn id="3" idx="4"/>
          </p:cNvCxnSpPr>
          <p:nvPr/>
        </p:nvCxnSpPr>
        <p:spPr>
          <a:xfrm>
            <a:off x="3872755" y="2003612"/>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4"/>
            <a:endCxn id="3" idx="4"/>
          </p:cNvCxnSpPr>
          <p:nvPr/>
        </p:nvCxnSpPr>
        <p:spPr>
          <a:xfrm>
            <a:off x="3872755" y="2003612"/>
            <a:ext cx="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a:stCxn id="3" idx="4"/>
          </p:cNvCxnSpPr>
          <p:nvPr/>
        </p:nvCxnSpPr>
        <p:spPr>
          <a:xfrm flipH="1">
            <a:off x="3862022" y="2003612"/>
            <a:ext cx="10735" cy="2640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86200" y="3186953"/>
            <a:ext cx="76648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72755" y="4643719"/>
            <a:ext cx="76648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639237" y="2770095"/>
            <a:ext cx="6898339" cy="9681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Tác giả sở hữu tất cả các quyền lợi về đối tượng đó.</a:t>
            </a:r>
          </a:p>
        </p:txBody>
      </p:sp>
      <p:sp>
        <p:nvSpPr>
          <p:cNvPr id="19" name="Rectangle 18"/>
          <p:cNvSpPr/>
          <p:nvPr/>
        </p:nvSpPr>
        <p:spPr>
          <a:xfrm>
            <a:off x="4639237" y="4159625"/>
            <a:ext cx="6898340" cy="96818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Đối tượng đó đã được bảo hộ độc quyền.</a:t>
            </a:r>
          </a:p>
        </p:txBody>
      </p:sp>
    </p:spTree>
    <p:extLst>
      <p:ext uri="{BB962C8B-B14F-4D97-AF65-F5344CB8AC3E}">
        <p14:creationId xmlns:p14="http://schemas.microsoft.com/office/powerpoint/2010/main" val="321801217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3" name="Rounded Rectangle 2"/>
          <p:cNvSpPr/>
          <p:nvPr/>
        </p:nvSpPr>
        <p:spPr>
          <a:xfrm>
            <a:off x="876300" y="1865813"/>
            <a:ext cx="10287000" cy="280143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Arial" panose="020B0604020202020204" pitchFamily="34" charset="0"/>
                <a:cs typeface="Arial" panose="020B0604020202020204" pitchFamily="34" charset="0"/>
              </a:rPr>
              <a:t>Hoạt động nhóm (4 tổ):</a:t>
            </a:r>
          </a:p>
          <a:p>
            <a:pPr algn="ctr"/>
            <a:r>
              <a:rPr lang="en-US" sz="4000" b="1">
                <a:solidFill>
                  <a:schemeClr val="tx1"/>
                </a:solidFill>
                <a:latin typeface="Arial" panose="020B0604020202020204" pitchFamily="34" charset="0"/>
                <a:cs typeface="Arial" panose="020B0604020202020204" pitchFamily="34" charset="0"/>
              </a:rPr>
              <a:t>Hoàn thành phiếu học tập số 1 </a:t>
            </a:r>
          </a:p>
          <a:p>
            <a:pPr algn="ctr"/>
            <a:r>
              <a:rPr lang="en-US" sz="4000" b="1">
                <a:solidFill>
                  <a:schemeClr val="tx1"/>
                </a:solidFill>
                <a:latin typeface="Arial" panose="020B0604020202020204" pitchFamily="34" charset="0"/>
                <a:cs typeface="Arial" panose="020B0604020202020204" pitchFamily="34" charset="0"/>
              </a:rPr>
              <a:t>trong thời gian 5 phút</a:t>
            </a:r>
          </a:p>
          <a:p>
            <a:pPr algn="ctr"/>
            <a:r>
              <a:rPr lang="en-US" sz="3400" b="1">
                <a:solidFill>
                  <a:schemeClr val="tx1"/>
                </a:solidFill>
                <a:latin typeface="Arial" panose="020B0604020202020204" pitchFamily="34" charset="0"/>
                <a:cs typeface="Arial" panose="020B0604020202020204" pitchFamily="34" charset="0"/>
              </a:rPr>
              <a:t>(Sử dụng phần phụ lục trang 44 -47 SGK)</a:t>
            </a:r>
          </a:p>
        </p:txBody>
      </p:sp>
    </p:spTree>
    <p:extLst>
      <p:ext uri="{BB962C8B-B14F-4D97-AF65-F5344CB8AC3E}">
        <p14:creationId xmlns:p14="http://schemas.microsoft.com/office/powerpoint/2010/main" val="288167762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F99B23-682D-46F3-9EC4-BB10459EFFA8}"/>
              </a:ext>
            </a:extLst>
          </p:cNvPr>
          <p:cNvSpPr txBox="1"/>
          <p:nvPr/>
        </p:nvSpPr>
        <p:spPr>
          <a:xfrm>
            <a:off x="2" y="2"/>
            <a:ext cx="12191999"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ctr"/>
            <a:r>
              <a:rPr lang="en-US" sz="3600" b="1">
                <a:solidFill>
                  <a:schemeClr val="bg1"/>
                </a:solidFill>
                <a:latin typeface="Times New Roman" panose="02020603050405020304" pitchFamily="18" charset="0"/>
                <a:cs typeface="Times New Roman" panose="02020603050405020304" pitchFamily="18" charset="0"/>
              </a:rPr>
              <a:t>1. Bản quyền thông tin và sản phẩm số</a:t>
            </a:r>
          </a:p>
        </p:txBody>
      </p:sp>
      <p:sp>
        <p:nvSpPr>
          <p:cNvPr id="2" name="Rectangle 1">
            <a:extLst>
              <a:ext uri="{FF2B5EF4-FFF2-40B4-BE49-F238E27FC236}">
                <a16:creationId xmlns:a16="http://schemas.microsoft.com/office/drawing/2014/main" id="{A0B19793-556F-F1D0-E4C3-5E03D3C909AC}"/>
              </a:ext>
            </a:extLst>
          </p:cNvPr>
          <p:cNvSpPr/>
          <p:nvPr/>
        </p:nvSpPr>
        <p:spPr>
          <a:xfrm>
            <a:off x="387533" y="1164134"/>
            <a:ext cx="11416937" cy="5693866"/>
          </a:xfrm>
          <a:prstGeom prst="rect">
            <a:avLst/>
          </a:prstGeom>
        </p:spPr>
        <p:txBody>
          <a:bodyPr wrap="square">
            <a:spAutoFit/>
          </a:bodyPr>
          <a:lstStyle/>
          <a:p>
            <a:pPr algn="ctr"/>
            <a:r>
              <a:rPr lang="en-US" sz="2600" b="1">
                <a:solidFill>
                  <a:srgbClr val="000000"/>
                </a:solidFill>
                <a:latin typeface="Arial" panose="020B0604020202020204" pitchFamily="34" charset="0"/>
                <a:ea typeface="Times New Roman" panose="02020603050405020304" pitchFamily="18" charset="0"/>
              </a:rPr>
              <a:t>PHIẾU HỌC TẬP SỐ 1</a:t>
            </a:r>
            <a:endParaRPr lang="en-US" sz="2600">
              <a:latin typeface="Times New Roman" panose="02020603050405020304" pitchFamily="18" charset="0"/>
              <a:ea typeface="Times New Roman" panose="02020603050405020304" pitchFamily="18" charset="0"/>
            </a:endParaRPr>
          </a:p>
          <a:p>
            <a:pPr algn="just"/>
            <a:r>
              <a:rPr lang="en-US" sz="2600" b="1">
                <a:solidFill>
                  <a:srgbClr val="000000"/>
                </a:solidFill>
                <a:latin typeface="Times New Roman" panose="02020603050405020304" pitchFamily="18" charset="0"/>
                <a:ea typeface="Times New Roman" panose="02020603050405020304" pitchFamily="18" charset="0"/>
              </a:rPr>
              <a:t>Câu 1: </a:t>
            </a:r>
            <a:r>
              <a:rPr lang="en-US" sz="2600">
                <a:solidFill>
                  <a:srgbClr val="000000"/>
                </a:solidFill>
                <a:latin typeface="Times New Roman" panose="02020603050405020304" pitchFamily="18" charset="0"/>
                <a:ea typeface="Times New Roman" panose="02020603050405020304" pitchFamily="18" charset="0"/>
              </a:rPr>
              <a:t>Quyền tác giả là gì? </a:t>
            </a:r>
            <a:endParaRPr lang="en-US" sz="2600">
              <a:latin typeface="Times New Roman" panose="02020603050405020304" pitchFamily="18" charset="0"/>
              <a:ea typeface="Times New Roman" panose="02020603050405020304" pitchFamily="18" charset="0"/>
            </a:endParaRPr>
          </a:p>
          <a:p>
            <a:pPr indent="457189" algn="just"/>
            <a:r>
              <a:rPr lang="en-US" sz="2600">
                <a:solidFill>
                  <a:srgbClr val="000000"/>
                </a:solidFill>
                <a:latin typeface="Times New Roman" panose="02020603050405020304" pitchFamily="18" charset="0"/>
                <a:ea typeface="Times New Roman" panose="02020603050405020304" pitchFamily="18" charset="0"/>
              </a:rPr>
              <a:t>Các sản phẩm số có được bảo vệ bởi quyền tác giả không?</a:t>
            </a:r>
            <a:endParaRPr lang="en-US" sz="2600">
              <a:latin typeface="Times New Roman" panose="02020603050405020304" pitchFamily="18" charset="0"/>
              <a:ea typeface="Times New Roman" panose="02020603050405020304" pitchFamily="18" charset="0"/>
            </a:endParaRPr>
          </a:p>
          <a:p>
            <a:pPr algn="just"/>
            <a:r>
              <a:rPr lang="en-US" sz="2600" b="1">
                <a:solidFill>
                  <a:srgbClr val="000000"/>
                </a:solidFill>
                <a:latin typeface="Times New Roman" panose="02020603050405020304" pitchFamily="18" charset="0"/>
                <a:ea typeface="Times New Roman" panose="02020603050405020304" pitchFamily="18" charset="0"/>
              </a:rPr>
              <a:t>Câu 2:  </a:t>
            </a:r>
            <a:r>
              <a:rPr lang="en-US" sz="2600">
                <a:solidFill>
                  <a:srgbClr val="000000"/>
                </a:solidFill>
                <a:latin typeface="Times New Roman" panose="02020603050405020304" pitchFamily="18" charset="0"/>
                <a:ea typeface="Times New Roman" panose="02020603050405020304" pitchFamily="18" charset="0"/>
              </a:rPr>
              <a:t>Quyền tác giả và quyền liên quan đến quyền của tác giả được quy định trong bộ luật nào?</a:t>
            </a:r>
            <a:endParaRPr lang="en-US" sz="2600">
              <a:latin typeface="Times New Roman" panose="02020603050405020304" pitchFamily="18" charset="0"/>
              <a:ea typeface="Times New Roman" panose="02020603050405020304" pitchFamily="18" charset="0"/>
            </a:endParaRPr>
          </a:p>
          <a:p>
            <a:pPr algn="just"/>
            <a:r>
              <a:rPr lang="en-US" sz="2600" b="1">
                <a:solidFill>
                  <a:srgbClr val="000000"/>
                </a:solidFill>
                <a:latin typeface="Times New Roman" panose="02020603050405020304" pitchFamily="18" charset="0"/>
                <a:ea typeface="Times New Roman" panose="02020603050405020304" pitchFamily="18" charset="0"/>
              </a:rPr>
              <a:t>Câu 3: </a:t>
            </a:r>
            <a:r>
              <a:rPr lang="en-US" sz="2600">
                <a:solidFill>
                  <a:srgbClr val="000000"/>
                </a:solidFill>
                <a:latin typeface="Times New Roman" panose="02020603050405020304" pitchFamily="18" charset="0"/>
                <a:ea typeface="Times New Roman" panose="02020603050405020304" pitchFamily="18" charset="0"/>
              </a:rPr>
              <a:t>Trang web của một công ty kinh doanh trò chơi trực tuyến có đăng bài giới thiệu về trò chơi. Nội dung bài giới thiệu và các video minh họa được dịch và lấy từ trang web của nhà sản xuất game nước ngoài. Công ty chưa liên hệ để xin phép nhà xuất bản đó.</a:t>
            </a:r>
            <a:endParaRPr lang="en-US" sz="2600">
              <a:latin typeface="Times New Roman" panose="02020603050405020304" pitchFamily="18" charset="0"/>
              <a:ea typeface="Times New Roman" panose="02020603050405020304" pitchFamily="18" charset="0"/>
            </a:endParaRPr>
          </a:p>
          <a:p>
            <a:pPr algn="just">
              <a:tabLst>
                <a:tab pos="180335" algn="l"/>
              </a:tabLst>
            </a:pPr>
            <a:r>
              <a:rPr lang="en-US" sz="2600" b="1">
                <a:solidFill>
                  <a:srgbClr val="000000"/>
                </a:solidFill>
                <a:latin typeface="Times New Roman" panose="02020603050405020304" pitchFamily="18" charset="0"/>
                <a:ea typeface="Times New Roman" panose="02020603050405020304" pitchFamily="18" charset="0"/>
              </a:rPr>
              <a:t>	H1:</a:t>
            </a:r>
            <a:r>
              <a:rPr lang="en-US" sz="2600">
                <a:solidFill>
                  <a:srgbClr val="000000"/>
                </a:solidFill>
                <a:latin typeface="Times New Roman" panose="02020603050405020304" pitchFamily="18" charset="0"/>
                <a:ea typeface="Times New Roman" panose="02020603050405020304" pitchFamily="18" charset="0"/>
              </a:rPr>
              <a:t> Em hãy tham khảo các khoản 7, 8, 10 Điều 28 Luật Sở hữu trí tuệ và cho biết công ty có vi phạm quyền tác giả ở các khoản 7, 8, 10 không? Nêu rõ nội dung vi phạm? </a:t>
            </a:r>
            <a:endParaRPr lang="en-US" sz="2600">
              <a:latin typeface="Times New Roman" panose="02020603050405020304" pitchFamily="18" charset="0"/>
              <a:ea typeface="Times New Roman" panose="02020603050405020304" pitchFamily="18" charset="0"/>
            </a:endParaRPr>
          </a:p>
          <a:p>
            <a:pPr algn="just">
              <a:tabLst>
                <a:tab pos="180335" algn="l"/>
              </a:tabLst>
            </a:pPr>
            <a:r>
              <a:rPr lang="en-US" sz="2600" b="1">
                <a:solidFill>
                  <a:srgbClr val="000000"/>
                </a:solidFill>
                <a:latin typeface="Times New Roman" panose="02020603050405020304" pitchFamily="18" charset="0"/>
                <a:ea typeface="Times New Roman" panose="02020603050405020304" pitchFamily="18" charset="0"/>
              </a:rPr>
              <a:t>	H2:</a:t>
            </a:r>
            <a:r>
              <a:rPr lang="en-US" sz="2600">
                <a:solidFill>
                  <a:srgbClr val="000000"/>
                </a:solidFill>
                <a:latin typeface="Times New Roman" panose="02020603050405020304" pitchFamily="18" charset="0"/>
                <a:ea typeface="Times New Roman" panose="02020603050405020304" pitchFamily="18" charset="0"/>
              </a:rPr>
              <a:t> Nếu có vi phạm thì theo em công ty sẽ bị xử phạt theo Nghị định nào? Mức xử phạt ra sao?</a:t>
            </a:r>
            <a:endParaRPr lang="en-US" sz="2600">
              <a:latin typeface="Times New Roman" panose="02020603050405020304" pitchFamily="18" charset="0"/>
              <a:ea typeface="Times New Roman" panose="02020603050405020304" pitchFamily="18" charset="0"/>
            </a:endParaRPr>
          </a:p>
        </p:txBody>
      </p:sp>
      <p:sp>
        <p:nvSpPr>
          <p:cNvPr id="5" name="Rounded Rectangle 4">
            <a:extLst>
              <a:ext uri="{FF2B5EF4-FFF2-40B4-BE49-F238E27FC236}">
                <a16:creationId xmlns:a16="http://schemas.microsoft.com/office/drawing/2014/main" id="{B8491901-0C59-2455-0F37-B296D35B54E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05:00</a:t>
            </a:r>
          </a:p>
        </p:txBody>
      </p:sp>
      <p:sp>
        <p:nvSpPr>
          <p:cNvPr id="6" name="Rounded Rectangle 5">
            <a:extLst>
              <a:ext uri="{FF2B5EF4-FFF2-40B4-BE49-F238E27FC236}">
                <a16:creationId xmlns:a16="http://schemas.microsoft.com/office/drawing/2014/main" id="{043E8D2D-0FAE-9539-6C57-61E41055921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04:59</a:t>
            </a:r>
          </a:p>
        </p:txBody>
      </p:sp>
      <p:sp>
        <p:nvSpPr>
          <p:cNvPr id="7" name="Rounded Rectangle 6">
            <a:extLst>
              <a:ext uri="{FF2B5EF4-FFF2-40B4-BE49-F238E27FC236}">
                <a16:creationId xmlns:a16="http://schemas.microsoft.com/office/drawing/2014/main" id="{5B4A446A-1F62-4B23-BDED-AB1CD0CA4B9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04:58</a:t>
            </a:r>
          </a:p>
        </p:txBody>
      </p:sp>
      <p:sp>
        <p:nvSpPr>
          <p:cNvPr id="8" name="Rounded Rectangle 7">
            <a:extLst>
              <a:ext uri="{FF2B5EF4-FFF2-40B4-BE49-F238E27FC236}">
                <a16:creationId xmlns:a16="http://schemas.microsoft.com/office/drawing/2014/main" id="{DCC8A888-BC38-D006-FC52-10AA8F3CB19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04:57</a:t>
            </a:r>
          </a:p>
        </p:txBody>
      </p:sp>
      <p:sp>
        <p:nvSpPr>
          <p:cNvPr id="9" name="Rounded Rectangle 8">
            <a:extLst>
              <a:ext uri="{FF2B5EF4-FFF2-40B4-BE49-F238E27FC236}">
                <a16:creationId xmlns:a16="http://schemas.microsoft.com/office/drawing/2014/main" id="{393E5269-91FB-E18B-778D-879BAAD3E89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04:56</a:t>
            </a:r>
          </a:p>
        </p:txBody>
      </p:sp>
      <p:sp>
        <p:nvSpPr>
          <p:cNvPr id="10" name="Rounded Rectangle 9">
            <a:extLst>
              <a:ext uri="{FF2B5EF4-FFF2-40B4-BE49-F238E27FC236}">
                <a16:creationId xmlns:a16="http://schemas.microsoft.com/office/drawing/2014/main" id="{87B1895E-5BD8-4823-A4F4-4FA5EF07F0F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04:55</a:t>
            </a:r>
          </a:p>
        </p:txBody>
      </p:sp>
      <p:sp>
        <p:nvSpPr>
          <p:cNvPr id="11" name="Rounded Rectangle 10">
            <a:extLst>
              <a:ext uri="{FF2B5EF4-FFF2-40B4-BE49-F238E27FC236}">
                <a16:creationId xmlns:a16="http://schemas.microsoft.com/office/drawing/2014/main" id="{2255A638-9D98-3EF8-C588-510E1342658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04:54</a:t>
            </a:r>
          </a:p>
        </p:txBody>
      </p:sp>
      <p:sp>
        <p:nvSpPr>
          <p:cNvPr id="12" name="Rounded Rectangle 11">
            <a:extLst>
              <a:ext uri="{FF2B5EF4-FFF2-40B4-BE49-F238E27FC236}">
                <a16:creationId xmlns:a16="http://schemas.microsoft.com/office/drawing/2014/main" id="{4DF0DE94-36D3-912C-EE99-168E0BECA5F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04:53</a:t>
            </a:r>
          </a:p>
        </p:txBody>
      </p:sp>
      <p:sp>
        <p:nvSpPr>
          <p:cNvPr id="13" name="Rounded Rectangle 12">
            <a:extLst>
              <a:ext uri="{FF2B5EF4-FFF2-40B4-BE49-F238E27FC236}">
                <a16:creationId xmlns:a16="http://schemas.microsoft.com/office/drawing/2014/main" id="{112FC747-B5CA-A432-4215-4D4C458384A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04:52</a:t>
            </a:r>
          </a:p>
        </p:txBody>
      </p:sp>
      <p:sp>
        <p:nvSpPr>
          <p:cNvPr id="14" name="Rounded Rectangle 13">
            <a:extLst>
              <a:ext uri="{FF2B5EF4-FFF2-40B4-BE49-F238E27FC236}">
                <a16:creationId xmlns:a16="http://schemas.microsoft.com/office/drawing/2014/main" id="{28C5C163-DA97-5F60-FD32-19A864FD47F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04:51</a:t>
            </a:r>
          </a:p>
        </p:txBody>
      </p:sp>
      <p:sp>
        <p:nvSpPr>
          <p:cNvPr id="15" name="Rounded Rectangle 14">
            <a:extLst>
              <a:ext uri="{FF2B5EF4-FFF2-40B4-BE49-F238E27FC236}">
                <a16:creationId xmlns:a16="http://schemas.microsoft.com/office/drawing/2014/main" id="{DE21AECD-FB9A-4329-3CF7-B2D89EB7A4B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04:50</a:t>
            </a:r>
          </a:p>
        </p:txBody>
      </p:sp>
      <p:sp>
        <p:nvSpPr>
          <p:cNvPr id="16" name="Rounded Rectangle 15">
            <a:extLst>
              <a:ext uri="{FF2B5EF4-FFF2-40B4-BE49-F238E27FC236}">
                <a16:creationId xmlns:a16="http://schemas.microsoft.com/office/drawing/2014/main" id="{7EF05AE0-0F18-074D-4C3E-78053438180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04:49</a:t>
            </a:r>
          </a:p>
        </p:txBody>
      </p:sp>
      <p:sp>
        <p:nvSpPr>
          <p:cNvPr id="17" name="Rounded Rectangle 16">
            <a:extLst>
              <a:ext uri="{FF2B5EF4-FFF2-40B4-BE49-F238E27FC236}">
                <a16:creationId xmlns:a16="http://schemas.microsoft.com/office/drawing/2014/main" id="{5D730529-FF1A-92EB-E5C2-A36F1A33EAB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04:48</a:t>
            </a:r>
          </a:p>
        </p:txBody>
      </p:sp>
      <p:sp>
        <p:nvSpPr>
          <p:cNvPr id="18" name="Rounded Rectangle 17">
            <a:extLst>
              <a:ext uri="{FF2B5EF4-FFF2-40B4-BE49-F238E27FC236}">
                <a16:creationId xmlns:a16="http://schemas.microsoft.com/office/drawing/2014/main" id="{C5EF2C8C-7803-8C88-351F-990EA631B64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04:47</a:t>
            </a:r>
          </a:p>
        </p:txBody>
      </p:sp>
      <p:sp>
        <p:nvSpPr>
          <p:cNvPr id="19" name="Rounded Rectangle 18">
            <a:extLst>
              <a:ext uri="{FF2B5EF4-FFF2-40B4-BE49-F238E27FC236}">
                <a16:creationId xmlns:a16="http://schemas.microsoft.com/office/drawing/2014/main" id="{B9EE2F51-C252-CEF2-CC62-B766CE237F5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04:46</a:t>
            </a:r>
          </a:p>
        </p:txBody>
      </p:sp>
      <p:sp>
        <p:nvSpPr>
          <p:cNvPr id="20" name="Rounded Rectangle 19">
            <a:extLst>
              <a:ext uri="{FF2B5EF4-FFF2-40B4-BE49-F238E27FC236}">
                <a16:creationId xmlns:a16="http://schemas.microsoft.com/office/drawing/2014/main" id="{76711E3D-29F7-2BE5-459E-E31BA0D9049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04:45</a:t>
            </a:r>
          </a:p>
        </p:txBody>
      </p:sp>
      <p:sp>
        <p:nvSpPr>
          <p:cNvPr id="21" name="Rounded Rectangle 20">
            <a:extLst>
              <a:ext uri="{FF2B5EF4-FFF2-40B4-BE49-F238E27FC236}">
                <a16:creationId xmlns:a16="http://schemas.microsoft.com/office/drawing/2014/main" id="{3DE5FADA-082D-9172-D95B-072557649BF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04:44</a:t>
            </a:r>
          </a:p>
        </p:txBody>
      </p:sp>
      <p:sp>
        <p:nvSpPr>
          <p:cNvPr id="22" name="Rounded Rectangle 21">
            <a:extLst>
              <a:ext uri="{FF2B5EF4-FFF2-40B4-BE49-F238E27FC236}">
                <a16:creationId xmlns:a16="http://schemas.microsoft.com/office/drawing/2014/main" id="{3062B83E-C080-F1CD-02E8-81607EA6371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04:43</a:t>
            </a:r>
          </a:p>
        </p:txBody>
      </p:sp>
      <p:sp>
        <p:nvSpPr>
          <p:cNvPr id="23" name="Rounded Rectangle 22">
            <a:extLst>
              <a:ext uri="{FF2B5EF4-FFF2-40B4-BE49-F238E27FC236}">
                <a16:creationId xmlns:a16="http://schemas.microsoft.com/office/drawing/2014/main" id="{D0A6AD73-D688-A459-EAF7-C0380CDE74D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04:42</a:t>
            </a:r>
          </a:p>
        </p:txBody>
      </p:sp>
      <p:sp>
        <p:nvSpPr>
          <p:cNvPr id="24" name="Rounded Rectangle 23">
            <a:extLst>
              <a:ext uri="{FF2B5EF4-FFF2-40B4-BE49-F238E27FC236}">
                <a16:creationId xmlns:a16="http://schemas.microsoft.com/office/drawing/2014/main" id="{D4888002-6CA1-1684-C1A2-616FC9801B5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04:41</a:t>
            </a:r>
          </a:p>
        </p:txBody>
      </p:sp>
      <p:sp>
        <p:nvSpPr>
          <p:cNvPr id="25" name="Rounded Rectangle 24">
            <a:extLst>
              <a:ext uri="{FF2B5EF4-FFF2-40B4-BE49-F238E27FC236}">
                <a16:creationId xmlns:a16="http://schemas.microsoft.com/office/drawing/2014/main" id="{5B044ADE-40A0-4F95-ED90-8A5B9FFBB4E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04:40</a:t>
            </a:r>
          </a:p>
        </p:txBody>
      </p:sp>
      <p:sp>
        <p:nvSpPr>
          <p:cNvPr id="26" name="Rounded Rectangle 25">
            <a:extLst>
              <a:ext uri="{FF2B5EF4-FFF2-40B4-BE49-F238E27FC236}">
                <a16:creationId xmlns:a16="http://schemas.microsoft.com/office/drawing/2014/main" id="{38F1441D-03C8-F862-AD7D-5C69DCA9A82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04:39</a:t>
            </a:r>
          </a:p>
        </p:txBody>
      </p:sp>
      <p:sp>
        <p:nvSpPr>
          <p:cNvPr id="27" name="Rounded Rectangle 26">
            <a:extLst>
              <a:ext uri="{FF2B5EF4-FFF2-40B4-BE49-F238E27FC236}">
                <a16:creationId xmlns:a16="http://schemas.microsoft.com/office/drawing/2014/main" id="{503154BE-F725-0667-39FE-5769777A868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04:38</a:t>
            </a:r>
          </a:p>
        </p:txBody>
      </p:sp>
      <p:sp>
        <p:nvSpPr>
          <p:cNvPr id="28" name="Rounded Rectangle 27">
            <a:extLst>
              <a:ext uri="{FF2B5EF4-FFF2-40B4-BE49-F238E27FC236}">
                <a16:creationId xmlns:a16="http://schemas.microsoft.com/office/drawing/2014/main" id="{7AF1BCA9-6E4D-8C7E-E81A-86E228C8E5C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04:37</a:t>
            </a:r>
          </a:p>
        </p:txBody>
      </p:sp>
      <p:sp>
        <p:nvSpPr>
          <p:cNvPr id="29" name="Rounded Rectangle 28">
            <a:extLst>
              <a:ext uri="{FF2B5EF4-FFF2-40B4-BE49-F238E27FC236}">
                <a16:creationId xmlns:a16="http://schemas.microsoft.com/office/drawing/2014/main" id="{E86ABD52-2037-BE06-AC98-7B5F4F2715C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04:36</a:t>
            </a:r>
          </a:p>
        </p:txBody>
      </p:sp>
      <p:sp>
        <p:nvSpPr>
          <p:cNvPr id="30" name="Rounded Rectangle 29">
            <a:extLst>
              <a:ext uri="{FF2B5EF4-FFF2-40B4-BE49-F238E27FC236}">
                <a16:creationId xmlns:a16="http://schemas.microsoft.com/office/drawing/2014/main" id="{5D82E5A6-5CFF-304F-69DA-B93704303E6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04:35</a:t>
            </a:r>
          </a:p>
        </p:txBody>
      </p:sp>
      <p:sp>
        <p:nvSpPr>
          <p:cNvPr id="31" name="Rounded Rectangle 30">
            <a:extLst>
              <a:ext uri="{FF2B5EF4-FFF2-40B4-BE49-F238E27FC236}">
                <a16:creationId xmlns:a16="http://schemas.microsoft.com/office/drawing/2014/main" id="{C73F8FFF-50BD-D59D-5872-D80026D324D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04:34</a:t>
            </a:r>
          </a:p>
        </p:txBody>
      </p:sp>
      <p:sp>
        <p:nvSpPr>
          <p:cNvPr id="32" name="Rounded Rectangle 31">
            <a:extLst>
              <a:ext uri="{FF2B5EF4-FFF2-40B4-BE49-F238E27FC236}">
                <a16:creationId xmlns:a16="http://schemas.microsoft.com/office/drawing/2014/main" id="{34303C95-84D3-D949-CACF-57A541C3489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04:33</a:t>
            </a:r>
          </a:p>
        </p:txBody>
      </p:sp>
      <p:sp>
        <p:nvSpPr>
          <p:cNvPr id="33" name="Rounded Rectangle 32">
            <a:extLst>
              <a:ext uri="{FF2B5EF4-FFF2-40B4-BE49-F238E27FC236}">
                <a16:creationId xmlns:a16="http://schemas.microsoft.com/office/drawing/2014/main" id="{9B361FDB-A8CB-DC0E-BB8D-ADD940F57E1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04:32</a:t>
            </a:r>
          </a:p>
        </p:txBody>
      </p:sp>
      <p:sp>
        <p:nvSpPr>
          <p:cNvPr id="34" name="Rounded Rectangle 33">
            <a:extLst>
              <a:ext uri="{FF2B5EF4-FFF2-40B4-BE49-F238E27FC236}">
                <a16:creationId xmlns:a16="http://schemas.microsoft.com/office/drawing/2014/main" id="{20DAD413-1585-7A40-1B21-E977FF56D0F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04:31</a:t>
            </a:r>
          </a:p>
        </p:txBody>
      </p:sp>
      <p:sp>
        <p:nvSpPr>
          <p:cNvPr id="35" name="Rounded Rectangle 34">
            <a:extLst>
              <a:ext uri="{FF2B5EF4-FFF2-40B4-BE49-F238E27FC236}">
                <a16:creationId xmlns:a16="http://schemas.microsoft.com/office/drawing/2014/main" id="{2124491B-B38A-F9D8-6EC9-D388ACB64F3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04:30</a:t>
            </a:r>
          </a:p>
        </p:txBody>
      </p:sp>
      <p:sp>
        <p:nvSpPr>
          <p:cNvPr id="36" name="Rounded Rectangle 35">
            <a:extLst>
              <a:ext uri="{FF2B5EF4-FFF2-40B4-BE49-F238E27FC236}">
                <a16:creationId xmlns:a16="http://schemas.microsoft.com/office/drawing/2014/main" id="{A0B3C5B7-FDEE-E572-F739-601333C91E6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04:29</a:t>
            </a:r>
          </a:p>
        </p:txBody>
      </p:sp>
      <p:sp>
        <p:nvSpPr>
          <p:cNvPr id="37" name="Rounded Rectangle 36">
            <a:extLst>
              <a:ext uri="{FF2B5EF4-FFF2-40B4-BE49-F238E27FC236}">
                <a16:creationId xmlns:a16="http://schemas.microsoft.com/office/drawing/2014/main" id="{2DB24964-20EC-9721-4509-A3B6B3104AA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04:28</a:t>
            </a:r>
          </a:p>
        </p:txBody>
      </p:sp>
      <p:sp>
        <p:nvSpPr>
          <p:cNvPr id="38" name="Rounded Rectangle 37">
            <a:extLst>
              <a:ext uri="{FF2B5EF4-FFF2-40B4-BE49-F238E27FC236}">
                <a16:creationId xmlns:a16="http://schemas.microsoft.com/office/drawing/2014/main" id="{2AC3F6E2-950A-8ED8-0013-5511D60997B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04:27</a:t>
            </a:r>
          </a:p>
        </p:txBody>
      </p:sp>
      <p:sp>
        <p:nvSpPr>
          <p:cNvPr id="39" name="Rounded Rectangle 38">
            <a:extLst>
              <a:ext uri="{FF2B5EF4-FFF2-40B4-BE49-F238E27FC236}">
                <a16:creationId xmlns:a16="http://schemas.microsoft.com/office/drawing/2014/main" id="{5C38EFD5-93A4-0843-6947-8D3A1536AD6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04:26</a:t>
            </a:r>
          </a:p>
        </p:txBody>
      </p:sp>
      <p:sp>
        <p:nvSpPr>
          <p:cNvPr id="40" name="Rounded Rectangle 39">
            <a:extLst>
              <a:ext uri="{FF2B5EF4-FFF2-40B4-BE49-F238E27FC236}">
                <a16:creationId xmlns:a16="http://schemas.microsoft.com/office/drawing/2014/main" id="{F2BD4325-3334-0465-9291-0CD948E288F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04:25</a:t>
            </a:r>
          </a:p>
        </p:txBody>
      </p:sp>
      <p:sp>
        <p:nvSpPr>
          <p:cNvPr id="41" name="Rounded Rectangle 40">
            <a:extLst>
              <a:ext uri="{FF2B5EF4-FFF2-40B4-BE49-F238E27FC236}">
                <a16:creationId xmlns:a16="http://schemas.microsoft.com/office/drawing/2014/main" id="{08E4AF22-A538-D107-61F8-79559086B31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04:24</a:t>
            </a:r>
          </a:p>
        </p:txBody>
      </p:sp>
      <p:sp>
        <p:nvSpPr>
          <p:cNvPr id="42" name="Rounded Rectangle 41">
            <a:extLst>
              <a:ext uri="{FF2B5EF4-FFF2-40B4-BE49-F238E27FC236}">
                <a16:creationId xmlns:a16="http://schemas.microsoft.com/office/drawing/2014/main" id="{CDFA80A2-E216-E963-D5E9-0B593533EF8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04:23</a:t>
            </a:r>
          </a:p>
        </p:txBody>
      </p:sp>
      <p:sp>
        <p:nvSpPr>
          <p:cNvPr id="43" name="Rounded Rectangle 42">
            <a:extLst>
              <a:ext uri="{FF2B5EF4-FFF2-40B4-BE49-F238E27FC236}">
                <a16:creationId xmlns:a16="http://schemas.microsoft.com/office/drawing/2014/main" id="{1CC76E9E-999B-891B-F26A-CE620103397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04:22</a:t>
            </a:r>
          </a:p>
        </p:txBody>
      </p:sp>
      <p:sp>
        <p:nvSpPr>
          <p:cNvPr id="44" name="Rounded Rectangle 43">
            <a:extLst>
              <a:ext uri="{FF2B5EF4-FFF2-40B4-BE49-F238E27FC236}">
                <a16:creationId xmlns:a16="http://schemas.microsoft.com/office/drawing/2014/main" id="{39F2E7DF-9666-C9DC-4D7E-C294076AFB3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04:21</a:t>
            </a:r>
          </a:p>
        </p:txBody>
      </p:sp>
      <p:sp>
        <p:nvSpPr>
          <p:cNvPr id="45" name="Rounded Rectangle 44">
            <a:extLst>
              <a:ext uri="{FF2B5EF4-FFF2-40B4-BE49-F238E27FC236}">
                <a16:creationId xmlns:a16="http://schemas.microsoft.com/office/drawing/2014/main" id="{D1536A35-E634-AA8E-B746-8A33F9140EB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04:20</a:t>
            </a:r>
          </a:p>
        </p:txBody>
      </p:sp>
      <p:sp>
        <p:nvSpPr>
          <p:cNvPr id="46" name="Rounded Rectangle 45">
            <a:extLst>
              <a:ext uri="{FF2B5EF4-FFF2-40B4-BE49-F238E27FC236}">
                <a16:creationId xmlns:a16="http://schemas.microsoft.com/office/drawing/2014/main" id="{079AC4E9-0A43-0479-3975-50BAB3715C9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04:19</a:t>
            </a:r>
          </a:p>
        </p:txBody>
      </p:sp>
      <p:sp>
        <p:nvSpPr>
          <p:cNvPr id="47" name="Rounded Rectangle 46">
            <a:extLst>
              <a:ext uri="{FF2B5EF4-FFF2-40B4-BE49-F238E27FC236}">
                <a16:creationId xmlns:a16="http://schemas.microsoft.com/office/drawing/2014/main" id="{C1AB52E9-9605-A85E-0ACD-D2E30E35048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04:18</a:t>
            </a:r>
          </a:p>
        </p:txBody>
      </p:sp>
      <p:sp>
        <p:nvSpPr>
          <p:cNvPr id="48" name="Rounded Rectangle 47">
            <a:extLst>
              <a:ext uri="{FF2B5EF4-FFF2-40B4-BE49-F238E27FC236}">
                <a16:creationId xmlns:a16="http://schemas.microsoft.com/office/drawing/2014/main" id="{6760B2B6-7CEC-7005-21D4-CFECF638AD5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04:17</a:t>
            </a:r>
          </a:p>
        </p:txBody>
      </p:sp>
      <p:sp>
        <p:nvSpPr>
          <p:cNvPr id="49" name="Rounded Rectangle 48">
            <a:extLst>
              <a:ext uri="{FF2B5EF4-FFF2-40B4-BE49-F238E27FC236}">
                <a16:creationId xmlns:a16="http://schemas.microsoft.com/office/drawing/2014/main" id="{B36B5F56-7B79-0A9A-8E7F-3E1D43BBC18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04:16</a:t>
            </a:r>
          </a:p>
        </p:txBody>
      </p:sp>
      <p:sp>
        <p:nvSpPr>
          <p:cNvPr id="50" name="Rounded Rectangle 49">
            <a:extLst>
              <a:ext uri="{FF2B5EF4-FFF2-40B4-BE49-F238E27FC236}">
                <a16:creationId xmlns:a16="http://schemas.microsoft.com/office/drawing/2014/main" id="{2B33B82C-F97B-6E80-34A9-EBA93135284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04:15</a:t>
            </a:r>
          </a:p>
        </p:txBody>
      </p:sp>
      <p:sp>
        <p:nvSpPr>
          <p:cNvPr id="51" name="Rounded Rectangle 50">
            <a:extLst>
              <a:ext uri="{FF2B5EF4-FFF2-40B4-BE49-F238E27FC236}">
                <a16:creationId xmlns:a16="http://schemas.microsoft.com/office/drawing/2014/main" id="{5BB4D623-8889-1E97-BF49-5B99BE177CF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04:14</a:t>
            </a:r>
          </a:p>
        </p:txBody>
      </p:sp>
      <p:sp>
        <p:nvSpPr>
          <p:cNvPr id="52" name="Rounded Rectangle 51">
            <a:extLst>
              <a:ext uri="{FF2B5EF4-FFF2-40B4-BE49-F238E27FC236}">
                <a16:creationId xmlns:a16="http://schemas.microsoft.com/office/drawing/2014/main" id="{984C57DD-5A90-22B1-100F-AC3DF5ABD98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04:13</a:t>
            </a:r>
          </a:p>
        </p:txBody>
      </p:sp>
      <p:sp>
        <p:nvSpPr>
          <p:cNvPr id="53" name="Rounded Rectangle 52">
            <a:extLst>
              <a:ext uri="{FF2B5EF4-FFF2-40B4-BE49-F238E27FC236}">
                <a16:creationId xmlns:a16="http://schemas.microsoft.com/office/drawing/2014/main" id="{31DC4ECF-AC75-9B92-0404-5478F369291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04:12</a:t>
            </a:r>
          </a:p>
        </p:txBody>
      </p:sp>
      <p:sp>
        <p:nvSpPr>
          <p:cNvPr id="54" name="Rounded Rectangle 53">
            <a:extLst>
              <a:ext uri="{FF2B5EF4-FFF2-40B4-BE49-F238E27FC236}">
                <a16:creationId xmlns:a16="http://schemas.microsoft.com/office/drawing/2014/main" id="{B7E43F2F-8C22-DF19-83DE-C655A1D0181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04:11</a:t>
            </a:r>
          </a:p>
        </p:txBody>
      </p:sp>
      <p:sp>
        <p:nvSpPr>
          <p:cNvPr id="55" name="Rounded Rectangle 54">
            <a:extLst>
              <a:ext uri="{FF2B5EF4-FFF2-40B4-BE49-F238E27FC236}">
                <a16:creationId xmlns:a16="http://schemas.microsoft.com/office/drawing/2014/main" id="{EB2A1965-5ABC-FC45-6A7A-6B2969C856E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04:10</a:t>
            </a:r>
          </a:p>
        </p:txBody>
      </p:sp>
      <p:sp>
        <p:nvSpPr>
          <p:cNvPr id="56" name="Rounded Rectangle 55">
            <a:extLst>
              <a:ext uri="{FF2B5EF4-FFF2-40B4-BE49-F238E27FC236}">
                <a16:creationId xmlns:a16="http://schemas.microsoft.com/office/drawing/2014/main" id="{8215D4BE-6C40-556D-AB11-7563E19F41B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04:09</a:t>
            </a:r>
          </a:p>
        </p:txBody>
      </p:sp>
      <p:sp>
        <p:nvSpPr>
          <p:cNvPr id="57" name="Rounded Rectangle 56">
            <a:extLst>
              <a:ext uri="{FF2B5EF4-FFF2-40B4-BE49-F238E27FC236}">
                <a16:creationId xmlns:a16="http://schemas.microsoft.com/office/drawing/2014/main" id="{F4B947BC-B4FC-F64B-5C83-ED4A9FB0DE5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04:08</a:t>
            </a:r>
          </a:p>
        </p:txBody>
      </p:sp>
      <p:sp>
        <p:nvSpPr>
          <p:cNvPr id="58" name="Rounded Rectangle 57">
            <a:extLst>
              <a:ext uri="{FF2B5EF4-FFF2-40B4-BE49-F238E27FC236}">
                <a16:creationId xmlns:a16="http://schemas.microsoft.com/office/drawing/2014/main" id="{9EDE278A-D115-4621-4FDB-44F734791C9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04:07</a:t>
            </a:r>
          </a:p>
        </p:txBody>
      </p:sp>
      <p:sp>
        <p:nvSpPr>
          <p:cNvPr id="59" name="Rounded Rectangle 58">
            <a:extLst>
              <a:ext uri="{FF2B5EF4-FFF2-40B4-BE49-F238E27FC236}">
                <a16:creationId xmlns:a16="http://schemas.microsoft.com/office/drawing/2014/main" id="{C0514186-627C-8455-FE14-AB20AE5DC36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04:06</a:t>
            </a:r>
          </a:p>
        </p:txBody>
      </p:sp>
      <p:sp>
        <p:nvSpPr>
          <p:cNvPr id="60" name="Rounded Rectangle 59">
            <a:extLst>
              <a:ext uri="{FF2B5EF4-FFF2-40B4-BE49-F238E27FC236}">
                <a16:creationId xmlns:a16="http://schemas.microsoft.com/office/drawing/2014/main" id="{5094DA6F-FE3A-2384-43F4-17B17475ADF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04:05</a:t>
            </a:r>
          </a:p>
        </p:txBody>
      </p:sp>
      <p:sp>
        <p:nvSpPr>
          <p:cNvPr id="61" name="Rounded Rectangle 60">
            <a:extLst>
              <a:ext uri="{FF2B5EF4-FFF2-40B4-BE49-F238E27FC236}">
                <a16:creationId xmlns:a16="http://schemas.microsoft.com/office/drawing/2014/main" id="{EBB7D02C-788E-A9B6-21FC-E773E6EB39B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04:04</a:t>
            </a:r>
          </a:p>
        </p:txBody>
      </p:sp>
      <p:sp>
        <p:nvSpPr>
          <p:cNvPr id="62" name="Rounded Rectangle 61">
            <a:extLst>
              <a:ext uri="{FF2B5EF4-FFF2-40B4-BE49-F238E27FC236}">
                <a16:creationId xmlns:a16="http://schemas.microsoft.com/office/drawing/2014/main" id="{181A3E5E-4214-9003-EB60-D640CC51270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04:03</a:t>
            </a:r>
          </a:p>
        </p:txBody>
      </p:sp>
      <p:sp>
        <p:nvSpPr>
          <p:cNvPr id="63" name="Rounded Rectangle 62">
            <a:extLst>
              <a:ext uri="{FF2B5EF4-FFF2-40B4-BE49-F238E27FC236}">
                <a16:creationId xmlns:a16="http://schemas.microsoft.com/office/drawing/2014/main" id="{6DE2C02C-2D9D-F42F-FB4A-EE898D77565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04:02</a:t>
            </a:r>
          </a:p>
        </p:txBody>
      </p:sp>
      <p:sp>
        <p:nvSpPr>
          <p:cNvPr id="64" name="Rounded Rectangle 63">
            <a:extLst>
              <a:ext uri="{FF2B5EF4-FFF2-40B4-BE49-F238E27FC236}">
                <a16:creationId xmlns:a16="http://schemas.microsoft.com/office/drawing/2014/main" id="{2F09FA06-5E44-A7D6-121E-D6D34B0BF7B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04:01</a:t>
            </a:r>
          </a:p>
        </p:txBody>
      </p:sp>
      <p:sp>
        <p:nvSpPr>
          <p:cNvPr id="65" name="Rounded Rectangle 64">
            <a:extLst>
              <a:ext uri="{FF2B5EF4-FFF2-40B4-BE49-F238E27FC236}">
                <a16:creationId xmlns:a16="http://schemas.microsoft.com/office/drawing/2014/main" id="{E38857FE-F900-1013-0F26-D2164992113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04:00</a:t>
            </a:r>
          </a:p>
        </p:txBody>
      </p:sp>
      <p:sp>
        <p:nvSpPr>
          <p:cNvPr id="66" name="Rounded Rectangle 65">
            <a:extLst>
              <a:ext uri="{FF2B5EF4-FFF2-40B4-BE49-F238E27FC236}">
                <a16:creationId xmlns:a16="http://schemas.microsoft.com/office/drawing/2014/main" id="{9D306B79-EFCE-9366-D404-C9BE1CA5BBF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03:59</a:t>
            </a:r>
          </a:p>
        </p:txBody>
      </p:sp>
      <p:sp>
        <p:nvSpPr>
          <p:cNvPr id="67" name="Rounded Rectangle 66">
            <a:extLst>
              <a:ext uri="{FF2B5EF4-FFF2-40B4-BE49-F238E27FC236}">
                <a16:creationId xmlns:a16="http://schemas.microsoft.com/office/drawing/2014/main" id="{58D6FED0-1714-B88F-1D30-43D7102B1CE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03:58</a:t>
            </a:r>
          </a:p>
        </p:txBody>
      </p:sp>
      <p:sp>
        <p:nvSpPr>
          <p:cNvPr id="68" name="Rounded Rectangle 67">
            <a:extLst>
              <a:ext uri="{FF2B5EF4-FFF2-40B4-BE49-F238E27FC236}">
                <a16:creationId xmlns:a16="http://schemas.microsoft.com/office/drawing/2014/main" id="{EEB17C99-BB45-0D31-1D17-CDCF16AA313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03:57</a:t>
            </a:r>
          </a:p>
        </p:txBody>
      </p:sp>
      <p:sp>
        <p:nvSpPr>
          <p:cNvPr id="69" name="Rounded Rectangle 68">
            <a:extLst>
              <a:ext uri="{FF2B5EF4-FFF2-40B4-BE49-F238E27FC236}">
                <a16:creationId xmlns:a16="http://schemas.microsoft.com/office/drawing/2014/main" id="{7547A3CD-D4AA-4B0D-4738-F016290E02C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03:56</a:t>
            </a:r>
          </a:p>
        </p:txBody>
      </p:sp>
      <p:sp>
        <p:nvSpPr>
          <p:cNvPr id="70" name="Rounded Rectangle 69">
            <a:extLst>
              <a:ext uri="{FF2B5EF4-FFF2-40B4-BE49-F238E27FC236}">
                <a16:creationId xmlns:a16="http://schemas.microsoft.com/office/drawing/2014/main" id="{F30BD190-E54C-DFA7-F325-0125808D484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03:55</a:t>
            </a:r>
          </a:p>
        </p:txBody>
      </p:sp>
      <p:sp>
        <p:nvSpPr>
          <p:cNvPr id="71" name="Rounded Rectangle 70">
            <a:extLst>
              <a:ext uri="{FF2B5EF4-FFF2-40B4-BE49-F238E27FC236}">
                <a16:creationId xmlns:a16="http://schemas.microsoft.com/office/drawing/2014/main" id="{D081A189-473C-2051-DF61-D537B75FB9F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03:54</a:t>
            </a:r>
          </a:p>
        </p:txBody>
      </p:sp>
      <p:sp>
        <p:nvSpPr>
          <p:cNvPr id="72" name="Rounded Rectangle 71">
            <a:extLst>
              <a:ext uri="{FF2B5EF4-FFF2-40B4-BE49-F238E27FC236}">
                <a16:creationId xmlns:a16="http://schemas.microsoft.com/office/drawing/2014/main" id="{7E68B9B6-551E-5723-38C1-45FD4E6F967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03:53</a:t>
            </a:r>
          </a:p>
        </p:txBody>
      </p:sp>
      <p:sp>
        <p:nvSpPr>
          <p:cNvPr id="73" name="Rounded Rectangle 72">
            <a:extLst>
              <a:ext uri="{FF2B5EF4-FFF2-40B4-BE49-F238E27FC236}">
                <a16:creationId xmlns:a16="http://schemas.microsoft.com/office/drawing/2014/main" id="{D6D369EC-5FA8-EF59-E0BB-4478D082F8A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03:52</a:t>
            </a:r>
          </a:p>
        </p:txBody>
      </p:sp>
      <p:sp>
        <p:nvSpPr>
          <p:cNvPr id="74" name="Rounded Rectangle 73">
            <a:extLst>
              <a:ext uri="{FF2B5EF4-FFF2-40B4-BE49-F238E27FC236}">
                <a16:creationId xmlns:a16="http://schemas.microsoft.com/office/drawing/2014/main" id="{8A1A6D7A-DBD5-D9EF-A213-922314FD62A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03:51</a:t>
            </a:r>
          </a:p>
        </p:txBody>
      </p:sp>
      <p:sp>
        <p:nvSpPr>
          <p:cNvPr id="75" name="Rounded Rectangle 74">
            <a:extLst>
              <a:ext uri="{FF2B5EF4-FFF2-40B4-BE49-F238E27FC236}">
                <a16:creationId xmlns:a16="http://schemas.microsoft.com/office/drawing/2014/main" id="{69A605F5-50BB-8F94-5EFF-C5F2CC737E8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03:50</a:t>
            </a:r>
          </a:p>
        </p:txBody>
      </p:sp>
      <p:sp>
        <p:nvSpPr>
          <p:cNvPr id="76" name="Rounded Rectangle 75">
            <a:extLst>
              <a:ext uri="{FF2B5EF4-FFF2-40B4-BE49-F238E27FC236}">
                <a16:creationId xmlns:a16="http://schemas.microsoft.com/office/drawing/2014/main" id="{905AFB8D-E09B-10DD-D898-46856F2D103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03:49</a:t>
            </a:r>
          </a:p>
        </p:txBody>
      </p:sp>
      <p:sp>
        <p:nvSpPr>
          <p:cNvPr id="77" name="Rounded Rectangle 76">
            <a:extLst>
              <a:ext uri="{FF2B5EF4-FFF2-40B4-BE49-F238E27FC236}">
                <a16:creationId xmlns:a16="http://schemas.microsoft.com/office/drawing/2014/main" id="{E297A6CB-8752-6450-7551-FB759FA1944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03:48</a:t>
            </a:r>
          </a:p>
        </p:txBody>
      </p:sp>
      <p:sp>
        <p:nvSpPr>
          <p:cNvPr id="78" name="Rounded Rectangle 77">
            <a:extLst>
              <a:ext uri="{FF2B5EF4-FFF2-40B4-BE49-F238E27FC236}">
                <a16:creationId xmlns:a16="http://schemas.microsoft.com/office/drawing/2014/main" id="{82F6129B-2F6E-C826-ACD1-D666B89AC5E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03:47</a:t>
            </a:r>
          </a:p>
        </p:txBody>
      </p:sp>
      <p:sp>
        <p:nvSpPr>
          <p:cNvPr id="79" name="Rounded Rectangle 78">
            <a:extLst>
              <a:ext uri="{FF2B5EF4-FFF2-40B4-BE49-F238E27FC236}">
                <a16:creationId xmlns:a16="http://schemas.microsoft.com/office/drawing/2014/main" id="{2C202A67-DAF9-B420-A446-AA63EABF47A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03:46</a:t>
            </a:r>
          </a:p>
        </p:txBody>
      </p:sp>
      <p:sp>
        <p:nvSpPr>
          <p:cNvPr id="80" name="Rounded Rectangle 79">
            <a:extLst>
              <a:ext uri="{FF2B5EF4-FFF2-40B4-BE49-F238E27FC236}">
                <a16:creationId xmlns:a16="http://schemas.microsoft.com/office/drawing/2014/main" id="{8E03CD65-3763-A137-2E18-B5178DA8C0D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03:45</a:t>
            </a:r>
          </a:p>
        </p:txBody>
      </p:sp>
      <p:sp>
        <p:nvSpPr>
          <p:cNvPr id="81" name="Rounded Rectangle 80">
            <a:extLst>
              <a:ext uri="{FF2B5EF4-FFF2-40B4-BE49-F238E27FC236}">
                <a16:creationId xmlns:a16="http://schemas.microsoft.com/office/drawing/2014/main" id="{49C85DD2-A9E4-606C-E983-DCCCA18B5BE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03:44</a:t>
            </a:r>
          </a:p>
        </p:txBody>
      </p:sp>
      <p:sp>
        <p:nvSpPr>
          <p:cNvPr id="82" name="Rounded Rectangle 81">
            <a:extLst>
              <a:ext uri="{FF2B5EF4-FFF2-40B4-BE49-F238E27FC236}">
                <a16:creationId xmlns:a16="http://schemas.microsoft.com/office/drawing/2014/main" id="{EA0A228B-4C36-F720-D114-6B79F7942AD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03:43</a:t>
            </a:r>
          </a:p>
        </p:txBody>
      </p:sp>
      <p:sp>
        <p:nvSpPr>
          <p:cNvPr id="83" name="Rounded Rectangle 82">
            <a:extLst>
              <a:ext uri="{FF2B5EF4-FFF2-40B4-BE49-F238E27FC236}">
                <a16:creationId xmlns:a16="http://schemas.microsoft.com/office/drawing/2014/main" id="{2836316E-717D-D776-7700-C212FA90780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03:42</a:t>
            </a:r>
          </a:p>
        </p:txBody>
      </p:sp>
      <p:sp>
        <p:nvSpPr>
          <p:cNvPr id="84" name="Rounded Rectangle 83">
            <a:extLst>
              <a:ext uri="{FF2B5EF4-FFF2-40B4-BE49-F238E27FC236}">
                <a16:creationId xmlns:a16="http://schemas.microsoft.com/office/drawing/2014/main" id="{9A3322A0-2848-FCC1-3463-2BE899FFE08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03:41</a:t>
            </a:r>
          </a:p>
        </p:txBody>
      </p:sp>
      <p:sp>
        <p:nvSpPr>
          <p:cNvPr id="85" name="Rounded Rectangle 84">
            <a:extLst>
              <a:ext uri="{FF2B5EF4-FFF2-40B4-BE49-F238E27FC236}">
                <a16:creationId xmlns:a16="http://schemas.microsoft.com/office/drawing/2014/main" id="{84637F10-2DBD-90FA-0EF1-79CEAAE7339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03:40</a:t>
            </a:r>
          </a:p>
        </p:txBody>
      </p:sp>
      <p:sp>
        <p:nvSpPr>
          <p:cNvPr id="86" name="Rounded Rectangle 85">
            <a:extLst>
              <a:ext uri="{FF2B5EF4-FFF2-40B4-BE49-F238E27FC236}">
                <a16:creationId xmlns:a16="http://schemas.microsoft.com/office/drawing/2014/main" id="{41E5DE75-0A2A-3B2D-EF05-2083DBECD72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03:39</a:t>
            </a:r>
          </a:p>
        </p:txBody>
      </p:sp>
      <p:sp>
        <p:nvSpPr>
          <p:cNvPr id="87" name="Rounded Rectangle 86">
            <a:extLst>
              <a:ext uri="{FF2B5EF4-FFF2-40B4-BE49-F238E27FC236}">
                <a16:creationId xmlns:a16="http://schemas.microsoft.com/office/drawing/2014/main" id="{8B0DBED1-800F-C665-4845-410F05DD5F6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03:38</a:t>
            </a:r>
          </a:p>
        </p:txBody>
      </p:sp>
      <p:sp>
        <p:nvSpPr>
          <p:cNvPr id="88" name="Rounded Rectangle 87">
            <a:extLst>
              <a:ext uri="{FF2B5EF4-FFF2-40B4-BE49-F238E27FC236}">
                <a16:creationId xmlns:a16="http://schemas.microsoft.com/office/drawing/2014/main" id="{9C20C028-B153-3C9C-9FB3-51045E9CB53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03:37</a:t>
            </a:r>
          </a:p>
        </p:txBody>
      </p:sp>
      <p:sp>
        <p:nvSpPr>
          <p:cNvPr id="89" name="Rounded Rectangle 88">
            <a:extLst>
              <a:ext uri="{FF2B5EF4-FFF2-40B4-BE49-F238E27FC236}">
                <a16:creationId xmlns:a16="http://schemas.microsoft.com/office/drawing/2014/main" id="{006E9A60-C6A3-E515-35D5-19F5EBB5FA7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03:36</a:t>
            </a:r>
          </a:p>
        </p:txBody>
      </p:sp>
      <p:sp>
        <p:nvSpPr>
          <p:cNvPr id="90" name="Rounded Rectangle 89">
            <a:extLst>
              <a:ext uri="{FF2B5EF4-FFF2-40B4-BE49-F238E27FC236}">
                <a16:creationId xmlns:a16="http://schemas.microsoft.com/office/drawing/2014/main" id="{E121D1AB-4762-D0E2-3058-4F8260DD0D5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03:35</a:t>
            </a:r>
          </a:p>
        </p:txBody>
      </p:sp>
      <p:sp>
        <p:nvSpPr>
          <p:cNvPr id="91" name="Rounded Rectangle 90">
            <a:extLst>
              <a:ext uri="{FF2B5EF4-FFF2-40B4-BE49-F238E27FC236}">
                <a16:creationId xmlns:a16="http://schemas.microsoft.com/office/drawing/2014/main" id="{CD3BBB0E-418C-EE62-B517-88ED32AF97F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03:34</a:t>
            </a:r>
          </a:p>
        </p:txBody>
      </p:sp>
      <p:sp>
        <p:nvSpPr>
          <p:cNvPr id="92" name="Rounded Rectangle 91">
            <a:extLst>
              <a:ext uri="{FF2B5EF4-FFF2-40B4-BE49-F238E27FC236}">
                <a16:creationId xmlns:a16="http://schemas.microsoft.com/office/drawing/2014/main" id="{9F8FFDEE-A7F5-34B7-1BB1-2C2FFF3DC94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03:33</a:t>
            </a:r>
          </a:p>
        </p:txBody>
      </p:sp>
      <p:sp>
        <p:nvSpPr>
          <p:cNvPr id="93" name="Rounded Rectangle 92">
            <a:extLst>
              <a:ext uri="{FF2B5EF4-FFF2-40B4-BE49-F238E27FC236}">
                <a16:creationId xmlns:a16="http://schemas.microsoft.com/office/drawing/2014/main" id="{5062D521-2CBD-4F55-FB9A-ED85B318FD1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03:32</a:t>
            </a:r>
          </a:p>
        </p:txBody>
      </p:sp>
      <p:sp>
        <p:nvSpPr>
          <p:cNvPr id="94" name="Rounded Rectangle 93">
            <a:extLst>
              <a:ext uri="{FF2B5EF4-FFF2-40B4-BE49-F238E27FC236}">
                <a16:creationId xmlns:a16="http://schemas.microsoft.com/office/drawing/2014/main" id="{480D54BC-7315-719E-1AAB-48D3C5B85F3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03:31</a:t>
            </a:r>
          </a:p>
        </p:txBody>
      </p:sp>
      <p:sp>
        <p:nvSpPr>
          <p:cNvPr id="95" name="Rounded Rectangle 94">
            <a:extLst>
              <a:ext uri="{FF2B5EF4-FFF2-40B4-BE49-F238E27FC236}">
                <a16:creationId xmlns:a16="http://schemas.microsoft.com/office/drawing/2014/main" id="{98820950-C52A-B3EC-9885-FE6ECB1A31A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03:30</a:t>
            </a:r>
          </a:p>
        </p:txBody>
      </p:sp>
      <p:sp>
        <p:nvSpPr>
          <p:cNvPr id="96" name="Rounded Rectangle 95">
            <a:extLst>
              <a:ext uri="{FF2B5EF4-FFF2-40B4-BE49-F238E27FC236}">
                <a16:creationId xmlns:a16="http://schemas.microsoft.com/office/drawing/2014/main" id="{099CD8A0-2F46-B259-D479-BAC7EAD22C8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03:29</a:t>
            </a:r>
          </a:p>
        </p:txBody>
      </p:sp>
      <p:sp>
        <p:nvSpPr>
          <p:cNvPr id="97" name="Rounded Rectangle 96">
            <a:extLst>
              <a:ext uri="{FF2B5EF4-FFF2-40B4-BE49-F238E27FC236}">
                <a16:creationId xmlns:a16="http://schemas.microsoft.com/office/drawing/2014/main" id="{C5ADA265-290E-F6D2-284E-7F896666A7E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03:28</a:t>
            </a:r>
          </a:p>
        </p:txBody>
      </p:sp>
      <p:sp>
        <p:nvSpPr>
          <p:cNvPr id="98" name="Rounded Rectangle 97">
            <a:extLst>
              <a:ext uri="{FF2B5EF4-FFF2-40B4-BE49-F238E27FC236}">
                <a16:creationId xmlns:a16="http://schemas.microsoft.com/office/drawing/2014/main" id="{079805DB-FC28-F289-51A6-BA4D339D263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03:27</a:t>
            </a:r>
          </a:p>
        </p:txBody>
      </p:sp>
      <p:sp>
        <p:nvSpPr>
          <p:cNvPr id="99" name="Rounded Rectangle 98">
            <a:extLst>
              <a:ext uri="{FF2B5EF4-FFF2-40B4-BE49-F238E27FC236}">
                <a16:creationId xmlns:a16="http://schemas.microsoft.com/office/drawing/2014/main" id="{4493E025-7DC3-4107-6FF1-3BBD83176AF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03:26</a:t>
            </a:r>
          </a:p>
        </p:txBody>
      </p:sp>
      <p:sp>
        <p:nvSpPr>
          <p:cNvPr id="100" name="Rounded Rectangle 99">
            <a:extLst>
              <a:ext uri="{FF2B5EF4-FFF2-40B4-BE49-F238E27FC236}">
                <a16:creationId xmlns:a16="http://schemas.microsoft.com/office/drawing/2014/main" id="{4783634F-095E-D19B-2EB4-F0F9A3A9D83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03:25</a:t>
            </a:r>
          </a:p>
        </p:txBody>
      </p:sp>
      <p:sp>
        <p:nvSpPr>
          <p:cNvPr id="101" name="Rounded Rectangle 100">
            <a:extLst>
              <a:ext uri="{FF2B5EF4-FFF2-40B4-BE49-F238E27FC236}">
                <a16:creationId xmlns:a16="http://schemas.microsoft.com/office/drawing/2014/main" id="{A2A6E820-5184-E5D5-840D-4631B315B0C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03:24</a:t>
            </a:r>
          </a:p>
        </p:txBody>
      </p:sp>
      <p:sp>
        <p:nvSpPr>
          <p:cNvPr id="102" name="Rounded Rectangle 101">
            <a:extLst>
              <a:ext uri="{FF2B5EF4-FFF2-40B4-BE49-F238E27FC236}">
                <a16:creationId xmlns:a16="http://schemas.microsoft.com/office/drawing/2014/main" id="{726E8D28-A405-08E3-06B2-57298C5D77A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03:23</a:t>
            </a:r>
          </a:p>
        </p:txBody>
      </p:sp>
      <p:sp>
        <p:nvSpPr>
          <p:cNvPr id="103" name="Rounded Rectangle 102">
            <a:extLst>
              <a:ext uri="{FF2B5EF4-FFF2-40B4-BE49-F238E27FC236}">
                <a16:creationId xmlns:a16="http://schemas.microsoft.com/office/drawing/2014/main" id="{A4DD6B8F-ADD6-61A5-4B5B-62134453C4C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03:22</a:t>
            </a:r>
          </a:p>
        </p:txBody>
      </p:sp>
      <p:sp>
        <p:nvSpPr>
          <p:cNvPr id="104" name="Rounded Rectangle 103">
            <a:extLst>
              <a:ext uri="{FF2B5EF4-FFF2-40B4-BE49-F238E27FC236}">
                <a16:creationId xmlns:a16="http://schemas.microsoft.com/office/drawing/2014/main" id="{C0134544-A565-794A-6829-8C3D87F1557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03:21</a:t>
            </a:r>
          </a:p>
        </p:txBody>
      </p:sp>
      <p:sp>
        <p:nvSpPr>
          <p:cNvPr id="105" name="Rounded Rectangle 104">
            <a:extLst>
              <a:ext uri="{FF2B5EF4-FFF2-40B4-BE49-F238E27FC236}">
                <a16:creationId xmlns:a16="http://schemas.microsoft.com/office/drawing/2014/main" id="{3B807399-04A6-7575-C731-D9EEA58875F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03:20</a:t>
            </a:r>
          </a:p>
        </p:txBody>
      </p:sp>
      <p:sp>
        <p:nvSpPr>
          <p:cNvPr id="106" name="Rounded Rectangle 105">
            <a:extLst>
              <a:ext uri="{FF2B5EF4-FFF2-40B4-BE49-F238E27FC236}">
                <a16:creationId xmlns:a16="http://schemas.microsoft.com/office/drawing/2014/main" id="{85BB653F-C4A4-BF0C-9642-3B011B8DE67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03:19</a:t>
            </a:r>
          </a:p>
        </p:txBody>
      </p:sp>
      <p:sp>
        <p:nvSpPr>
          <p:cNvPr id="107" name="Rounded Rectangle 106">
            <a:extLst>
              <a:ext uri="{FF2B5EF4-FFF2-40B4-BE49-F238E27FC236}">
                <a16:creationId xmlns:a16="http://schemas.microsoft.com/office/drawing/2014/main" id="{5FDE4903-BE50-941C-6C03-0CFE12F8AAE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03:18</a:t>
            </a:r>
          </a:p>
        </p:txBody>
      </p:sp>
      <p:sp>
        <p:nvSpPr>
          <p:cNvPr id="108" name="Rounded Rectangle 107">
            <a:extLst>
              <a:ext uri="{FF2B5EF4-FFF2-40B4-BE49-F238E27FC236}">
                <a16:creationId xmlns:a16="http://schemas.microsoft.com/office/drawing/2014/main" id="{38542087-77E3-83BC-5B01-6E4F294C6D0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03:17</a:t>
            </a:r>
          </a:p>
        </p:txBody>
      </p:sp>
      <p:sp>
        <p:nvSpPr>
          <p:cNvPr id="109" name="Rounded Rectangle 108">
            <a:extLst>
              <a:ext uri="{FF2B5EF4-FFF2-40B4-BE49-F238E27FC236}">
                <a16:creationId xmlns:a16="http://schemas.microsoft.com/office/drawing/2014/main" id="{8E6B4792-F820-461B-6C14-CF4B0E4BA9F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03:16</a:t>
            </a:r>
          </a:p>
        </p:txBody>
      </p:sp>
      <p:sp>
        <p:nvSpPr>
          <p:cNvPr id="110" name="Rounded Rectangle 109">
            <a:extLst>
              <a:ext uri="{FF2B5EF4-FFF2-40B4-BE49-F238E27FC236}">
                <a16:creationId xmlns:a16="http://schemas.microsoft.com/office/drawing/2014/main" id="{B823ECBF-DD31-A2A0-4365-A153B938C9F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03:15</a:t>
            </a:r>
          </a:p>
        </p:txBody>
      </p:sp>
      <p:sp>
        <p:nvSpPr>
          <p:cNvPr id="111" name="Rounded Rectangle 110">
            <a:extLst>
              <a:ext uri="{FF2B5EF4-FFF2-40B4-BE49-F238E27FC236}">
                <a16:creationId xmlns:a16="http://schemas.microsoft.com/office/drawing/2014/main" id="{AA7CA23B-F06C-C182-537D-6C18AECBB5B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03:14</a:t>
            </a:r>
          </a:p>
        </p:txBody>
      </p:sp>
      <p:sp>
        <p:nvSpPr>
          <p:cNvPr id="112" name="Rounded Rectangle 111">
            <a:extLst>
              <a:ext uri="{FF2B5EF4-FFF2-40B4-BE49-F238E27FC236}">
                <a16:creationId xmlns:a16="http://schemas.microsoft.com/office/drawing/2014/main" id="{795EEC99-C167-B0B6-B2E0-5A33A390CB9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03:13</a:t>
            </a:r>
          </a:p>
        </p:txBody>
      </p:sp>
      <p:sp>
        <p:nvSpPr>
          <p:cNvPr id="113" name="Rounded Rectangle 112">
            <a:extLst>
              <a:ext uri="{FF2B5EF4-FFF2-40B4-BE49-F238E27FC236}">
                <a16:creationId xmlns:a16="http://schemas.microsoft.com/office/drawing/2014/main" id="{560E56C6-737A-7F95-2F8B-4B72386395D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03:12</a:t>
            </a:r>
          </a:p>
        </p:txBody>
      </p:sp>
      <p:sp>
        <p:nvSpPr>
          <p:cNvPr id="114" name="Rounded Rectangle 113">
            <a:extLst>
              <a:ext uri="{FF2B5EF4-FFF2-40B4-BE49-F238E27FC236}">
                <a16:creationId xmlns:a16="http://schemas.microsoft.com/office/drawing/2014/main" id="{D3A98AD2-CF81-6DAA-A2B1-FB91934E448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03:11</a:t>
            </a:r>
          </a:p>
        </p:txBody>
      </p:sp>
      <p:sp>
        <p:nvSpPr>
          <p:cNvPr id="115" name="Rounded Rectangle 114">
            <a:extLst>
              <a:ext uri="{FF2B5EF4-FFF2-40B4-BE49-F238E27FC236}">
                <a16:creationId xmlns:a16="http://schemas.microsoft.com/office/drawing/2014/main" id="{03D39BE7-CD28-6C82-6DA1-E3D58A9D6FC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03:10</a:t>
            </a:r>
          </a:p>
        </p:txBody>
      </p:sp>
      <p:sp>
        <p:nvSpPr>
          <p:cNvPr id="116" name="Rounded Rectangle 115">
            <a:extLst>
              <a:ext uri="{FF2B5EF4-FFF2-40B4-BE49-F238E27FC236}">
                <a16:creationId xmlns:a16="http://schemas.microsoft.com/office/drawing/2014/main" id="{1E233C52-3B06-31CB-8C2B-36B83333F0D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03:09</a:t>
            </a:r>
          </a:p>
        </p:txBody>
      </p:sp>
      <p:sp>
        <p:nvSpPr>
          <p:cNvPr id="117" name="Rounded Rectangle 116">
            <a:extLst>
              <a:ext uri="{FF2B5EF4-FFF2-40B4-BE49-F238E27FC236}">
                <a16:creationId xmlns:a16="http://schemas.microsoft.com/office/drawing/2014/main" id="{D55B08DC-C479-C0A6-06C8-3C321D4D645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03:08</a:t>
            </a:r>
          </a:p>
        </p:txBody>
      </p:sp>
      <p:sp>
        <p:nvSpPr>
          <p:cNvPr id="118" name="Rounded Rectangle 117">
            <a:extLst>
              <a:ext uri="{FF2B5EF4-FFF2-40B4-BE49-F238E27FC236}">
                <a16:creationId xmlns:a16="http://schemas.microsoft.com/office/drawing/2014/main" id="{47ECA336-0305-B022-59C2-9DB08C7686F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03:07</a:t>
            </a:r>
          </a:p>
        </p:txBody>
      </p:sp>
      <p:sp>
        <p:nvSpPr>
          <p:cNvPr id="119" name="Rounded Rectangle 118">
            <a:extLst>
              <a:ext uri="{FF2B5EF4-FFF2-40B4-BE49-F238E27FC236}">
                <a16:creationId xmlns:a16="http://schemas.microsoft.com/office/drawing/2014/main" id="{5D922203-20F5-C82C-4B55-844FB27B722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03:06</a:t>
            </a:r>
          </a:p>
        </p:txBody>
      </p:sp>
      <p:sp>
        <p:nvSpPr>
          <p:cNvPr id="120" name="Rounded Rectangle 119">
            <a:extLst>
              <a:ext uri="{FF2B5EF4-FFF2-40B4-BE49-F238E27FC236}">
                <a16:creationId xmlns:a16="http://schemas.microsoft.com/office/drawing/2014/main" id="{C1F8F2B5-F047-4FA9-08BB-085C5706B47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03:05</a:t>
            </a:r>
          </a:p>
        </p:txBody>
      </p:sp>
      <p:sp>
        <p:nvSpPr>
          <p:cNvPr id="121" name="Rounded Rectangle 120">
            <a:extLst>
              <a:ext uri="{FF2B5EF4-FFF2-40B4-BE49-F238E27FC236}">
                <a16:creationId xmlns:a16="http://schemas.microsoft.com/office/drawing/2014/main" id="{5EEE438B-5DC7-34AD-4668-0D83E994DF4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03:04</a:t>
            </a:r>
          </a:p>
        </p:txBody>
      </p:sp>
      <p:sp>
        <p:nvSpPr>
          <p:cNvPr id="122" name="Rounded Rectangle 121">
            <a:extLst>
              <a:ext uri="{FF2B5EF4-FFF2-40B4-BE49-F238E27FC236}">
                <a16:creationId xmlns:a16="http://schemas.microsoft.com/office/drawing/2014/main" id="{FFEB8282-82C0-AB66-44FE-57DA6297826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03:03</a:t>
            </a:r>
          </a:p>
        </p:txBody>
      </p:sp>
      <p:sp>
        <p:nvSpPr>
          <p:cNvPr id="123" name="Rounded Rectangle 122">
            <a:extLst>
              <a:ext uri="{FF2B5EF4-FFF2-40B4-BE49-F238E27FC236}">
                <a16:creationId xmlns:a16="http://schemas.microsoft.com/office/drawing/2014/main" id="{01606878-8F76-9233-B9B4-EA89166597A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03:02</a:t>
            </a:r>
          </a:p>
        </p:txBody>
      </p:sp>
      <p:sp>
        <p:nvSpPr>
          <p:cNvPr id="124" name="Rounded Rectangle 123">
            <a:extLst>
              <a:ext uri="{FF2B5EF4-FFF2-40B4-BE49-F238E27FC236}">
                <a16:creationId xmlns:a16="http://schemas.microsoft.com/office/drawing/2014/main" id="{7C9FECD1-0DE2-1E28-A579-20387BC63A9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03:01</a:t>
            </a:r>
          </a:p>
        </p:txBody>
      </p:sp>
      <p:sp>
        <p:nvSpPr>
          <p:cNvPr id="125" name="Rounded Rectangle 124">
            <a:extLst>
              <a:ext uri="{FF2B5EF4-FFF2-40B4-BE49-F238E27FC236}">
                <a16:creationId xmlns:a16="http://schemas.microsoft.com/office/drawing/2014/main" id="{549925AB-49F0-E094-7894-5DF7A8EF5D8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03:00</a:t>
            </a:r>
          </a:p>
        </p:txBody>
      </p:sp>
      <p:sp>
        <p:nvSpPr>
          <p:cNvPr id="126" name="Rounded Rectangle 125">
            <a:extLst>
              <a:ext uri="{FF2B5EF4-FFF2-40B4-BE49-F238E27FC236}">
                <a16:creationId xmlns:a16="http://schemas.microsoft.com/office/drawing/2014/main" id="{BA72DF1E-10C9-7CB6-D6D0-915A1D79AD6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02:59</a:t>
            </a:r>
          </a:p>
        </p:txBody>
      </p:sp>
      <p:sp>
        <p:nvSpPr>
          <p:cNvPr id="127" name="Rounded Rectangle 126">
            <a:extLst>
              <a:ext uri="{FF2B5EF4-FFF2-40B4-BE49-F238E27FC236}">
                <a16:creationId xmlns:a16="http://schemas.microsoft.com/office/drawing/2014/main" id="{83B0C695-E263-9A8A-820C-25E3E283E40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02:58</a:t>
            </a:r>
          </a:p>
        </p:txBody>
      </p:sp>
      <p:sp>
        <p:nvSpPr>
          <p:cNvPr id="128" name="Rounded Rectangle 127">
            <a:extLst>
              <a:ext uri="{FF2B5EF4-FFF2-40B4-BE49-F238E27FC236}">
                <a16:creationId xmlns:a16="http://schemas.microsoft.com/office/drawing/2014/main" id="{90BF9613-BEC3-8C52-D2FE-DA288810E07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02:57</a:t>
            </a:r>
          </a:p>
        </p:txBody>
      </p:sp>
      <p:sp>
        <p:nvSpPr>
          <p:cNvPr id="129" name="Rounded Rectangle 128">
            <a:extLst>
              <a:ext uri="{FF2B5EF4-FFF2-40B4-BE49-F238E27FC236}">
                <a16:creationId xmlns:a16="http://schemas.microsoft.com/office/drawing/2014/main" id="{BB649926-A75D-1AC5-A968-88AFE8F68AD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02:56</a:t>
            </a:r>
          </a:p>
        </p:txBody>
      </p:sp>
      <p:sp>
        <p:nvSpPr>
          <p:cNvPr id="130" name="Rounded Rectangle 129">
            <a:extLst>
              <a:ext uri="{FF2B5EF4-FFF2-40B4-BE49-F238E27FC236}">
                <a16:creationId xmlns:a16="http://schemas.microsoft.com/office/drawing/2014/main" id="{13C16701-097A-0BF8-501E-F18C22A4A2B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02:55</a:t>
            </a:r>
          </a:p>
        </p:txBody>
      </p:sp>
      <p:sp>
        <p:nvSpPr>
          <p:cNvPr id="131" name="Rounded Rectangle 130">
            <a:extLst>
              <a:ext uri="{FF2B5EF4-FFF2-40B4-BE49-F238E27FC236}">
                <a16:creationId xmlns:a16="http://schemas.microsoft.com/office/drawing/2014/main" id="{AA303D7A-4FC0-9286-9E3D-F9F5ED2A7B1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02:54</a:t>
            </a:r>
          </a:p>
        </p:txBody>
      </p:sp>
      <p:sp>
        <p:nvSpPr>
          <p:cNvPr id="132" name="Rounded Rectangle 131">
            <a:extLst>
              <a:ext uri="{FF2B5EF4-FFF2-40B4-BE49-F238E27FC236}">
                <a16:creationId xmlns:a16="http://schemas.microsoft.com/office/drawing/2014/main" id="{8808C381-3806-E7AB-764D-EDF3F48FED5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02:53</a:t>
            </a:r>
          </a:p>
        </p:txBody>
      </p:sp>
      <p:sp>
        <p:nvSpPr>
          <p:cNvPr id="133" name="Rounded Rectangle 132">
            <a:extLst>
              <a:ext uri="{FF2B5EF4-FFF2-40B4-BE49-F238E27FC236}">
                <a16:creationId xmlns:a16="http://schemas.microsoft.com/office/drawing/2014/main" id="{87D604F9-A913-08F4-1D80-D0B315587B7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02:52</a:t>
            </a:r>
          </a:p>
        </p:txBody>
      </p:sp>
      <p:sp>
        <p:nvSpPr>
          <p:cNvPr id="134" name="Rounded Rectangle 133">
            <a:extLst>
              <a:ext uri="{FF2B5EF4-FFF2-40B4-BE49-F238E27FC236}">
                <a16:creationId xmlns:a16="http://schemas.microsoft.com/office/drawing/2014/main" id="{AE02514D-B2FE-087F-1778-57870DE259F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02:51</a:t>
            </a:r>
          </a:p>
        </p:txBody>
      </p:sp>
      <p:sp>
        <p:nvSpPr>
          <p:cNvPr id="135" name="Rounded Rectangle 134">
            <a:extLst>
              <a:ext uri="{FF2B5EF4-FFF2-40B4-BE49-F238E27FC236}">
                <a16:creationId xmlns:a16="http://schemas.microsoft.com/office/drawing/2014/main" id="{3E6F8913-66FC-8F70-1971-4774F13A930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02:50</a:t>
            </a:r>
          </a:p>
        </p:txBody>
      </p:sp>
      <p:sp>
        <p:nvSpPr>
          <p:cNvPr id="136" name="Rounded Rectangle 135">
            <a:extLst>
              <a:ext uri="{FF2B5EF4-FFF2-40B4-BE49-F238E27FC236}">
                <a16:creationId xmlns:a16="http://schemas.microsoft.com/office/drawing/2014/main" id="{CE67D1D7-2ED3-6B86-3570-1BBA0D148A4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02:49</a:t>
            </a:r>
          </a:p>
        </p:txBody>
      </p:sp>
      <p:sp>
        <p:nvSpPr>
          <p:cNvPr id="137" name="Rounded Rectangle 136">
            <a:extLst>
              <a:ext uri="{FF2B5EF4-FFF2-40B4-BE49-F238E27FC236}">
                <a16:creationId xmlns:a16="http://schemas.microsoft.com/office/drawing/2014/main" id="{4277FA0D-6B1C-82D7-ABD7-24B48F45476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02:48</a:t>
            </a:r>
          </a:p>
        </p:txBody>
      </p:sp>
      <p:sp>
        <p:nvSpPr>
          <p:cNvPr id="138" name="Rounded Rectangle 137">
            <a:extLst>
              <a:ext uri="{FF2B5EF4-FFF2-40B4-BE49-F238E27FC236}">
                <a16:creationId xmlns:a16="http://schemas.microsoft.com/office/drawing/2014/main" id="{E02457FA-014F-C403-C43B-6EA6FC495EF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02:47</a:t>
            </a:r>
          </a:p>
        </p:txBody>
      </p:sp>
      <p:sp>
        <p:nvSpPr>
          <p:cNvPr id="139" name="Rounded Rectangle 138">
            <a:extLst>
              <a:ext uri="{FF2B5EF4-FFF2-40B4-BE49-F238E27FC236}">
                <a16:creationId xmlns:a16="http://schemas.microsoft.com/office/drawing/2014/main" id="{74DF99E1-93D0-EB74-C316-0BBE28F4B23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02:46</a:t>
            </a:r>
          </a:p>
        </p:txBody>
      </p:sp>
      <p:sp>
        <p:nvSpPr>
          <p:cNvPr id="140" name="Rounded Rectangle 139">
            <a:extLst>
              <a:ext uri="{FF2B5EF4-FFF2-40B4-BE49-F238E27FC236}">
                <a16:creationId xmlns:a16="http://schemas.microsoft.com/office/drawing/2014/main" id="{B02BADB4-F387-EB11-32F0-D6BB269AC94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02:45</a:t>
            </a:r>
          </a:p>
        </p:txBody>
      </p:sp>
      <p:sp>
        <p:nvSpPr>
          <p:cNvPr id="141" name="Rounded Rectangle 140">
            <a:extLst>
              <a:ext uri="{FF2B5EF4-FFF2-40B4-BE49-F238E27FC236}">
                <a16:creationId xmlns:a16="http://schemas.microsoft.com/office/drawing/2014/main" id="{0DE5BF10-1478-8A3A-2D0C-08C5A1342B8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02:44</a:t>
            </a:r>
          </a:p>
        </p:txBody>
      </p:sp>
      <p:sp>
        <p:nvSpPr>
          <p:cNvPr id="142" name="Rounded Rectangle 141">
            <a:extLst>
              <a:ext uri="{FF2B5EF4-FFF2-40B4-BE49-F238E27FC236}">
                <a16:creationId xmlns:a16="http://schemas.microsoft.com/office/drawing/2014/main" id="{76BCA22B-BE9A-4522-D946-6F432583882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02:43</a:t>
            </a:r>
          </a:p>
        </p:txBody>
      </p:sp>
      <p:sp>
        <p:nvSpPr>
          <p:cNvPr id="143" name="Rounded Rectangle 142">
            <a:extLst>
              <a:ext uri="{FF2B5EF4-FFF2-40B4-BE49-F238E27FC236}">
                <a16:creationId xmlns:a16="http://schemas.microsoft.com/office/drawing/2014/main" id="{B5B45AF6-CEB6-40FF-ACA8-C613A0BD7F9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02:42</a:t>
            </a:r>
          </a:p>
        </p:txBody>
      </p:sp>
      <p:sp>
        <p:nvSpPr>
          <p:cNvPr id="144" name="Rounded Rectangle 143">
            <a:extLst>
              <a:ext uri="{FF2B5EF4-FFF2-40B4-BE49-F238E27FC236}">
                <a16:creationId xmlns:a16="http://schemas.microsoft.com/office/drawing/2014/main" id="{1C73D10D-2AFF-C942-8C83-B2C5D80EEFB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02:41</a:t>
            </a:r>
          </a:p>
        </p:txBody>
      </p:sp>
      <p:sp>
        <p:nvSpPr>
          <p:cNvPr id="145" name="Rounded Rectangle 144">
            <a:extLst>
              <a:ext uri="{FF2B5EF4-FFF2-40B4-BE49-F238E27FC236}">
                <a16:creationId xmlns:a16="http://schemas.microsoft.com/office/drawing/2014/main" id="{1BCA28C0-BF1B-99CA-DA0E-164553C8E23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02:40</a:t>
            </a:r>
          </a:p>
        </p:txBody>
      </p:sp>
      <p:sp>
        <p:nvSpPr>
          <p:cNvPr id="146" name="Rounded Rectangle 145">
            <a:extLst>
              <a:ext uri="{FF2B5EF4-FFF2-40B4-BE49-F238E27FC236}">
                <a16:creationId xmlns:a16="http://schemas.microsoft.com/office/drawing/2014/main" id="{D12254C6-4A5B-D08C-D3C6-781C31B20E6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02:39</a:t>
            </a:r>
          </a:p>
        </p:txBody>
      </p:sp>
      <p:sp>
        <p:nvSpPr>
          <p:cNvPr id="147" name="Rounded Rectangle 146">
            <a:extLst>
              <a:ext uri="{FF2B5EF4-FFF2-40B4-BE49-F238E27FC236}">
                <a16:creationId xmlns:a16="http://schemas.microsoft.com/office/drawing/2014/main" id="{2DD28966-4DC9-A03F-211C-2F5CF744096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02:38</a:t>
            </a:r>
          </a:p>
        </p:txBody>
      </p:sp>
      <p:sp>
        <p:nvSpPr>
          <p:cNvPr id="148" name="Rounded Rectangle 147">
            <a:extLst>
              <a:ext uri="{FF2B5EF4-FFF2-40B4-BE49-F238E27FC236}">
                <a16:creationId xmlns:a16="http://schemas.microsoft.com/office/drawing/2014/main" id="{C967864F-B455-F62C-1FC9-643259CA844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02:37</a:t>
            </a:r>
          </a:p>
        </p:txBody>
      </p:sp>
      <p:sp>
        <p:nvSpPr>
          <p:cNvPr id="149" name="Rounded Rectangle 148">
            <a:extLst>
              <a:ext uri="{FF2B5EF4-FFF2-40B4-BE49-F238E27FC236}">
                <a16:creationId xmlns:a16="http://schemas.microsoft.com/office/drawing/2014/main" id="{A4DE9E93-0595-40C8-BF3F-443262429BB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02:36</a:t>
            </a:r>
          </a:p>
        </p:txBody>
      </p:sp>
      <p:sp>
        <p:nvSpPr>
          <p:cNvPr id="150" name="Rounded Rectangle 149">
            <a:extLst>
              <a:ext uri="{FF2B5EF4-FFF2-40B4-BE49-F238E27FC236}">
                <a16:creationId xmlns:a16="http://schemas.microsoft.com/office/drawing/2014/main" id="{303E1581-287C-69FF-221C-93422120AF8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02:35</a:t>
            </a:r>
          </a:p>
        </p:txBody>
      </p:sp>
      <p:sp>
        <p:nvSpPr>
          <p:cNvPr id="151" name="Rounded Rectangle 150">
            <a:extLst>
              <a:ext uri="{FF2B5EF4-FFF2-40B4-BE49-F238E27FC236}">
                <a16:creationId xmlns:a16="http://schemas.microsoft.com/office/drawing/2014/main" id="{7EBE91E5-5C08-A883-F1FC-B5D9599F630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02:34</a:t>
            </a:r>
          </a:p>
        </p:txBody>
      </p:sp>
      <p:sp>
        <p:nvSpPr>
          <p:cNvPr id="152" name="Rounded Rectangle 151">
            <a:extLst>
              <a:ext uri="{FF2B5EF4-FFF2-40B4-BE49-F238E27FC236}">
                <a16:creationId xmlns:a16="http://schemas.microsoft.com/office/drawing/2014/main" id="{59598CBD-C37B-C82F-3E9B-CBED1E552D4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02:33</a:t>
            </a:r>
          </a:p>
        </p:txBody>
      </p:sp>
      <p:sp>
        <p:nvSpPr>
          <p:cNvPr id="153" name="Rounded Rectangle 152">
            <a:extLst>
              <a:ext uri="{FF2B5EF4-FFF2-40B4-BE49-F238E27FC236}">
                <a16:creationId xmlns:a16="http://schemas.microsoft.com/office/drawing/2014/main" id="{F3A19025-8CF6-6171-995F-0570344A1BA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02:32</a:t>
            </a:r>
          </a:p>
        </p:txBody>
      </p:sp>
      <p:sp>
        <p:nvSpPr>
          <p:cNvPr id="154" name="Rounded Rectangle 153">
            <a:extLst>
              <a:ext uri="{FF2B5EF4-FFF2-40B4-BE49-F238E27FC236}">
                <a16:creationId xmlns:a16="http://schemas.microsoft.com/office/drawing/2014/main" id="{358E49DD-2AF9-50C7-16B9-E0504DE4DC7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02:31</a:t>
            </a:r>
          </a:p>
        </p:txBody>
      </p:sp>
      <p:sp>
        <p:nvSpPr>
          <p:cNvPr id="155" name="Rounded Rectangle 154">
            <a:extLst>
              <a:ext uri="{FF2B5EF4-FFF2-40B4-BE49-F238E27FC236}">
                <a16:creationId xmlns:a16="http://schemas.microsoft.com/office/drawing/2014/main" id="{F23E26F2-A65A-EAFC-93A7-22515269E74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02:30</a:t>
            </a:r>
          </a:p>
        </p:txBody>
      </p:sp>
      <p:sp>
        <p:nvSpPr>
          <p:cNvPr id="156" name="Rounded Rectangle 155">
            <a:extLst>
              <a:ext uri="{FF2B5EF4-FFF2-40B4-BE49-F238E27FC236}">
                <a16:creationId xmlns:a16="http://schemas.microsoft.com/office/drawing/2014/main" id="{9C162A11-3EFD-5A83-1646-1A47F863DE8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02:29</a:t>
            </a:r>
          </a:p>
        </p:txBody>
      </p:sp>
      <p:sp>
        <p:nvSpPr>
          <p:cNvPr id="157" name="Rounded Rectangle 156">
            <a:extLst>
              <a:ext uri="{FF2B5EF4-FFF2-40B4-BE49-F238E27FC236}">
                <a16:creationId xmlns:a16="http://schemas.microsoft.com/office/drawing/2014/main" id="{A82053E6-78E2-8787-B0B9-D5F688612A9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02:28</a:t>
            </a:r>
          </a:p>
        </p:txBody>
      </p:sp>
      <p:sp>
        <p:nvSpPr>
          <p:cNvPr id="158" name="Rounded Rectangle 157">
            <a:extLst>
              <a:ext uri="{FF2B5EF4-FFF2-40B4-BE49-F238E27FC236}">
                <a16:creationId xmlns:a16="http://schemas.microsoft.com/office/drawing/2014/main" id="{42AC6BC6-ACC5-01BD-C8D5-1B44219FEAD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02:27</a:t>
            </a:r>
          </a:p>
        </p:txBody>
      </p:sp>
      <p:sp>
        <p:nvSpPr>
          <p:cNvPr id="159" name="Rounded Rectangle 158">
            <a:extLst>
              <a:ext uri="{FF2B5EF4-FFF2-40B4-BE49-F238E27FC236}">
                <a16:creationId xmlns:a16="http://schemas.microsoft.com/office/drawing/2014/main" id="{EF58D778-386B-531E-9CA7-0E6B7D07395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02:26</a:t>
            </a:r>
          </a:p>
        </p:txBody>
      </p:sp>
      <p:sp>
        <p:nvSpPr>
          <p:cNvPr id="160" name="Rounded Rectangle 159">
            <a:extLst>
              <a:ext uri="{FF2B5EF4-FFF2-40B4-BE49-F238E27FC236}">
                <a16:creationId xmlns:a16="http://schemas.microsoft.com/office/drawing/2014/main" id="{C2700B22-E838-2661-CCF8-0315EE804F3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02:25</a:t>
            </a:r>
          </a:p>
        </p:txBody>
      </p:sp>
      <p:sp>
        <p:nvSpPr>
          <p:cNvPr id="161" name="Rounded Rectangle 160">
            <a:extLst>
              <a:ext uri="{FF2B5EF4-FFF2-40B4-BE49-F238E27FC236}">
                <a16:creationId xmlns:a16="http://schemas.microsoft.com/office/drawing/2014/main" id="{3F452291-2209-09A2-7FDD-80FF885C066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02:24</a:t>
            </a:r>
          </a:p>
        </p:txBody>
      </p:sp>
      <p:sp>
        <p:nvSpPr>
          <p:cNvPr id="162" name="Rounded Rectangle 161">
            <a:extLst>
              <a:ext uri="{FF2B5EF4-FFF2-40B4-BE49-F238E27FC236}">
                <a16:creationId xmlns:a16="http://schemas.microsoft.com/office/drawing/2014/main" id="{3B826B5C-75AE-A12E-0FAE-D199F7205F7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02:23</a:t>
            </a:r>
          </a:p>
        </p:txBody>
      </p:sp>
      <p:sp>
        <p:nvSpPr>
          <p:cNvPr id="163" name="Rounded Rectangle 162">
            <a:extLst>
              <a:ext uri="{FF2B5EF4-FFF2-40B4-BE49-F238E27FC236}">
                <a16:creationId xmlns:a16="http://schemas.microsoft.com/office/drawing/2014/main" id="{B010DA06-D26E-B9B9-1FE1-F5BA6E15174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02:22</a:t>
            </a:r>
          </a:p>
        </p:txBody>
      </p:sp>
      <p:sp>
        <p:nvSpPr>
          <p:cNvPr id="164" name="Rounded Rectangle 163">
            <a:extLst>
              <a:ext uri="{FF2B5EF4-FFF2-40B4-BE49-F238E27FC236}">
                <a16:creationId xmlns:a16="http://schemas.microsoft.com/office/drawing/2014/main" id="{FCBEC73B-F3BE-1AC2-8CEA-931731263C9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02:21</a:t>
            </a:r>
          </a:p>
        </p:txBody>
      </p:sp>
      <p:sp>
        <p:nvSpPr>
          <p:cNvPr id="165" name="Rounded Rectangle 164">
            <a:extLst>
              <a:ext uri="{FF2B5EF4-FFF2-40B4-BE49-F238E27FC236}">
                <a16:creationId xmlns:a16="http://schemas.microsoft.com/office/drawing/2014/main" id="{66CC308C-A484-9840-6311-0341D1FA780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02:20</a:t>
            </a:r>
          </a:p>
        </p:txBody>
      </p:sp>
      <p:sp>
        <p:nvSpPr>
          <p:cNvPr id="166" name="Rounded Rectangle 165">
            <a:extLst>
              <a:ext uri="{FF2B5EF4-FFF2-40B4-BE49-F238E27FC236}">
                <a16:creationId xmlns:a16="http://schemas.microsoft.com/office/drawing/2014/main" id="{9849105C-963C-E8E5-6367-BEE675B7CD8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02:19</a:t>
            </a:r>
          </a:p>
        </p:txBody>
      </p:sp>
      <p:sp>
        <p:nvSpPr>
          <p:cNvPr id="167" name="Rounded Rectangle 166">
            <a:extLst>
              <a:ext uri="{FF2B5EF4-FFF2-40B4-BE49-F238E27FC236}">
                <a16:creationId xmlns:a16="http://schemas.microsoft.com/office/drawing/2014/main" id="{E2431891-973C-8688-6378-9885A99A9D9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02:18</a:t>
            </a:r>
          </a:p>
        </p:txBody>
      </p:sp>
      <p:sp>
        <p:nvSpPr>
          <p:cNvPr id="168" name="Rounded Rectangle 167">
            <a:extLst>
              <a:ext uri="{FF2B5EF4-FFF2-40B4-BE49-F238E27FC236}">
                <a16:creationId xmlns:a16="http://schemas.microsoft.com/office/drawing/2014/main" id="{5596197A-3232-2B13-CF91-3DE228C55BB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02:17</a:t>
            </a:r>
          </a:p>
        </p:txBody>
      </p:sp>
      <p:sp>
        <p:nvSpPr>
          <p:cNvPr id="169" name="Rounded Rectangle 168">
            <a:extLst>
              <a:ext uri="{FF2B5EF4-FFF2-40B4-BE49-F238E27FC236}">
                <a16:creationId xmlns:a16="http://schemas.microsoft.com/office/drawing/2014/main" id="{581D88C5-CA10-9240-87A7-8DD90DFF2CD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02:16</a:t>
            </a:r>
          </a:p>
        </p:txBody>
      </p:sp>
      <p:sp>
        <p:nvSpPr>
          <p:cNvPr id="170" name="Rounded Rectangle 169">
            <a:extLst>
              <a:ext uri="{FF2B5EF4-FFF2-40B4-BE49-F238E27FC236}">
                <a16:creationId xmlns:a16="http://schemas.microsoft.com/office/drawing/2014/main" id="{6C9CAE15-F20C-353B-A71C-ECC54306BCC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02:15</a:t>
            </a:r>
          </a:p>
        </p:txBody>
      </p:sp>
      <p:sp>
        <p:nvSpPr>
          <p:cNvPr id="171" name="Rounded Rectangle 170">
            <a:extLst>
              <a:ext uri="{FF2B5EF4-FFF2-40B4-BE49-F238E27FC236}">
                <a16:creationId xmlns:a16="http://schemas.microsoft.com/office/drawing/2014/main" id="{1768286D-426F-712B-FFAB-1FF97FE0999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02:14</a:t>
            </a:r>
          </a:p>
        </p:txBody>
      </p:sp>
      <p:sp>
        <p:nvSpPr>
          <p:cNvPr id="172" name="Rounded Rectangle 171">
            <a:extLst>
              <a:ext uri="{FF2B5EF4-FFF2-40B4-BE49-F238E27FC236}">
                <a16:creationId xmlns:a16="http://schemas.microsoft.com/office/drawing/2014/main" id="{84A881C7-76B8-08B7-CCAE-1B0CD134070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02:13</a:t>
            </a:r>
          </a:p>
        </p:txBody>
      </p:sp>
      <p:sp>
        <p:nvSpPr>
          <p:cNvPr id="173" name="Rounded Rectangle 172">
            <a:extLst>
              <a:ext uri="{FF2B5EF4-FFF2-40B4-BE49-F238E27FC236}">
                <a16:creationId xmlns:a16="http://schemas.microsoft.com/office/drawing/2014/main" id="{E7F755FD-7146-C74F-77F6-E48DA8344C1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02:12</a:t>
            </a:r>
          </a:p>
        </p:txBody>
      </p:sp>
      <p:sp>
        <p:nvSpPr>
          <p:cNvPr id="174" name="Rounded Rectangle 173">
            <a:extLst>
              <a:ext uri="{FF2B5EF4-FFF2-40B4-BE49-F238E27FC236}">
                <a16:creationId xmlns:a16="http://schemas.microsoft.com/office/drawing/2014/main" id="{96A2E66F-7659-BEDD-52F4-70B55EEF1A9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02:11</a:t>
            </a:r>
          </a:p>
        </p:txBody>
      </p:sp>
      <p:sp>
        <p:nvSpPr>
          <p:cNvPr id="175" name="Rounded Rectangle 174">
            <a:extLst>
              <a:ext uri="{FF2B5EF4-FFF2-40B4-BE49-F238E27FC236}">
                <a16:creationId xmlns:a16="http://schemas.microsoft.com/office/drawing/2014/main" id="{6AF570DC-9A87-C87A-68DC-835096AD9E0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02:10</a:t>
            </a:r>
          </a:p>
        </p:txBody>
      </p:sp>
      <p:sp>
        <p:nvSpPr>
          <p:cNvPr id="176" name="Rounded Rectangle 175">
            <a:extLst>
              <a:ext uri="{FF2B5EF4-FFF2-40B4-BE49-F238E27FC236}">
                <a16:creationId xmlns:a16="http://schemas.microsoft.com/office/drawing/2014/main" id="{86572CA4-6F55-A26B-BC9C-04B6B9E346F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02:09</a:t>
            </a:r>
          </a:p>
        </p:txBody>
      </p:sp>
      <p:sp>
        <p:nvSpPr>
          <p:cNvPr id="177" name="Rounded Rectangle 176">
            <a:extLst>
              <a:ext uri="{FF2B5EF4-FFF2-40B4-BE49-F238E27FC236}">
                <a16:creationId xmlns:a16="http://schemas.microsoft.com/office/drawing/2014/main" id="{1F3BE8C1-32F6-6A28-672F-B37F1728E93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02:08</a:t>
            </a:r>
          </a:p>
        </p:txBody>
      </p:sp>
      <p:sp>
        <p:nvSpPr>
          <p:cNvPr id="178" name="Rounded Rectangle 177">
            <a:extLst>
              <a:ext uri="{FF2B5EF4-FFF2-40B4-BE49-F238E27FC236}">
                <a16:creationId xmlns:a16="http://schemas.microsoft.com/office/drawing/2014/main" id="{CDD97053-69C0-542B-6F33-C86F4FCD867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02:07</a:t>
            </a:r>
          </a:p>
        </p:txBody>
      </p:sp>
      <p:sp>
        <p:nvSpPr>
          <p:cNvPr id="179" name="Rounded Rectangle 178">
            <a:extLst>
              <a:ext uri="{FF2B5EF4-FFF2-40B4-BE49-F238E27FC236}">
                <a16:creationId xmlns:a16="http://schemas.microsoft.com/office/drawing/2014/main" id="{48D73DBD-A27B-C73A-93B1-7FB5F1A7FAC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02:06</a:t>
            </a:r>
          </a:p>
        </p:txBody>
      </p:sp>
      <p:sp>
        <p:nvSpPr>
          <p:cNvPr id="180" name="Rounded Rectangle 179">
            <a:extLst>
              <a:ext uri="{FF2B5EF4-FFF2-40B4-BE49-F238E27FC236}">
                <a16:creationId xmlns:a16="http://schemas.microsoft.com/office/drawing/2014/main" id="{E559C964-3965-3BC1-55D4-CF5BEBDBCE6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02:05</a:t>
            </a:r>
          </a:p>
        </p:txBody>
      </p:sp>
      <p:sp>
        <p:nvSpPr>
          <p:cNvPr id="181" name="Rounded Rectangle 180">
            <a:extLst>
              <a:ext uri="{FF2B5EF4-FFF2-40B4-BE49-F238E27FC236}">
                <a16:creationId xmlns:a16="http://schemas.microsoft.com/office/drawing/2014/main" id="{6E14620F-813D-0291-C79B-76CEC09CE45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02:04</a:t>
            </a:r>
          </a:p>
        </p:txBody>
      </p:sp>
      <p:sp>
        <p:nvSpPr>
          <p:cNvPr id="182" name="Rounded Rectangle 181">
            <a:extLst>
              <a:ext uri="{FF2B5EF4-FFF2-40B4-BE49-F238E27FC236}">
                <a16:creationId xmlns:a16="http://schemas.microsoft.com/office/drawing/2014/main" id="{BF290FCE-9D10-9D27-5A13-702C91655D6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02:03</a:t>
            </a:r>
          </a:p>
        </p:txBody>
      </p:sp>
      <p:sp>
        <p:nvSpPr>
          <p:cNvPr id="183" name="Rounded Rectangle 182">
            <a:extLst>
              <a:ext uri="{FF2B5EF4-FFF2-40B4-BE49-F238E27FC236}">
                <a16:creationId xmlns:a16="http://schemas.microsoft.com/office/drawing/2014/main" id="{8777E6E5-4EE7-C1D0-0A50-E8D005315FB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02:02</a:t>
            </a:r>
          </a:p>
        </p:txBody>
      </p:sp>
      <p:sp>
        <p:nvSpPr>
          <p:cNvPr id="184" name="Rounded Rectangle 183">
            <a:extLst>
              <a:ext uri="{FF2B5EF4-FFF2-40B4-BE49-F238E27FC236}">
                <a16:creationId xmlns:a16="http://schemas.microsoft.com/office/drawing/2014/main" id="{EF2D12D4-7519-31C7-2A51-766B613F2A8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02:01</a:t>
            </a:r>
          </a:p>
        </p:txBody>
      </p:sp>
      <p:sp>
        <p:nvSpPr>
          <p:cNvPr id="185" name="Rounded Rectangle 184">
            <a:extLst>
              <a:ext uri="{FF2B5EF4-FFF2-40B4-BE49-F238E27FC236}">
                <a16:creationId xmlns:a16="http://schemas.microsoft.com/office/drawing/2014/main" id="{D30B262E-48F9-C33B-CB1B-8D97FB0521C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02:00</a:t>
            </a:r>
          </a:p>
        </p:txBody>
      </p:sp>
      <p:sp>
        <p:nvSpPr>
          <p:cNvPr id="186" name="Rounded Rectangle 185">
            <a:extLst>
              <a:ext uri="{FF2B5EF4-FFF2-40B4-BE49-F238E27FC236}">
                <a16:creationId xmlns:a16="http://schemas.microsoft.com/office/drawing/2014/main" id="{13446A5D-DA2C-AA85-4CB6-324617A02EB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01:59</a:t>
            </a:r>
          </a:p>
        </p:txBody>
      </p:sp>
      <p:sp>
        <p:nvSpPr>
          <p:cNvPr id="187" name="Rounded Rectangle 186">
            <a:extLst>
              <a:ext uri="{FF2B5EF4-FFF2-40B4-BE49-F238E27FC236}">
                <a16:creationId xmlns:a16="http://schemas.microsoft.com/office/drawing/2014/main" id="{3E425A77-38BA-1CD7-D9BE-F2D99608E8C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01:58</a:t>
            </a:r>
          </a:p>
        </p:txBody>
      </p:sp>
      <p:sp>
        <p:nvSpPr>
          <p:cNvPr id="188" name="Rounded Rectangle 187">
            <a:extLst>
              <a:ext uri="{FF2B5EF4-FFF2-40B4-BE49-F238E27FC236}">
                <a16:creationId xmlns:a16="http://schemas.microsoft.com/office/drawing/2014/main" id="{F424F1A1-F0BB-CB3F-1573-5D8E7F9B3B5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01:57</a:t>
            </a:r>
          </a:p>
        </p:txBody>
      </p:sp>
      <p:sp>
        <p:nvSpPr>
          <p:cNvPr id="189" name="Rounded Rectangle 188">
            <a:extLst>
              <a:ext uri="{FF2B5EF4-FFF2-40B4-BE49-F238E27FC236}">
                <a16:creationId xmlns:a16="http://schemas.microsoft.com/office/drawing/2014/main" id="{64109A1C-33FC-3B37-9E3E-C6A9E139B06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01:56</a:t>
            </a:r>
          </a:p>
        </p:txBody>
      </p:sp>
      <p:sp>
        <p:nvSpPr>
          <p:cNvPr id="190" name="Rounded Rectangle 189">
            <a:extLst>
              <a:ext uri="{FF2B5EF4-FFF2-40B4-BE49-F238E27FC236}">
                <a16:creationId xmlns:a16="http://schemas.microsoft.com/office/drawing/2014/main" id="{05AF5062-D1AB-88A6-D3B3-D82EF75A662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01:55</a:t>
            </a:r>
          </a:p>
        </p:txBody>
      </p:sp>
      <p:sp>
        <p:nvSpPr>
          <p:cNvPr id="191" name="Rounded Rectangle 190">
            <a:extLst>
              <a:ext uri="{FF2B5EF4-FFF2-40B4-BE49-F238E27FC236}">
                <a16:creationId xmlns:a16="http://schemas.microsoft.com/office/drawing/2014/main" id="{D24D6ABB-FBC0-A60A-4B25-2DE44251C41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01:54</a:t>
            </a:r>
          </a:p>
        </p:txBody>
      </p:sp>
      <p:sp>
        <p:nvSpPr>
          <p:cNvPr id="192" name="Rounded Rectangle 191">
            <a:extLst>
              <a:ext uri="{FF2B5EF4-FFF2-40B4-BE49-F238E27FC236}">
                <a16:creationId xmlns:a16="http://schemas.microsoft.com/office/drawing/2014/main" id="{72A3E87A-6B25-37E0-632D-8CB6098241F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01:53</a:t>
            </a:r>
          </a:p>
        </p:txBody>
      </p:sp>
      <p:sp>
        <p:nvSpPr>
          <p:cNvPr id="193" name="Rounded Rectangle 192">
            <a:extLst>
              <a:ext uri="{FF2B5EF4-FFF2-40B4-BE49-F238E27FC236}">
                <a16:creationId xmlns:a16="http://schemas.microsoft.com/office/drawing/2014/main" id="{9EA85AE9-34DE-125C-2DD5-6F024898E8C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01:52</a:t>
            </a:r>
          </a:p>
        </p:txBody>
      </p:sp>
      <p:sp>
        <p:nvSpPr>
          <p:cNvPr id="194" name="Rounded Rectangle 193">
            <a:extLst>
              <a:ext uri="{FF2B5EF4-FFF2-40B4-BE49-F238E27FC236}">
                <a16:creationId xmlns:a16="http://schemas.microsoft.com/office/drawing/2014/main" id="{F3A458AB-05BB-9279-C07C-5AA56D702AA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01:51</a:t>
            </a:r>
          </a:p>
        </p:txBody>
      </p:sp>
      <p:sp>
        <p:nvSpPr>
          <p:cNvPr id="195" name="Rounded Rectangle 194">
            <a:extLst>
              <a:ext uri="{FF2B5EF4-FFF2-40B4-BE49-F238E27FC236}">
                <a16:creationId xmlns:a16="http://schemas.microsoft.com/office/drawing/2014/main" id="{C06B12C7-63B9-C22D-76D6-09F99F3264B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01:50</a:t>
            </a:r>
          </a:p>
        </p:txBody>
      </p:sp>
      <p:sp>
        <p:nvSpPr>
          <p:cNvPr id="196" name="Rounded Rectangle 195">
            <a:extLst>
              <a:ext uri="{FF2B5EF4-FFF2-40B4-BE49-F238E27FC236}">
                <a16:creationId xmlns:a16="http://schemas.microsoft.com/office/drawing/2014/main" id="{241F6A88-D986-712C-2E01-8512BDED446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01:49</a:t>
            </a:r>
          </a:p>
        </p:txBody>
      </p:sp>
      <p:sp>
        <p:nvSpPr>
          <p:cNvPr id="197" name="Rounded Rectangle 196">
            <a:extLst>
              <a:ext uri="{FF2B5EF4-FFF2-40B4-BE49-F238E27FC236}">
                <a16:creationId xmlns:a16="http://schemas.microsoft.com/office/drawing/2014/main" id="{95EDD991-6370-7AEB-0CFB-7CF2AB46E0B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01:48</a:t>
            </a:r>
          </a:p>
        </p:txBody>
      </p:sp>
      <p:sp>
        <p:nvSpPr>
          <p:cNvPr id="198" name="Rounded Rectangle 197">
            <a:extLst>
              <a:ext uri="{FF2B5EF4-FFF2-40B4-BE49-F238E27FC236}">
                <a16:creationId xmlns:a16="http://schemas.microsoft.com/office/drawing/2014/main" id="{AA7C60DC-6F16-136B-98F6-6924ABEF638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01:47</a:t>
            </a:r>
          </a:p>
        </p:txBody>
      </p:sp>
      <p:sp>
        <p:nvSpPr>
          <p:cNvPr id="199" name="Rounded Rectangle 198">
            <a:extLst>
              <a:ext uri="{FF2B5EF4-FFF2-40B4-BE49-F238E27FC236}">
                <a16:creationId xmlns:a16="http://schemas.microsoft.com/office/drawing/2014/main" id="{4850ADE5-F72E-F381-1264-3DB17611399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01:46</a:t>
            </a:r>
          </a:p>
        </p:txBody>
      </p:sp>
      <p:sp>
        <p:nvSpPr>
          <p:cNvPr id="200" name="Rounded Rectangle 199">
            <a:extLst>
              <a:ext uri="{FF2B5EF4-FFF2-40B4-BE49-F238E27FC236}">
                <a16:creationId xmlns:a16="http://schemas.microsoft.com/office/drawing/2014/main" id="{EB44F8C8-E399-EFC7-5BB7-A446EFD98BF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01:45</a:t>
            </a:r>
          </a:p>
        </p:txBody>
      </p:sp>
      <p:sp>
        <p:nvSpPr>
          <p:cNvPr id="201" name="Rounded Rectangle 200">
            <a:extLst>
              <a:ext uri="{FF2B5EF4-FFF2-40B4-BE49-F238E27FC236}">
                <a16:creationId xmlns:a16="http://schemas.microsoft.com/office/drawing/2014/main" id="{2151E6CF-028F-2B79-7CA6-083E8B469D9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01:44</a:t>
            </a:r>
          </a:p>
        </p:txBody>
      </p:sp>
      <p:sp>
        <p:nvSpPr>
          <p:cNvPr id="202" name="Rounded Rectangle 201">
            <a:extLst>
              <a:ext uri="{FF2B5EF4-FFF2-40B4-BE49-F238E27FC236}">
                <a16:creationId xmlns:a16="http://schemas.microsoft.com/office/drawing/2014/main" id="{2E1018D1-7DCC-495A-4B5D-DBE89294A57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01:43</a:t>
            </a:r>
          </a:p>
        </p:txBody>
      </p:sp>
      <p:sp>
        <p:nvSpPr>
          <p:cNvPr id="203" name="Rounded Rectangle 202">
            <a:extLst>
              <a:ext uri="{FF2B5EF4-FFF2-40B4-BE49-F238E27FC236}">
                <a16:creationId xmlns:a16="http://schemas.microsoft.com/office/drawing/2014/main" id="{A7297634-8B23-FDD7-1B70-4099F1E42FE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01:42</a:t>
            </a:r>
          </a:p>
        </p:txBody>
      </p:sp>
      <p:sp>
        <p:nvSpPr>
          <p:cNvPr id="204" name="Rounded Rectangle 203">
            <a:extLst>
              <a:ext uri="{FF2B5EF4-FFF2-40B4-BE49-F238E27FC236}">
                <a16:creationId xmlns:a16="http://schemas.microsoft.com/office/drawing/2014/main" id="{3316FD7E-B879-B471-06C4-DE4D310B8F6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01:41</a:t>
            </a:r>
          </a:p>
        </p:txBody>
      </p:sp>
      <p:sp>
        <p:nvSpPr>
          <p:cNvPr id="205" name="Rounded Rectangle 204">
            <a:extLst>
              <a:ext uri="{FF2B5EF4-FFF2-40B4-BE49-F238E27FC236}">
                <a16:creationId xmlns:a16="http://schemas.microsoft.com/office/drawing/2014/main" id="{518DED78-FCEC-3435-2506-2DD443A63D2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01:40</a:t>
            </a:r>
          </a:p>
        </p:txBody>
      </p:sp>
      <p:sp>
        <p:nvSpPr>
          <p:cNvPr id="206" name="Rounded Rectangle 205">
            <a:extLst>
              <a:ext uri="{FF2B5EF4-FFF2-40B4-BE49-F238E27FC236}">
                <a16:creationId xmlns:a16="http://schemas.microsoft.com/office/drawing/2014/main" id="{EE7542A3-4090-CE24-7E51-623DEE4597E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01:39</a:t>
            </a:r>
          </a:p>
        </p:txBody>
      </p:sp>
      <p:sp>
        <p:nvSpPr>
          <p:cNvPr id="207" name="Rounded Rectangle 206">
            <a:extLst>
              <a:ext uri="{FF2B5EF4-FFF2-40B4-BE49-F238E27FC236}">
                <a16:creationId xmlns:a16="http://schemas.microsoft.com/office/drawing/2014/main" id="{EB8C6515-1683-E01E-181D-D8BD132253C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01:38</a:t>
            </a:r>
          </a:p>
        </p:txBody>
      </p:sp>
      <p:sp>
        <p:nvSpPr>
          <p:cNvPr id="208" name="Rounded Rectangle 207">
            <a:extLst>
              <a:ext uri="{FF2B5EF4-FFF2-40B4-BE49-F238E27FC236}">
                <a16:creationId xmlns:a16="http://schemas.microsoft.com/office/drawing/2014/main" id="{D381EC7A-3994-3DC3-A936-22996E47F22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01:37</a:t>
            </a:r>
          </a:p>
        </p:txBody>
      </p:sp>
      <p:sp>
        <p:nvSpPr>
          <p:cNvPr id="209" name="Rounded Rectangle 208">
            <a:extLst>
              <a:ext uri="{FF2B5EF4-FFF2-40B4-BE49-F238E27FC236}">
                <a16:creationId xmlns:a16="http://schemas.microsoft.com/office/drawing/2014/main" id="{CC64D313-15D5-D340-E302-6F9700B7008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01:36</a:t>
            </a:r>
          </a:p>
        </p:txBody>
      </p:sp>
      <p:sp>
        <p:nvSpPr>
          <p:cNvPr id="210" name="Rounded Rectangle 209">
            <a:extLst>
              <a:ext uri="{FF2B5EF4-FFF2-40B4-BE49-F238E27FC236}">
                <a16:creationId xmlns:a16="http://schemas.microsoft.com/office/drawing/2014/main" id="{BF3A8B3B-4BCF-C54B-F035-FB6EFF199CD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01:35</a:t>
            </a:r>
          </a:p>
        </p:txBody>
      </p:sp>
      <p:sp>
        <p:nvSpPr>
          <p:cNvPr id="211" name="Rounded Rectangle 210">
            <a:extLst>
              <a:ext uri="{FF2B5EF4-FFF2-40B4-BE49-F238E27FC236}">
                <a16:creationId xmlns:a16="http://schemas.microsoft.com/office/drawing/2014/main" id="{059FDA5C-E905-9F21-EFB7-EC55F883883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01:34</a:t>
            </a:r>
          </a:p>
        </p:txBody>
      </p:sp>
      <p:sp>
        <p:nvSpPr>
          <p:cNvPr id="212" name="Rounded Rectangle 211">
            <a:extLst>
              <a:ext uri="{FF2B5EF4-FFF2-40B4-BE49-F238E27FC236}">
                <a16:creationId xmlns:a16="http://schemas.microsoft.com/office/drawing/2014/main" id="{683D6713-9DE6-6C75-F7D3-500D0149A74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01:33</a:t>
            </a:r>
          </a:p>
        </p:txBody>
      </p:sp>
      <p:sp>
        <p:nvSpPr>
          <p:cNvPr id="213" name="Rounded Rectangle 212">
            <a:extLst>
              <a:ext uri="{FF2B5EF4-FFF2-40B4-BE49-F238E27FC236}">
                <a16:creationId xmlns:a16="http://schemas.microsoft.com/office/drawing/2014/main" id="{B8AE9A40-90EA-DC18-A15E-249B36DBB91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01:32</a:t>
            </a:r>
          </a:p>
        </p:txBody>
      </p:sp>
      <p:sp>
        <p:nvSpPr>
          <p:cNvPr id="214" name="Rounded Rectangle 213">
            <a:extLst>
              <a:ext uri="{FF2B5EF4-FFF2-40B4-BE49-F238E27FC236}">
                <a16:creationId xmlns:a16="http://schemas.microsoft.com/office/drawing/2014/main" id="{9410A41E-1634-5297-005D-3EEC742BE4B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01:31</a:t>
            </a:r>
          </a:p>
        </p:txBody>
      </p:sp>
      <p:sp>
        <p:nvSpPr>
          <p:cNvPr id="215" name="Rounded Rectangle 214">
            <a:extLst>
              <a:ext uri="{FF2B5EF4-FFF2-40B4-BE49-F238E27FC236}">
                <a16:creationId xmlns:a16="http://schemas.microsoft.com/office/drawing/2014/main" id="{751F6D5E-0BDC-A1ED-6983-30E42AEBBD8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01:30</a:t>
            </a:r>
          </a:p>
        </p:txBody>
      </p:sp>
      <p:sp>
        <p:nvSpPr>
          <p:cNvPr id="216" name="Rounded Rectangle 215">
            <a:extLst>
              <a:ext uri="{FF2B5EF4-FFF2-40B4-BE49-F238E27FC236}">
                <a16:creationId xmlns:a16="http://schemas.microsoft.com/office/drawing/2014/main" id="{5D28EE7B-DE90-5EDD-3CCF-55491016F3B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01:29</a:t>
            </a:r>
          </a:p>
        </p:txBody>
      </p:sp>
      <p:sp>
        <p:nvSpPr>
          <p:cNvPr id="217" name="Rounded Rectangle 216">
            <a:extLst>
              <a:ext uri="{FF2B5EF4-FFF2-40B4-BE49-F238E27FC236}">
                <a16:creationId xmlns:a16="http://schemas.microsoft.com/office/drawing/2014/main" id="{2853CB6B-F58F-51AB-077B-5F60FC90BF4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01:28</a:t>
            </a:r>
          </a:p>
        </p:txBody>
      </p:sp>
      <p:sp>
        <p:nvSpPr>
          <p:cNvPr id="218" name="Rounded Rectangle 217">
            <a:extLst>
              <a:ext uri="{FF2B5EF4-FFF2-40B4-BE49-F238E27FC236}">
                <a16:creationId xmlns:a16="http://schemas.microsoft.com/office/drawing/2014/main" id="{773A2FB7-EEF8-0E53-290D-7BB78EE248D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01:27</a:t>
            </a:r>
          </a:p>
        </p:txBody>
      </p:sp>
      <p:sp>
        <p:nvSpPr>
          <p:cNvPr id="219" name="Rounded Rectangle 218">
            <a:extLst>
              <a:ext uri="{FF2B5EF4-FFF2-40B4-BE49-F238E27FC236}">
                <a16:creationId xmlns:a16="http://schemas.microsoft.com/office/drawing/2014/main" id="{85718078-F336-0088-42BB-CCEC781531E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01:26</a:t>
            </a:r>
          </a:p>
        </p:txBody>
      </p:sp>
      <p:sp>
        <p:nvSpPr>
          <p:cNvPr id="220" name="Rounded Rectangle 219">
            <a:extLst>
              <a:ext uri="{FF2B5EF4-FFF2-40B4-BE49-F238E27FC236}">
                <a16:creationId xmlns:a16="http://schemas.microsoft.com/office/drawing/2014/main" id="{6B7794B7-C2B3-C98E-478A-1AD583F9015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01:25</a:t>
            </a:r>
          </a:p>
        </p:txBody>
      </p:sp>
      <p:sp>
        <p:nvSpPr>
          <p:cNvPr id="221" name="Rounded Rectangle 220">
            <a:extLst>
              <a:ext uri="{FF2B5EF4-FFF2-40B4-BE49-F238E27FC236}">
                <a16:creationId xmlns:a16="http://schemas.microsoft.com/office/drawing/2014/main" id="{B0A840C1-1F31-3FD4-66A0-D41D66FD540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01:24</a:t>
            </a:r>
          </a:p>
        </p:txBody>
      </p:sp>
      <p:sp>
        <p:nvSpPr>
          <p:cNvPr id="222" name="Rounded Rectangle 221">
            <a:extLst>
              <a:ext uri="{FF2B5EF4-FFF2-40B4-BE49-F238E27FC236}">
                <a16:creationId xmlns:a16="http://schemas.microsoft.com/office/drawing/2014/main" id="{C459E401-ABE1-EC9A-0B50-D704EEB6B32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01:23</a:t>
            </a:r>
          </a:p>
        </p:txBody>
      </p:sp>
      <p:sp>
        <p:nvSpPr>
          <p:cNvPr id="223" name="Rounded Rectangle 222">
            <a:extLst>
              <a:ext uri="{FF2B5EF4-FFF2-40B4-BE49-F238E27FC236}">
                <a16:creationId xmlns:a16="http://schemas.microsoft.com/office/drawing/2014/main" id="{34278378-E2AA-15ED-10F9-645305CFD26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01:22</a:t>
            </a:r>
          </a:p>
        </p:txBody>
      </p:sp>
      <p:sp>
        <p:nvSpPr>
          <p:cNvPr id="224" name="Rounded Rectangle 223">
            <a:extLst>
              <a:ext uri="{FF2B5EF4-FFF2-40B4-BE49-F238E27FC236}">
                <a16:creationId xmlns:a16="http://schemas.microsoft.com/office/drawing/2014/main" id="{CDA806C1-A9AD-9079-DAD4-DE2FB15EDD5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01:21</a:t>
            </a:r>
          </a:p>
        </p:txBody>
      </p:sp>
      <p:sp>
        <p:nvSpPr>
          <p:cNvPr id="225" name="Rounded Rectangle 224">
            <a:extLst>
              <a:ext uri="{FF2B5EF4-FFF2-40B4-BE49-F238E27FC236}">
                <a16:creationId xmlns:a16="http://schemas.microsoft.com/office/drawing/2014/main" id="{CCD3E40D-38CA-FF54-76D3-DB9600EEEF9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01:20</a:t>
            </a:r>
          </a:p>
        </p:txBody>
      </p:sp>
      <p:sp>
        <p:nvSpPr>
          <p:cNvPr id="226" name="Rounded Rectangle 225">
            <a:extLst>
              <a:ext uri="{FF2B5EF4-FFF2-40B4-BE49-F238E27FC236}">
                <a16:creationId xmlns:a16="http://schemas.microsoft.com/office/drawing/2014/main" id="{1EE969EF-2933-3A2A-F052-9C8D7F3AA0F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01:19</a:t>
            </a:r>
          </a:p>
        </p:txBody>
      </p:sp>
      <p:sp>
        <p:nvSpPr>
          <p:cNvPr id="227" name="Rounded Rectangle 226">
            <a:extLst>
              <a:ext uri="{FF2B5EF4-FFF2-40B4-BE49-F238E27FC236}">
                <a16:creationId xmlns:a16="http://schemas.microsoft.com/office/drawing/2014/main" id="{EC56149F-C557-B123-ED4D-E6B931DCD13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01:18</a:t>
            </a:r>
          </a:p>
        </p:txBody>
      </p:sp>
      <p:sp>
        <p:nvSpPr>
          <p:cNvPr id="228" name="Rounded Rectangle 227">
            <a:extLst>
              <a:ext uri="{FF2B5EF4-FFF2-40B4-BE49-F238E27FC236}">
                <a16:creationId xmlns:a16="http://schemas.microsoft.com/office/drawing/2014/main" id="{90D017EC-444E-F6EA-CCF2-98688F0932D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01:17</a:t>
            </a:r>
          </a:p>
        </p:txBody>
      </p:sp>
      <p:sp>
        <p:nvSpPr>
          <p:cNvPr id="229" name="Rounded Rectangle 228">
            <a:extLst>
              <a:ext uri="{FF2B5EF4-FFF2-40B4-BE49-F238E27FC236}">
                <a16:creationId xmlns:a16="http://schemas.microsoft.com/office/drawing/2014/main" id="{089EFE09-3FD6-5B44-D6F0-0DC800E54F7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01:16</a:t>
            </a:r>
          </a:p>
        </p:txBody>
      </p:sp>
      <p:sp>
        <p:nvSpPr>
          <p:cNvPr id="230" name="Rounded Rectangle 229">
            <a:extLst>
              <a:ext uri="{FF2B5EF4-FFF2-40B4-BE49-F238E27FC236}">
                <a16:creationId xmlns:a16="http://schemas.microsoft.com/office/drawing/2014/main" id="{E61905F5-9F65-8693-D72A-735AFA87012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01:15</a:t>
            </a:r>
          </a:p>
        </p:txBody>
      </p:sp>
      <p:sp>
        <p:nvSpPr>
          <p:cNvPr id="231" name="Rounded Rectangle 230">
            <a:extLst>
              <a:ext uri="{FF2B5EF4-FFF2-40B4-BE49-F238E27FC236}">
                <a16:creationId xmlns:a16="http://schemas.microsoft.com/office/drawing/2014/main" id="{32256657-6B31-021A-AAC5-60CD365C386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01:14</a:t>
            </a:r>
          </a:p>
        </p:txBody>
      </p:sp>
      <p:sp>
        <p:nvSpPr>
          <p:cNvPr id="232" name="Rounded Rectangle 231">
            <a:extLst>
              <a:ext uri="{FF2B5EF4-FFF2-40B4-BE49-F238E27FC236}">
                <a16:creationId xmlns:a16="http://schemas.microsoft.com/office/drawing/2014/main" id="{FE88FFEF-8B2A-8CB8-5CF7-2F49CE38F02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01:13</a:t>
            </a:r>
          </a:p>
        </p:txBody>
      </p:sp>
      <p:sp>
        <p:nvSpPr>
          <p:cNvPr id="233" name="Rounded Rectangle 232">
            <a:extLst>
              <a:ext uri="{FF2B5EF4-FFF2-40B4-BE49-F238E27FC236}">
                <a16:creationId xmlns:a16="http://schemas.microsoft.com/office/drawing/2014/main" id="{BC7EE3D5-2FA4-C54C-5DF7-309F6D94586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01:12</a:t>
            </a:r>
          </a:p>
        </p:txBody>
      </p:sp>
      <p:sp>
        <p:nvSpPr>
          <p:cNvPr id="234" name="Rounded Rectangle 233">
            <a:extLst>
              <a:ext uri="{FF2B5EF4-FFF2-40B4-BE49-F238E27FC236}">
                <a16:creationId xmlns:a16="http://schemas.microsoft.com/office/drawing/2014/main" id="{878857ED-A2DE-375F-1767-3DA92F5E247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01:11</a:t>
            </a:r>
          </a:p>
        </p:txBody>
      </p:sp>
      <p:sp>
        <p:nvSpPr>
          <p:cNvPr id="235" name="Rounded Rectangle 234">
            <a:extLst>
              <a:ext uri="{FF2B5EF4-FFF2-40B4-BE49-F238E27FC236}">
                <a16:creationId xmlns:a16="http://schemas.microsoft.com/office/drawing/2014/main" id="{7071C011-0390-EDF8-1470-3018E41BD62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01:10</a:t>
            </a:r>
          </a:p>
        </p:txBody>
      </p:sp>
      <p:sp>
        <p:nvSpPr>
          <p:cNvPr id="236" name="Rounded Rectangle 235">
            <a:extLst>
              <a:ext uri="{FF2B5EF4-FFF2-40B4-BE49-F238E27FC236}">
                <a16:creationId xmlns:a16="http://schemas.microsoft.com/office/drawing/2014/main" id="{56FD28B4-D024-495A-BDDF-C2153445969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01:09</a:t>
            </a:r>
          </a:p>
        </p:txBody>
      </p:sp>
      <p:sp>
        <p:nvSpPr>
          <p:cNvPr id="237" name="Rounded Rectangle 236">
            <a:extLst>
              <a:ext uri="{FF2B5EF4-FFF2-40B4-BE49-F238E27FC236}">
                <a16:creationId xmlns:a16="http://schemas.microsoft.com/office/drawing/2014/main" id="{050F893C-6D69-F023-62C1-B10A0DBDB74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01:08</a:t>
            </a:r>
          </a:p>
        </p:txBody>
      </p:sp>
      <p:sp>
        <p:nvSpPr>
          <p:cNvPr id="238" name="Rounded Rectangle 237">
            <a:extLst>
              <a:ext uri="{FF2B5EF4-FFF2-40B4-BE49-F238E27FC236}">
                <a16:creationId xmlns:a16="http://schemas.microsoft.com/office/drawing/2014/main" id="{1E781690-3239-BC4D-B07D-EC3B12A23C2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01:07</a:t>
            </a:r>
          </a:p>
        </p:txBody>
      </p:sp>
      <p:sp>
        <p:nvSpPr>
          <p:cNvPr id="239" name="Rounded Rectangle 238">
            <a:extLst>
              <a:ext uri="{FF2B5EF4-FFF2-40B4-BE49-F238E27FC236}">
                <a16:creationId xmlns:a16="http://schemas.microsoft.com/office/drawing/2014/main" id="{113AF57B-5AD0-0617-4C5B-B6A6700B6AA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01:06</a:t>
            </a:r>
          </a:p>
        </p:txBody>
      </p:sp>
      <p:sp>
        <p:nvSpPr>
          <p:cNvPr id="240" name="Rounded Rectangle 239">
            <a:extLst>
              <a:ext uri="{FF2B5EF4-FFF2-40B4-BE49-F238E27FC236}">
                <a16:creationId xmlns:a16="http://schemas.microsoft.com/office/drawing/2014/main" id="{D5630E53-201C-6E8E-0FCA-3E9BB6CD8C2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01:05</a:t>
            </a:r>
          </a:p>
        </p:txBody>
      </p:sp>
      <p:sp>
        <p:nvSpPr>
          <p:cNvPr id="241" name="Rounded Rectangle 240">
            <a:extLst>
              <a:ext uri="{FF2B5EF4-FFF2-40B4-BE49-F238E27FC236}">
                <a16:creationId xmlns:a16="http://schemas.microsoft.com/office/drawing/2014/main" id="{B2BC96F1-FD1D-7D38-E059-B491382DA30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01:04</a:t>
            </a:r>
          </a:p>
        </p:txBody>
      </p:sp>
      <p:sp>
        <p:nvSpPr>
          <p:cNvPr id="242" name="Rounded Rectangle 241">
            <a:extLst>
              <a:ext uri="{FF2B5EF4-FFF2-40B4-BE49-F238E27FC236}">
                <a16:creationId xmlns:a16="http://schemas.microsoft.com/office/drawing/2014/main" id="{8FCF926E-60DB-6D28-B278-9B9CEF281FB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01:03</a:t>
            </a:r>
          </a:p>
        </p:txBody>
      </p:sp>
      <p:sp>
        <p:nvSpPr>
          <p:cNvPr id="243" name="Rounded Rectangle 242">
            <a:extLst>
              <a:ext uri="{FF2B5EF4-FFF2-40B4-BE49-F238E27FC236}">
                <a16:creationId xmlns:a16="http://schemas.microsoft.com/office/drawing/2014/main" id="{51345B45-79FD-1311-AB4F-02B209B5301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01:02</a:t>
            </a:r>
          </a:p>
        </p:txBody>
      </p:sp>
      <p:sp>
        <p:nvSpPr>
          <p:cNvPr id="244" name="Rounded Rectangle 243">
            <a:extLst>
              <a:ext uri="{FF2B5EF4-FFF2-40B4-BE49-F238E27FC236}">
                <a16:creationId xmlns:a16="http://schemas.microsoft.com/office/drawing/2014/main" id="{BCA06F77-8996-B87D-4247-17D629DE6B6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01:01</a:t>
            </a:r>
          </a:p>
        </p:txBody>
      </p:sp>
      <p:sp>
        <p:nvSpPr>
          <p:cNvPr id="245" name="Rounded Rectangle 244">
            <a:extLst>
              <a:ext uri="{FF2B5EF4-FFF2-40B4-BE49-F238E27FC236}">
                <a16:creationId xmlns:a16="http://schemas.microsoft.com/office/drawing/2014/main" id="{762C86D0-20E9-8BDB-2940-FFBA9419977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01:00</a:t>
            </a:r>
          </a:p>
        </p:txBody>
      </p:sp>
      <p:sp>
        <p:nvSpPr>
          <p:cNvPr id="246" name="Rounded Rectangle 245">
            <a:extLst>
              <a:ext uri="{FF2B5EF4-FFF2-40B4-BE49-F238E27FC236}">
                <a16:creationId xmlns:a16="http://schemas.microsoft.com/office/drawing/2014/main" id="{00262AFB-3665-74C4-7706-A52493E4825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00:59</a:t>
            </a:r>
          </a:p>
        </p:txBody>
      </p:sp>
      <p:sp>
        <p:nvSpPr>
          <p:cNvPr id="247" name="Rounded Rectangle 246">
            <a:extLst>
              <a:ext uri="{FF2B5EF4-FFF2-40B4-BE49-F238E27FC236}">
                <a16:creationId xmlns:a16="http://schemas.microsoft.com/office/drawing/2014/main" id="{2196830D-6952-5C4D-04D7-33B132080AB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00:58</a:t>
            </a:r>
          </a:p>
        </p:txBody>
      </p:sp>
      <p:sp>
        <p:nvSpPr>
          <p:cNvPr id="248" name="Rounded Rectangle 247">
            <a:extLst>
              <a:ext uri="{FF2B5EF4-FFF2-40B4-BE49-F238E27FC236}">
                <a16:creationId xmlns:a16="http://schemas.microsoft.com/office/drawing/2014/main" id="{8437B4E5-4B00-3FC2-279C-F2EC2EF8CB1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00:57</a:t>
            </a:r>
          </a:p>
        </p:txBody>
      </p:sp>
      <p:sp>
        <p:nvSpPr>
          <p:cNvPr id="249" name="Rounded Rectangle 248">
            <a:extLst>
              <a:ext uri="{FF2B5EF4-FFF2-40B4-BE49-F238E27FC236}">
                <a16:creationId xmlns:a16="http://schemas.microsoft.com/office/drawing/2014/main" id="{AD8A96F3-88B1-A244-88D0-272CA2670C5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00:56</a:t>
            </a:r>
          </a:p>
        </p:txBody>
      </p:sp>
      <p:sp>
        <p:nvSpPr>
          <p:cNvPr id="250" name="Rounded Rectangle 249">
            <a:extLst>
              <a:ext uri="{FF2B5EF4-FFF2-40B4-BE49-F238E27FC236}">
                <a16:creationId xmlns:a16="http://schemas.microsoft.com/office/drawing/2014/main" id="{D1C787AF-F61B-3E7A-2EDA-1A5D6A63E75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00:55</a:t>
            </a:r>
          </a:p>
        </p:txBody>
      </p:sp>
      <p:sp>
        <p:nvSpPr>
          <p:cNvPr id="251" name="Rounded Rectangle 250">
            <a:extLst>
              <a:ext uri="{FF2B5EF4-FFF2-40B4-BE49-F238E27FC236}">
                <a16:creationId xmlns:a16="http://schemas.microsoft.com/office/drawing/2014/main" id="{A7528BFD-BE11-E038-885C-4EBF7385D6E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00:54</a:t>
            </a:r>
          </a:p>
        </p:txBody>
      </p:sp>
      <p:sp>
        <p:nvSpPr>
          <p:cNvPr id="252" name="Rounded Rectangle 251">
            <a:extLst>
              <a:ext uri="{FF2B5EF4-FFF2-40B4-BE49-F238E27FC236}">
                <a16:creationId xmlns:a16="http://schemas.microsoft.com/office/drawing/2014/main" id="{B1CD2944-4894-C9B2-E732-5BDBD456FB8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00:53</a:t>
            </a:r>
          </a:p>
        </p:txBody>
      </p:sp>
      <p:sp>
        <p:nvSpPr>
          <p:cNvPr id="253" name="Rounded Rectangle 252">
            <a:extLst>
              <a:ext uri="{FF2B5EF4-FFF2-40B4-BE49-F238E27FC236}">
                <a16:creationId xmlns:a16="http://schemas.microsoft.com/office/drawing/2014/main" id="{77983628-6B3A-F86C-0C29-53601C81625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00:52</a:t>
            </a:r>
          </a:p>
        </p:txBody>
      </p:sp>
      <p:sp>
        <p:nvSpPr>
          <p:cNvPr id="254" name="Rounded Rectangle 253">
            <a:extLst>
              <a:ext uri="{FF2B5EF4-FFF2-40B4-BE49-F238E27FC236}">
                <a16:creationId xmlns:a16="http://schemas.microsoft.com/office/drawing/2014/main" id="{31DF3817-BF1B-6709-CF15-1426E5B05F2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00:51</a:t>
            </a:r>
          </a:p>
        </p:txBody>
      </p:sp>
      <p:sp>
        <p:nvSpPr>
          <p:cNvPr id="255" name="Rounded Rectangle 254">
            <a:extLst>
              <a:ext uri="{FF2B5EF4-FFF2-40B4-BE49-F238E27FC236}">
                <a16:creationId xmlns:a16="http://schemas.microsoft.com/office/drawing/2014/main" id="{108800FB-0AD0-5DE5-F7D6-C297F474403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00:50</a:t>
            </a:r>
          </a:p>
        </p:txBody>
      </p:sp>
      <p:sp>
        <p:nvSpPr>
          <p:cNvPr id="256" name="Rounded Rectangle 255">
            <a:extLst>
              <a:ext uri="{FF2B5EF4-FFF2-40B4-BE49-F238E27FC236}">
                <a16:creationId xmlns:a16="http://schemas.microsoft.com/office/drawing/2014/main" id="{48311169-9973-55B5-1C9F-3E93AD6CD30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00:49</a:t>
            </a:r>
          </a:p>
        </p:txBody>
      </p:sp>
      <p:sp>
        <p:nvSpPr>
          <p:cNvPr id="257" name="Rounded Rectangle 256">
            <a:extLst>
              <a:ext uri="{FF2B5EF4-FFF2-40B4-BE49-F238E27FC236}">
                <a16:creationId xmlns:a16="http://schemas.microsoft.com/office/drawing/2014/main" id="{191650DF-39EC-8496-5368-C51369F2AB2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00:48</a:t>
            </a:r>
          </a:p>
        </p:txBody>
      </p:sp>
      <p:sp>
        <p:nvSpPr>
          <p:cNvPr id="258" name="Rounded Rectangle 257">
            <a:extLst>
              <a:ext uri="{FF2B5EF4-FFF2-40B4-BE49-F238E27FC236}">
                <a16:creationId xmlns:a16="http://schemas.microsoft.com/office/drawing/2014/main" id="{DEBA7ADD-5752-5202-DF7F-C3A9297D29B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00:47</a:t>
            </a:r>
          </a:p>
        </p:txBody>
      </p:sp>
      <p:sp>
        <p:nvSpPr>
          <p:cNvPr id="259" name="Rounded Rectangle 258">
            <a:extLst>
              <a:ext uri="{FF2B5EF4-FFF2-40B4-BE49-F238E27FC236}">
                <a16:creationId xmlns:a16="http://schemas.microsoft.com/office/drawing/2014/main" id="{B092E85A-76A0-6EB5-F55A-A6F0FA2E3E8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00:46</a:t>
            </a:r>
          </a:p>
        </p:txBody>
      </p:sp>
      <p:sp>
        <p:nvSpPr>
          <p:cNvPr id="260" name="Rounded Rectangle 259">
            <a:extLst>
              <a:ext uri="{FF2B5EF4-FFF2-40B4-BE49-F238E27FC236}">
                <a16:creationId xmlns:a16="http://schemas.microsoft.com/office/drawing/2014/main" id="{1ADB14BB-EF6B-6EBF-7892-2B47FCE872C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00:45</a:t>
            </a:r>
          </a:p>
        </p:txBody>
      </p:sp>
      <p:sp>
        <p:nvSpPr>
          <p:cNvPr id="261" name="Rounded Rectangle 260">
            <a:extLst>
              <a:ext uri="{FF2B5EF4-FFF2-40B4-BE49-F238E27FC236}">
                <a16:creationId xmlns:a16="http://schemas.microsoft.com/office/drawing/2014/main" id="{5EB362BE-E3A4-CC2D-178B-D5C54968DE4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00:44</a:t>
            </a:r>
          </a:p>
        </p:txBody>
      </p:sp>
      <p:sp>
        <p:nvSpPr>
          <p:cNvPr id="262" name="Rounded Rectangle 261">
            <a:extLst>
              <a:ext uri="{FF2B5EF4-FFF2-40B4-BE49-F238E27FC236}">
                <a16:creationId xmlns:a16="http://schemas.microsoft.com/office/drawing/2014/main" id="{5081C735-BE35-DC35-A0A7-AB1DABD12B5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00:43</a:t>
            </a:r>
          </a:p>
        </p:txBody>
      </p:sp>
      <p:sp>
        <p:nvSpPr>
          <p:cNvPr id="263" name="Rounded Rectangle 262">
            <a:extLst>
              <a:ext uri="{FF2B5EF4-FFF2-40B4-BE49-F238E27FC236}">
                <a16:creationId xmlns:a16="http://schemas.microsoft.com/office/drawing/2014/main" id="{356B5A72-3486-1783-8CBC-00B8F80F2DE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00:42</a:t>
            </a:r>
          </a:p>
        </p:txBody>
      </p:sp>
      <p:sp>
        <p:nvSpPr>
          <p:cNvPr id="264" name="Rounded Rectangle 263">
            <a:extLst>
              <a:ext uri="{FF2B5EF4-FFF2-40B4-BE49-F238E27FC236}">
                <a16:creationId xmlns:a16="http://schemas.microsoft.com/office/drawing/2014/main" id="{43A4734C-7E0C-2A03-1198-6579324616B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00:41</a:t>
            </a:r>
          </a:p>
        </p:txBody>
      </p:sp>
      <p:sp>
        <p:nvSpPr>
          <p:cNvPr id="265" name="Rounded Rectangle 264">
            <a:extLst>
              <a:ext uri="{FF2B5EF4-FFF2-40B4-BE49-F238E27FC236}">
                <a16:creationId xmlns:a16="http://schemas.microsoft.com/office/drawing/2014/main" id="{21AF4EA9-A8EC-F090-3D27-D3BF26C864D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00:40</a:t>
            </a:r>
          </a:p>
        </p:txBody>
      </p:sp>
      <p:sp>
        <p:nvSpPr>
          <p:cNvPr id="266" name="Rounded Rectangle 265">
            <a:extLst>
              <a:ext uri="{FF2B5EF4-FFF2-40B4-BE49-F238E27FC236}">
                <a16:creationId xmlns:a16="http://schemas.microsoft.com/office/drawing/2014/main" id="{AFFDD389-D028-5124-0C23-BF5B7C81252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00:39</a:t>
            </a:r>
          </a:p>
        </p:txBody>
      </p:sp>
      <p:sp>
        <p:nvSpPr>
          <p:cNvPr id="267" name="Rounded Rectangle 266">
            <a:extLst>
              <a:ext uri="{FF2B5EF4-FFF2-40B4-BE49-F238E27FC236}">
                <a16:creationId xmlns:a16="http://schemas.microsoft.com/office/drawing/2014/main" id="{25415DF5-1488-CB0C-6044-28C10826C80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00:38</a:t>
            </a:r>
          </a:p>
        </p:txBody>
      </p:sp>
      <p:sp>
        <p:nvSpPr>
          <p:cNvPr id="268" name="Rounded Rectangle 267">
            <a:extLst>
              <a:ext uri="{FF2B5EF4-FFF2-40B4-BE49-F238E27FC236}">
                <a16:creationId xmlns:a16="http://schemas.microsoft.com/office/drawing/2014/main" id="{F28E3730-05C7-EC91-EDC4-6587DD8EB3E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00:37</a:t>
            </a:r>
          </a:p>
        </p:txBody>
      </p:sp>
      <p:sp>
        <p:nvSpPr>
          <p:cNvPr id="269" name="Rounded Rectangle 268">
            <a:extLst>
              <a:ext uri="{FF2B5EF4-FFF2-40B4-BE49-F238E27FC236}">
                <a16:creationId xmlns:a16="http://schemas.microsoft.com/office/drawing/2014/main" id="{0477933B-8FBE-AFAB-558E-4006A0EC7A2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00:36</a:t>
            </a:r>
          </a:p>
        </p:txBody>
      </p:sp>
      <p:sp>
        <p:nvSpPr>
          <p:cNvPr id="270" name="Rounded Rectangle 269">
            <a:extLst>
              <a:ext uri="{FF2B5EF4-FFF2-40B4-BE49-F238E27FC236}">
                <a16:creationId xmlns:a16="http://schemas.microsoft.com/office/drawing/2014/main" id="{BF082841-301C-37EE-6879-A5A94C342B0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00:35</a:t>
            </a:r>
          </a:p>
        </p:txBody>
      </p:sp>
      <p:sp>
        <p:nvSpPr>
          <p:cNvPr id="271" name="Rounded Rectangle 270">
            <a:extLst>
              <a:ext uri="{FF2B5EF4-FFF2-40B4-BE49-F238E27FC236}">
                <a16:creationId xmlns:a16="http://schemas.microsoft.com/office/drawing/2014/main" id="{ADE15020-8226-2489-3CD6-8E6DDA39FDF2}"/>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00:34</a:t>
            </a:r>
          </a:p>
        </p:txBody>
      </p:sp>
      <p:sp>
        <p:nvSpPr>
          <p:cNvPr id="272" name="Rounded Rectangle 271">
            <a:extLst>
              <a:ext uri="{FF2B5EF4-FFF2-40B4-BE49-F238E27FC236}">
                <a16:creationId xmlns:a16="http://schemas.microsoft.com/office/drawing/2014/main" id="{4E2DA902-5DA2-3F40-6764-EFF4FB83208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00:33</a:t>
            </a:r>
          </a:p>
        </p:txBody>
      </p:sp>
      <p:sp>
        <p:nvSpPr>
          <p:cNvPr id="273" name="Rounded Rectangle 272">
            <a:extLst>
              <a:ext uri="{FF2B5EF4-FFF2-40B4-BE49-F238E27FC236}">
                <a16:creationId xmlns:a16="http://schemas.microsoft.com/office/drawing/2014/main" id="{D5A226D1-662E-3A0C-3DA1-F84CE3BAC40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00:32</a:t>
            </a:r>
          </a:p>
        </p:txBody>
      </p:sp>
      <p:sp>
        <p:nvSpPr>
          <p:cNvPr id="274" name="Rounded Rectangle 273">
            <a:extLst>
              <a:ext uri="{FF2B5EF4-FFF2-40B4-BE49-F238E27FC236}">
                <a16:creationId xmlns:a16="http://schemas.microsoft.com/office/drawing/2014/main" id="{BFABFF72-CED8-5CFB-D964-34EC02E7F308}"/>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00:31</a:t>
            </a:r>
          </a:p>
        </p:txBody>
      </p:sp>
      <p:sp>
        <p:nvSpPr>
          <p:cNvPr id="275" name="Rounded Rectangle 274">
            <a:extLst>
              <a:ext uri="{FF2B5EF4-FFF2-40B4-BE49-F238E27FC236}">
                <a16:creationId xmlns:a16="http://schemas.microsoft.com/office/drawing/2014/main" id="{F1813D95-59C2-AA1B-FAD2-9A447223E40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00:30</a:t>
            </a:r>
          </a:p>
        </p:txBody>
      </p:sp>
      <p:sp>
        <p:nvSpPr>
          <p:cNvPr id="276" name="Rounded Rectangle 275">
            <a:extLst>
              <a:ext uri="{FF2B5EF4-FFF2-40B4-BE49-F238E27FC236}">
                <a16:creationId xmlns:a16="http://schemas.microsoft.com/office/drawing/2014/main" id="{C8BEC5A2-0932-A85D-63EA-3A6150DFEA5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00:29</a:t>
            </a:r>
          </a:p>
        </p:txBody>
      </p:sp>
      <p:sp>
        <p:nvSpPr>
          <p:cNvPr id="277" name="Rounded Rectangle 276">
            <a:extLst>
              <a:ext uri="{FF2B5EF4-FFF2-40B4-BE49-F238E27FC236}">
                <a16:creationId xmlns:a16="http://schemas.microsoft.com/office/drawing/2014/main" id="{EEDEADB3-9C42-202B-B990-FCE9093EC7F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00:28</a:t>
            </a:r>
          </a:p>
        </p:txBody>
      </p:sp>
      <p:sp>
        <p:nvSpPr>
          <p:cNvPr id="278" name="Rounded Rectangle 277">
            <a:extLst>
              <a:ext uri="{FF2B5EF4-FFF2-40B4-BE49-F238E27FC236}">
                <a16:creationId xmlns:a16="http://schemas.microsoft.com/office/drawing/2014/main" id="{3043BC4A-07AE-7F41-D7CE-AB74337E754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00:27</a:t>
            </a:r>
          </a:p>
        </p:txBody>
      </p:sp>
      <p:sp>
        <p:nvSpPr>
          <p:cNvPr id="279" name="Rounded Rectangle 278">
            <a:extLst>
              <a:ext uri="{FF2B5EF4-FFF2-40B4-BE49-F238E27FC236}">
                <a16:creationId xmlns:a16="http://schemas.microsoft.com/office/drawing/2014/main" id="{058571AA-8D42-9EB1-7682-52FC9B3727A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00:26</a:t>
            </a:r>
          </a:p>
        </p:txBody>
      </p:sp>
      <p:sp>
        <p:nvSpPr>
          <p:cNvPr id="280" name="Rounded Rectangle 279">
            <a:extLst>
              <a:ext uri="{FF2B5EF4-FFF2-40B4-BE49-F238E27FC236}">
                <a16:creationId xmlns:a16="http://schemas.microsoft.com/office/drawing/2014/main" id="{8C016A1B-A09D-A9E6-2BAF-07BE944FE7E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00:25</a:t>
            </a:r>
          </a:p>
        </p:txBody>
      </p:sp>
      <p:sp>
        <p:nvSpPr>
          <p:cNvPr id="281" name="Rounded Rectangle 280">
            <a:extLst>
              <a:ext uri="{FF2B5EF4-FFF2-40B4-BE49-F238E27FC236}">
                <a16:creationId xmlns:a16="http://schemas.microsoft.com/office/drawing/2014/main" id="{41F3FB9F-01C5-5312-6512-A3654CBC051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00:24</a:t>
            </a:r>
          </a:p>
        </p:txBody>
      </p:sp>
      <p:sp>
        <p:nvSpPr>
          <p:cNvPr id="282" name="Rounded Rectangle 281">
            <a:extLst>
              <a:ext uri="{FF2B5EF4-FFF2-40B4-BE49-F238E27FC236}">
                <a16:creationId xmlns:a16="http://schemas.microsoft.com/office/drawing/2014/main" id="{CF18BB9A-7D70-3137-AC10-E7132CA376C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00:23</a:t>
            </a:r>
          </a:p>
        </p:txBody>
      </p:sp>
      <p:sp>
        <p:nvSpPr>
          <p:cNvPr id="283" name="Rounded Rectangle 282">
            <a:extLst>
              <a:ext uri="{FF2B5EF4-FFF2-40B4-BE49-F238E27FC236}">
                <a16:creationId xmlns:a16="http://schemas.microsoft.com/office/drawing/2014/main" id="{E751B54E-2F42-6FDB-C925-A1D304E6E6EA}"/>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00:22</a:t>
            </a:r>
          </a:p>
        </p:txBody>
      </p:sp>
      <p:sp>
        <p:nvSpPr>
          <p:cNvPr id="284" name="Rounded Rectangle 283">
            <a:extLst>
              <a:ext uri="{FF2B5EF4-FFF2-40B4-BE49-F238E27FC236}">
                <a16:creationId xmlns:a16="http://schemas.microsoft.com/office/drawing/2014/main" id="{920E996B-808B-F49F-E301-1C147CFA885B}"/>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00:21</a:t>
            </a:r>
          </a:p>
        </p:txBody>
      </p:sp>
      <p:sp>
        <p:nvSpPr>
          <p:cNvPr id="285" name="Rounded Rectangle 284">
            <a:extLst>
              <a:ext uri="{FF2B5EF4-FFF2-40B4-BE49-F238E27FC236}">
                <a16:creationId xmlns:a16="http://schemas.microsoft.com/office/drawing/2014/main" id="{70D8EE38-898F-4224-1A23-F7B1B83E3AC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00:20</a:t>
            </a:r>
          </a:p>
        </p:txBody>
      </p:sp>
      <p:sp>
        <p:nvSpPr>
          <p:cNvPr id="286" name="Rounded Rectangle 285">
            <a:extLst>
              <a:ext uri="{FF2B5EF4-FFF2-40B4-BE49-F238E27FC236}">
                <a16:creationId xmlns:a16="http://schemas.microsoft.com/office/drawing/2014/main" id="{1530DF96-5DB8-9061-A3F6-1CDAC262B9B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00:19</a:t>
            </a:r>
          </a:p>
        </p:txBody>
      </p:sp>
      <p:sp>
        <p:nvSpPr>
          <p:cNvPr id="287" name="Rounded Rectangle 286">
            <a:extLst>
              <a:ext uri="{FF2B5EF4-FFF2-40B4-BE49-F238E27FC236}">
                <a16:creationId xmlns:a16="http://schemas.microsoft.com/office/drawing/2014/main" id="{1DFE3816-D925-7544-94F0-530A3671C0A6}"/>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00:18</a:t>
            </a:r>
          </a:p>
        </p:txBody>
      </p:sp>
      <p:sp>
        <p:nvSpPr>
          <p:cNvPr id="288" name="Rounded Rectangle 287">
            <a:extLst>
              <a:ext uri="{FF2B5EF4-FFF2-40B4-BE49-F238E27FC236}">
                <a16:creationId xmlns:a16="http://schemas.microsoft.com/office/drawing/2014/main" id="{B439E3E2-3F9D-14D4-3233-B076D19DC46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00:17</a:t>
            </a:r>
          </a:p>
        </p:txBody>
      </p:sp>
      <p:sp>
        <p:nvSpPr>
          <p:cNvPr id="289" name="Rounded Rectangle 288">
            <a:extLst>
              <a:ext uri="{FF2B5EF4-FFF2-40B4-BE49-F238E27FC236}">
                <a16:creationId xmlns:a16="http://schemas.microsoft.com/office/drawing/2014/main" id="{5C143527-0927-F6E5-D1C5-E5A3916BF97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00:16</a:t>
            </a:r>
          </a:p>
        </p:txBody>
      </p:sp>
      <p:sp>
        <p:nvSpPr>
          <p:cNvPr id="290" name="Rounded Rectangle 289">
            <a:extLst>
              <a:ext uri="{FF2B5EF4-FFF2-40B4-BE49-F238E27FC236}">
                <a16:creationId xmlns:a16="http://schemas.microsoft.com/office/drawing/2014/main" id="{523500D3-0187-6842-73BC-6C78FFEFE01D}"/>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00:15</a:t>
            </a:r>
          </a:p>
        </p:txBody>
      </p:sp>
      <p:sp>
        <p:nvSpPr>
          <p:cNvPr id="291" name="Rounded Rectangle 290">
            <a:extLst>
              <a:ext uri="{FF2B5EF4-FFF2-40B4-BE49-F238E27FC236}">
                <a16:creationId xmlns:a16="http://schemas.microsoft.com/office/drawing/2014/main" id="{91D57883-FE00-E72E-C927-3FAD2D52D91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00:14</a:t>
            </a:r>
          </a:p>
        </p:txBody>
      </p:sp>
      <p:sp>
        <p:nvSpPr>
          <p:cNvPr id="292" name="Rounded Rectangle 291">
            <a:extLst>
              <a:ext uri="{FF2B5EF4-FFF2-40B4-BE49-F238E27FC236}">
                <a16:creationId xmlns:a16="http://schemas.microsoft.com/office/drawing/2014/main" id="{2D8A30A3-014C-ED37-D10D-6D794B6CDD7F}"/>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00:13</a:t>
            </a:r>
          </a:p>
        </p:txBody>
      </p:sp>
      <p:sp>
        <p:nvSpPr>
          <p:cNvPr id="293" name="Rounded Rectangle 292">
            <a:extLst>
              <a:ext uri="{FF2B5EF4-FFF2-40B4-BE49-F238E27FC236}">
                <a16:creationId xmlns:a16="http://schemas.microsoft.com/office/drawing/2014/main" id="{20C005FA-8EFF-2427-4DB7-E188323B007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00:12</a:t>
            </a:r>
          </a:p>
        </p:txBody>
      </p:sp>
      <p:sp>
        <p:nvSpPr>
          <p:cNvPr id="294" name="Rounded Rectangle 293">
            <a:extLst>
              <a:ext uri="{FF2B5EF4-FFF2-40B4-BE49-F238E27FC236}">
                <a16:creationId xmlns:a16="http://schemas.microsoft.com/office/drawing/2014/main" id="{1E7A659C-B266-BB63-54A4-85A5E824FFDC}"/>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00:11</a:t>
            </a:r>
          </a:p>
        </p:txBody>
      </p:sp>
      <p:sp>
        <p:nvSpPr>
          <p:cNvPr id="295" name="Rounded Rectangle 294">
            <a:extLst>
              <a:ext uri="{FF2B5EF4-FFF2-40B4-BE49-F238E27FC236}">
                <a16:creationId xmlns:a16="http://schemas.microsoft.com/office/drawing/2014/main" id="{0768AED8-4B84-8098-F8DF-32E64C7A68B7}"/>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00:10</a:t>
            </a:r>
          </a:p>
        </p:txBody>
      </p:sp>
      <p:sp>
        <p:nvSpPr>
          <p:cNvPr id="296" name="Rounded Rectangle 295">
            <a:extLst>
              <a:ext uri="{FF2B5EF4-FFF2-40B4-BE49-F238E27FC236}">
                <a16:creationId xmlns:a16="http://schemas.microsoft.com/office/drawing/2014/main" id="{B9E979F8-3A99-782D-938C-F731CC1F670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00:09</a:t>
            </a:r>
          </a:p>
        </p:txBody>
      </p:sp>
      <p:sp>
        <p:nvSpPr>
          <p:cNvPr id="297" name="Rounded Rectangle 296">
            <a:extLst>
              <a:ext uri="{FF2B5EF4-FFF2-40B4-BE49-F238E27FC236}">
                <a16:creationId xmlns:a16="http://schemas.microsoft.com/office/drawing/2014/main" id="{EF2547F2-4BC4-D77F-DCA3-9D82EC10F545}"/>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00:08</a:t>
            </a:r>
          </a:p>
        </p:txBody>
      </p:sp>
      <p:sp>
        <p:nvSpPr>
          <p:cNvPr id="298" name="Rounded Rectangle 297">
            <a:extLst>
              <a:ext uri="{FF2B5EF4-FFF2-40B4-BE49-F238E27FC236}">
                <a16:creationId xmlns:a16="http://schemas.microsoft.com/office/drawing/2014/main" id="{D7B9F84E-E041-F1E8-C888-51BFB2BBF20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00:07</a:t>
            </a:r>
          </a:p>
        </p:txBody>
      </p:sp>
      <p:sp>
        <p:nvSpPr>
          <p:cNvPr id="299" name="Rounded Rectangle 298">
            <a:extLst>
              <a:ext uri="{FF2B5EF4-FFF2-40B4-BE49-F238E27FC236}">
                <a16:creationId xmlns:a16="http://schemas.microsoft.com/office/drawing/2014/main" id="{EF52C1B9-8E32-EAC3-ABF3-FEB91EB9C920}"/>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00:06</a:t>
            </a:r>
          </a:p>
        </p:txBody>
      </p:sp>
      <p:sp>
        <p:nvSpPr>
          <p:cNvPr id="300" name="Rounded Rectangle 299">
            <a:extLst>
              <a:ext uri="{FF2B5EF4-FFF2-40B4-BE49-F238E27FC236}">
                <a16:creationId xmlns:a16="http://schemas.microsoft.com/office/drawing/2014/main" id="{66767EDB-12A5-BA3F-4BC7-583190CC1243}"/>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00:05</a:t>
            </a:r>
          </a:p>
        </p:txBody>
      </p:sp>
      <p:sp>
        <p:nvSpPr>
          <p:cNvPr id="301" name="Rounded Rectangle 300">
            <a:extLst>
              <a:ext uri="{FF2B5EF4-FFF2-40B4-BE49-F238E27FC236}">
                <a16:creationId xmlns:a16="http://schemas.microsoft.com/office/drawing/2014/main" id="{734DB5C7-94BB-7D79-3106-EC8AD8CD5C4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00:04</a:t>
            </a:r>
          </a:p>
        </p:txBody>
      </p:sp>
      <p:sp>
        <p:nvSpPr>
          <p:cNvPr id="302" name="Rounded Rectangle 301">
            <a:extLst>
              <a:ext uri="{FF2B5EF4-FFF2-40B4-BE49-F238E27FC236}">
                <a16:creationId xmlns:a16="http://schemas.microsoft.com/office/drawing/2014/main" id="{FBFE373E-47D5-6E7C-F0E8-4564557B4461}"/>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00:03</a:t>
            </a:r>
          </a:p>
        </p:txBody>
      </p:sp>
      <p:sp>
        <p:nvSpPr>
          <p:cNvPr id="303" name="Rounded Rectangle 302">
            <a:extLst>
              <a:ext uri="{FF2B5EF4-FFF2-40B4-BE49-F238E27FC236}">
                <a16:creationId xmlns:a16="http://schemas.microsoft.com/office/drawing/2014/main" id="{8569EA77-CBAF-0A46-8582-887853E9CA94}"/>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00:02</a:t>
            </a:r>
          </a:p>
        </p:txBody>
      </p:sp>
      <p:sp>
        <p:nvSpPr>
          <p:cNvPr id="304" name="Rounded Rectangle 303">
            <a:extLst>
              <a:ext uri="{FF2B5EF4-FFF2-40B4-BE49-F238E27FC236}">
                <a16:creationId xmlns:a16="http://schemas.microsoft.com/office/drawing/2014/main" id="{6DA95E75-67E5-A218-0AFF-29751058CFA9}"/>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00:01</a:t>
            </a:r>
          </a:p>
        </p:txBody>
      </p:sp>
      <p:sp>
        <p:nvSpPr>
          <p:cNvPr id="305" name="Rounded Rectangle 304">
            <a:extLst>
              <a:ext uri="{FF2B5EF4-FFF2-40B4-BE49-F238E27FC236}">
                <a16:creationId xmlns:a16="http://schemas.microsoft.com/office/drawing/2014/main" id="{83E68C6A-4068-24E6-3C0A-B733BE194DDE}"/>
              </a:ext>
            </a:extLst>
          </p:cNvPr>
          <p:cNvSpPr/>
          <p:nvPr/>
        </p:nvSpPr>
        <p:spPr>
          <a:xfrm>
            <a:off x="10363200" y="971551"/>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00:00</a:t>
            </a:r>
          </a:p>
        </p:txBody>
      </p:sp>
      <p:sp>
        <p:nvSpPr>
          <p:cNvPr id="306" name="Oval 305">
            <a:extLst>
              <a:ext uri="{FF2B5EF4-FFF2-40B4-BE49-F238E27FC236}">
                <a16:creationId xmlns:a16="http://schemas.microsoft.com/office/drawing/2014/main" id="{9CEBB325-BD57-3539-3D72-A7355802F284}"/>
              </a:ext>
            </a:extLst>
          </p:cNvPr>
          <p:cNvSpPr/>
          <p:nvPr/>
        </p:nvSpPr>
        <p:spPr>
          <a:xfrm>
            <a:off x="10744200" y="1581151"/>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1" dirty="0"/>
              <a:t>TG</a:t>
            </a:r>
          </a:p>
        </p:txBody>
      </p:sp>
    </p:spTree>
    <p:extLst>
      <p:ext uri="{BB962C8B-B14F-4D97-AF65-F5344CB8AC3E}">
        <p14:creationId xmlns:p14="http://schemas.microsoft.com/office/powerpoint/2010/main" val="1307235414"/>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06"/>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306"/>
                                        </p:tgtEl>
                                      </p:cBhvr>
                                    </p:animEffect>
                                    <p:set>
                                      <p:cBhvr>
                                        <p:cTn id="13" dur="1" fill="hold">
                                          <p:stCondLst>
                                            <p:cond delay="499"/>
                                          </p:stCondLst>
                                        </p:cTn>
                                        <p:tgtEl>
                                          <p:spTgt spid="306"/>
                                        </p:tgtEl>
                                        <p:attrNameLst>
                                          <p:attrName>style.visibility</p:attrName>
                                        </p:attrNameLst>
                                      </p:cBhvr>
                                      <p:to>
                                        <p:strVal val="hidden"/>
                                      </p:to>
                                    </p:set>
                                  </p:childTnLst>
                                </p:cTn>
                              </p:par>
                            </p:childTnLst>
                          </p:cTn>
                        </p:par>
                        <p:par>
                          <p:cTn id="14" fill="hold">
                            <p:stCondLst>
                              <p:cond delay="500"/>
                            </p:stCondLst>
                            <p:childTnLst>
                              <p:par>
                                <p:cTn id="15" presetID="11" presetClass="entr" presetSubtype="0" fill="hold" grpId="0" nodeType="afterEffect">
                                  <p:stCondLst>
                                    <p:cond delay="0"/>
                                  </p:stCondLst>
                                  <p:childTnLst>
                                    <p:set>
                                      <p:cBhvr>
                                        <p:cTn id="16" dur="1000">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 name="hammer.wav"/>
                                        </p:tgtEl>
                                      </p:cMediaNode>
                                    </p:audio>
                                  </p:subTnLst>
                                </p:cTn>
                              </p:par>
                            </p:childTnLst>
                          </p:cTn>
                        </p:par>
                        <p:par>
                          <p:cTn id="17" fill="hold">
                            <p:stCondLst>
                              <p:cond delay="1500"/>
                            </p:stCondLst>
                            <p:childTnLst>
                              <p:par>
                                <p:cTn id="18" presetID="11" presetClass="entr" presetSubtype="0" fill="hold" grpId="0" nodeType="afterEffect">
                                  <p:stCondLst>
                                    <p:cond delay="0"/>
                                  </p:stCondLst>
                                  <p:childTnLst>
                                    <p:set>
                                      <p:cBhvr>
                                        <p:cTn id="19" dur="1000">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2" name="hammer.wav"/>
                                        </p:tgtEl>
                                      </p:cMediaNode>
                                    </p:audio>
                                  </p:subTnLst>
                                </p:cTn>
                              </p:par>
                            </p:childTnLst>
                          </p:cTn>
                        </p:par>
                        <p:par>
                          <p:cTn id="20" fill="hold">
                            <p:stCondLst>
                              <p:cond delay="2500"/>
                            </p:stCondLst>
                            <p:childTnLst>
                              <p:par>
                                <p:cTn id="21" presetID="11" presetClass="entr" presetSubtype="0" fill="hold" grpId="0" nodeType="afterEffect">
                                  <p:stCondLst>
                                    <p:cond delay="0"/>
                                  </p:stCondLst>
                                  <p:childTnLst>
                                    <p:set>
                                      <p:cBhvr>
                                        <p:cTn id="22" dur="1000">
                                          <p:stCondLst>
                                            <p:cond delay="0"/>
                                          </p:stCondLst>
                                        </p:cTn>
                                        <p:tgtEl>
                                          <p:spTgt spid="7"/>
                                        </p:tgtEl>
                                        <p:attrNameLst>
                                          <p:attrName>style.visibility</p:attrName>
                                        </p:attrNameLst>
                                      </p:cBhvr>
                                      <p:to>
                                        <p:strVal val="visible"/>
                                      </p:to>
                                    </p:set>
                                  </p:childTnLst>
                                </p:cTn>
                              </p:par>
                            </p:childTnLst>
                          </p:cTn>
                        </p:par>
                        <p:par>
                          <p:cTn id="23" fill="hold">
                            <p:stCondLst>
                              <p:cond delay="3500"/>
                            </p:stCondLst>
                            <p:childTnLst>
                              <p:par>
                                <p:cTn id="24" presetID="11" presetClass="entr" presetSubtype="0" fill="hold" grpId="0" nodeType="afterEffect">
                                  <p:stCondLst>
                                    <p:cond delay="0"/>
                                  </p:stCondLst>
                                  <p:childTnLst>
                                    <p:set>
                                      <p:cBhvr>
                                        <p:cTn id="25" dur="1000">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hammer.wav"/>
                                        </p:tgtEl>
                                      </p:cMediaNode>
                                    </p:audio>
                                  </p:subTnLst>
                                </p:cTn>
                              </p:par>
                            </p:childTnLst>
                          </p:cTn>
                        </p:par>
                        <p:par>
                          <p:cTn id="26" fill="hold">
                            <p:stCondLst>
                              <p:cond delay="4500"/>
                            </p:stCondLst>
                            <p:childTnLst>
                              <p:par>
                                <p:cTn id="27" presetID="11" presetClass="entr" presetSubtype="0" fill="hold" grpId="0" nodeType="afterEffect">
                                  <p:stCondLst>
                                    <p:cond delay="0"/>
                                  </p:stCondLst>
                                  <p:childTnLst>
                                    <p:set>
                                      <p:cBhvr>
                                        <p:cTn id="28" dur="1000">
                                          <p:stCondLst>
                                            <p:cond delay="0"/>
                                          </p:stCondLst>
                                        </p:cTn>
                                        <p:tgtEl>
                                          <p:spTgt spid="9"/>
                                        </p:tgtEl>
                                        <p:attrNameLst>
                                          <p:attrName>style.visibility</p:attrName>
                                        </p:attrNameLst>
                                      </p:cBhvr>
                                      <p:to>
                                        <p:strVal val="visible"/>
                                      </p:to>
                                    </p:set>
                                  </p:childTnLst>
                                </p:cTn>
                              </p:par>
                            </p:childTnLst>
                          </p:cTn>
                        </p:par>
                        <p:par>
                          <p:cTn id="29" fill="hold">
                            <p:stCondLst>
                              <p:cond delay="550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cTn>
                              </p:par>
                            </p:childTnLst>
                          </p:cTn>
                        </p:par>
                        <p:par>
                          <p:cTn id="32" fill="hold">
                            <p:stCondLst>
                              <p:cond delay="65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hammer.wav"/>
                                        </p:tgtEl>
                                      </p:cMediaNode>
                                    </p:audio>
                                  </p:subTnLst>
                                </p:cTn>
                              </p:par>
                            </p:childTnLst>
                          </p:cTn>
                        </p:par>
                        <p:par>
                          <p:cTn id="35" fill="hold">
                            <p:stCondLst>
                              <p:cond delay="75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cTn>
                              </p:par>
                            </p:childTnLst>
                          </p:cTn>
                        </p:par>
                        <p:par>
                          <p:cTn id="38" fill="hold">
                            <p:stCondLst>
                              <p:cond delay="8500"/>
                            </p:stCondLst>
                            <p:childTnLst>
                              <p:par>
                                <p:cTn id="39" presetID="11" presetClass="entr" presetSubtype="0" fill="hold" grpId="0" nodeType="afterEffect">
                                  <p:stCondLst>
                                    <p:cond delay="0"/>
                                  </p:stCondLst>
                                  <p:childTnLst>
                                    <p:set>
                                      <p:cBhvr>
                                        <p:cTn id="40" dur="1000">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hammer.wav"/>
                                        </p:tgtEl>
                                      </p:cMediaNode>
                                    </p:audio>
                                  </p:subTnLst>
                                </p:cTn>
                              </p:par>
                            </p:childTnLst>
                          </p:cTn>
                        </p:par>
                        <p:par>
                          <p:cTn id="41" fill="hold">
                            <p:stCondLst>
                              <p:cond delay="9500"/>
                            </p:stCondLst>
                            <p:childTnLst>
                              <p:par>
                                <p:cTn id="42" presetID="11" presetClass="entr" presetSubtype="0" fill="hold" grpId="0" nodeType="afterEffect">
                                  <p:stCondLst>
                                    <p:cond delay="0"/>
                                  </p:stCondLst>
                                  <p:childTnLst>
                                    <p:set>
                                      <p:cBhvr>
                                        <p:cTn id="43" dur="1000">
                                          <p:stCondLst>
                                            <p:cond delay="0"/>
                                          </p:stCondLst>
                                        </p:cTn>
                                        <p:tgtEl>
                                          <p:spTgt spid="14"/>
                                        </p:tgtEl>
                                        <p:attrNameLst>
                                          <p:attrName>style.visibility</p:attrName>
                                        </p:attrNameLst>
                                      </p:cBhvr>
                                      <p:to>
                                        <p:strVal val="visible"/>
                                      </p:to>
                                    </p:set>
                                  </p:childTnLst>
                                </p:cTn>
                              </p:par>
                            </p:childTnLst>
                          </p:cTn>
                        </p:par>
                        <p:par>
                          <p:cTn id="44" fill="hold">
                            <p:stCondLst>
                              <p:cond delay="10500"/>
                            </p:stCondLst>
                            <p:childTnLst>
                              <p:par>
                                <p:cTn id="45" presetID="11" presetClass="entr" presetSubtype="0" fill="hold" grpId="0" nodeType="afterEffect">
                                  <p:stCondLst>
                                    <p:cond delay="0"/>
                                  </p:stCondLst>
                                  <p:childTnLst>
                                    <p:set>
                                      <p:cBhvr>
                                        <p:cTn id="46" dur="1000">
                                          <p:stCondLst>
                                            <p:cond delay="0"/>
                                          </p:stCondLst>
                                        </p:cTn>
                                        <p:tgtEl>
                                          <p:spTgt spid="1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hammer.wav"/>
                                        </p:tgtEl>
                                      </p:cMediaNode>
                                    </p:audio>
                                  </p:subTnLst>
                                </p:cTn>
                              </p:par>
                            </p:childTnLst>
                          </p:cTn>
                        </p:par>
                        <p:par>
                          <p:cTn id="47" fill="hold">
                            <p:stCondLst>
                              <p:cond delay="11500"/>
                            </p:stCondLst>
                            <p:childTnLst>
                              <p:par>
                                <p:cTn id="48" presetID="11" presetClass="entr" presetSubtype="0" fill="hold" grpId="0" nodeType="afterEffect">
                                  <p:stCondLst>
                                    <p:cond delay="0"/>
                                  </p:stCondLst>
                                  <p:childTnLst>
                                    <p:set>
                                      <p:cBhvr>
                                        <p:cTn id="49" dur="1000">
                                          <p:stCondLst>
                                            <p:cond delay="0"/>
                                          </p:stCondLst>
                                        </p:cTn>
                                        <p:tgtEl>
                                          <p:spTgt spid="16"/>
                                        </p:tgtEl>
                                        <p:attrNameLst>
                                          <p:attrName>style.visibility</p:attrName>
                                        </p:attrNameLst>
                                      </p:cBhvr>
                                      <p:to>
                                        <p:strVal val="visible"/>
                                      </p:to>
                                    </p:set>
                                  </p:childTnLst>
                                </p:cTn>
                              </p:par>
                            </p:childTnLst>
                          </p:cTn>
                        </p:par>
                        <p:par>
                          <p:cTn id="50" fill="hold">
                            <p:stCondLst>
                              <p:cond delay="12500"/>
                            </p:stCondLst>
                            <p:childTnLst>
                              <p:par>
                                <p:cTn id="51" presetID="11" presetClass="entr" presetSubtype="0" fill="hold" grpId="0" nodeType="afterEffect">
                                  <p:stCondLst>
                                    <p:cond delay="0"/>
                                  </p:stCondLst>
                                  <p:childTnLst>
                                    <p:set>
                                      <p:cBhvr>
                                        <p:cTn id="52" dur="1000">
                                          <p:stCondLst>
                                            <p:cond delay="0"/>
                                          </p:stCondLst>
                                        </p:cTn>
                                        <p:tgtEl>
                                          <p:spTgt spid="17"/>
                                        </p:tgtEl>
                                        <p:attrNameLst>
                                          <p:attrName>style.visibility</p:attrName>
                                        </p:attrNameLst>
                                      </p:cBhvr>
                                      <p:to>
                                        <p:strVal val="visible"/>
                                      </p:to>
                                    </p:set>
                                  </p:childTnLst>
                                </p:cTn>
                              </p:par>
                            </p:childTnLst>
                          </p:cTn>
                        </p:par>
                        <p:par>
                          <p:cTn id="53" fill="hold">
                            <p:stCondLst>
                              <p:cond delay="13500"/>
                            </p:stCondLst>
                            <p:childTnLst>
                              <p:par>
                                <p:cTn id="54" presetID="11" presetClass="entr" presetSubtype="0" fill="hold" grpId="0" nodeType="afterEffect">
                                  <p:stCondLst>
                                    <p:cond delay="0"/>
                                  </p:stCondLst>
                                  <p:childTnLst>
                                    <p:set>
                                      <p:cBhvr>
                                        <p:cTn id="55"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childTnLst>
                          </p:cTn>
                        </p:par>
                        <p:par>
                          <p:cTn id="56" fill="hold">
                            <p:stCondLst>
                              <p:cond delay="14500"/>
                            </p:stCondLst>
                            <p:childTnLst>
                              <p:par>
                                <p:cTn id="57" presetID="11" presetClass="entr" presetSubtype="0" fill="hold" grpId="0" nodeType="afterEffect">
                                  <p:stCondLst>
                                    <p:cond delay="0"/>
                                  </p:stCondLst>
                                  <p:childTnLst>
                                    <p:set>
                                      <p:cBhvr>
                                        <p:cTn id="58" dur="1000">
                                          <p:stCondLst>
                                            <p:cond delay="0"/>
                                          </p:stCondLst>
                                        </p:cTn>
                                        <p:tgtEl>
                                          <p:spTgt spid="19"/>
                                        </p:tgtEl>
                                        <p:attrNameLst>
                                          <p:attrName>style.visibility</p:attrName>
                                        </p:attrNameLst>
                                      </p:cBhvr>
                                      <p:to>
                                        <p:strVal val="visible"/>
                                      </p:to>
                                    </p:set>
                                  </p:childTnLst>
                                </p:cTn>
                              </p:par>
                            </p:childTnLst>
                          </p:cTn>
                        </p:par>
                        <p:par>
                          <p:cTn id="59" fill="hold">
                            <p:stCondLst>
                              <p:cond delay="15500"/>
                            </p:stCondLst>
                            <p:childTnLst>
                              <p:par>
                                <p:cTn id="60" presetID="11" presetClass="entr" presetSubtype="0" fill="hold" grpId="0" nodeType="afterEffect">
                                  <p:stCondLst>
                                    <p:cond delay="0"/>
                                  </p:stCondLst>
                                  <p:childTnLst>
                                    <p:set>
                                      <p:cBhvr>
                                        <p:cTn id="61" dur="1000">
                                          <p:stCondLst>
                                            <p:cond delay="0"/>
                                          </p:stCondLst>
                                        </p:cTn>
                                        <p:tgtEl>
                                          <p:spTgt spid="20"/>
                                        </p:tgtEl>
                                        <p:attrNameLst>
                                          <p:attrName>style.visibility</p:attrName>
                                        </p:attrNameLst>
                                      </p:cBhvr>
                                      <p:to>
                                        <p:strVal val="visible"/>
                                      </p:to>
                                    </p:set>
                                  </p:childTnLst>
                                </p:cTn>
                              </p:par>
                            </p:childTnLst>
                          </p:cTn>
                        </p:par>
                        <p:par>
                          <p:cTn id="62" fill="hold">
                            <p:stCondLst>
                              <p:cond delay="16500"/>
                            </p:stCondLst>
                            <p:childTnLst>
                              <p:par>
                                <p:cTn id="63" presetID="11" presetClass="entr" presetSubtype="0" fill="hold" grpId="0" nodeType="afterEffect">
                                  <p:stCondLst>
                                    <p:cond delay="0"/>
                                  </p:stCondLst>
                                  <p:childTnLst>
                                    <p:set>
                                      <p:cBhvr>
                                        <p:cTn id="64"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hammer.wav"/>
                                        </p:tgtEl>
                                      </p:cMediaNode>
                                    </p:audio>
                                  </p:subTnLst>
                                </p:cTn>
                              </p:par>
                            </p:childTnLst>
                          </p:cTn>
                        </p:par>
                        <p:par>
                          <p:cTn id="65" fill="hold">
                            <p:stCondLst>
                              <p:cond delay="17500"/>
                            </p:stCondLst>
                            <p:childTnLst>
                              <p:par>
                                <p:cTn id="66" presetID="11" presetClass="entr" presetSubtype="0" fill="hold" grpId="0" nodeType="afterEffect">
                                  <p:stCondLst>
                                    <p:cond delay="0"/>
                                  </p:stCondLst>
                                  <p:childTnLst>
                                    <p:set>
                                      <p:cBhvr>
                                        <p:cTn id="67" dur="1000">
                                          <p:stCondLst>
                                            <p:cond delay="0"/>
                                          </p:stCondLst>
                                        </p:cTn>
                                        <p:tgtEl>
                                          <p:spTgt spid="22"/>
                                        </p:tgtEl>
                                        <p:attrNameLst>
                                          <p:attrName>style.visibility</p:attrName>
                                        </p:attrNameLst>
                                      </p:cBhvr>
                                      <p:to>
                                        <p:strVal val="visible"/>
                                      </p:to>
                                    </p:set>
                                  </p:childTnLst>
                                </p:cTn>
                              </p:par>
                            </p:childTnLst>
                          </p:cTn>
                        </p:par>
                        <p:par>
                          <p:cTn id="68" fill="hold">
                            <p:stCondLst>
                              <p:cond delay="18500"/>
                            </p:stCondLst>
                            <p:childTnLst>
                              <p:par>
                                <p:cTn id="69" presetID="11" presetClass="entr" presetSubtype="0" fill="hold" grpId="0" nodeType="afterEffect">
                                  <p:stCondLst>
                                    <p:cond delay="0"/>
                                  </p:stCondLst>
                                  <p:childTnLst>
                                    <p:set>
                                      <p:cBhvr>
                                        <p:cTn id="70"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hammer.wav"/>
                                        </p:tgtEl>
                                      </p:cMediaNode>
                                    </p:audio>
                                  </p:subTnLst>
                                </p:cTn>
                              </p:par>
                            </p:childTnLst>
                          </p:cTn>
                        </p:par>
                        <p:par>
                          <p:cTn id="71" fill="hold">
                            <p:stCondLst>
                              <p:cond delay="19500"/>
                            </p:stCondLst>
                            <p:childTnLst>
                              <p:par>
                                <p:cTn id="72" presetID="11" presetClass="entr" presetSubtype="0" fill="hold" grpId="0" nodeType="afterEffect">
                                  <p:stCondLst>
                                    <p:cond delay="0"/>
                                  </p:stCondLst>
                                  <p:childTnLst>
                                    <p:set>
                                      <p:cBhvr>
                                        <p:cTn id="73" dur="1000">
                                          <p:stCondLst>
                                            <p:cond delay="0"/>
                                          </p:stCondLst>
                                        </p:cTn>
                                        <p:tgtEl>
                                          <p:spTgt spid="24"/>
                                        </p:tgtEl>
                                        <p:attrNameLst>
                                          <p:attrName>style.visibility</p:attrName>
                                        </p:attrNameLst>
                                      </p:cBhvr>
                                      <p:to>
                                        <p:strVal val="visible"/>
                                      </p:to>
                                    </p:set>
                                  </p:childTnLst>
                                </p:cTn>
                              </p:par>
                            </p:childTnLst>
                          </p:cTn>
                        </p:par>
                        <p:par>
                          <p:cTn id="74" fill="hold">
                            <p:stCondLst>
                              <p:cond delay="20500"/>
                            </p:stCondLst>
                            <p:childTnLst>
                              <p:par>
                                <p:cTn id="75" presetID="11" presetClass="entr" presetSubtype="0" fill="hold" grpId="0" nodeType="afterEffect">
                                  <p:stCondLst>
                                    <p:cond delay="0"/>
                                  </p:stCondLst>
                                  <p:childTnLst>
                                    <p:set>
                                      <p:cBhvr>
                                        <p:cTn id="76" dur="1000">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2" name="hammer.wav"/>
                                        </p:tgtEl>
                                      </p:cMediaNode>
                                    </p:audio>
                                  </p:subTnLst>
                                </p:cTn>
                              </p:par>
                            </p:childTnLst>
                          </p:cTn>
                        </p:par>
                        <p:par>
                          <p:cTn id="77" fill="hold">
                            <p:stCondLst>
                              <p:cond delay="21500"/>
                            </p:stCondLst>
                            <p:childTnLst>
                              <p:par>
                                <p:cTn id="78" presetID="11" presetClass="entr" presetSubtype="0" fill="hold" grpId="0" nodeType="afterEffect">
                                  <p:stCondLst>
                                    <p:cond delay="0"/>
                                  </p:stCondLst>
                                  <p:childTnLst>
                                    <p:set>
                                      <p:cBhvr>
                                        <p:cTn id="79" dur="1000">
                                          <p:stCondLst>
                                            <p:cond delay="0"/>
                                          </p:stCondLst>
                                        </p:cTn>
                                        <p:tgtEl>
                                          <p:spTgt spid="26"/>
                                        </p:tgtEl>
                                        <p:attrNameLst>
                                          <p:attrName>style.visibility</p:attrName>
                                        </p:attrNameLst>
                                      </p:cBhvr>
                                      <p:to>
                                        <p:strVal val="visible"/>
                                      </p:to>
                                    </p:set>
                                  </p:childTnLst>
                                </p:cTn>
                              </p:par>
                            </p:childTnLst>
                          </p:cTn>
                        </p:par>
                        <p:par>
                          <p:cTn id="80" fill="hold">
                            <p:stCondLst>
                              <p:cond delay="22500"/>
                            </p:stCondLst>
                            <p:childTnLst>
                              <p:par>
                                <p:cTn id="81" presetID="11" presetClass="entr" presetSubtype="0" fill="hold" grpId="0" nodeType="afterEffect">
                                  <p:stCondLst>
                                    <p:cond delay="0"/>
                                  </p:stCondLst>
                                  <p:childTnLst>
                                    <p:set>
                                      <p:cBhvr>
                                        <p:cTn id="82" dur="1000">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2" name="hammer.wav"/>
                                        </p:tgtEl>
                                      </p:cMediaNode>
                                    </p:audio>
                                  </p:subTnLst>
                                </p:cTn>
                              </p:par>
                            </p:childTnLst>
                          </p:cTn>
                        </p:par>
                        <p:par>
                          <p:cTn id="83" fill="hold">
                            <p:stCondLst>
                              <p:cond delay="23500"/>
                            </p:stCondLst>
                            <p:childTnLst>
                              <p:par>
                                <p:cTn id="84" presetID="11" presetClass="entr" presetSubtype="0" fill="hold" grpId="0" nodeType="afterEffect">
                                  <p:stCondLst>
                                    <p:cond delay="0"/>
                                  </p:stCondLst>
                                  <p:childTnLst>
                                    <p:set>
                                      <p:cBhvr>
                                        <p:cTn id="85" dur="1000">
                                          <p:stCondLst>
                                            <p:cond delay="0"/>
                                          </p:stCondLst>
                                        </p:cTn>
                                        <p:tgtEl>
                                          <p:spTgt spid="28"/>
                                        </p:tgtEl>
                                        <p:attrNameLst>
                                          <p:attrName>style.visibility</p:attrName>
                                        </p:attrNameLst>
                                      </p:cBhvr>
                                      <p:to>
                                        <p:strVal val="visible"/>
                                      </p:to>
                                    </p:set>
                                  </p:childTnLst>
                                </p:cTn>
                              </p:par>
                            </p:childTnLst>
                          </p:cTn>
                        </p:par>
                        <p:par>
                          <p:cTn id="86" fill="hold">
                            <p:stCondLst>
                              <p:cond delay="24500"/>
                            </p:stCondLst>
                            <p:childTnLst>
                              <p:par>
                                <p:cTn id="87" presetID="11" presetClass="entr" presetSubtype="0" fill="hold" grpId="0" nodeType="afterEffect">
                                  <p:stCondLst>
                                    <p:cond delay="0"/>
                                  </p:stCondLst>
                                  <p:childTnLst>
                                    <p:set>
                                      <p:cBhvr>
                                        <p:cTn id="88" dur="1000">
                                          <p:stCondLst>
                                            <p:cond delay="0"/>
                                          </p:stCondLst>
                                        </p:cTn>
                                        <p:tgtEl>
                                          <p:spTgt spid="29"/>
                                        </p:tgtEl>
                                        <p:attrNameLst>
                                          <p:attrName>style.visibility</p:attrName>
                                        </p:attrNameLst>
                                      </p:cBhvr>
                                      <p:to>
                                        <p:strVal val="visible"/>
                                      </p:to>
                                    </p:set>
                                  </p:childTnLst>
                                </p:cTn>
                              </p:par>
                            </p:childTnLst>
                          </p:cTn>
                        </p:par>
                        <p:par>
                          <p:cTn id="89" fill="hold">
                            <p:stCondLst>
                              <p:cond delay="25500"/>
                            </p:stCondLst>
                            <p:childTnLst>
                              <p:par>
                                <p:cTn id="90" presetID="11" presetClass="entr" presetSubtype="0" fill="hold" grpId="0" nodeType="afterEffect">
                                  <p:stCondLst>
                                    <p:cond delay="0"/>
                                  </p:stCondLst>
                                  <p:childTnLst>
                                    <p:set>
                                      <p:cBhvr>
                                        <p:cTn id="91" dur="1000">
                                          <p:stCondLst>
                                            <p:cond delay="0"/>
                                          </p:stCondLst>
                                        </p:cTn>
                                        <p:tgtEl>
                                          <p:spTgt spid="30"/>
                                        </p:tgtEl>
                                        <p:attrNameLst>
                                          <p:attrName>style.visibility</p:attrName>
                                        </p:attrNameLst>
                                      </p:cBhvr>
                                      <p:to>
                                        <p:strVal val="visible"/>
                                      </p:to>
                                    </p:set>
                                  </p:childTnLst>
                                </p:cTn>
                              </p:par>
                            </p:childTnLst>
                          </p:cTn>
                        </p:par>
                        <p:par>
                          <p:cTn id="92" fill="hold">
                            <p:stCondLst>
                              <p:cond delay="26500"/>
                            </p:stCondLst>
                            <p:childTnLst>
                              <p:par>
                                <p:cTn id="93" presetID="11" presetClass="entr" presetSubtype="0" fill="hold" grpId="0" nodeType="afterEffect">
                                  <p:stCondLst>
                                    <p:cond delay="0"/>
                                  </p:stCondLst>
                                  <p:childTnLst>
                                    <p:set>
                                      <p:cBhvr>
                                        <p:cTn id="94" dur="1000">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2" name="hammer.wav"/>
                                        </p:tgtEl>
                                      </p:cMediaNode>
                                    </p:audio>
                                  </p:subTnLst>
                                </p:cTn>
                              </p:par>
                            </p:childTnLst>
                          </p:cTn>
                        </p:par>
                        <p:par>
                          <p:cTn id="95" fill="hold">
                            <p:stCondLst>
                              <p:cond delay="27500"/>
                            </p:stCondLst>
                            <p:childTnLst>
                              <p:par>
                                <p:cTn id="96" presetID="11" presetClass="entr" presetSubtype="0" fill="hold" grpId="0" nodeType="afterEffect">
                                  <p:stCondLst>
                                    <p:cond delay="0"/>
                                  </p:stCondLst>
                                  <p:childTnLst>
                                    <p:set>
                                      <p:cBhvr>
                                        <p:cTn id="97" dur="1000">
                                          <p:stCondLst>
                                            <p:cond delay="0"/>
                                          </p:stCondLst>
                                        </p:cTn>
                                        <p:tgtEl>
                                          <p:spTgt spid="32"/>
                                        </p:tgtEl>
                                        <p:attrNameLst>
                                          <p:attrName>style.visibility</p:attrName>
                                        </p:attrNameLst>
                                      </p:cBhvr>
                                      <p:to>
                                        <p:strVal val="visible"/>
                                      </p:to>
                                    </p:set>
                                  </p:childTnLst>
                                </p:cTn>
                              </p:par>
                            </p:childTnLst>
                          </p:cTn>
                        </p:par>
                        <p:par>
                          <p:cTn id="98" fill="hold">
                            <p:stCondLst>
                              <p:cond delay="28500"/>
                            </p:stCondLst>
                            <p:childTnLst>
                              <p:par>
                                <p:cTn id="99" presetID="11" presetClass="entr" presetSubtype="0" fill="hold" grpId="0" nodeType="afterEffect">
                                  <p:stCondLst>
                                    <p:cond delay="0"/>
                                  </p:stCondLst>
                                  <p:childTnLst>
                                    <p:set>
                                      <p:cBhvr>
                                        <p:cTn id="100" dur="1000">
                                          <p:stCondLst>
                                            <p:cond delay="0"/>
                                          </p:stCondLst>
                                        </p:cTn>
                                        <p:tgtEl>
                                          <p:spTgt spid="33"/>
                                        </p:tgtEl>
                                        <p:attrNameLst>
                                          <p:attrName>style.visibility</p:attrName>
                                        </p:attrNameLst>
                                      </p:cBhvr>
                                      <p:to>
                                        <p:strVal val="visible"/>
                                      </p:to>
                                    </p:set>
                                  </p:childTnLst>
                                </p:cTn>
                              </p:par>
                            </p:childTnLst>
                          </p:cTn>
                        </p:par>
                        <p:par>
                          <p:cTn id="101" fill="hold">
                            <p:stCondLst>
                              <p:cond delay="29500"/>
                            </p:stCondLst>
                            <p:childTnLst>
                              <p:par>
                                <p:cTn id="102" presetID="11" presetClass="entr" presetSubtype="0" fill="hold" grpId="0" nodeType="afterEffect">
                                  <p:stCondLst>
                                    <p:cond delay="0"/>
                                  </p:stCondLst>
                                  <p:childTnLst>
                                    <p:set>
                                      <p:cBhvr>
                                        <p:cTn id="103" dur="1000">
                                          <p:stCondLst>
                                            <p:cond delay="0"/>
                                          </p:stCondLst>
                                        </p:cTn>
                                        <p:tgtEl>
                                          <p:spTgt spid="34"/>
                                        </p:tgtEl>
                                        <p:attrNameLst>
                                          <p:attrName>style.visibility</p:attrName>
                                        </p:attrNameLst>
                                      </p:cBhvr>
                                      <p:to>
                                        <p:strVal val="visible"/>
                                      </p:to>
                                    </p:set>
                                  </p:childTnLst>
                                </p:cTn>
                              </p:par>
                            </p:childTnLst>
                          </p:cTn>
                        </p:par>
                        <p:par>
                          <p:cTn id="104" fill="hold">
                            <p:stCondLst>
                              <p:cond delay="30500"/>
                            </p:stCondLst>
                            <p:childTnLst>
                              <p:par>
                                <p:cTn id="105" presetID="11" presetClass="entr" presetSubtype="0" fill="hold" grpId="0" nodeType="afterEffect">
                                  <p:stCondLst>
                                    <p:cond delay="0"/>
                                  </p:stCondLst>
                                  <p:childTnLst>
                                    <p:set>
                                      <p:cBhvr>
                                        <p:cTn id="106" dur="1000">
                                          <p:stCondLst>
                                            <p:cond delay="0"/>
                                          </p:stCondLst>
                                        </p:cTn>
                                        <p:tgtEl>
                                          <p:spTgt spid="35"/>
                                        </p:tgtEl>
                                        <p:attrNameLst>
                                          <p:attrName>style.visibility</p:attrName>
                                        </p:attrNameLst>
                                      </p:cBhvr>
                                      <p:to>
                                        <p:strVal val="visible"/>
                                      </p:to>
                                    </p:set>
                                  </p:childTnLst>
                                </p:cTn>
                              </p:par>
                            </p:childTnLst>
                          </p:cTn>
                        </p:par>
                        <p:par>
                          <p:cTn id="107" fill="hold">
                            <p:stCondLst>
                              <p:cond delay="31500"/>
                            </p:stCondLst>
                            <p:childTnLst>
                              <p:par>
                                <p:cTn id="108" presetID="11" presetClass="entr" presetSubtype="0" fill="hold" grpId="0" nodeType="afterEffect">
                                  <p:stCondLst>
                                    <p:cond delay="0"/>
                                  </p:stCondLst>
                                  <p:childTnLst>
                                    <p:set>
                                      <p:cBhvr>
                                        <p:cTn id="109" dur="1000">
                                          <p:stCondLst>
                                            <p:cond delay="0"/>
                                          </p:stCondLst>
                                        </p:cTn>
                                        <p:tgtEl>
                                          <p:spTgt spid="36"/>
                                        </p:tgtEl>
                                        <p:attrNameLst>
                                          <p:attrName>style.visibility</p:attrName>
                                        </p:attrNameLst>
                                      </p:cBhvr>
                                      <p:to>
                                        <p:strVal val="visible"/>
                                      </p:to>
                                    </p:set>
                                  </p:childTnLst>
                                </p:cTn>
                              </p:par>
                            </p:childTnLst>
                          </p:cTn>
                        </p:par>
                        <p:par>
                          <p:cTn id="110" fill="hold">
                            <p:stCondLst>
                              <p:cond delay="32500"/>
                            </p:stCondLst>
                            <p:childTnLst>
                              <p:par>
                                <p:cTn id="111" presetID="11" presetClass="entr" presetSubtype="0" fill="hold" grpId="0" nodeType="afterEffect">
                                  <p:stCondLst>
                                    <p:cond delay="0"/>
                                  </p:stCondLst>
                                  <p:childTnLst>
                                    <p:set>
                                      <p:cBhvr>
                                        <p:cTn id="112"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111"/>
                                            </p:cond>
                                          </p:stCondLst>
                                          <p:endCondLst>
                                            <p:cond evt="onStopAudio" delay="0">
                                              <p:tgtEl>
                                                <p:sldTgt/>
                                              </p:tgtEl>
                                            </p:cond>
                                          </p:endCondLst>
                                        </p:cTn>
                                        <p:tgtEl>
                                          <p:sndTgt r:embed="rId2" name="hammer.wav"/>
                                        </p:tgtEl>
                                      </p:cMediaNode>
                                    </p:audio>
                                  </p:subTnLst>
                                </p:cTn>
                              </p:par>
                            </p:childTnLst>
                          </p:cTn>
                        </p:par>
                        <p:par>
                          <p:cTn id="113" fill="hold">
                            <p:stCondLst>
                              <p:cond delay="33500"/>
                            </p:stCondLst>
                            <p:childTnLst>
                              <p:par>
                                <p:cTn id="114" presetID="11" presetClass="entr" presetSubtype="0" fill="hold" grpId="0" nodeType="afterEffect">
                                  <p:stCondLst>
                                    <p:cond delay="0"/>
                                  </p:stCondLst>
                                  <p:childTnLst>
                                    <p:set>
                                      <p:cBhvr>
                                        <p:cTn id="115" dur="1000">
                                          <p:stCondLst>
                                            <p:cond delay="0"/>
                                          </p:stCondLst>
                                        </p:cTn>
                                        <p:tgtEl>
                                          <p:spTgt spid="38"/>
                                        </p:tgtEl>
                                        <p:attrNameLst>
                                          <p:attrName>style.visibility</p:attrName>
                                        </p:attrNameLst>
                                      </p:cBhvr>
                                      <p:to>
                                        <p:strVal val="visible"/>
                                      </p:to>
                                    </p:set>
                                  </p:childTnLst>
                                </p:cTn>
                              </p:par>
                            </p:childTnLst>
                          </p:cTn>
                        </p:par>
                        <p:par>
                          <p:cTn id="116" fill="hold">
                            <p:stCondLst>
                              <p:cond delay="34500"/>
                            </p:stCondLst>
                            <p:childTnLst>
                              <p:par>
                                <p:cTn id="117" presetID="11" presetClass="entr" presetSubtype="0" fill="hold" grpId="0" nodeType="afterEffect">
                                  <p:stCondLst>
                                    <p:cond delay="0"/>
                                  </p:stCondLst>
                                  <p:childTnLst>
                                    <p:set>
                                      <p:cBhvr>
                                        <p:cTn id="118" dur="1000">
                                          <p:stCondLst>
                                            <p:cond delay="0"/>
                                          </p:stCondLst>
                                        </p:cTn>
                                        <p:tgtEl>
                                          <p:spTgt spid="39"/>
                                        </p:tgtEl>
                                        <p:attrNameLst>
                                          <p:attrName>style.visibility</p:attrName>
                                        </p:attrNameLst>
                                      </p:cBhvr>
                                      <p:to>
                                        <p:strVal val="visible"/>
                                      </p:to>
                                    </p:set>
                                  </p:childTnLst>
                                </p:cTn>
                              </p:par>
                            </p:childTnLst>
                          </p:cTn>
                        </p:par>
                        <p:par>
                          <p:cTn id="119" fill="hold">
                            <p:stCondLst>
                              <p:cond delay="35500"/>
                            </p:stCondLst>
                            <p:childTnLst>
                              <p:par>
                                <p:cTn id="120" presetID="11" presetClass="entr" presetSubtype="0" fill="hold" grpId="0" nodeType="afterEffect">
                                  <p:stCondLst>
                                    <p:cond delay="0"/>
                                  </p:stCondLst>
                                  <p:childTnLst>
                                    <p:set>
                                      <p:cBhvr>
                                        <p:cTn id="121" dur="1000">
                                          <p:stCondLst>
                                            <p:cond delay="0"/>
                                          </p:stCondLst>
                                        </p:cTn>
                                        <p:tgtEl>
                                          <p:spTgt spid="40"/>
                                        </p:tgtEl>
                                        <p:attrNameLst>
                                          <p:attrName>style.visibility</p:attrName>
                                        </p:attrNameLst>
                                      </p:cBhvr>
                                      <p:to>
                                        <p:strVal val="visible"/>
                                      </p:to>
                                    </p:set>
                                  </p:childTnLst>
                                </p:cTn>
                              </p:par>
                            </p:childTnLst>
                          </p:cTn>
                        </p:par>
                        <p:par>
                          <p:cTn id="122" fill="hold">
                            <p:stCondLst>
                              <p:cond delay="36500"/>
                            </p:stCondLst>
                            <p:childTnLst>
                              <p:par>
                                <p:cTn id="123" presetID="11" presetClass="entr" presetSubtype="0" fill="hold" grpId="0" nodeType="afterEffect">
                                  <p:stCondLst>
                                    <p:cond delay="0"/>
                                  </p:stCondLst>
                                  <p:childTnLst>
                                    <p:set>
                                      <p:cBhvr>
                                        <p:cTn id="124" dur="1000">
                                          <p:stCondLst>
                                            <p:cond delay="0"/>
                                          </p:stCondLst>
                                        </p:cTn>
                                        <p:tgtEl>
                                          <p:spTgt spid="41"/>
                                        </p:tgtEl>
                                        <p:attrNameLst>
                                          <p:attrName>style.visibility</p:attrName>
                                        </p:attrNameLst>
                                      </p:cBhvr>
                                      <p:to>
                                        <p:strVal val="visible"/>
                                      </p:to>
                                    </p:set>
                                  </p:childTnLst>
                                </p:cTn>
                              </p:par>
                            </p:childTnLst>
                          </p:cTn>
                        </p:par>
                        <p:par>
                          <p:cTn id="125" fill="hold">
                            <p:stCondLst>
                              <p:cond delay="37500"/>
                            </p:stCondLst>
                            <p:childTnLst>
                              <p:par>
                                <p:cTn id="126" presetID="11" presetClass="entr" presetSubtype="0" fill="hold" grpId="0" nodeType="afterEffect">
                                  <p:stCondLst>
                                    <p:cond delay="0"/>
                                  </p:stCondLst>
                                  <p:childTnLst>
                                    <p:set>
                                      <p:cBhvr>
                                        <p:cTn id="127"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2" name="hammer.wav"/>
                                        </p:tgtEl>
                                      </p:cMediaNode>
                                    </p:audio>
                                  </p:subTnLst>
                                </p:cTn>
                              </p:par>
                            </p:childTnLst>
                          </p:cTn>
                        </p:par>
                        <p:par>
                          <p:cTn id="128" fill="hold">
                            <p:stCondLst>
                              <p:cond delay="38500"/>
                            </p:stCondLst>
                            <p:childTnLst>
                              <p:par>
                                <p:cTn id="129" presetID="11" presetClass="entr" presetSubtype="0" fill="hold" grpId="0" nodeType="afterEffect">
                                  <p:stCondLst>
                                    <p:cond delay="0"/>
                                  </p:stCondLst>
                                  <p:childTnLst>
                                    <p:set>
                                      <p:cBhvr>
                                        <p:cTn id="130" dur="1000">
                                          <p:stCondLst>
                                            <p:cond delay="0"/>
                                          </p:stCondLst>
                                        </p:cTn>
                                        <p:tgtEl>
                                          <p:spTgt spid="43"/>
                                        </p:tgtEl>
                                        <p:attrNameLst>
                                          <p:attrName>style.visibility</p:attrName>
                                        </p:attrNameLst>
                                      </p:cBhvr>
                                      <p:to>
                                        <p:strVal val="visible"/>
                                      </p:to>
                                    </p:set>
                                  </p:childTnLst>
                                </p:cTn>
                              </p:par>
                            </p:childTnLst>
                          </p:cTn>
                        </p:par>
                        <p:par>
                          <p:cTn id="131" fill="hold">
                            <p:stCondLst>
                              <p:cond delay="39500"/>
                            </p:stCondLst>
                            <p:childTnLst>
                              <p:par>
                                <p:cTn id="132" presetID="11" presetClass="entr" presetSubtype="0" fill="hold" grpId="0" nodeType="afterEffect">
                                  <p:stCondLst>
                                    <p:cond delay="0"/>
                                  </p:stCondLst>
                                  <p:childTnLst>
                                    <p:set>
                                      <p:cBhvr>
                                        <p:cTn id="133" dur="1000">
                                          <p:stCondLst>
                                            <p:cond delay="0"/>
                                          </p:stCondLst>
                                        </p:cTn>
                                        <p:tgtEl>
                                          <p:spTgt spid="44"/>
                                        </p:tgtEl>
                                        <p:attrNameLst>
                                          <p:attrName>style.visibility</p:attrName>
                                        </p:attrNameLst>
                                      </p:cBhvr>
                                      <p:to>
                                        <p:strVal val="visible"/>
                                      </p:to>
                                    </p:set>
                                  </p:childTnLst>
                                </p:cTn>
                              </p:par>
                            </p:childTnLst>
                          </p:cTn>
                        </p:par>
                        <p:par>
                          <p:cTn id="134" fill="hold">
                            <p:stCondLst>
                              <p:cond delay="40500"/>
                            </p:stCondLst>
                            <p:childTnLst>
                              <p:par>
                                <p:cTn id="135" presetID="11" presetClass="entr" presetSubtype="0" fill="hold" grpId="0" nodeType="afterEffect">
                                  <p:stCondLst>
                                    <p:cond delay="0"/>
                                  </p:stCondLst>
                                  <p:childTnLst>
                                    <p:set>
                                      <p:cBhvr>
                                        <p:cTn id="136" dur="1000">
                                          <p:stCondLst>
                                            <p:cond delay="0"/>
                                          </p:stCondLst>
                                        </p:cTn>
                                        <p:tgtEl>
                                          <p:spTgt spid="45"/>
                                        </p:tgtEl>
                                        <p:attrNameLst>
                                          <p:attrName>style.visibility</p:attrName>
                                        </p:attrNameLst>
                                      </p:cBhvr>
                                      <p:to>
                                        <p:strVal val="visible"/>
                                      </p:to>
                                    </p:set>
                                  </p:childTnLst>
                                </p:cTn>
                              </p:par>
                            </p:childTnLst>
                          </p:cTn>
                        </p:par>
                        <p:par>
                          <p:cTn id="137" fill="hold">
                            <p:stCondLst>
                              <p:cond delay="41500"/>
                            </p:stCondLst>
                            <p:childTnLst>
                              <p:par>
                                <p:cTn id="138" presetID="11" presetClass="entr" presetSubtype="0" fill="hold" grpId="0" nodeType="afterEffect">
                                  <p:stCondLst>
                                    <p:cond delay="0"/>
                                  </p:stCondLst>
                                  <p:childTnLst>
                                    <p:set>
                                      <p:cBhvr>
                                        <p:cTn id="139" dur="1000">
                                          <p:stCondLst>
                                            <p:cond delay="0"/>
                                          </p:stCondLst>
                                        </p:cTn>
                                        <p:tgtEl>
                                          <p:spTgt spid="46"/>
                                        </p:tgtEl>
                                        <p:attrNameLst>
                                          <p:attrName>style.visibility</p:attrName>
                                        </p:attrNameLst>
                                      </p:cBhvr>
                                      <p:to>
                                        <p:strVal val="visible"/>
                                      </p:to>
                                    </p:set>
                                  </p:childTnLst>
                                </p:cTn>
                              </p:par>
                            </p:childTnLst>
                          </p:cTn>
                        </p:par>
                        <p:par>
                          <p:cTn id="140" fill="hold">
                            <p:stCondLst>
                              <p:cond delay="42500"/>
                            </p:stCondLst>
                            <p:childTnLst>
                              <p:par>
                                <p:cTn id="141" presetID="11" presetClass="entr" presetSubtype="0" fill="hold" grpId="0" nodeType="afterEffect">
                                  <p:stCondLst>
                                    <p:cond delay="0"/>
                                  </p:stCondLst>
                                  <p:childTnLst>
                                    <p:set>
                                      <p:cBhvr>
                                        <p:cTn id="142" dur="1000">
                                          <p:stCondLst>
                                            <p:cond delay="0"/>
                                          </p:stCondLst>
                                        </p:cTn>
                                        <p:tgtEl>
                                          <p:spTgt spid="47"/>
                                        </p:tgtEl>
                                        <p:attrNameLst>
                                          <p:attrName>style.visibility</p:attrName>
                                        </p:attrNameLst>
                                      </p:cBhvr>
                                      <p:to>
                                        <p:strVal val="visible"/>
                                      </p:to>
                                    </p:set>
                                  </p:childTnLst>
                                </p:cTn>
                              </p:par>
                            </p:childTnLst>
                          </p:cTn>
                        </p:par>
                        <p:par>
                          <p:cTn id="143" fill="hold">
                            <p:stCondLst>
                              <p:cond delay="43500"/>
                            </p:stCondLst>
                            <p:childTnLst>
                              <p:par>
                                <p:cTn id="144" presetID="11" presetClass="entr" presetSubtype="0" fill="hold" grpId="0" nodeType="afterEffect">
                                  <p:stCondLst>
                                    <p:cond delay="0"/>
                                  </p:stCondLst>
                                  <p:childTnLst>
                                    <p:set>
                                      <p:cBhvr>
                                        <p:cTn id="145"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144"/>
                                            </p:cond>
                                          </p:stCondLst>
                                          <p:endCondLst>
                                            <p:cond evt="onStopAudio" delay="0">
                                              <p:tgtEl>
                                                <p:sldTgt/>
                                              </p:tgtEl>
                                            </p:cond>
                                          </p:endCondLst>
                                        </p:cTn>
                                        <p:tgtEl>
                                          <p:sndTgt r:embed="rId2" name="hammer.wav"/>
                                        </p:tgtEl>
                                      </p:cMediaNode>
                                    </p:audio>
                                  </p:subTnLst>
                                </p:cTn>
                              </p:par>
                            </p:childTnLst>
                          </p:cTn>
                        </p:par>
                        <p:par>
                          <p:cTn id="146" fill="hold">
                            <p:stCondLst>
                              <p:cond delay="44500"/>
                            </p:stCondLst>
                            <p:childTnLst>
                              <p:par>
                                <p:cTn id="147" presetID="11" presetClass="entr" presetSubtype="0" fill="hold" grpId="0" nodeType="afterEffect">
                                  <p:stCondLst>
                                    <p:cond delay="0"/>
                                  </p:stCondLst>
                                  <p:childTnLst>
                                    <p:set>
                                      <p:cBhvr>
                                        <p:cTn id="148" dur="1000">
                                          <p:stCondLst>
                                            <p:cond delay="0"/>
                                          </p:stCondLst>
                                        </p:cTn>
                                        <p:tgtEl>
                                          <p:spTgt spid="49"/>
                                        </p:tgtEl>
                                        <p:attrNameLst>
                                          <p:attrName>style.visibility</p:attrName>
                                        </p:attrNameLst>
                                      </p:cBhvr>
                                      <p:to>
                                        <p:strVal val="visible"/>
                                      </p:to>
                                    </p:set>
                                  </p:childTnLst>
                                </p:cTn>
                              </p:par>
                            </p:childTnLst>
                          </p:cTn>
                        </p:par>
                        <p:par>
                          <p:cTn id="149" fill="hold">
                            <p:stCondLst>
                              <p:cond delay="45500"/>
                            </p:stCondLst>
                            <p:childTnLst>
                              <p:par>
                                <p:cTn id="150" presetID="11" presetClass="entr" presetSubtype="0" fill="hold" grpId="0" nodeType="afterEffect">
                                  <p:stCondLst>
                                    <p:cond delay="0"/>
                                  </p:stCondLst>
                                  <p:childTnLst>
                                    <p:set>
                                      <p:cBhvr>
                                        <p:cTn id="151" dur="1000">
                                          <p:stCondLst>
                                            <p:cond delay="0"/>
                                          </p:stCondLst>
                                        </p:cTn>
                                        <p:tgtEl>
                                          <p:spTgt spid="50"/>
                                        </p:tgtEl>
                                        <p:attrNameLst>
                                          <p:attrName>style.visibility</p:attrName>
                                        </p:attrNameLst>
                                      </p:cBhvr>
                                      <p:to>
                                        <p:strVal val="visible"/>
                                      </p:to>
                                    </p:set>
                                  </p:childTnLst>
                                </p:cTn>
                              </p:par>
                            </p:childTnLst>
                          </p:cTn>
                        </p:par>
                        <p:par>
                          <p:cTn id="152" fill="hold">
                            <p:stCondLst>
                              <p:cond delay="46500"/>
                            </p:stCondLst>
                            <p:childTnLst>
                              <p:par>
                                <p:cTn id="153" presetID="11" presetClass="entr" presetSubtype="0" fill="hold" grpId="0" nodeType="afterEffect">
                                  <p:stCondLst>
                                    <p:cond delay="0"/>
                                  </p:stCondLst>
                                  <p:childTnLst>
                                    <p:set>
                                      <p:cBhvr>
                                        <p:cTn id="154" dur="1000">
                                          <p:stCondLst>
                                            <p:cond delay="0"/>
                                          </p:stCondLst>
                                        </p:cTn>
                                        <p:tgtEl>
                                          <p:spTgt spid="51"/>
                                        </p:tgtEl>
                                        <p:attrNameLst>
                                          <p:attrName>style.visibility</p:attrName>
                                        </p:attrNameLst>
                                      </p:cBhvr>
                                      <p:to>
                                        <p:strVal val="visible"/>
                                      </p:to>
                                    </p:set>
                                  </p:childTnLst>
                                </p:cTn>
                              </p:par>
                            </p:childTnLst>
                          </p:cTn>
                        </p:par>
                        <p:par>
                          <p:cTn id="155" fill="hold">
                            <p:stCondLst>
                              <p:cond delay="47500"/>
                            </p:stCondLst>
                            <p:childTnLst>
                              <p:par>
                                <p:cTn id="156" presetID="11" presetClass="entr" presetSubtype="0" fill="hold" grpId="0" nodeType="afterEffect">
                                  <p:stCondLst>
                                    <p:cond delay="0"/>
                                  </p:stCondLst>
                                  <p:childTnLst>
                                    <p:set>
                                      <p:cBhvr>
                                        <p:cTn id="157" dur="1000">
                                          <p:stCondLst>
                                            <p:cond delay="0"/>
                                          </p:stCondLst>
                                        </p:cTn>
                                        <p:tgtEl>
                                          <p:spTgt spid="52"/>
                                        </p:tgtEl>
                                        <p:attrNameLst>
                                          <p:attrName>style.visibility</p:attrName>
                                        </p:attrNameLst>
                                      </p:cBhvr>
                                      <p:to>
                                        <p:strVal val="visible"/>
                                      </p:to>
                                    </p:set>
                                  </p:childTnLst>
                                </p:cTn>
                              </p:par>
                            </p:childTnLst>
                          </p:cTn>
                        </p:par>
                        <p:par>
                          <p:cTn id="158" fill="hold">
                            <p:stCondLst>
                              <p:cond delay="48500"/>
                            </p:stCondLst>
                            <p:childTnLst>
                              <p:par>
                                <p:cTn id="159" presetID="11" presetClass="entr" presetSubtype="0" fill="hold" grpId="0" nodeType="afterEffect">
                                  <p:stCondLst>
                                    <p:cond delay="0"/>
                                  </p:stCondLst>
                                  <p:childTnLst>
                                    <p:set>
                                      <p:cBhvr>
                                        <p:cTn id="160"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59"/>
                                            </p:cond>
                                          </p:stCondLst>
                                          <p:endCondLst>
                                            <p:cond evt="onStopAudio" delay="0">
                                              <p:tgtEl>
                                                <p:sldTgt/>
                                              </p:tgtEl>
                                            </p:cond>
                                          </p:endCondLst>
                                        </p:cTn>
                                        <p:tgtEl>
                                          <p:sndTgt r:embed="rId2" name="hammer.wav"/>
                                        </p:tgtEl>
                                      </p:cMediaNode>
                                    </p:audio>
                                  </p:subTnLst>
                                </p:cTn>
                              </p:par>
                            </p:childTnLst>
                          </p:cTn>
                        </p:par>
                        <p:par>
                          <p:cTn id="161" fill="hold">
                            <p:stCondLst>
                              <p:cond delay="49500"/>
                            </p:stCondLst>
                            <p:childTnLst>
                              <p:par>
                                <p:cTn id="162" presetID="11" presetClass="entr" presetSubtype="0" fill="hold" grpId="0" nodeType="afterEffect">
                                  <p:stCondLst>
                                    <p:cond delay="0"/>
                                  </p:stCondLst>
                                  <p:childTnLst>
                                    <p:set>
                                      <p:cBhvr>
                                        <p:cTn id="163" dur="1000">
                                          <p:stCondLst>
                                            <p:cond delay="0"/>
                                          </p:stCondLst>
                                        </p:cTn>
                                        <p:tgtEl>
                                          <p:spTgt spid="54"/>
                                        </p:tgtEl>
                                        <p:attrNameLst>
                                          <p:attrName>style.visibility</p:attrName>
                                        </p:attrNameLst>
                                      </p:cBhvr>
                                      <p:to>
                                        <p:strVal val="visible"/>
                                      </p:to>
                                    </p:set>
                                  </p:childTnLst>
                                </p:cTn>
                              </p:par>
                            </p:childTnLst>
                          </p:cTn>
                        </p:par>
                        <p:par>
                          <p:cTn id="164" fill="hold">
                            <p:stCondLst>
                              <p:cond delay="50500"/>
                            </p:stCondLst>
                            <p:childTnLst>
                              <p:par>
                                <p:cTn id="165" presetID="11" presetClass="entr" presetSubtype="0" fill="hold" grpId="0" nodeType="afterEffect">
                                  <p:stCondLst>
                                    <p:cond delay="0"/>
                                  </p:stCondLst>
                                  <p:childTnLst>
                                    <p:set>
                                      <p:cBhvr>
                                        <p:cTn id="166" dur="1000">
                                          <p:stCondLst>
                                            <p:cond delay="0"/>
                                          </p:stCondLst>
                                        </p:cTn>
                                        <p:tgtEl>
                                          <p:spTgt spid="55"/>
                                        </p:tgtEl>
                                        <p:attrNameLst>
                                          <p:attrName>style.visibility</p:attrName>
                                        </p:attrNameLst>
                                      </p:cBhvr>
                                      <p:to>
                                        <p:strVal val="visible"/>
                                      </p:to>
                                    </p:set>
                                  </p:childTnLst>
                                </p:cTn>
                              </p:par>
                            </p:childTnLst>
                          </p:cTn>
                        </p:par>
                        <p:par>
                          <p:cTn id="167" fill="hold">
                            <p:stCondLst>
                              <p:cond delay="51500"/>
                            </p:stCondLst>
                            <p:childTnLst>
                              <p:par>
                                <p:cTn id="168" presetID="11" presetClass="entr" presetSubtype="0" fill="hold" grpId="0" nodeType="afterEffect">
                                  <p:stCondLst>
                                    <p:cond delay="0"/>
                                  </p:stCondLst>
                                  <p:childTnLst>
                                    <p:set>
                                      <p:cBhvr>
                                        <p:cTn id="169" dur="1000">
                                          <p:stCondLst>
                                            <p:cond delay="0"/>
                                          </p:stCondLst>
                                        </p:cTn>
                                        <p:tgtEl>
                                          <p:spTgt spid="56"/>
                                        </p:tgtEl>
                                        <p:attrNameLst>
                                          <p:attrName>style.visibility</p:attrName>
                                        </p:attrNameLst>
                                      </p:cBhvr>
                                      <p:to>
                                        <p:strVal val="visible"/>
                                      </p:to>
                                    </p:set>
                                  </p:childTnLst>
                                </p:cTn>
                              </p:par>
                            </p:childTnLst>
                          </p:cTn>
                        </p:par>
                        <p:par>
                          <p:cTn id="170" fill="hold">
                            <p:stCondLst>
                              <p:cond delay="52500"/>
                            </p:stCondLst>
                            <p:childTnLst>
                              <p:par>
                                <p:cTn id="171" presetID="11" presetClass="entr" presetSubtype="0" fill="hold" grpId="0" nodeType="afterEffect">
                                  <p:stCondLst>
                                    <p:cond delay="0"/>
                                  </p:stCondLst>
                                  <p:childTnLst>
                                    <p:set>
                                      <p:cBhvr>
                                        <p:cTn id="172" dur="1000">
                                          <p:stCondLst>
                                            <p:cond delay="0"/>
                                          </p:stCondLst>
                                        </p:cTn>
                                        <p:tgtEl>
                                          <p:spTgt spid="57"/>
                                        </p:tgtEl>
                                        <p:attrNameLst>
                                          <p:attrName>style.visibility</p:attrName>
                                        </p:attrNameLst>
                                      </p:cBhvr>
                                      <p:to>
                                        <p:strVal val="visible"/>
                                      </p:to>
                                    </p:set>
                                  </p:childTnLst>
                                </p:cTn>
                              </p:par>
                            </p:childTnLst>
                          </p:cTn>
                        </p:par>
                        <p:par>
                          <p:cTn id="173" fill="hold">
                            <p:stCondLst>
                              <p:cond delay="53500"/>
                            </p:stCondLst>
                            <p:childTnLst>
                              <p:par>
                                <p:cTn id="174" presetID="11" presetClass="entr" presetSubtype="0" fill="hold" grpId="0" nodeType="afterEffect">
                                  <p:stCondLst>
                                    <p:cond delay="0"/>
                                  </p:stCondLst>
                                  <p:childTnLst>
                                    <p:set>
                                      <p:cBhvr>
                                        <p:cTn id="175" dur="1000">
                                          <p:stCondLst>
                                            <p:cond delay="0"/>
                                          </p:stCondLst>
                                        </p:cTn>
                                        <p:tgtEl>
                                          <p:spTgt spid="58"/>
                                        </p:tgtEl>
                                        <p:attrNameLst>
                                          <p:attrName>style.visibility</p:attrName>
                                        </p:attrNameLst>
                                      </p:cBhvr>
                                      <p:to>
                                        <p:strVal val="visible"/>
                                      </p:to>
                                    </p:set>
                                  </p:childTnLst>
                                </p:cTn>
                              </p:par>
                            </p:childTnLst>
                          </p:cTn>
                        </p:par>
                        <p:par>
                          <p:cTn id="176" fill="hold">
                            <p:stCondLst>
                              <p:cond delay="54500"/>
                            </p:stCondLst>
                            <p:childTnLst>
                              <p:par>
                                <p:cTn id="177" presetID="11" presetClass="entr" presetSubtype="0" fill="hold" grpId="0" nodeType="afterEffect">
                                  <p:stCondLst>
                                    <p:cond delay="0"/>
                                  </p:stCondLst>
                                  <p:childTnLst>
                                    <p:set>
                                      <p:cBhvr>
                                        <p:cTn id="178" dur="1000">
                                          <p:stCondLst>
                                            <p:cond delay="0"/>
                                          </p:stCondLst>
                                        </p:cTn>
                                        <p:tgtEl>
                                          <p:spTgt spid="59"/>
                                        </p:tgtEl>
                                        <p:attrNameLst>
                                          <p:attrName>style.visibility</p:attrName>
                                        </p:attrNameLst>
                                      </p:cBhvr>
                                      <p:to>
                                        <p:strVal val="visible"/>
                                      </p:to>
                                    </p:set>
                                  </p:childTnLst>
                                </p:cTn>
                              </p:par>
                            </p:childTnLst>
                          </p:cTn>
                        </p:par>
                        <p:par>
                          <p:cTn id="179" fill="hold">
                            <p:stCondLst>
                              <p:cond delay="55500"/>
                            </p:stCondLst>
                            <p:childTnLst>
                              <p:par>
                                <p:cTn id="180" presetID="11" presetClass="entr" presetSubtype="0" fill="hold" grpId="0" nodeType="afterEffect">
                                  <p:stCondLst>
                                    <p:cond delay="0"/>
                                  </p:stCondLst>
                                  <p:childTnLst>
                                    <p:set>
                                      <p:cBhvr>
                                        <p:cTn id="181"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80"/>
                                            </p:cond>
                                          </p:stCondLst>
                                          <p:endCondLst>
                                            <p:cond evt="onStopAudio" delay="0">
                                              <p:tgtEl>
                                                <p:sldTgt/>
                                              </p:tgtEl>
                                            </p:cond>
                                          </p:endCondLst>
                                        </p:cTn>
                                        <p:tgtEl>
                                          <p:sndTgt r:embed="rId2" name="hammer.wav"/>
                                        </p:tgtEl>
                                      </p:cMediaNode>
                                    </p:audio>
                                  </p:subTnLst>
                                </p:cTn>
                              </p:par>
                            </p:childTnLst>
                          </p:cTn>
                        </p:par>
                        <p:par>
                          <p:cTn id="182" fill="hold">
                            <p:stCondLst>
                              <p:cond delay="56500"/>
                            </p:stCondLst>
                            <p:childTnLst>
                              <p:par>
                                <p:cTn id="183" presetID="11" presetClass="entr" presetSubtype="0" fill="hold" grpId="0" nodeType="afterEffect">
                                  <p:stCondLst>
                                    <p:cond delay="0"/>
                                  </p:stCondLst>
                                  <p:childTnLst>
                                    <p:set>
                                      <p:cBhvr>
                                        <p:cTn id="184" dur="1000">
                                          <p:stCondLst>
                                            <p:cond delay="0"/>
                                          </p:stCondLst>
                                        </p:cTn>
                                        <p:tgtEl>
                                          <p:spTgt spid="61"/>
                                        </p:tgtEl>
                                        <p:attrNameLst>
                                          <p:attrName>style.visibility</p:attrName>
                                        </p:attrNameLst>
                                      </p:cBhvr>
                                      <p:to>
                                        <p:strVal val="visible"/>
                                      </p:to>
                                    </p:set>
                                  </p:childTnLst>
                                </p:cTn>
                              </p:par>
                            </p:childTnLst>
                          </p:cTn>
                        </p:par>
                        <p:par>
                          <p:cTn id="185" fill="hold">
                            <p:stCondLst>
                              <p:cond delay="57500"/>
                            </p:stCondLst>
                            <p:childTnLst>
                              <p:par>
                                <p:cTn id="186" presetID="11" presetClass="entr" presetSubtype="0" fill="hold" grpId="0" nodeType="afterEffect">
                                  <p:stCondLst>
                                    <p:cond delay="0"/>
                                  </p:stCondLst>
                                  <p:childTnLst>
                                    <p:set>
                                      <p:cBhvr>
                                        <p:cTn id="187" dur="1000">
                                          <p:stCondLst>
                                            <p:cond delay="0"/>
                                          </p:stCondLst>
                                        </p:cTn>
                                        <p:tgtEl>
                                          <p:spTgt spid="62"/>
                                        </p:tgtEl>
                                        <p:attrNameLst>
                                          <p:attrName>style.visibility</p:attrName>
                                        </p:attrNameLst>
                                      </p:cBhvr>
                                      <p:to>
                                        <p:strVal val="visible"/>
                                      </p:to>
                                    </p:set>
                                  </p:childTnLst>
                                </p:cTn>
                              </p:par>
                            </p:childTnLst>
                          </p:cTn>
                        </p:par>
                        <p:par>
                          <p:cTn id="188" fill="hold">
                            <p:stCondLst>
                              <p:cond delay="58500"/>
                            </p:stCondLst>
                            <p:childTnLst>
                              <p:par>
                                <p:cTn id="189" presetID="11" presetClass="entr" presetSubtype="0" fill="hold" grpId="0" nodeType="afterEffect">
                                  <p:stCondLst>
                                    <p:cond delay="0"/>
                                  </p:stCondLst>
                                  <p:childTnLst>
                                    <p:set>
                                      <p:cBhvr>
                                        <p:cTn id="190" dur="1000">
                                          <p:stCondLst>
                                            <p:cond delay="0"/>
                                          </p:stCondLst>
                                        </p:cTn>
                                        <p:tgtEl>
                                          <p:spTgt spid="63"/>
                                        </p:tgtEl>
                                        <p:attrNameLst>
                                          <p:attrName>style.visibility</p:attrName>
                                        </p:attrNameLst>
                                      </p:cBhvr>
                                      <p:to>
                                        <p:strVal val="visible"/>
                                      </p:to>
                                    </p:set>
                                  </p:childTnLst>
                                </p:cTn>
                              </p:par>
                            </p:childTnLst>
                          </p:cTn>
                        </p:par>
                        <p:par>
                          <p:cTn id="191" fill="hold">
                            <p:stCondLst>
                              <p:cond delay="59500"/>
                            </p:stCondLst>
                            <p:childTnLst>
                              <p:par>
                                <p:cTn id="192" presetID="11" presetClass="entr" presetSubtype="0" fill="hold" grpId="0" nodeType="afterEffect">
                                  <p:stCondLst>
                                    <p:cond delay="0"/>
                                  </p:stCondLst>
                                  <p:childTnLst>
                                    <p:set>
                                      <p:cBhvr>
                                        <p:cTn id="193" dur="1000">
                                          <p:stCondLst>
                                            <p:cond delay="0"/>
                                          </p:stCondLst>
                                        </p:cTn>
                                        <p:tgtEl>
                                          <p:spTgt spid="64"/>
                                        </p:tgtEl>
                                        <p:attrNameLst>
                                          <p:attrName>style.visibility</p:attrName>
                                        </p:attrNameLst>
                                      </p:cBhvr>
                                      <p:to>
                                        <p:strVal val="visible"/>
                                      </p:to>
                                    </p:set>
                                  </p:childTnLst>
                                </p:cTn>
                              </p:par>
                            </p:childTnLst>
                          </p:cTn>
                        </p:par>
                        <p:par>
                          <p:cTn id="194" fill="hold">
                            <p:stCondLst>
                              <p:cond delay="60500"/>
                            </p:stCondLst>
                            <p:childTnLst>
                              <p:par>
                                <p:cTn id="195" presetID="11" presetClass="entr" presetSubtype="0" fill="hold" grpId="0" nodeType="afterEffect">
                                  <p:stCondLst>
                                    <p:cond delay="0"/>
                                  </p:stCondLst>
                                  <p:childTnLst>
                                    <p:set>
                                      <p:cBhvr>
                                        <p:cTn id="196" dur="1000">
                                          <p:stCondLst>
                                            <p:cond delay="0"/>
                                          </p:stCondLst>
                                        </p:cTn>
                                        <p:tgtEl>
                                          <p:spTgt spid="65"/>
                                        </p:tgtEl>
                                        <p:attrNameLst>
                                          <p:attrName>style.visibility</p:attrName>
                                        </p:attrNameLst>
                                      </p:cBhvr>
                                      <p:to>
                                        <p:strVal val="visible"/>
                                      </p:to>
                                    </p:set>
                                  </p:childTnLst>
                                </p:cTn>
                              </p:par>
                            </p:childTnLst>
                          </p:cTn>
                        </p:par>
                        <p:par>
                          <p:cTn id="197" fill="hold">
                            <p:stCondLst>
                              <p:cond delay="61500"/>
                            </p:stCondLst>
                            <p:childTnLst>
                              <p:par>
                                <p:cTn id="198" presetID="11" presetClass="entr" presetSubtype="0" fill="hold" grpId="0" nodeType="afterEffect">
                                  <p:stCondLst>
                                    <p:cond delay="0"/>
                                  </p:stCondLst>
                                  <p:childTnLst>
                                    <p:set>
                                      <p:cBhvr>
                                        <p:cTn id="199" dur="1000">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2" name="hammer.wav"/>
                                        </p:tgtEl>
                                      </p:cMediaNode>
                                    </p:audio>
                                  </p:subTnLst>
                                </p:cTn>
                              </p:par>
                            </p:childTnLst>
                          </p:cTn>
                        </p:par>
                        <p:par>
                          <p:cTn id="200" fill="hold">
                            <p:stCondLst>
                              <p:cond delay="62500"/>
                            </p:stCondLst>
                            <p:childTnLst>
                              <p:par>
                                <p:cTn id="201" presetID="11" presetClass="entr" presetSubtype="0" fill="hold" grpId="0" nodeType="afterEffect">
                                  <p:stCondLst>
                                    <p:cond delay="0"/>
                                  </p:stCondLst>
                                  <p:childTnLst>
                                    <p:set>
                                      <p:cBhvr>
                                        <p:cTn id="202" dur="1000">
                                          <p:stCondLst>
                                            <p:cond delay="0"/>
                                          </p:stCondLst>
                                        </p:cTn>
                                        <p:tgtEl>
                                          <p:spTgt spid="67"/>
                                        </p:tgtEl>
                                        <p:attrNameLst>
                                          <p:attrName>style.visibility</p:attrName>
                                        </p:attrNameLst>
                                      </p:cBhvr>
                                      <p:to>
                                        <p:strVal val="visible"/>
                                      </p:to>
                                    </p:set>
                                  </p:childTnLst>
                                </p:cTn>
                              </p:par>
                            </p:childTnLst>
                          </p:cTn>
                        </p:par>
                        <p:par>
                          <p:cTn id="203" fill="hold">
                            <p:stCondLst>
                              <p:cond delay="63500"/>
                            </p:stCondLst>
                            <p:childTnLst>
                              <p:par>
                                <p:cTn id="204" presetID="11" presetClass="entr" presetSubtype="0" fill="hold" grpId="0" nodeType="afterEffect">
                                  <p:stCondLst>
                                    <p:cond delay="0"/>
                                  </p:stCondLst>
                                  <p:childTnLst>
                                    <p:set>
                                      <p:cBhvr>
                                        <p:cTn id="205" dur="1000">
                                          <p:stCondLst>
                                            <p:cond delay="0"/>
                                          </p:stCondLst>
                                        </p:cTn>
                                        <p:tgtEl>
                                          <p:spTgt spid="68"/>
                                        </p:tgtEl>
                                        <p:attrNameLst>
                                          <p:attrName>style.visibility</p:attrName>
                                        </p:attrNameLst>
                                      </p:cBhvr>
                                      <p:to>
                                        <p:strVal val="visible"/>
                                      </p:to>
                                    </p:set>
                                  </p:childTnLst>
                                </p:cTn>
                              </p:par>
                            </p:childTnLst>
                          </p:cTn>
                        </p:par>
                        <p:par>
                          <p:cTn id="206" fill="hold">
                            <p:stCondLst>
                              <p:cond delay="64500"/>
                            </p:stCondLst>
                            <p:childTnLst>
                              <p:par>
                                <p:cTn id="207" presetID="11" presetClass="entr" presetSubtype="0" fill="hold" grpId="0" nodeType="afterEffect">
                                  <p:stCondLst>
                                    <p:cond delay="0"/>
                                  </p:stCondLst>
                                  <p:childTnLst>
                                    <p:set>
                                      <p:cBhvr>
                                        <p:cTn id="208" dur="1000">
                                          <p:stCondLst>
                                            <p:cond delay="0"/>
                                          </p:stCondLst>
                                        </p:cTn>
                                        <p:tgtEl>
                                          <p:spTgt spid="69"/>
                                        </p:tgtEl>
                                        <p:attrNameLst>
                                          <p:attrName>style.visibility</p:attrName>
                                        </p:attrNameLst>
                                      </p:cBhvr>
                                      <p:to>
                                        <p:strVal val="visible"/>
                                      </p:to>
                                    </p:set>
                                  </p:childTnLst>
                                </p:cTn>
                              </p:par>
                            </p:childTnLst>
                          </p:cTn>
                        </p:par>
                        <p:par>
                          <p:cTn id="209" fill="hold">
                            <p:stCondLst>
                              <p:cond delay="65500"/>
                            </p:stCondLst>
                            <p:childTnLst>
                              <p:par>
                                <p:cTn id="210" presetID="11" presetClass="entr" presetSubtype="0" fill="hold" grpId="0" nodeType="afterEffect">
                                  <p:stCondLst>
                                    <p:cond delay="0"/>
                                  </p:stCondLst>
                                  <p:childTnLst>
                                    <p:set>
                                      <p:cBhvr>
                                        <p:cTn id="211" dur="1000">
                                          <p:stCondLst>
                                            <p:cond delay="0"/>
                                          </p:stCondLst>
                                        </p:cTn>
                                        <p:tgtEl>
                                          <p:spTgt spid="70"/>
                                        </p:tgtEl>
                                        <p:attrNameLst>
                                          <p:attrName>style.visibility</p:attrName>
                                        </p:attrNameLst>
                                      </p:cBhvr>
                                      <p:to>
                                        <p:strVal val="visible"/>
                                      </p:to>
                                    </p:set>
                                  </p:childTnLst>
                                </p:cTn>
                              </p:par>
                            </p:childTnLst>
                          </p:cTn>
                        </p:par>
                        <p:par>
                          <p:cTn id="212" fill="hold">
                            <p:stCondLst>
                              <p:cond delay="66500"/>
                            </p:stCondLst>
                            <p:childTnLst>
                              <p:par>
                                <p:cTn id="213" presetID="11" presetClass="entr" presetSubtype="0" fill="hold" grpId="0" nodeType="afterEffect">
                                  <p:stCondLst>
                                    <p:cond delay="0"/>
                                  </p:stCondLst>
                                  <p:childTnLst>
                                    <p:set>
                                      <p:cBhvr>
                                        <p:cTn id="214" dur="1000">
                                          <p:stCondLst>
                                            <p:cond delay="0"/>
                                          </p:stCondLst>
                                        </p:cTn>
                                        <p:tgtEl>
                                          <p:spTgt spid="71"/>
                                        </p:tgtEl>
                                        <p:attrNameLst>
                                          <p:attrName>style.visibility</p:attrName>
                                        </p:attrNameLst>
                                      </p:cBhvr>
                                      <p:to>
                                        <p:strVal val="visible"/>
                                      </p:to>
                                    </p:set>
                                  </p:childTnLst>
                                </p:cTn>
                              </p:par>
                            </p:childTnLst>
                          </p:cTn>
                        </p:par>
                        <p:par>
                          <p:cTn id="215" fill="hold">
                            <p:stCondLst>
                              <p:cond delay="67500"/>
                            </p:stCondLst>
                            <p:childTnLst>
                              <p:par>
                                <p:cTn id="216" presetID="11" presetClass="entr" presetSubtype="0" fill="hold" grpId="0" nodeType="afterEffect">
                                  <p:stCondLst>
                                    <p:cond delay="0"/>
                                  </p:stCondLst>
                                  <p:childTnLst>
                                    <p:set>
                                      <p:cBhvr>
                                        <p:cTn id="217" dur="1000">
                                          <p:stCondLst>
                                            <p:cond delay="0"/>
                                          </p:stCondLst>
                                        </p:cTn>
                                        <p:tgtEl>
                                          <p:spTgt spid="72"/>
                                        </p:tgtEl>
                                        <p:attrNameLst>
                                          <p:attrName>style.visibility</p:attrName>
                                        </p:attrNameLst>
                                      </p:cBhvr>
                                      <p:to>
                                        <p:strVal val="visible"/>
                                      </p:to>
                                    </p:set>
                                  </p:childTnLst>
                                </p:cTn>
                              </p:par>
                            </p:childTnLst>
                          </p:cTn>
                        </p:par>
                        <p:par>
                          <p:cTn id="218" fill="hold">
                            <p:stCondLst>
                              <p:cond delay="68500"/>
                            </p:stCondLst>
                            <p:childTnLst>
                              <p:par>
                                <p:cTn id="219" presetID="11" presetClass="entr" presetSubtype="0" fill="hold" grpId="0" nodeType="afterEffect">
                                  <p:stCondLst>
                                    <p:cond delay="0"/>
                                  </p:stCondLst>
                                  <p:childTnLst>
                                    <p:set>
                                      <p:cBhvr>
                                        <p:cTn id="220" dur="1000">
                                          <p:stCondLst>
                                            <p:cond delay="0"/>
                                          </p:stCondLst>
                                        </p:cTn>
                                        <p:tgtEl>
                                          <p:spTgt spid="73"/>
                                        </p:tgtEl>
                                        <p:attrNameLst>
                                          <p:attrName>style.visibility</p:attrName>
                                        </p:attrNameLst>
                                      </p:cBhvr>
                                      <p:to>
                                        <p:strVal val="visible"/>
                                      </p:to>
                                    </p:set>
                                  </p:childTnLst>
                                </p:cTn>
                              </p:par>
                            </p:childTnLst>
                          </p:cTn>
                        </p:par>
                        <p:par>
                          <p:cTn id="221" fill="hold">
                            <p:stCondLst>
                              <p:cond delay="69500"/>
                            </p:stCondLst>
                            <p:childTnLst>
                              <p:par>
                                <p:cTn id="222" presetID="11" presetClass="entr" presetSubtype="0" fill="hold" grpId="0" nodeType="afterEffect">
                                  <p:stCondLst>
                                    <p:cond delay="0"/>
                                  </p:stCondLst>
                                  <p:childTnLst>
                                    <p:set>
                                      <p:cBhvr>
                                        <p:cTn id="223" dur="1000">
                                          <p:stCondLst>
                                            <p:cond delay="0"/>
                                          </p:stCondLst>
                                        </p:cTn>
                                        <p:tgtEl>
                                          <p:spTgt spid="74"/>
                                        </p:tgtEl>
                                        <p:attrNameLst>
                                          <p:attrName>style.visibility</p:attrName>
                                        </p:attrNameLst>
                                      </p:cBhvr>
                                      <p:to>
                                        <p:strVal val="visible"/>
                                      </p:to>
                                    </p:set>
                                  </p:childTnLst>
                                </p:cTn>
                              </p:par>
                            </p:childTnLst>
                          </p:cTn>
                        </p:par>
                        <p:par>
                          <p:cTn id="224" fill="hold">
                            <p:stCondLst>
                              <p:cond delay="70500"/>
                            </p:stCondLst>
                            <p:childTnLst>
                              <p:par>
                                <p:cTn id="225" presetID="11" presetClass="entr" presetSubtype="0" fill="hold" grpId="0" nodeType="afterEffect">
                                  <p:stCondLst>
                                    <p:cond delay="0"/>
                                  </p:stCondLst>
                                  <p:childTnLst>
                                    <p:set>
                                      <p:cBhvr>
                                        <p:cTn id="226" dur="1000">
                                          <p:stCondLst>
                                            <p:cond delay="0"/>
                                          </p:stCondLst>
                                        </p:cTn>
                                        <p:tgtEl>
                                          <p:spTgt spid="75"/>
                                        </p:tgtEl>
                                        <p:attrNameLst>
                                          <p:attrName>style.visibility</p:attrName>
                                        </p:attrNameLst>
                                      </p:cBhvr>
                                      <p:to>
                                        <p:strVal val="visible"/>
                                      </p:to>
                                    </p:set>
                                  </p:childTnLst>
                                </p:cTn>
                              </p:par>
                            </p:childTnLst>
                          </p:cTn>
                        </p:par>
                        <p:par>
                          <p:cTn id="227" fill="hold">
                            <p:stCondLst>
                              <p:cond delay="71500"/>
                            </p:stCondLst>
                            <p:childTnLst>
                              <p:par>
                                <p:cTn id="228" presetID="11" presetClass="entr" presetSubtype="0" fill="hold" grpId="0" nodeType="afterEffect">
                                  <p:stCondLst>
                                    <p:cond delay="0"/>
                                  </p:stCondLst>
                                  <p:childTnLst>
                                    <p:set>
                                      <p:cBhvr>
                                        <p:cTn id="229" dur="1000">
                                          <p:stCondLst>
                                            <p:cond delay="0"/>
                                          </p:stCondLst>
                                        </p:cTn>
                                        <p:tgtEl>
                                          <p:spTgt spid="76"/>
                                        </p:tgtEl>
                                        <p:attrNameLst>
                                          <p:attrName>style.visibility</p:attrName>
                                        </p:attrNameLst>
                                      </p:cBhvr>
                                      <p:to>
                                        <p:strVal val="visible"/>
                                      </p:to>
                                    </p:set>
                                  </p:childTnLst>
                                </p:cTn>
                              </p:par>
                            </p:childTnLst>
                          </p:cTn>
                        </p:par>
                        <p:par>
                          <p:cTn id="230" fill="hold">
                            <p:stCondLst>
                              <p:cond delay="72500"/>
                            </p:stCondLst>
                            <p:childTnLst>
                              <p:par>
                                <p:cTn id="231" presetID="11" presetClass="entr" presetSubtype="0" fill="hold" grpId="0" nodeType="afterEffect">
                                  <p:stCondLst>
                                    <p:cond delay="0"/>
                                  </p:stCondLst>
                                  <p:childTnLst>
                                    <p:set>
                                      <p:cBhvr>
                                        <p:cTn id="232" dur="1000">
                                          <p:stCondLst>
                                            <p:cond delay="0"/>
                                          </p:stCondLst>
                                        </p:cTn>
                                        <p:tgtEl>
                                          <p:spTgt spid="77"/>
                                        </p:tgtEl>
                                        <p:attrNameLst>
                                          <p:attrName>style.visibility</p:attrName>
                                        </p:attrNameLst>
                                      </p:cBhvr>
                                      <p:to>
                                        <p:strVal val="visible"/>
                                      </p:to>
                                    </p:set>
                                  </p:childTnLst>
                                </p:cTn>
                              </p:par>
                            </p:childTnLst>
                          </p:cTn>
                        </p:par>
                        <p:par>
                          <p:cTn id="233" fill="hold">
                            <p:stCondLst>
                              <p:cond delay="73500"/>
                            </p:stCondLst>
                            <p:childTnLst>
                              <p:par>
                                <p:cTn id="234" presetID="11" presetClass="entr" presetSubtype="0" fill="hold" grpId="0" nodeType="afterEffect">
                                  <p:stCondLst>
                                    <p:cond delay="0"/>
                                  </p:stCondLst>
                                  <p:childTnLst>
                                    <p:set>
                                      <p:cBhvr>
                                        <p:cTn id="235" dur="1000">
                                          <p:stCondLst>
                                            <p:cond delay="0"/>
                                          </p:stCondLst>
                                        </p:cTn>
                                        <p:tgtEl>
                                          <p:spTgt spid="78"/>
                                        </p:tgtEl>
                                        <p:attrNameLst>
                                          <p:attrName>style.visibility</p:attrName>
                                        </p:attrNameLst>
                                      </p:cBhvr>
                                      <p:to>
                                        <p:strVal val="visible"/>
                                      </p:to>
                                    </p:set>
                                  </p:childTnLst>
                                </p:cTn>
                              </p:par>
                            </p:childTnLst>
                          </p:cTn>
                        </p:par>
                        <p:par>
                          <p:cTn id="236" fill="hold">
                            <p:stCondLst>
                              <p:cond delay="74500"/>
                            </p:stCondLst>
                            <p:childTnLst>
                              <p:par>
                                <p:cTn id="237" presetID="11" presetClass="entr" presetSubtype="0" fill="hold" grpId="0" nodeType="afterEffect">
                                  <p:stCondLst>
                                    <p:cond delay="0"/>
                                  </p:stCondLst>
                                  <p:childTnLst>
                                    <p:set>
                                      <p:cBhvr>
                                        <p:cTn id="238" dur="1000">
                                          <p:stCondLst>
                                            <p:cond delay="0"/>
                                          </p:stCondLst>
                                        </p:cTn>
                                        <p:tgtEl>
                                          <p:spTgt spid="79"/>
                                        </p:tgtEl>
                                        <p:attrNameLst>
                                          <p:attrName>style.visibility</p:attrName>
                                        </p:attrNameLst>
                                      </p:cBhvr>
                                      <p:to>
                                        <p:strVal val="visible"/>
                                      </p:to>
                                    </p:set>
                                  </p:childTnLst>
                                </p:cTn>
                              </p:par>
                            </p:childTnLst>
                          </p:cTn>
                        </p:par>
                        <p:par>
                          <p:cTn id="239" fill="hold">
                            <p:stCondLst>
                              <p:cond delay="75500"/>
                            </p:stCondLst>
                            <p:childTnLst>
                              <p:par>
                                <p:cTn id="240" presetID="11" presetClass="entr" presetSubtype="0" fill="hold" grpId="0" nodeType="afterEffect">
                                  <p:stCondLst>
                                    <p:cond delay="0"/>
                                  </p:stCondLst>
                                  <p:childTnLst>
                                    <p:set>
                                      <p:cBhvr>
                                        <p:cTn id="241" dur="1000">
                                          <p:stCondLst>
                                            <p:cond delay="0"/>
                                          </p:stCondLst>
                                        </p:cTn>
                                        <p:tgtEl>
                                          <p:spTgt spid="80"/>
                                        </p:tgtEl>
                                        <p:attrNameLst>
                                          <p:attrName>style.visibility</p:attrName>
                                        </p:attrNameLst>
                                      </p:cBhvr>
                                      <p:to>
                                        <p:strVal val="visible"/>
                                      </p:to>
                                    </p:set>
                                  </p:childTnLst>
                                </p:cTn>
                              </p:par>
                            </p:childTnLst>
                          </p:cTn>
                        </p:par>
                        <p:par>
                          <p:cTn id="242" fill="hold">
                            <p:stCondLst>
                              <p:cond delay="76500"/>
                            </p:stCondLst>
                            <p:childTnLst>
                              <p:par>
                                <p:cTn id="243" presetID="11" presetClass="entr" presetSubtype="0" fill="hold" grpId="0" nodeType="afterEffect">
                                  <p:stCondLst>
                                    <p:cond delay="0"/>
                                  </p:stCondLst>
                                  <p:childTnLst>
                                    <p:set>
                                      <p:cBhvr>
                                        <p:cTn id="244" dur="1000">
                                          <p:stCondLst>
                                            <p:cond delay="0"/>
                                          </p:stCondLst>
                                        </p:cTn>
                                        <p:tgtEl>
                                          <p:spTgt spid="81"/>
                                        </p:tgtEl>
                                        <p:attrNameLst>
                                          <p:attrName>style.visibility</p:attrName>
                                        </p:attrNameLst>
                                      </p:cBhvr>
                                      <p:to>
                                        <p:strVal val="visible"/>
                                      </p:to>
                                    </p:set>
                                  </p:childTnLst>
                                </p:cTn>
                              </p:par>
                            </p:childTnLst>
                          </p:cTn>
                        </p:par>
                        <p:par>
                          <p:cTn id="245" fill="hold">
                            <p:stCondLst>
                              <p:cond delay="77500"/>
                            </p:stCondLst>
                            <p:childTnLst>
                              <p:par>
                                <p:cTn id="246" presetID="11" presetClass="entr" presetSubtype="0" fill="hold" grpId="0" nodeType="afterEffect">
                                  <p:stCondLst>
                                    <p:cond delay="0"/>
                                  </p:stCondLst>
                                  <p:childTnLst>
                                    <p:set>
                                      <p:cBhvr>
                                        <p:cTn id="247" dur="1000">
                                          <p:stCondLst>
                                            <p:cond delay="0"/>
                                          </p:stCondLst>
                                        </p:cTn>
                                        <p:tgtEl>
                                          <p:spTgt spid="82"/>
                                        </p:tgtEl>
                                        <p:attrNameLst>
                                          <p:attrName>style.visibility</p:attrName>
                                        </p:attrNameLst>
                                      </p:cBhvr>
                                      <p:to>
                                        <p:strVal val="visible"/>
                                      </p:to>
                                    </p:set>
                                  </p:childTnLst>
                                </p:cTn>
                              </p:par>
                            </p:childTnLst>
                          </p:cTn>
                        </p:par>
                        <p:par>
                          <p:cTn id="248" fill="hold">
                            <p:stCondLst>
                              <p:cond delay="78500"/>
                            </p:stCondLst>
                            <p:childTnLst>
                              <p:par>
                                <p:cTn id="249" presetID="11" presetClass="entr" presetSubtype="0" fill="hold" grpId="0" nodeType="afterEffect">
                                  <p:stCondLst>
                                    <p:cond delay="0"/>
                                  </p:stCondLst>
                                  <p:childTnLst>
                                    <p:set>
                                      <p:cBhvr>
                                        <p:cTn id="250" dur="1000">
                                          <p:stCondLst>
                                            <p:cond delay="0"/>
                                          </p:stCondLst>
                                        </p:cTn>
                                        <p:tgtEl>
                                          <p:spTgt spid="83"/>
                                        </p:tgtEl>
                                        <p:attrNameLst>
                                          <p:attrName>style.visibility</p:attrName>
                                        </p:attrNameLst>
                                      </p:cBhvr>
                                      <p:to>
                                        <p:strVal val="visible"/>
                                      </p:to>
                                    </p:set>
                                  </p:childTnLst>
                                  <p:subTnLst>
                                    <p:audio>
                                      <p:cMediaNode>
                                        <p:cTn display="0" masterRel="sameClick">
                                          <p:stCondLst>
                                            <p:cond evt="begin" delay="0">
                                              <p:tn val="249"/>
                                            </p:cond>
                                          </p:stCondLst>
                                          <p:endCondLst>
                                            <p:cond evt="onStopAudio" delay="0">
                                              <p:tgtEl>
                                                <p:sldTgt/>
                                              </p:tgtEl>
                                            </p:cond>
                                          </p:endCondLst>
                                        </p:cTn>
                                        <p:tgtEl>
                                          <p:sndTgt r:embed="rId2" name="hammer.wav"/>
                                        </p:tgtEl>
                                      </p:cMediaNode>
                                    </p:audio>
                                  </p:subTnLst>
                                </p:cTn>
                              </p:par>
                            </p:childTnLst>
                          </p:cTn>
                        </p:par>
                        <p:par>
                          <p:cTn id="251" fill="hold">
                            <p:stCondLst>
                              <p:cond delay="79500"/>
                            </p:stCondLst>
                            <p:childTnLst>
                              <p:par>
                                <p:cTn id="252" presetID="11" presetClass="entr" presetSubtype="0" fill="hold" grpId="0" nodeType="afterEffect">
                                  <p:stCondLst>
                                    <p:cond delay="0"/>
                                  </p:stCondLst>
                                  <p:childTnLst>
                                    <p:set>
                                      <p:cBhvr>
                                        <p:cTn id="253" dur="1000">
                                          <p:stCondLst>
                                            <p:cond delay="0"/>
                                          </p:stCondLst>
                                        </p:cTn>
                                        <p:tgtEl>
                                          <p:spTgt spid="84"/>
                                        </p:tgtEl>
                                        <p:attrNameLst>
                                          <p:attrName>style.visibility</p:attrName>
                                        </p:attrNameLst>
                                      </p:cBhvr>
                                      <p:to>
                                        <p:strVal val="visible"/>
                                      </p:to>
                                    </p:set>
                                  </p:childTnLst>
                                </p:cTn>
                              </p:par>
                            </p:childTnLst>
                          </p:cTn>
                        </p:par>
                        <p:par>
                          <p:cTn id="254" fill="hold">
                            <p:stCondLst>
                              <p:cond delay="80500"/>
                            </p:stCondLst>
                            <p:childTnLst>
                              <p:par>
                                <p:cTn id="255" presetID="11" presetClass="entr" presetSubtype="0" fill="hold" grpId="0" nodeType="afterEffect">
                                  <p:stCondLst>
                                    <p:cond delay="0"/>
                                  </p:stCondLst>
                                  <p:childTnLst>
                                    <p:set>
                                      <p:cBhvr>
                                        <p:cTn id="256" dur="1000">
                                          <p:stCondLst>
                                            <p:cond delay="0"/>
                                          </p:stCondLst>
                                        </p:cTn>
                                        <p:tgtEl>
                                          <p:spTgt spid="85"/>
                                        </p:tgtEl>
                                        <p:attrNameLst>
                                          <p:attrName>style.visibility</p:attrName>
                                        </p:attrNameLst>
                                      </p:cBhvr>
                                      <p:to>
                                        <p:strVal val="visible"/>
                                      </p:to>
                                    </p:set>
                                  </p:childTnLst>
                                </p:cTn>
                              </p:par>
                            </p:childTnLst>
                          </p:cTn>
                        </p:par>
                        <p:par>
                          <p:cTn id="257" fill="hold">
                            <p:stCondLst>
                              <p:cond delay="81500"/>
                            </p:stCondLst>
                            <p:childTnLst>
                              <p:par>
                                <p:cTn id="258" presetID="11" presetClass="entr" presetSubtype="0" fill="hold" grpId="0" nodeType="afterEffect">
                                  <p:stCondLst>
                                    <p:cond delay="0"/>
                                  </p:stCondLst>
                                  <p:childTnLst>
                                    <p:set>
                                      <p:cBhvr>
                                        <p:cTn id="259" dur="1000">
                                          <p:stCondLst>
                                            <p:cond delay="0"/>
                                          </p:stCondLst>
                                        </p:cTn>
                                        <p:tgtEl>
                                          <p:spTgt spid="86"/>
                                        </p:tgtEl>
                                        <p:attrNameLst>
                                          <p:attrName>style.visibility</p:attrName>
                                        </p:attrNameLst>
                                      </p:cBhvr>
                                      <p:to>
                                        <p:strVal val="visible"/>
                                      </p:to>
                                    </p:set>
                                  </p:childTnLst>
                                </p:cTn>
                              </p:par>
                            </p:childTnLst>
                          </p:cTn>
                        </p:par>
                        <p:par>
                          <p:cTn id="260" fill="hold">
                            <p:stCondLst>
                              <p:cond delay="82500"/>
                            </p:stCondLst>
                            <p:childTnLst>
                              <p:par>
                                <p:cTn id="261" presetID="11" presetClass="entr" presetSubtype="0" fill="hold" grpId="0" nodeType="afterEffect">
                                  <p:stCondLst>
                                    <p:cond delay="0"/>
                                  </p:stCondLst>
                                  <p:childTnLst>
                                    <p:set>
                                      <p:cBhvr>
                                        <p:cTn id="262" dur="1000">
                                          <p:stCondLst>
                                            <p:cond delay="0"/>
                                          </p:stCondLst>
                                        </p:cTn>
                                        <p:tgtEl>
                                          <p:spTgt spid="87"/>
                                        </p:tgtEl>
                                        <p:attrNameLst>
                                          <p:attrName>style.visibility</p:attrName>
                                        </p:attrNameLst>
                                      </p:cBhvr>
                                      <p:to>
                                        <p:strVal val="visible"/>
                                      </p:to>
                                    </p:set>
                                  </p:childTnLst>
                                </p:cTn>
                              </p:par>
                            </p:childTnLst>
                          </p:cTn>
                        </p:par>
                        <p:par>
                          <p:cTn id="263" fill="hold">
                            <p:stCondLst>
                              <p:cond delay="83500"/>
                            </p:stCondLst>
                            <p:childTnLst>
                              <p:par>
                                <p:cTn id="264" presetID="11" presetClass="entr" presetSubtype="0" fill="hold" grpId="0" nodeType="afterEffect">
                                  <p:stCondLst>
                                    <p:cond delay="0"/>
                                  </p:stCondLst>
                                  <p:childTnLst>
                                    <p:set>
                                      <p:cBhvr>
                                        <p:cTn id="265" dur="1000">
                                          <p:stCondLst>
                                            <p:cond delay="0"/>
                                          </p:stCondLst>
                                        </p:cTn>
                                        <p:tgtEl>
                                          <p:spTgt spid="88"/>
                                        </p:tgtEl>
                                        <p:attrNameLst>
                                          <p:attrName>style.visibility</p:attrName>
                                        </p:attrNameLst>
                                      </p:cBhvr>
                                      <p:to>
                                        <p:strVal val="visible"/>
                                      </p:to>
                                    </p:set>
                                  </p:childTnLst>
                                  <p:subTnLst>
                                    <p:audio>
                                      <p:cMediaNode>
                                        <p:cTn display="0" masterRel="sameClick">
                                          <p:stCondLst>
                                            <p:cond evt="begin" delay="0">
                                              <p:tn val="264"/>
                                            </p:cond>
                                          </p:stCondLst>
                                          <p:endCondLst>
                                            <p:cond evt="onStopAudio" delay="0">
                                              <p:tgtEl>
                                                <p:sldTgt/>
                                              </p:tgtEl>
                                            </p:cond>
                                          </p:endCondLst>
                                        </p:cTn>
                                        <p:tgtEl>
                                          <p:sndTgt r:embed="rId2" name="hammer.wav"/>
                                        </p:tgtEl>
                                      </p:cMediaNode>
                                    </p:audio>
                                  </p:subTnLst>
                                </p:cTn>
                              </p:par>
                            </p:childTnLst>
                          </p:cTn>
                        </p:par>
                        <p:par>
                          <p:cTn id="266" fill="hold">
                            <p:stCondLst>
                              <p:cond delay="84500"/>
                            </p:stCondLst>
                            <p:childTnLst>
                              <p:par>
                                <p:cTn id="267" presetID="11" presetClass="entr" presetSubtype="0" fill="hold" grpId="0" nodeType="afterEffect">
                                  <p:stCondLst>
                                    <p:cond delay="0"/>
                                  </p:stCondLst>
                                  <p:childTnLst>
                                    <p:set>
                                      <p:cBhvr>
                                        <p:cTn id="268" dur="1000">
                                          <p:stCondLst>
                                            <p:cond delay="0"/>
                                          </p:stCondLst>
                                        </p:cTn>
                                        <p:tgtEl>
                                          <p:spTgt spid="89"/>
                                        </p:tgtEl>
                                        <p:attrNameLst>
                                          <p:attrName>style.visibility</p:attrName>
                                        </p:attrNameLst>
                                      </p:cBhvr>
                                      <p:to>
                                        <p:strVal val="visible"/>
                                      </p:to>
                                    </p:set>
                                  </p:childTnLst>
                                </p:cTn>
                              </p:par>
                            </p:childTnLst>
                          </p:cTn>
                        </p:par>
                        <p:par>
                          <p:cTn id="269" fill="hold">
                            <p:stCondLst>
                              <p:cond delay="85500"/>
                            </p:stCondLst>
                            <p:childTnLst>
                              <p:par>
                                <p:cTn id="270" presetID="11" presetClass="entr" presetSubtype="0" fill="hold" grpId="0" nodeType="afterEffect">
                                  <p:stCondLst>
                                    <p:cond delay="0"/>
                                  </p:stCondLst>
                                  <p:childTnLst>
                                    <p:set>
                                      <p:cBhvr>
                                        <p:cTn id="271" dur="1000">
                                          <p:stCondLst>
                                            <p:cond delay="0"/>
                                          </p:stCondLst>
                                        </p:cTn>
                                        <p:tgtEl>
                                          <p:spTgt spid="90"/>
                                        </p:tgtEl>
                                        <p:attrNameLst>
                                          <p:attrName>style.visibility</p:attrName>
                                        </p:attrNameLst>
                                      </p:cBhvr>
                                      <p:to>
                                        <p:strVal val="visible"/>
                                      </p:to>
                                    </p:set>
                                  </p:childTnLst>
                                </p:cTn>
                              </p:par>
                            </p:childTnLst>
                          </p:cTn>
                        </p:par>
                        <p:par>
                          <p:cTn id="272" fill="hold">
                            <p:stCondLst>
                              <p:cond delay="86500"/>
                            </p:stCondLst>
                            <p:childTnLst>
                              <p:par>
                                <p:cTn id="273" presetID="11" presetClass="entr" presetSubtype="0" fill="hold" grpId="0" nodeType="afterEffect">
                                  <p:stCondLst>
                                    <p:cond delay="0"/>
                                  </p:stCondLst>
                                  <p:childTnLst>
                                    <p:set>
                                      <p:cBhvr>
                                        <p:cTn id="274" dur="1000">
                                          <p:stCondLst>
                                            <p:cond delay="0"/>
                                          </p:stCondLst>
                                        </p:cTn>
                                        <p:tgtEl>
                                          <p:spTgt spid="91"/>
                                        </p:tgtEl>
                                        <p:attrNameLst>
                                          <p:attrName>style.visibility</p:attrName>
                                        </p:attrNameLst>
                                      </p:cBhvr>
                                      <p:to>
                                        <p:strVal val="visible"/>
                                      </p:to>
                                    </p:set>
                                  </p:childTnLst>
                                </p:cTn>
                              </p:par>
                            </p:childTnLst>
                          </p:cTn>
                        </p:par>
                        <p:par>
                          <p:cTn id="275" fill="hold">
                            <p:stCondLst>
                              <p:cond delay="87500"/>
                            </p:stCondLst>
                            <p:childTnLst>
                              <p:par>
                                <p:cTn id="276" presetID="11" presetClass="entr" presetSubtype="0" fill="hold" grpId="0" nodeType="afterEffect">
                                  <p:stCondLst>
                                    <p:cond delay="0"/>
                                  </p:stCondLst>
                                  <p:childTnLst>
                                    <p:set>
                                      <p:cBhvr>
                                        <p:cTn id="277" dur="1000">
                                          <p:stCondLst>
                                            <p:cond delay="0"/>
                                          </p:stCondLst>
                                        </p:cTn>
                                        <p:tgtEl>
                                          <p:spTgt spid="92"/>
                                        </p:tgtEl>
                                        <p:attrNameLst>
                                          <p:attrName>style.visibility</p:attrName>
                                        </p:attrNameLst>
                                      </p:cBhvr>
                                      <p:to>
                                        <p:strVal val="visible"/>
                                      </p:to>
                                    </p:set>
                                  </p:childTnLst>
                                </p:cTn>
                              </p:par>
                            </p:childTnLst>
                          </p:cTn>
                        </p:par>
                        <p:par>
                          <p:cTn id="278" fill="hold">
                            <p:stCondLst>
                              <p:cond delay="88500"/>
                            </p:stCondLst>
                            <p:childTnLst>
                              <p:par>
                                <p:cTn id="279" presetID="11" presetClass="entr" presetSubtype="0" fill="hold" grpId="0" nodeType="afterEffect">
                                  <p:stCondLst>
                                    <p:cond delay="0"/>
                                  </p:stCondLst>
                                  <p:childTnLst>
                                    <p:set>
                                      <p:cBhvr>
                                        <p:cTn id="280" dur="1000">
                                          <p:stCondLst>
                                            <p:cond delay="0"/>
                                          </p:stCondLst>
                                        </p:cTn>
                                        <p:tgtEl>
                                          <p:spTgt spid="93"/>
                                        </p:tgtEl>
                                        <p:attrNameLst>
                                          <p:attrName>style.visibility</p:attrName>
                                        </p:attrNameLst>
                                      </p:cBhvr>
                                      <p:to>
                                        <p:strVal val="visible"/>
                                      </p:to>
                                    </p:set>
                                  </p:childTnLst>
                                </p:cTn>
                              </p:par>
                            </p:childTnLst>
                          </p:cTn>
                        </p:par>
                        <p:par>
                          <p:cTn id="281" fill="hold">
                            <p:stCondLst>
                              <p:cond delay="89500"/>
                            </p:stCondLst>
                            <p:childTnLst>
                              <p:par>
                                <p:cTn id="282" presetID="11" presetClass="entr" presetSubtype="0" fill="hold" grpId="0" nodeType="afterEffect">
                                  <p:stCondLst>
                                    <p:cond delay="0"/>
                                  </p:stCondLst>
                                  <p:childTnLst>
                                    <p:set>
                                      <p:cBhvr>
                                        <p:cTn id="283" dur="1000">
                                          <p:stCondLst>
                                            <p:cond delay="0"/>
                                          </p:stCondLst>
                                        </p:cTn>
                                        <p:tgtEl>
                                          <p:spTgt spid="94"/>
                                        </p:tgtEl>
                                        <p:attrNameLst>
                                          <p:attrName>style.visibility</p:attrName>
                                        </p:attrNameLst>
                                      </p:cBhvr>
                                      <p:to>
                                        <p:strVal val="visible"/>
                                      </p:to>
                                    </p:set>
                                  </p:childTnLst>
                                </p:cTn>
                              </p:par>
                            </p:childTnLst>
                          </p:cTn>
                        </p:par>
                        <p:par>
                          <p:cTn id="284" fill="hold">
                            <p:stCondLst>
                              <p:cond delay="90500"/>
                            </p:stCondLst>
                            <p:childTnLst>
                              <p:par>
                                <p:cTn id="285" presetID="11" presetClass="entr" presetSubtype="0" fill="hold" grpId="0" nodeType="afterEffect">
                                  <p:stCondLst>
                                    <p:cond delay="0"/>
                                  </p:stCondLst>
                                  <p:childTnLst>
                                    <p:set>
                                      <p:cBhvr>
                                        <p:cTn id="286" dur="1000">
                                          <p:stCondLst>
                                            <p:cond delay="0"/>
                                          </p:stCondLst>
                                        </p:cTn>
                                        <p:tgtEl>
                                          <p:spTgt spid="95"/>
                                        </p:tgtEl>
                                        <p:attrNameLst>
                                          <p:attrName>style.visibility</p:attrName>
                                        </p:attrNameLst>
                                      </p:cBhvr>
                                      <p:to>
                                        <p:strVal val="visible"/>
                                      </p:to>
                                    </p:set>
                                  </p:childTnLst>
                                </p:cTn>
                              </p:par>
                            </p:childTnLst>
                          </p:cTn>
                        </p:par>
                        <p:par>
                          <p:cTn id="287" fill="hold">
                            <p:stCondLst>
                              <p:cond delay="91500"/>
                            </p:stCondLst>
                            <p:childTnLst>
                              <p:par>
                                <p:cTn id="288" presetID="11" presetClass="entr" presetSubtype="0" fill="hold" grpId="0" nodeType="afterEffect">
                                  <p:stCondLst>
                                    <p:cond delay="0"/>
                                  </p:stCondLst>
                                  <p:childTnLst>
                                    <p:set>
                                      <p:cBhvr>
                                        <p:cTn id="289" dur="1000">
                                          <p:stCondLst>
                                            <p:cond delay="0"/>
                                          </p:stCondLst>
                                        </p:cTn>
                                        <p:tgtEl>
                                          <p:spTgt spid="96"/>
                                        </p:tgtEl>
                                        <p:attrNameLst>
                                          <p:attrName>style.visibility</p:attrName>
                                        </p:attrNameLst>
                                      </p:cBhvr>
                                      <p:to>
                                        <p:strVal val="visible"/>
                                      </p:to>
                                    </p:set>
                                  </p:childTnLst>
                                </p:cTn>
                              </p:par>
                            </p:childTnLst>
                          </p:cTn>
                        </p:par>
                        <p:par>
                          <p:cTn id="290" fill="hold">
                            <p:stCondLst>
                              <p:cond delay="92500"/>
                            </p:stCondLst>
                            <p:childTnLst>
                              <p:par>
                                <p:cTn id="291" presetID="11" presetClass="entr" presetSubtype="0" fill="hold" grpId="0" nodeType="afterEffect">
                                  <p:stCondLst>
                                    <p:cond delay="0"/>
                                  </p:stCondLst>
                                  <p:childTnLst>
                                    <p:set>
                                      <p:cBhvr>
                                        <p:cTn id="292" dur="1000">
                                          <p:stCondLst>
                                            <p:cond delay="0"/>
                                          </p:stCondLst>
                                        </p:cTn>
                                        <p:tgtEl>
                                          <p:spTgt spid="97"/>
                                        </p:tgtEl>
                                        <p:attrNameLst>
                                          <p:attrName>style.visibility</p:attrName>
                                        </p:attrNameLst>
                                      </p:cBhvr>
                                      <p:to>
                                        <p:strVal val="visible"/>
                                      </p:to>
                                    </p:set>
                                  </p:childTnLst>
                                </p:cTn>
                              </p:par>
                            </p:childTnLst>
                          </p:cTn>
                        </p:par>
                        <p:par>
                          <p:cTn id="293" fill="hold">
                            <p:stCondLst>
                              <p:cond delay="93500"/>
                            </p:stCondLst>
                            <p:childTnLst>
                              <p:par>
                                <p:cTn id="294" presetID="11" presetClass="entr" presetSubtype="0" fill="hold" grpId="0" nodeType="afterEffect">
                                  <p:stCondLst>
                                    <p:cond delay="0"/>
                                  </p:stCondLst>
                                  <p:childTnLst>
                                    <p:set>
                                      <p:cBhvr>
                                        <p:cTn id="295" dur="1000">
                                          <p:stCondLst>
                                            <p:cond delay="0"/>
                                          </p:stCondLst>
                                        </p:cTn>
                                        <p:tgtEl>
                                          <p:spTgt spid="98"/>
                                        </p:tgtEl>
                                        <p:attrNameLst>
                                          <p:attrName>style.visibility</p:attrName>
                                        </p:attrNameLst>
                                      </p:cBhvr>
                                      <p:to>
                                        <p:strVal val="visible"/>
                                      </p:to>
                                    </p:set>
                                  </p:childTnLst>
                                </p:cTn>
                              </p:par>
                            </p:childTnLst>
                          </p:cTn>
                        </p:par>
                        <p:par>
                          <p:cTn id="296" fill="hold">
                            <p:stCondLst>
                              <p:cond delay="94500"/>
                            </p:stCondLst>
                            <p:childTnLst>
                              <p:par>
                                <p:cTn id="297" presetID="11" presetClass="entr" presetSubtype="0" fill="hold" grpId="0" nodeType="afterEffect">
                                  <p:stCondLst>
                                    <p:cond delay="0"/>
                                  </p:stCondLst>
                                  <p:childTnLst>
                                    <p:set>
                                      <p:cBhvr>
                                        <p:cTn id="298" dur="1000">
                                          <p:stCondLst>
                                            <p:cond delay="0"/>
                                          </p:stCondLst>
                                        </p:cTn>
                                        <p:tgtEl>
                                          <p:spTgt spid="99"/>
                                        </p:tgtEl>
                                        <p:attrNameLst>
                                          <p:attrName>style.visibility</p:attrName>
                                        </p:attrNameLst>
                                      </p:cBhvr>
                                      <p:to>
                                        <p:strVal val="visible"/>
                                      </p:to>
                                    </p:set>
                                  </p:childTnLst>
                                </p:cTn>
                              </p:par>
                            </p:childTnLst>
                          </p:cTn>
                        </p:par>
                        <p:par>
                          <p:cTn id="299" fill="hold">
                            <p:stCondLst>
                              <p:cond delay="95500"/>
                            </p:stCondLst>
                            <p:childTnLst>
                              <p:par>
                                <p:cTn id="300" presetID="11" presetClass="entr" presetSubtype="0" fill="hold" grpId="0" nodeType="afterEffect">
                                  <p:stCondLst>
                                    <p:cond delay="0"/>
                                  </p:stCondLst>
                                  <p:childTnLst>
                                    <p:set>
                                      <p:cBhvr>
                                        <p:cTn id="301" dur="1000">
                                          <p:stCondLst>
                                            <p:cond delay="0"/>
                                          </p:stCondLst>
                                        </p:cTn>
                                        <p:tgtEl>
                                          <p:spTgt spid="100"/>
                                        </p:tgtEl>
                                        <p:attrNameLst>
                                          <p:attrName>style.visibility</p:attrName>
                                        </p:attrNameLst>
                                      </p:cBhvr>
                                      <p:to>
                                        <p:strVal val="visible"/>
                                      </p:to>
                                    </p:set>
                                  </p:childTnLst>
                                </p:cTn>
                              </p:par>
                            </p:childTnLst>
                          </p:cTn>
                        </p:par>
                        <p:par>
                          <p:cTn id="302" fill="hold">
                            <p:stCondLst>
                              <p:cond delay="96500"/>
                            </p:stCondLst>
                            <p:childTnLst>
                              <p:par>
                                <p:cTn id="303" presetID="11" presetClass="entr" presetSubtype="0" fill="hold" grpId="0" nodeType="afterEffect">
                                  <p:stCondLst>
                                    <p:cond delay="0"/>
                                  </p:stCondLst>
                                  <p:childTnLst>
                                    <p:set>
                                      <p:cBhvr>
                                        <p:cTn id="304" dur="1000">
                                          <p:stCondLst>
                                            <p:cond delay="0"/>
                                          </p:stCondLst>
                                        </p:cTn>
                                        <p:tgtEl>
                                          <p:spTgt spid="101"/>
                                        </p:tgtEl>
                                        <p:attrNameLst>
                                          <p:attrName>style.visibility</p:attrName>
                                        </p:attrNameLst>
                                      </p:cBhvr>
                                      <p:to>
                                        <p:strVal val="visible"/>
                                      </p:to>
                                    </p:set>
                                  </p:childTnLst>
                                </p:cTn>
                              </p:par>
                            </p:childTnLst>
                          </p:cTn>
                        </p:par>
                        <p:par>
                          <p:cTn id="305" fill="hold">
                            <p:stCondLst>
                              <p:cond delay="97500"/>
                            </p:stCondLst>
                            <p:childTnLst>
                              <p:par>
                                <p:cTn id="306" presetID="11" presetClass="entr" presetSubtype="0" fill="hold" grpId="0" nodeType="afterEffect">
                                  <p:stCondLst>
                                    <p:cond delay="0"/>
                                  </p:stCondLst>
                                  <p:childTnLst>
                                    <p:set>
                                      <p:cBhvr>
                                        <p:cTn id="307" dur="1000">
                                          <p:stCondLst>
                                            <p:cond delay="0"/>
                                          </p:stCondLst>
                                        </p:cTn>
                                        <p:tgtEl>
                                          <p:spTgt spid="102"/>
                                        </p:tgtEl>
                                        <p:attrNameLst>
                                          <p:attrName>style.visibility</p:attrName>
                                        </p:attrNameLst>
                                      </p:cBhvr>
                                      <p:to>
                                        <p:strVal val="visible"/>
                                      </p:to>
                                    </p:set>
                                  </p:childTnLst>
                                </p:cTn>
                              </p:par>
                            </p:childTnLst>
                          </p:cTn>
                        </p:par>
                        <p:par>
                          <p:cTn id="308" fill="hold">
                            <p:stCondLst>
                              <p:cond delay="98500"/>
                            </p:stCondLst>
                            <p:childTnLst>
                              <p:par>
                                <p:cTn id="309" presetID="11" presetClass="entr" presetSubtype="0" fill="hold" grpId="0" nodeType="afterEffect">
                                  <p:stCondLst>
                                    <p:cond delay="0"/>
                                  </p:stCondLst>
                                  <p:childTnLst>
                                    <p:set>
                                      <p:cBhvr>
                                        <p:cTn id="310" dur="1000">
                                          <p:stCondLst>
                                            <p:cond delay="0"/>
                                          </p:stCondLst>
                                        </p:cTn>
                                        <p:tgtEl>
                                          <p:spTgt spid="103"/>
                                        </p:tgtEl>
                                        <p:attrNameLst>
                                          <p:attrName>style.visibility</p:attrName>
                                        </p:attrNameLst>
                                      </p:cBhvr>
                                      <p:to>
                                        <p:strVal val="visible"/>
                                      </p:to>
                                    </p:set>
                                  </p:childTnLst>
                                </p:cTn>
                              </p:par>
                            </p:childTnLst>
                          </p:cTn>
                        </p:par>
                        <p:par>
                          <p:cTn id="311" fill="hold">
                            <p:stCondLst>
                              <p:cond delay="99500"/>
                            </p:stCondLst>
                            <p:childTnLst>
                              <p:par>
                                <p:cTn id="312" presetID="11" presetClass="entr" presetSubtype="0" fill="hold" grpId="0" nodeType="afterEffect">
                                  <p:stCondLst>
                                    <p:cond delay="0"/>
                                  </p:stCondLst>
                                  <p:childTnLst>
                                    <p:set>
                                      <p:cBhvr>
                                        <p:cTn id="313" dur="1000">
                                          <p:stCondLst>
                                            <p:cond delay="0"/>
                                          </p:stCondLst>
                                        </p:cTn>
                                        <p:tgtEl>
                                          <p:spTgt spid="104"/>
                                        </p:tgtEl>
                                        <p:attrNameLst>
                                          <p:attrName>style.visibility</p:attrName>
                                        </p:attrNameLst>
                                      </p:cBhvr>
                                      <p:to>
                                        <p:strVal val="visible"/>
                                      </p:to>
                                    </p:set>
                                  </p:childTnLst>
                                </p:cTn>
                              </p:par>
                            </p:childTnLst>
                          </p:cTn>
                        </p:par>
                        <p:par>
                          <p:cTn id="314" fill="hold">
                            <p:stCondLst>
                              <p:cond delay="100500"/>
                            </p:stCondLst>
                            <p:childTnLst>
                              <p:par>
                                <p:cTn id="315" presetID="11" presetClass="entr" presetSubtype="0" fill="hold" grpId="0" nodeType="afterEffect">
                                  <p:stCondLst>
                                    <p:cond delay="0"/>
                                  </p:stCondLst>
                                  <p:childTnLst>
                                    <p:set>
                                      <p:cBhvr>
                                        <p:cTn id="316" dur="1000">
                                          <p:stCondLst>
                                            <p:cond delay="0"/>
                                          </p:stCondLst>
                                        </p:cTn>
                                        <p:tgtEl>
                                          <p:spTgt spid="105"/>
                                        </p:tgtEl>
                                        <p:attrNameLst>
                                          <p:attrName>style.visibility</p:attrName>
                                        </p:attrNameLst>
                                      </p:cBhvr>
                                      <p:to>
                                        <p:strVal val="visible"/>
                                      </p:to>
                                    </p:set>
                                  </p:childTnLst>
                                </p:cTn>
                              </p:par>
                            </p:childTnLst>
                          </p:cTn>
                        </p:par>
                        <p:par>
                          <p:cTn id="317" fill="hold">
                            <p:stCondLst>
                              <p:cond delay="101500"/>
                            </p:stCondLst>
                            <p:childTnLst>
                              <p:par>
                                <p:cTn id="318" presetID="11" presetClass="entr" presetSubtype="0" fill="hold" grpId="0" nodeType="afterEffect">
                                  <p:stCondLst>
                                    <p:cond delay="0"/>
                                  </p:stCondLst>
                                  <p:childTnLst>
                                    <p:set>
                                      <p:cBhvr>
                                        <p:cTn id="319" dur="1000">
                                          <p:stCondLst>
                                            <p:cond delay="0"/>
                                          </p:stCondLst>
                                        </p:cTn>
                                        <p:tgtEl>
                                          <p:spTgt spid="106"/>
                                        </p:tgtEl>
                                        <p:attrNameLst>
                                          <p:attrName>style.visibility</p:attrName>
                                        </p:attrNameLst>
                                      </p:cBhvr>
                                      <p:to>
                                        <p:strVal val="visible"/>
                                      </p:to>
                                    </p:set>
                                  </p:childTnLst>
                                </p:cTn>
                              </p:par>
                            </p:childTnLst>
                          </p:cTn>
                        </p:par>
                        <p:par>
                          <p:cTn id="320" fill="hold">
                            <p:stCondLst>
                              <p:cond delay="102500"/>
                            </p:stCondLst>
                            <p:childTnLst>
                              <p:par>
                                <p:cTn id="321" presetID="11" presetClass="entr" presetSubtype="0" fill="hold" grpId="0" nodeType="afterEffect">
                                  <p:stCondLst>
                                    <p:cond delay="0"/>
                                  </p:stCondLst>
                                  <p:childTnLst>
                                    <p:set>
                                      <p:cBhvr>
                                        <p:cTn id="322" dur="1000">
                                          <p:stCondLst>
                                            <p:cond delay="0"/>
                                          </p:stCondLst>
                                        </p:cTn>
                                        <p:tgtEl>
                                          <p:spTgt spid="107"/>
                                        </p:tgtEl>
                                        <p:attrNameLst>
                                          <p:attrName>style.visibility</p:attrName>
                                        </p:attrNameLst>
                                      </p:cBhvr>
                                      <p:to>
                                        <p:strVal val="visible"/>
                                      </p:to>
                                    </p:set>
                                  </p:childTnLst>
                                </p:cTn>
                              </p:par>
                            </p:childTnLst>
                          </p:cTn>
                        </p:par>
                        <p:par>
                          <p:cTn id="323" fill="hold">
                            <p:stCondLst>
                              <p:cond delay="103500"/>
                            </p:stCondLst>
                            <p:childTnLst>
                              <p:par>
                                <p:cTn id="324" presetID="11" presetClass="entr" presetSubtype="0" fill="hold" grpId="0" nodeType="afterEffect">
                                  <p:stCondLst>
                                    <p:cond delay="0"/>
                                  </p:stCondLst>
                                  <p:childTnLst>
                                    <p:set>
                                      <p:cBhvr>
                                        <p:cTn id="325" dur="1000">
                                          <p:stCondLst>
                                            <p:cond delay="0"/>
                                          </p:stCondLst>
                                        </p:cTn>
                                        <p:tgtEl>
                                          <p:spTgt spid="108"/>
                                        </p:tgtEl>
                                        <p:attrNameLst>
                                          <p:attrName>style.visibility</p:attrName>
                                        </p:attrNameLst>
                                      </p:cBhvr>
                                      <p:to>
                                        <p:strVal val="visible"/>
                                      </p:to>
                                    </p:set>
                                  </p:childTnLst>
                                </p:cTn>
                              </p:par>
                            </p:childTnLst>
                          </p:cTn>
                        </p:par>
                        <p:par>
                          <p:cTn id="326" fill="hold">
                            <p:stCondLst>
                              <p:cond delay="104500"/>
                            </p:stCondLst>
                            <p:childTnLst>
                              <p:par>
                                <p:cTn id="327" presetID="11" presetClass="entr" presetSubtype="0" fill="hold" grpId="0" nodeType="afterEffect">
                                  <p:stCondLst>
                                    <p:cond delay="0"/>
                                  </p:stCondLst>
                                  <p:childTnLst>
                                    <p:set>
                                      <p:cBhvr>
                                        <p:cTn id="328" dur="1000">
                                          <p:stCondLst>
                                            <p:cond delay="0"/>
                                          </p:stCondLst>
                                        </p:cTn>
                                        <p:tgtEl>
                                          <p:spTgt spid="109"/>
                                        </p:tgtEl>
                                        <p:attrNameLst>
                                          <p:attrName>style.visibility</p:attrName>
                                        </p:attrNameLst>
                                      </p:cBhvr>
                                      <p:to>
                                        <p:strVal val="visible"/>
                                      </p:to>
                                    </p:set>
                                  </p:childTnLst>
                                </p:cTn>
                              </p:par>
                            </p:childTnLst>
                          </p:cTn>
                        </p:par>
                        <p:par>
                          <p:cTn id="329" fill="hold">
                            <p:stCondLst>
                              <p:cond delay="105500"/>
                            </p:stCondLst>
                            <p:childTnLst>
                              <p:par>
                                <p:cTn id="330" presetID="11" presetClass="entr" presetSubtype="0" fill="hold" grpId="0" nodeType="afterEffect">
                                  <p:stCondLst>
                                    <p:cond delay="0"/>
                                  </p:stCondLst>
                                  <p:childTnLst>
                                    <p:set>
                                      <p:cBhvr>
                                        <p:cTn id="331" dur="1000">
                                          <p:stCondLst>
                                            <p:cond delay="0"/>
                                          </p:stCondLst>
                                        </p:cTn>
                                        <p:tgtEl>
                                          <p:spTgt spid="110"/>
                                        </p:tgtEl>
                                        <p:attrNameLst>
                                          <p:attrName>style.visibility</p:attrName>
                                        </p:attrNameLst>
                                      </p:cBhvr>
                                      <p:to>
                                        <p:strVal val="visible"/>
                                      </p:to>
                                    </p:set>
                                  </p:childTnLst>
                                </p:cTn>
                              </p:par>
                            </p:childTnLst>
                          </p:cTn>
                        </p:par>
                        <p:par>
                          <p:cTn id="332" fill="hold">
                            <p:stCondLst>
                              <p:cond delay="106500"/>
                            </p:stCondLst>
                            <p:childTnLst>
                              <p:par>
                                <p:cTn id="333" presetID="11" presetClass="entr" presetSubtype="0" fill="hold" grpId="0" nodeType="afterEffect">
                                  <p:stCondLst>
                                    <p:cond delay="0"/>
                                  </p:stCondLst>
                                  <p:childTnLst>
                                    <p:set>
                                      <p:cBhvr>
                                        <p:cTn id="334" dur="1000">
                                          <p:stCondLst>
                                            <p:cond delay="0"/>
                                          </p:stCondLst>
                                        </p:cTn>
                                        <p:tgtEl>
                                          <p:spTgt spid="111"/>
                                        </p:tgtEl>
                                        <p:attrNameLst>
                                          <p:attrName>style.visibility</p:attrName>
                                        </p:attrNameLst>
                                      </p:cBhvr>
                                      <p:to>
                                        <p:strVal val="visible"/>
                                      </p:to>
                                    </p:set>
                                  </p:childTnLst>
                                </p:cTn>
                              </p:par>
                            </p:childTnLst>
                          </p:cTn>
                        </p:par>
                        <p:par>
                          <p:cTn id="335" fill="hold">
                            <p:stCondLst>
                              <p:cond delay="107500"/>
                            </p:stCondLst>
                            <p:childTnLst>
                              <p:par>
                                <p:cTn id="336" presetID="11" presetClass="entr" presetSubtype="0" fill="hold" grpId="0" nodeType="afterEffect">
                                  <p:stCondLst>
                                    <p:cond delay="0"/>
                                  </p:stCondLst>
                                  <p:childTnLst>
                                    <p:set>
                                      <p:cBhvr>
                                        <p:cTn id="337" dur="1000">
                                          <p:stCondLst>
                                            <p:cond delay="0"/>
                                          </p:stCondLst>
                                        </p:cTn>
                                        <p:tgtEl>
                                          <p:spTgt spid="112"/>
                                        </p:tgtEl>
                                        <p:attrNameLst>
                                          <p:attrName>style.visibility</p:attrName>
                                        </p:attrNameLst>
                                      </p:cBhvr>
                                      <p:to>
                                        <p:strVal val="visible"/>
                                      </p:to>
                                    </p:set>
                                  </p:childTnLst>
                                </p:cTn>
                              </p:par>
                            </p:childTnLst>
                          </p:cTn>
                        </p:par>
                        <p:par>
                          <p:cTn id="338" fill="hold">
                            <p:stCondLst>
                              <p:cond delay="108500"/>
                            </p:stCondLst>
                            <p:childTnLst>
                              <p:par>
                                <p:cTn id="339" presetID="11" presetClass="entr" presetSubtype="0" fill="hold" grpId="0" nodeType="afterEffect">
                                  <p:stCondLst>
                                    <p:cond delay="0"/>
                                  </p:stCondLst>
                                  <p:childTnLst>
                                    <p:set>
                                      <p:cBhvr>
                                        <p:cTn id="340" dur="1000">
                                          <p:stCondLst>
                                            <p:cond delay="0"/>
                                          </p:stCondLst>
                                        </p:cTn>
                                        <p:tgtEl>
                                          <p:spTgt spid="113"/>
                                        </p:tgtEl>
                                        <p:attrNameLst>
                                          <p:attrName>style.visibility</p:attrName>
                                        </p:attrNameLst>
                                      </p:cBhvr>
                                      <p:to>
                                        <p:strVal val="visible"/>
                                      </p:to>
                                    </p:set>
                                  </p:childTnLst>
                                </p:cTn>
                              </p:par>
                            </p:childTnLst>
                          </p:cTn>
                        </p:par>
                        <p:par>
                          <p:cTn id="341" fill="hold">
                            <p:stCondLst>
                              <p:cond delay="109500"/>
                            </p:stCondLst>
                            <p:childTnLst>
                              <p:par>
                                <p:cTn id="342" presetID="11" presetClass="entr" presetSubtype="0" fill="hold" grpId="0" nodeType="afterEffect">
                                  <p:stCondLst>
                                    <p:cond delay="0"/>
                                  </p:stCondLst>
                                  <p:childTnLst>
                                    <p:set>
                                      <p:cBhvr>
                                        <p:cTn id="343" dur="1000">
                                          <p:stCondLst>
                                            <p:cond delay="0"/>
                                          </p:stCondLst>
                                        </p:cTn>
                                        <p:tgtEl>
                                          <p:spTgt spid="114"/>
                                        </p:tgtEl>
                                        <p:attrNameLst>
                                          <p:attrName>style.visibility</p:attrName>
                                        </p:attrNameLst>
                                      </p:cBhvr>
                                      <p:to>
                                        <p:strVal val="visible"/>
                                      </p:to>
                                    </p:set>
                                  </p:childTnLst>
                                </p:cTn>
                              </p:par>
                            </p:childTnLst>
                          </p:cTn>
                        </p:par>
                        <p:par>
                          <p:cTn id="344" fill="hold">
                            <p:stCondLst>
                              <p:cond delay="110500"/>
                            </p:stCondLst>
                            <p:childTnLst>
                              <p:par>
                                <p:cTn id="345" presetID="11" presetClass="entr" presetSubtype="0" fill="hold" grpId="0" nodeType="afterEffect">
                                  <p:stCondLst>
                                    <p:cond delay="0"/>
                                  </p:stCondLst>
                                  <p:childTnLst>
                                    <p:set>
                                      <p:cBhvr>
                                        <p:cTn id="346" dur="1000">
                                          <p:stCondLst>
                                            <p:cond delay="0"/>
                                          </p:stCondLst>
                                        </p:cTn>
                                        <p:tgtEl>
                                          <p:spTgt spid="115"/>
                                        </p:tgtEl>
                                        <p:attrNameLst>
                                          <p:attrName>style.visibility</p:attrName>
                                        </p:attrNameLst>
                                      </p:cBhvr>
                                      <p:to>
                                        <p:strVal val="visible"/>
                                      </p:to>
                                    </p:set>
                                  </p:childTnLst>
                                </p:cTn>
                              </p:par>
                            </p:childTnLst>
                          </p:cTn>
                        </p:par>
                        <p:par>
                          <p:cTn id="347" fill="hold">
                            <p:stCondLst>
                              <p:cond delay="111500"/>
                            </p:stCondLst>
                            <p:childTnLst>
                              <p:par>
                                <p:cTn id="348" presetID="11" presetClass="entr" presetSubtype="0" fill="hold" grpId="0" nodeType="afterEffect">
                                  <p:stCondLst>
                                    <p:cond delay="0"/>
                                  </p:stCondLst>
                                  <p:childTnLst>
                                    <p:set>
                                      <p:cBhvr>
                                        <p:cTn id="349" dur="1000">
                                          <p:stCondLst>
                                            <p:cond delay="0"/>
                                          </p:stCondLst>
                                        </p:cTn>
                                        <p:tgtEl>
                                          <p:spTgt spid="116"/>
                                        </p:tgtEl>
                                        <p:attrNameLst>
                                          <p:attrName>style.visibility</p:attrName>
                                        </p:attrNameLst>
                                      </p:cBhvr>
                                      <p:to>
                                        <p:strVal val="visible"/>
                                      </p:to>
                                    </p:set>
                                  </p:childTnLst>
                                </p:cTn>
                              </p:par>
                            </p:childTnLst>
                          </p:cTn>
                        </p:par>
                        <p:par>
                          <p:cTn id="350" fill="hold">
                            <p:stCondLst>
                              <p:cond delay="112500"/>
                            </p:stCondLst>
                            <p:childTnLst>
                              <p:par>
                                <p:cTn id="351" presetID="11" presetClass="entr" presetSubtype="0" fill="hold" grpId="0" nodeType="afterEffect">
                                  <p:stCondLst>
                                    <p:cond delay="0"/>
                                  </p:stCondLst>
                                  <p:childTnLst>
                                    <p:set>
                                      <p:cBhvr>
                                        <p:cTn id="352" dur="1000">
                                          <p:stCondLst>
                                            <p:cond delay="0"/>
                                          </p:stCondLst>
                                        </p:cTn>
                                        <p:tgtEl>
                                          <p:spTgt spid="117"/>
                                        </p:tgtEl>
                                        <p:attrNameLst>
                                          <p:attrName>style.visibility</p:attrName>
                                        </p:attrNameLst>
                                      </p:cBhvr>
                                      <p:to>
                                        <p:strVal val="visible"/>
                                      </p:to>
                                    </p:set>
                                  </p:childTnLst>
                                </p:cTn>
                              </p:par>
                            </p:childTnLst>
                          </p:cTn>
                        </p:par>
                        <p:par>
                          <p:cTn id="353" fill="hold">
                            <p:stCondLst>
                              <p:cond delay="113500"/>
                            </p:stCondLst>
                            <p:childTnLst>
                              <p:par>
                                <p:cTn id="354" presetID="11" presetClass="entr" presetSubtype="0" fill="hold" grpId="0" nodeType="afterEffect">
                                  <p:stCondLst>
                                    <p:cond delay="0"/>
                                  </p:stCondLst>
                                  <p:childTnLst>
                                    <p:set>
                                      <p:cBhvr>
                                        <p:cTn id="355" dur="1000">
                                          <p:stCondLst>
                                            <p:cond delay="0"/>
                                          </p:stCondLst>
                                        </p:cTn>
                                        <p:tgtEl>
                                          <p:spTgt spid="118"/>
                                        </p:tgtEl>
                                        <p:attrNameLst>
                                          <p:attrName>style.visibility</p:attrName>
                                        </p:attrNameLst>
                                      </p:cBhvr>
                                      <p:to>
                                        <p:strVal val="visible"/>
                                      </p:to>
                                    </p:set>
                                  </p:childTnLst>
                                </p:cTn>
                              </p:par>
                            </p:childTnLst>
                          </p:cTn>
                        </p:par>
                        <p:par>
                          <p:cTn id="356" fill="hold">
                            <p:stCondLst>
                              <p:cond delay="114500"/>
                            </p:stCondLst>
                            <p:childTnLst>
                              <p:par>
                                <p:cTn id="357" presetID="11" presetClass="entr" presetSubtype="0" fill="hold" grpId="0" nodeType="afterEffect">
                                  <p:stCondLst>
                                    <p:cond delay="0"/>
                                  </p:stCondLst>
                                  <p:childTnLst>
                                    <p:set>
                                      <p:cBhvr>
                                        <p:cTn id="358" dur="1000">
                                          <p:stCondLst>
                                            <p:cond delay="0"/>
                                          </p:stCondLst>
                                        </p:cTn>
                                        <p:tgtEl>
                                          <p:spTgt spid="119"/>
                                        </p:tgtEl>
                                        <p:attrNameLst>
                                          <p:attrName>style.visibility</p:attrName>
                                        </p:attrNameLst>
                                      </p:cBhvr>
                                      <p:to>
                                        <p:strVal val="visible"/>
                                      </p:to>
                                    </p:set>
                                  </p:childTnLst>
                                </p:cTn>
                              </p:par>
                            </p:childTnLst>
                          </p:cTn>
                        </p:par>
                        <p:par>
                          <p:cTn id="359" fill="hold">
                            <p:stCondLst>
                              <p:cond delay="115500"/>
                            </p:stCondLst>
                            <p:childTnLst>
                              <p:par>
                                <p:cTn id="360" presetID="11" presetClass="entr" presetSubtype="0" fill="hold" grpId="0" nodeType="afterEffect">
                                  <p:stCondLst>
                                    <p:cond delay="0"/>
                                  </p:stCondLst>
                                  <p:childTnLst>
                                    <p:set>
                                      <p:cBhvr>
                                        <p:cTn id="361" dur="1000">
                                          <p:stCondLst>
                                            <p:cond delay="0"/>
                                          </p:stCondLst>
                                        </p:cTn>
                                        <p:tgtEl>
                                          <p:spTgt spid="120"/>
                                        </p:tgtEl>
                                        <p:attrNameLst>
                                          <p:attrName>style.visibility</p:attrName>
                                        </p:attrNameLst>
                                      </p:cBhvr>
                                      <p:to>
                                        <p:strVal val="visible"/>
                                      </p:to>
                                    </p:set>
                                  </p:childTnLst>
                                </p:cTn>
                              </p:par>
                            </p:childTnLst>
                          </p:cTn>
                        </p:par>
                        <p:par>
                          <p:cTn id="362" fill="hold">
                            <p:stCondLst>
                              <p:cond delay="116500"/>
                            </p:stCondLst>
                            <p:childTnLst>
                              <p:par>
                                <p:cTn id="363" presetID="11" presetClass="entr" presetSubtype="0" fill="hold" grpId="0" nodeType="afterEffect">
                                  <p:stCondLst>
                                    <p:cond delay="0"/>
                                  </p:stCondLst>
                                  <p:childTnLst>
                                    <p:set>
                                      <p:cBhvr>
                                        <p:cTn id="364" dur="1000">
                                          <p:stCondLst>
                                            <p:cond delay="0"/>
                                          </p:stCondLst>
                                        </p:cTn>
                                        <p:tgtEl>
                                          <p:spTgt spid="121"/>
                                        </p:tgtEl>
                                        <p:attrNameLst>
                                          <p:attrName>style.visibility</p:attrName>
                                        </p:attrNameLst>
                                      </p:cBhvr>
                                      <p:to>
                                        <p:strVal val="visible"/>
                                      </p:to>
                                    </p:set>
                                  </p:childTnLst>
                                </p:cTn>
                              </p:par>
                            </p:childTnLst>
                          </p:cTn>
                        </p:par>
                        <p:par>
                          <p:cTn id="365" fill="hold">
                            <p:stCondLst>
                              <p:cond delay="117500"/>
                            </p:stCondLst>
                            <p:childTnLst>
                              <p:par>
                                <p:cTn id="366" presetID="11" presetClass="entr" presetSubtype="0" fill="hold" grpId="0" nodeType="afterEffect">
                                  <p:stCondLst>
                                    <p:cond delay="0"/>
                                  </p:stCondLst>
                                  <p:childTnLst>
                                    <p:set>
                                      <p:cBhvr>
                                        <p:cTn id="367" dur="1000">
                                          <p:stCondLst>
                                            <p:cond delay="0"/>
                                          </p:stCondLst>
                                        </p:cTn>
                                        <p:tgtEl>
                                          <p:spTgt spid="122"/>
                                        </p:tgtEl>
                                        <p:attrNameLst>
                                          <p:attrName>style.visibility</p:attrName>
                                        </p:attrNameLst>
                                      </p:cBhvr>
                                      <p:to>
                                        <p:strVal val="visible"/>
                                      </p:to>
                                    </p:set>
                                  </p:childTnLst>
                                </p:cTn>
                              </p:par>
                            </p:childTnLst>
                          </p:cTn>
                        </p:par>
                        <p:par>
                          <p:cTn id="368" fill="hold">
                            <p:stCondLst>
                              <p:cond delay="118500"/>
                            </p:stCondLst>
                            <p:childTnLst>
                              <p:par>
                                <p:cTn id="369" presetID="11" presetClass="entr" presetSubtype="0" fill="hold" grpId="0" nodeType="afterEffect">
                                  <p:stCondLst>
                                    <p:cond delay="0"/>
                                  </p:stCondLst>
                                  <p:childTnLst>
                                    <p:set>
                                      <p:cBhvr>
                                        <p:cTn id="370" dur="1000">
                                          <p:stCondLst>
                                            <p:cond delay="0"/>
                                          </p:stCondLst>
                                        </p:cTn>
                                        <p:tgtEl>
                                          <p:spTgt spid="123"/>
                                        </p:tgtEl>
                                        <p:attrNameLst>
                                          <p:attrName>style.visibility</p:attrName>
                                        </p:attrNameLst>
                                      </p:cBhvr>
                                      <p:to>
                                        <p:strVal val="visible"/>
                                      </p:to>
                                    </p:set>
                                  </p:childTnLst>
                                </p:cTn>
                              </p:par>
                            </p:childTnLst>
                          </p:cTn>
                        </p:par>
                        <p:par>
                          <p:cTn id="371" fill="hold">
                            <p:stCondLst>
                              <p:cond delay="119500"/>
                            </p:stCondLst>
                            <p:childTnLst>
                              <p:par>
                                <p:cTn id="372" presetID="11" presetClass="entr" presetSubtype="0" fill="hold" grpId="0" nodeType="afterEffect">
                                  <p:stCondLst>
                                    <p:cond delay="0"/>
                                  </p:stCondLst>
                                  <p:childTnLst>
                                    <p:set>
                                      <p:cBhvr>
                                        <p:cTn id="373" dur="1000">
                                          <p:stCondLst>
                                            <p:cond delay="0"/>
                                          </p:stCondLst>
                                        </p:cTn>
                                        <p:tgtEl>
                                          <p:spTgt spid="124"/>
                                        </p:tgtEl>
                                        <p:attrNameLst>
                                          <p:attrName>style.visibility</p:attrName>
                                        </p:attrNameLst>
                                      </p:cBhvr>
                                      <p:to>
                                        <p:strVal val="visible"/>
                                      </p:to>
                                    </p:set>
                                  </p:childTnLst>
                                </p:cTn>
                              </p:par>
                            </p:childTnLst>
                          </p:cTn>
                        </p:par>
                        <p:par>
                          <p:cTn id="374" fill="hold">
                            <p:stCondLst>
                              <p:cond delay="120500"/>
                            </p:stCondLst>
                            <p:childTnLst>
                              <p:par>
                                <p:cTn id="375" presetID="11" presetClass="entr" presetSubtype="0" fill="hold" grpId="0" nodeType="afterEffect">
                                  <p:stCondLst>
                                    <p:cond delay="0"/>
                                  </p:stCondLst>
                                  <p:childTnLst>
                                    <p:set>
                                      <p:cBhvr>
                                        <p:cTn id="376" dur="1000">
                                          <p:stCondLst>
                                            <p:cond delay="0"/>
                                          </p:stCondLst>
                                        </p:cTn>
                                        <p:tgtEl>
                                          <p:spTgt spid="125"/>
                                        </p:tgtEl>
                                        <p:attrNameLst>
                                          <p:attrName>style.visibility</p:attrName>
                                        </p:attrNameLst>
                                      </p:cBhvr>
                                      <p:to>
                                        <p:strVal val="visible"/>
                                      </p:to>
                                    </p:set>
                                  </p:childTnLst>
                                </p:cTn>
                              </p:par>
                            </p:childTnLst>
                          </p:cTn>
                        </p:par>
                        <p:par>
                          <p:cTn id="377" fill="hold">
                            <p:stCondLst>
                              <p:cond delay="121500"/>
                            </p:stCondLst>
                            <p:childTnLst>
                              <p:par>
                                <p:cTn id="378" presetID="11" presetClass="entr" presetSubtype="0" fill="hold" grpId="0" nodeType="afterEffect">
                                  <p:stCondLst>
                                    <p:cond delay="0"/>
                                  </p:stCondLst>
                                  <p:childTnLst>
                                    <p:set>
                                      <p:cBhvr>
                                        <p:cTn id="379" dur="1000">
                                          <p:stCondLst>
                                            <p:cond delay="0"/>
                                          </p:stCondLst>
                                        </p:cTn>
                                        <p:tgtEl>
                                          <p:spTgt spid="126"/>
                                        </p:tgtEl>
                                        <p:attrNameLst>
                                          <p:attrName>style.visibility</p:attrName>
                                        </p:attrNameLst>
                                      </p:cBhvr>
                                      <p:to>
                                        <p:strVal val="visible"/>
                                      </p:to>
                                    </p:set>
                                  </p:childTnLst>
                                </p:cTn>
                              </p:par>
                            </p:childTnLst>
                          </p:cTn>
                        </p:par>
                        <p:par>
                          <p:cTn id="380" fill="hold">
                            <p:stCondLst>
                              <p:cond delay="122500"/>
                            </p:stCondLst>
                            <p:childTnLst>
                              <p:par>
                                <p:cTn id="381" presetID="11" presetClass="entr" presetSubtype="0" fill="hold" grpId="0" nodeType="afterEffect">
                                  <p:stCondLst>
                                    <p:cond delay="0"/>
                                  </p:stCondLst>
                                  <p:childTnLst>
                                    <p:set>
                                      <p:cBhvr>
                                        <p:cTn id="382" dur="1000">
                                          <p:stCondLst>
                                            <p:cond delay="0"/>
                                          </p:stCondLst>
                                        </p:cTn>
                                        <p:tgtEl>
                                          <p:spTgt spid="127"/>
                                        </p:tgtEl>
                                        <p:attrNameLst>
                                          <p:attrName>style.visibility</p:attrName>
                                        </p:attrNameLst>
                                      </p:cBhvr>
                                      <p:to>
                                        <p:strVal val="visible"/>
                                      </p:to>
                                    </p:set>
                                  </p:childTnLst>
                                </p:cTn>
                              </p:par>
                            </p:childTnLst>
                          </p:cTn>
                        </p:par>
                        <p:par>
                          <p:cTn id="383" fill="hold">
                            <p:stCondLst>
                              <p:cond delay="123500"/>
                            </p:stCondLst>
                            <p:childTnLst>
                              <p:par>
                                <p:cTn id="384" presetID="11" presetClass="entr" presetSubtype="0" fill="hold" grpId="0" nodeType="afterEffect">
                                  <p:stCondLst>
                                    <p:cond delay="0"/>
                                  </p:stCondLst>
                                  <p:childTnLst>
                                    <p:set>
                                      <p:cBhvr>
                                        <p:cTn id="385" dur="1000">
                                          <p:stCondLst>
                                            <p:cond delay="0"/>
                                          </p:stCondLst>
                                        </p:cTn>
                                        <p:tgtEl>
                                          <p:spTgt spid="128"/>
                                        </p:tgtEl>
                                        <p:attrNameLst>
                                          <p:attrName>style.visibility</p:attrName>
                                        </p:attrNameLst>
                                      </p:cBhvr>
                                      <p:to>
                                        <p:strVal val="visible"/>
                                      </p:to>
                                    </p:set>
                                  </p:childTnLst>
                                </p:cTn>
                              </p:par>
                            </p:childTnLst>
                          </p:cTn>
                        </p:par>
                        <p:par>
                          <p:cTn id="386" fill="hold">
                            <p:stCondLst>
                              <p:cond delay="124500"/>
                            </p:stCondLst>
                            <p:childTnLst>
                              <p:par>
                                <p:cTn id="387" presetID="11" presetClass="entr" presetSubtype="0" fill="hold" grpId="0" nodeType="afterEffect">
                                  <p:stCondLst>
                                    <p:cond delay="0"/>
                                  </p:stCondLst>
                                  <p:childTnLst>
                                    <p:set>
                                      <p:cBhvr>
                                        <p:cTn id="388" dur="1000">
                                          <p:stCondLst>
                                            <p:cond delay="0"/>
                                          </p:stCondLst>
                                        </p:cTn>
                                        <p:tgtEl>
                                          <p:spTgt spid="129"/>
                                        </p:tgtEl>
                                        <p:attrNameLst>
                                          <p:attrName>style.visibility</p:attrName>
                                        </p:attrNameLst>
                                      </p:cBhvr>
                                      <p:to>
                                        <p:strVal val="visible"/>
                                      </p:to>
                                    </p:set>
                                  </p:childTnLst>
                                </p:cTn>
                              </p:par>
                            </p:childTnLst>
                          </p:cTn>
                        </p:par>
                        <p:par>
                          <p:cTn id="389" fill="hold">
                            <p:stCondLst>
                              <p:cond delay="125500"/>
                            </p:stCondLst>
                            <p:childTnLst>
                              <p:par>
                                <p:cTn id="390" presetID="11" presetClass="entr" presetSubtype="0" fill="hold" grpId="0" nodeType="afterEffect">
                                  <p:stCondLst>
                                    <p:cond delay="0"/>
                                  </p:stCondLst>
                                  <p:childTnLst>
                                    <p:set>
                                      <p:cBhvr>
                                        <p:cTn id="391" dur="1000">
                                          <p:stCondLst>
                                            <p:cond delay="0"/>
                                          </p:stCondLst>
                                        </p:cTn>
                                        <p:tgtEl>
                                          <p:spTgt spid="130"/>
                                        </p:tgtEl>
                                        <p:attrNameLst>
                                          <p:attrName>style.visibility</p:attrName>
                                        </p:attrNameLst>
                                      </p:cBhvr>
                                      <p:to>
                                        <p:strVal val="visible"/>
                                      </p:to>
                                    </p:set>
                                  </p:childTnLst>
                                </p:cTn>
                              </p:par>
                            </p:childTnLst>
                          </p:cTn>
                        </p:par>
                        <p:par>
                          <p:cTn id="392" fill="hold">
                            <p:stCondLst>
                              <p:cond delay="126500"/>
                            </p:stCondLst>
                            <p:childTnLst>
                              <p:par>
                                <p:cTn id="393" presetID="11" presetClass="entr" presetSubtype="0" fill="hold" grpId="0" nodeType="afterEffect">
                                  <p:stCondLst>
                                    <p:cond delay="0"/>
                                  </p:stCondLst>
                                  <p:childTnLst>
                                    <p:set>
                                      <p:cBhvr>
                                        <p:cTn id="394" dur="1000">
                                          <p:stCondLst>
                                            <p:cond delay="0"/>
                                          </p:stCondLst>
                                        </p:cTn>
                                        <p:tgtEl>
                                          <p:spTgt spid="131"/>
                                        </p:tgtEl>
                                        <p:attrNameLst>
                                          <p:attrName>style.visibility</p:attrName>
                                        </p:attrNameLst>
                                      </p:cBhvr>
                                      <p:to>
                                        <p:strVal val="visible"/>
                                      </p:to>
                                    </p:set>
                                  </p:childTnLst>
                                </p:cTn>
                              </p:par>
                            </p:childTnLst>
                          </p:cTn>
                        </p:par>
                        <p:par>
                          <p:cTn id="395" fill="hold">
                            <p:stCondLst>
                              <p:cond delay="127500"/>
                            </p:stCondLst>
                            <p:childTnLst>
                              <p:par>
                                <p:cTn id="396" presetID="11" presetClass="entr" presetSubtype="0" fill="hold" grpId="0" nodeType="afterEffect">
                                  <p:stCondLst>
                                    <p:cond delay="0"/>
                                  </p:stCondLst>
                                  <p:childTnLst>
                                    <p:set>
                                      <p:cBhvr>
                                        <p:cTn id="397" dur="1000">
                                          <p:stCondLst>
                                            <p:cond delay="0"/>
                                          </p:stCondLst>
                                        </p:cTn>
                                        <p:tgtEl>
                                          <p:spTgt spid="132"/>
                                        </p:tgtEl>
                                        <p:attrNameLst>
                                          <p:attrName>style.visibility</p:attrName>
                                        </p:attrNameLst>
                                      </p:cBhvr>
                                      <p:to>
                                        <p:strVal val="visible"/>
                                      </p:to>
                                    </p:set>
                                  </p:childTnLst>
                                </p:cTn>
                              </p:par>
                            </p:childTnLst>
                          </p:cTn>
                        </p:par>
                        <p:par>
                          <p:cTn id="398" fill="hold">
                            <p:stCondLst>
                              <p:cond delay="128500"/>
                            </p:stCondLst>
                            <p:childTnLst>
                              <p:par>
                                <p:cTn id="399" presetID="11" presetClass="entr" presetSubtype="0" fill="hold" grpId="0" nodeType="afterEffect">
                                  <p:stCondLst>
                                    <p:cond delay="0"/>
                                  </p:stCondLst>
                                  <p:childTnLst>
                                    <p:set>
                                      <p:cBhvr>
                                        <p:cTn id="400" dur="1000">
                                          <p:stCondLst>
                                            <p:cond delay="0"/>
                                          </p:stCondLst>
                                        </p:cTn>
                                        <p:tgtEl>
                                          <p:spTgt spid="133"/>
                                        </p:tgtEl>
                                        <p:attrNameLst>
                                          <p:attrName>style.visibility</p:attrName>
                                        </p:attrNameLst>
                                      </p:cBhvr>
                                      <p:to>
                                        <p:strVal val="visible"/>
                                      </p:to>
                                    </p:set>
                                  </p:childTnLst>
                                </p:cTn>
                              </p:par>
                            </p:childTnLst>
                          </p:cTn>
                        </p:par>
                        <p:par>
                          <p:cTn id="401" fill="hold">
                            <p:stCondLst>
                              <p:cond delay="129500"/>
                            </p:stCondLst>
                            <p:childTnLst>
                              <p:par>
                                <p:cTn id="402" presetID="11" presetClass="entr" presetSubtype="0" fill="hold" grpId="0" nodeType="afterEffect">
                                  <p:stCondLst>
                                    <p:cond delay="0"/>
                                  </p:stCondLst>
                                  <p:childTnLst>
                                    <p:set>
                                      <p:cBhvr>
                                        <p:cTn id="403" dur="1000">
                                          <p:stCondLst>
                                            <p:cond delay="0"/>
                                          </p:stCondLst>
                                        </p:cTn>
                                        <p:tgtEl>
                                          <p:spTgt spid="134"/>
                                        </p:tgtEl>
                                        <p:attrNameLst>
                                          <p:attrName>style.visibility</p:attrName>
                                        </p:attrNameLst>
                                      </p:cBhvr>
                                      <p:to>
                                        <p:strVal val="visible"/>
                                      </p:to>
                                    </p:set>
                                  </p:childTnLst>
                                </p:cTn>
                              </p:par>
                            </p:childTnLst>
                          </p:cTn>
                        </p:par>
                        <p:par>
                          <p:cTn id="404" fill="hold">
                            <p:stCondLst>
                              <p:cond delay="130500"/>
                            </p:stCondLst>
                            <p:childTnLst>
                              <p:par>
                                <p:cTn id="405" presetID="11" presetClass="entr" presetSubtype="0" fill="hold" grpId="0" nodeType="afterEffect">
                                  <p:stCondLst>
                                    <p:cond delay="0"/>
                                  </p:stCondLst>
                                  <p:childTnLst>
                                    <p:set>
                                      <p:cBhvr>
                                        <p:cTn id="406" dur="1000">
                                          <p:stCondLst>
                                            <p:cond delay="0"/>
                                          </p:stCondLst>
                                        </p:cTn>
                                        <p:tgtEl>
                                          <p:spTgt spid="135"/>
                                        </p:tgtEl>
                                        <p:attrNameLst>
                                          <p:attrName>style.visibility</p:attrName>
                                        </p:attrNameLst>
                                      </p:cBhvr>
                                      <p:to>
                                        <p:strVal val="visible"/>
                                      </p:to>
                                    </p:set>
                                  </p:childTnLst>
                                </p:cTn>
                              </p:par>
                            </p:childTnLst>
                          </p:cTn>
                        </p:par>
                        <p:par>
                          <p:cTn id="407" fill="hold">
                            <p:stCondLst>
                              <p:cond delay="131500"/>
                            </p:stCondLst>
                            <p:childTnLst>
                              <p:par>
                                <p:cTn id="408" presetID="11" presetClass="entr" presetSubtype="0" fill="hold" grpId="0" nodeType="afterEffect">
                                  <p:stCondLst>
                                    <p:cond delay="0"/>
                                  </p:stCondLst>
                                  <p:childTnLst>
                                    <p:set>
                                      <p:cBhvr>
                                        <p:cTn id="409" dur="1000">
                                          <p:stCondLst>
                                            <p:cond delay="0"/>
                                          </p:stCondLst>
                                        </p:cTn>
                                        <p:tgtEl>
                                          <p:spTgt spid="136"/>
                                        </p:tgtEl>
                                        <p:attrNameLst>
                                          <p:attrName>style.visibility</p:attrName>
                                        </p:attrNameLst>
                                      </p:cBhvr>
                                      <p:to>
                                        <p:strVal val="visible"/>
                                      </p:to>
                                    </p:set>
                                  </p:childTnLst>
                                </p:cTn>
                              </p:par>
                            </p:childTnLst>
                          </p:cTn>
                        </p:par>
                        <p:par>
                          <p:cTn id="410" fill="hold">
                            <p:stCondLst>
                              <p:cond delay="132500"/>
                            </p:stCondLst>
                            <p:childTnLst>
                              <p:par>
                                <p:cTn id="411" presetID="11" presetClass="entr" presetSubtype="0" fill="hold" grpId="0" nodeType="afterEffect">
                                  <p:stCondLst>
                                    <p:cond delay="0"/>
                                  </p:stCondLst>
                                  <p:childTnLst>
                                    <p:set>
                                      <p:cBhvr>
                                        <p:cTn id="412" dur="1000">
                                          <p:stCondLst>
                                            <p:cond delay="0"/>
                                          </p:stCondLst>
                                        </p:cTn>
                                        <p:tgtEl>
                                          <p:spTgt spid="137"/>
                                        </p:tgtEl>
                                        <p:attrNameLst>
                                          <p:attrName>style.visibility</p:attrName>
                                        </p:attrNameLst>
                                      </p:cBhvr>
                                      <p:to>
                                        <p:strVal val="visible"/>
                                      </p:to>
                                    </p:set>
                                  </p:childTnLst>
                                </p:cTn>
                              </p:par>
                            </p:childTnLst>
                          </p:cTn>
                        </p:par>
                        <p:par>
                          <p:cTn id="413" fill="hold">
                            <p:stCondLst>
                              <p:cond delay="133500"/>
                            </p:stCondLst>
                            <p:childTnLst>
                              <p:par>
                                <p:cTn id="414" presetID="11" presetClass="entr" presetSubtype="0" fill="hold" grpId="0" nodeType="afterEffect">
                                  <p:stCondLst>
                                    <p:cond delay="0"/>
                                  </p:stCondLst>
                                  <p:childTnLst>
                                    <p:set>
                                      <p:cBhvr>
                                        <p:cTn id="415" dur="1000">
                                          <p:stCondLst>
                                            <p:cond delay="0"/>
                                          </p:stCondLst>
                                        </p:cTn>
                                        <p:tgtEl>
                                          <p:spTgt spid="138"/>
                                        </p:tgtEl>
                                        <p:attrNameLst>
                                          <p:attrName>style.visibility</p:attrName>
                                        </p:attrNameLst>
                                      </p:cBhvr>
                                      <p:to>
                                        <p:strVal val="visible"/>
                                      </p:to>
                                    </p:set>
                                  </p:childTnLst>
                                </p:cTn>
                              </p:par>
                            </p:childTnLst>
                          </p:cTn>
                        </p:par>
                        <p:par>
                          <p:cTn id="416" fill="hold">
                            <p:stCondLst>
                              <p:cond delay="134500"/>
                            </p:stCondLst>
                            <p:childTnLst>
                              <p:par>
                                <p:cTn id="417" presetID="11" presetClass="entr" presetSubtype="0" fill="hold" grpId="0" nodeType="afterEffect">
                                  <p:stCondLst>
                                    <p:cond delay="0"/>
                                  </p:stCondLst>
                                  <p:childTnLst>
                                    <p:set>
                                      <p:cBhvr>
                                        <p:cTn id="418" dur="1000">
                                          <p:stCondLst>
                                            <p:cond delay="0"/>
                                          </p:stCondLst>
                                        </p:cTn>
                                        <p:tgtEl>
                                          <p:spTgt spid="139"/>
                                        </p:tgtEl>
                                        <p:attrNameLst>
                                          <p:attrName>style.visibility</p:attrName>
                                        </p:attrNameLst>
                                      </p:cBhvr>
                                      <p:to>
                                        <p:strVal val="visible"/>
                                      </p:to>
                                    </p:set>
                                  </p:childTnLst>
                                </p:cTn>
                              </p:par>
                            </p:childTnLst>
                          </p:cTn>
                        </p:par>
                        <p:par>
                          <p:cTn id="419" fill="hold">
                            <p:stCondLst>
                              <p:cond delay="135500"/>
                            </p:stCondLst>
                            <p:childTnLst>
                              <p:par>
                                <p:cTn id="420" presetID="11" presetClass="entr" presetSubtype="0" fill="hold" grpId="0" nodeType="afterEffect">
                                  <p:stCondLst>
                                    <p:cond delay="0"/>
                                  </p:stCondLst>
                                  <p:childTnLst>
                                    <p:set>
                                      <p:cBhvr>
                                        <p:cTn id="421" dur="1000">
                                          <p:stCondLst>
                                            <p:cond delay="0"/>
                                          </p:stCondLst>
                                        </p:cTn>
                                        <p:tgtEl>
                                          <p:spTgt spid="140"/>
                                        </p:tgtEl>
                                        <p:attrNameLst>
                                          <p:attrName>style.visibility</p:attrName>
                                        </p:attrNameLst>
                                      </p:cBhvr>
                                      <p:to>
                                        <p:strVal val="visible"/>
                                      </p:to>
                                    </p:set>
                                  </p:childTnLst>
                                </p:cTn>
                              </p:par>
                            </p:childTnLst>
                          </p:cTn>
                        </p:par>
                        <p:par>
                          <p:cTn id="422" fill="hold">
                            <p:stCondLst>
                              <p:cond delay="136500"/>
                            </p:stCondLst>
                            <p:childTnLst>
                              <p:par>
                                <p:cTn id="423" presetID="11" presetClass="entr" presetSubtype="0" fill="hold" grpId="0" nodeType="afterEffect">
                                  <p:stCondLst>
                                    <p:cond delay="0"/>
                                  </p:stCondLst>
                                  <p:childTnLst>
                                    <p:set>
                                      <p:cBhvr>
                                        <p:cTn id="424" dur="1000">
                                          <p:stCondLst>
                                            <p:cond delay="0"/>
                                          </p:stCondLst>
                                        </p:cTn>
                                        <p:tgtEl>
                                          <p:spTgt spid="141"/>
                                        </p:tgtEl>
                                        <p:attrNameLst>
                                          <p:attrName>style.visibility</p:attrName>
                                        </p:attrNameLst>
                                      </p:cBhvr>
                                      <p:to>
                                        <p:strVal val="visible"/>
                                      </p:to>
                                    </p:set>
                                  </p:childTnLst>
                                </p:cTn>
                              </p:par>
                            </p:childTnLst>
                          </p:cTn>
                        </p:par>
                        <p:par>
                          <p:cTn id="425" fill="hold">
                            <p:stCondLst>
                              <p:cond delay="137500"/>
                            </p:stCondLst>
                            <p:childTnLst>
                              <p:par>
                                <p:cTn id="426" presetID="11" presetClass="entr" presetSubtype="0" fill="hold" grpId="0" nodeType="afterEffect">
                                  <p:stCondLst>
                                    <p:cond delay="0"/>
                                  </p:stCondLst>
                                  <p:childTnLst>
                                    <p:set>
                                      <p:cBhvr>
                                        <p:cTn id="427" dur="1000">
                                          <p:stCondLst>
                                            <p:cond delay="0"/>
                                          </p:stCondLst>
                                        </p:cTn>
                                        <p:tgtEl>
                                          <p:spTgt spid="142"/>
                                        </p:tgtEl>
                                        <p:attrNameLst>
                                          <p:attrName>style.visibility</p:attrName>
                                        </p:attrNameLst>
                                      </p:cBhvr>
                                      <p:to>
                                        <p:strVal val="visible"/>
                                      </p:to>
                                    </p:set>
                                  </p:childTnLst>
                                </p:cTn>
                              </p:par>
                            </p:childTnLst>
                          </p:cTn>
                        </p:par>
                        <p:par>
                          <p:cTn id="428" fill="hold">
                            <p:stCondLst>
                              <p:cond delay="138500"/>
                            </p:stCondLst>
                            <p:childTnLst>
                              <p:par>
                                <p:cTn id="429" presetID="11" presetClass="entr" presetSubtype="0" fill="hold" grpId="0" nodeType="afterEffect">
                                  <p:stCondLst>
                                    <p:cond delay="0"/>
                                  </p:stCondLst>
                                  <p:childTnLst>
                                    <p:set>
                                      <p:cBhvr>
                                        <p:cTn id="430" dur="1000">
                                          <p:stCondLst>
                                            <p:cond delay="0"/>
                                          </p:stCondLst>
                                        </p:cTn>
                                        <p:tgtEl>
                                          <p:spTgt spid="143"/>
                                        </p:tgtEl>
                                        <p:attrNameLst>
                                          <p:attrName>style.visibility</p:attrName>
                                        </p:attrNameLst>
                                      </p:cBhvr>
                                      <p:to>
                                        <p:strVal val="visible"/>
                                      </p:to>
                                    </p:set>
                                  </p:childTnLst>
                                </p:cTn>
                              </p:par>
                            </p:childTnLst>
                          </p:cTn>
                        </p:par>
                        <p:par>
                          <p:cTn id="431" fill="hold">
                            <p:stCondLst>
                              <p:cond delay="139500"/>
                            </p:stCondLst>
                            <p:childTnLst>
                              <p:par>
                                <p:cTn id="432" presetID="11" presetClass="entr" presetSubtype="0" fill="hold" grpId="0" nodeType="afterEffect">
                                  <p:stCondLst>
                                    <p:cond delay="0"/>
                                  </p:stCondLst>
                                  <p:childTnLst>
                                    <p:set>
                                      <p:cBhvr>
                                        <p:cTn id="433" dur="1000">
                                          <p:stCondLst>
                                            <p:cond delay="0"/>
                                          </p:stCondLst>
                                        </p:cTn>
                                        <p:tgtEl>
                                          <p:spTgt spid="144"/>
                                        </p:tgtEl>
                                        <p:attrNameLst>
                                          <p:attrName>style.visibility</p:attrName>
                                        </p:attrNameLst>
                                      </p:cBhvr>
                                      <p:to>
                                        <p:strVal val="visible"/>
                                      </p:to>
                                    </p:set>
                                  </p:childTnLst>
                                </p:cTn>
                              </p:par>
                            </p:childTnLst>
                          </p:cTn>
                        </p:par>
                        <p:par>
                          <p:cTn id="434" fill="hold">
                            <p:stCondLst>
                              <p:cond delay="140500"/>
                            </p:stCondLst>
                            <p:childTnLst>
                              <p:par>
                                <p:cTn id="435" presetID="11" presetClass="entr" presetSubtype="0" fill="hold" grpId="0" nodeType="afterEffect">
                                  <p:stCondLst>
                                    <p:cond delay="0"/>
                                  </p:stCondLst>
                                  <p:childTnLst>
                                    <p:set>
                                      <p:cBhvr>
                                        <p:cTn id="436" dur="1000">
                                          <p:stCondLst>
                                            <p:cond delay="0"/>
                                          </p:stCondLst>
                                        </p:cTn>
                                        <p:tgtEl>
                                          <p:spTgt spid="145"/>
                                        </p:tgtEl>
                                        <p:attrNameLst>
                                          <p:attrName>style.visibility</p:attrName>
                                        </p:attrNameLst>
                                      </p:cBhvr>
                                      <p:to>
                                        <p:strVal val="visible"/>
                                      </p:to>
                                    </p:set>
                                  </p:childTnLst>
                                </p:cTn>
                              </p:par>
                            </p:childTnLst>
                          </p:cTn>
                        </p:par>
                        <p:par>
                          <p:cTn id="437" fill="hold">
                            <p:stCondLst>
                              <p:cond delay="141500"/>
                            </p:stCondLst>
                            <p:childTnLst>
                              <p:par>
                                <p:cTn id="438" presetID="11" presetClass="entr" presetSubtype="0" fill="hold" grpId="0" nodeType="afterEffect">
                                  <p:stCondLst>
                                    <p:cond delay="0"/>
                                  </p:stCondLst>
                                  <p:childTnLst>
                                    <p:set>
                                      <p:cBhvr>
                                        <p:cTn id="439" dur="1000">
                                          <p:stCondLst>
                                            <p:cond delay="0"/>
                                          </p:stCondLst>
                                        </p:cTn>
                                        <p:tgtEl>
                                          <p:spTgt spid="146"/>
                                        </p:tgtEl>
                                        <p:attrNameLst>
                                          <p:attrName>style.visibility</p:attrName>
                                        </p:attrNameLst>
                                      </p:cBhvr>
                                      <p:to>
                                        <p:strVal val="visible"/>
                                      </p:to>
                                    </p:set>
                                  </p:childTnLst>
                                </p:cTn>
                              </p:par>
                            </p:childTnLst>
                          </p:cTn>
                        </p:par>
                        <p:par>
                          <p:cTn id="440" fill="hold">
                            <p:stCondLst>
                              <p:cond delay="142500"/>
                            </p:stCondLst>
                            <p:childTnLst>
                              <p:par>
                                <p:cTn id="441" presetID="11" presetClass="entr" presetSubtype="0" fill="hold" grpId="0" nodeType="afterEffect">
                                  <p:stCondLst>
                                    <p:cond delay="0"/>
                                  </p:stCondLst>
                                  <p:childTnLst>
                                    <p:set>
                                      <p:cBhvr>
                                        <p:cTn id="442" dur="1000">
                                          <p:stCondLst>
                                            <p:cond delay="0"/>
                                          </p:stCondLst>
                                        </p:cTn>
                                        <p:tgtEl>
                                          <p:spTgt spid="147"/>
                                        </p:tgtEl>
                                        <p:attrNameLst>
                                          <p:attrName>style.visibility</p:attrName>
                                        </p:attrNameLst>
                                      </p:cBhvr>
                                      <p:to>
                                        <p:strVal val="visible"/>
                                      </p:to>
                                    </p:set>
                                  </p:childTnLst>
                                </p:cTn>
                              </p:par>
                            </p:childTnLst>
                          </p:cTn>
                        </p:par>
                        <p:par>
                          <p:cTn id="443" fill="hold">
                            <p:stCondLst>
                              <p:cond delay="143500"/>
                            </p:stCondLst>
                            <p:childTnLst>
                              <p:par>
                                <p:cTn id="444" presetID="11" presetClass="entr" presetSubtype="0" fill="hold" grpId="0" nodeType="afterEffect">
                                  <p:stCondLst>
                                    <p:cond delay="0"/>
                                  </p:stCondLst>
                                  <p:childTnLst>
                                    <p:set>
                                      <p:cBhvr>
                                        <p:cTn id="445" dur="1000">
                                          <p:stCondLst>
                                            <p:cond delay="0"/>
                                          </p:stCondLst>
                                        </p:cTn>
                                        <p:tgtEl>
                                          <p:spTgt spid="148"/>
                                        </p:tgtEl>
                                        <p:attrNameLst>
                                          <p:attrName>style.visibility</p:attrName>
                                        </p:attrNameLst>
                                      </p:cBhvr>
                                      <p:to>
                                        <p:strVal val="visible"/>
                                      </p:to>
                                    </p:set>
                                  </p:childTnLst>
                                </p:cTn>
                              </p:par>
                            </p:childTnLst>
                          </p:cTn>
                        </p:par>
                        <p:par>
                          <p:cTn id="446" fill="hold">
                            <p:stCondLst>
                              <p:cond delay="144500"/>
                            </p:stCondLst>
                            <p:childTnLst>
                              <p:par>
                                <p:cTn id="447" presetID="11" presetClass="entr" presetSubtype="0" fill="hold" grpId="0" nodeType="afterEffect">
                                  <p:stCondLst>
                                    <p:cond delay="0"/>
                                  </p:stCondLst>
                                  <p:childTnLst>
                                    <p:set>
                                      <p:cBhvr>
                                        <p:cTn id="448" dur="1000">
                                          <p:stCondLst>
                                            <p:cond delay="0"/>
                                          </p:stCondLst>
                                        </p:cTn>
                                        <p:tgtEl>
                                          <p:spTgt spid="149"/>
                                        </p:tgtEl>
                                        <p:attrNameLst>
                                          <p:attrName>style.visibility</p:attrName>
                                        </p:attrNameLst>
                                      </p:cBhvr>
                                      <p:to>
                                        <p:strVal val="visible"/>
                                      </p:to>
                                    </p:set>
                                  </p:childTnLst>
                                </p:cTn>
                              </p:par>
                            </p:childTnLst>
                          </p:cTn>
                        </p:par>
                        <p:par>
                          <p:cTn id="449" fill="hold">
                            <p:stCondLst>
                              <p:cond delay="145500"/>
                            </p:stCondLst>
                            <p:childTnLst>
                              <p:par>
                                <p:cTn id="450" presetID="11" presetClass="entr" presetSubtype="0" fill="hold" grpId="0" nodeType="afterEffect">
                                  <p:stCondLst>
                                    <p:cond delay="0"/>
                                  </p:stCondLst>
                                  <p:childTnLst>
                                    <p:set>
                                      <p:cBhvr>
                                        <p:cTn id="451" dur="1000">
                                          <p:stCondLst>
                                            <p:cond delay="0"/>
                                          </p:stCondLst>
                                        </p:cTn>
                                        <p:tgtEl>
                                          <p:spTgt spid="150"/>
                                        </p:tgtEl>
                                        <p:attrNameLst>
                                          <p:attrName>style.visibility</p:attrName>
                                        </p:attrNameLst>
                                      </p:cBhvr>
                                      <p:to>
                                        <p:strVal val="visible"/>
                                      </p:to>
                                    </p:set>
                                  </p:childTnLst>
                                </p:cTn>
                              </p:par>
                            </p:childTnLst>
                          </p:cTn>
                        </p:par>
                        <p:par>
                          <p:cTn id="452" fill="hold">
                            <p:stCondLst>
                              <p:cond delay="146500"/>
                            </p:stCondLst>
                            <p:childTnLst>
                              <p:par>
                                <p:cTn id="453" presetID="11" presetClass="entr" presetSubtype="0" fill="hold" grpId="0" nodeType="afterEffect">
                                  <p:stCondLst>
                                    <p:cond delay="0"/>
                                  </p:stCondLst>
                                  <p:childTnLst>
                                    <p:set>
                                      <p:cBhvr>
                                        <p:cTn id="454" dur="1000">
                                          <p:stCondLst>
                                            <p:cond delay="0"/>
                                          </p:stCondLst>
                                        </p:cTn>
                                        <p:tgtEl>
                                          <p:spTgt spid="151"/>
                                        </p:tgtEl>
                                        <p:attrNameLst>
                                          <p:attrName>style.visibility</p:attrName>
                                        </p:attrNameLst>
                                      </p:cBhvr>
                                      <p:to>
                                        <p:strVal val="visible"/>
                                      </p:to>
                                    </p:set>
                                  </p:childTnLst>
                                </p:cTn>
                              </p:par>
                            </p:childTnLst>
                          </p:cTn>
                        </p:par>
                        <p:par>
                          <p:cTn id="455" fill="hold">
                            <p:stCondLst>
                              <p:cond delay="147500"/>
                            </p:stCondLst>
                            <p:childTnLst>
                              <p:par>
                                <p:cTn id="456" presetID="11" presetClass="entr" presetSubtype="0" fill="hold" grpId="0" nodeType="afterEffect">
                                  <p:stCondLst>
                                    <p:cond delay="0"/>
                                  </p:stCondLst>
                                  <p:childTnLst>
                                    <p:set>
                                      <p:cBhvr>
                                        <p:cTn id="457" dur="1000">
                                          <p:stCondLst>
                                            <p:cond delay="0"/>
                                          </p:stCondLst>
                                        </p:cTn>
                                        <p:tgtEl>
                                          <p:spTgt spid="152"/>
                                        </p:tgtEl>
                                        <p:attrNameLst>
                                          <p:attrName>style.visibility</p:attrName>
                                        </p:attrNameLst>
                                      </p:cBhvr>
                                      <p:to>
                                        <p:strVal val="visible"/>
                                      </p:to>
                                    </p:set>
                                  </p:childTnLst>
                                </p:cTn>
                              </p:par>
                            </p:childTnLst>
                          </p:cTn>
                        </p:par>
                        <p:par>
                          <p:cTn id="458" fill="hold">
                            <p:stCondLst>
                              <p:cond delay="148500"/>
                            </p:stCondLst>
                            <p:childTnLst>
                              <p:par>
                                <p:cTn id="459" presetID="11" presetClass="entr" presetSubtype="0" fill="hold" grpId="0" nodeType="afterEffect">
                                  <p:stCondLst>
                                    <p:cond delay="0"/>
                                  </p:stCondLst>
                                  <p:childTnLst>
                                    <p:set>
                                      <p:cBhvr>
                                        <p:cTn id="460" dur="1000">
                                          <p:stCondLst>
                                            <p:cond delay="0"/>
                                          </p:stCondLst>
                                        </p:cTn>
                                        <p:tgtEl>
                                          <p:spTgt spid="153"/>
                                        </p:tgtEl>
                                        <p:attrNameLst>
                                          <p:attrName>style.visibility</p:attrName>
                                        </p:attrNameLst>
                                      </p:cBhvr>
                                      <p:to>
                                        <p:strVal val="visible"/>
                                      </p:to>
                                    </p:set>
                                  </p:childTnLst>
                                </p:cTn>
                              </p:par>
                            </p:childTnLst>
                          </p:cTn>
                        </p:par>
                        <p:par>
                          <p:cTn id="461" fill="hold">
                            <p:stCondLst>
                              <p:cond delay="149500"/>
                            </p:stCondLst>
                            <p:childTnLst>
                              <p:par>
                                <p:cTn id="462" presetID="11" presetClass="entr" presetSubtype="0" fill="hold" grpId="0" nodeType="afterEffect">
                                  <p:stCondLst>
                                    <p:cond delay="0"/>
                                  </p:stCondLst>
                                  <p:childTnLst>
                                    <p:set>
                                      <p:cBhvr>
                                        <p:cTn id="463" dur="1000">
                                          <p:stCondLst>
                                            <p:cond delay="0"/>
                                          </p:stCondLst>
                                        </p:cTn>
                                        <p:tgtEl>
                                          <p:spTgt spid="154"/>
                                        </p:tgtEl>
                                        <p:attrNameLst>
                                          <p:attrName>style.visibility</p:attrName>
                                        </p:attrNameLst>
                                      </p:cBhvr>
                                      <p:to>
                                        <p:strVal val="visible"/>
                                      </p:to>
                                    </p:set>
                                  </p:childTnLst>
                                </p:cTn>
                              </p:par>
                            </p:childTnLst>
                          </p:cTn>
                        </p:par>
                        <p:par>
                          <p:cTn id="464" fill="hold">
                            <p:stCondLst>
                              <p:cond delay="150500"/>
                            </p:stCondLst>
                            <p:childTnLst>
                              <p:par>
                                <p:cTn id="465" presetID="11" presetClass="entr" presetSubtype="0" fill="hold" grpId="0" nodeType="afterEffect">
                                  <p:stCondLst>
                                    <p:cond delay="0"/>
                                  </p:stCondLst>
                                  <p:childTnLst>
                                    <p:set>
                                      <p:cBhvr>
                                        <p:cTn id="466" dur="1000">
                                          <p:stCondLst>
                                            <p:cond delay="0"/>
                                          </p:stCondLst>
                                        </p:cTn>
                                        <p:tgtEl>
                                          <p:spTgt spid="155"/>
                                        </p:tgtEl>
                                        <p:attrNameLst>
                                          <p:attrName>style.visibility</p:attrName>
                                        </p:attrNameLst>
                                      </p:cBhvr>
                                      <p:to>
                                        <p:strVal val="visible"/>
                                      </p:to>
                                    </p:set>
                                  </p:childTnLst>
                                </p:cTn>
                              </p:par>
                            </p:childTnLst>
                          </p:cTn>
                        </p:par>
                        <p:par>
                          <p:cTn id="467" fill="hold">
                            <p:stCondLst>
                              <p:cond delay="151500"/>
                            </p:stCondLst>
                            <p:childTnLst>
                              <p:par>
                                <p:cTn id="468" presetID="11" presetClass="entr" presetSubtype="0" fill="hold" grpId="0" nodeType="afterEffect">
                                  <p:stCondLst>
                                    <p:cond delay="0"/>
                                  </p:stCondLst>
                                  <p:childTnLst>
                                    <p:set>
                                      <p:cBhvr>
                                        <p:cTn id="469" dur="1000">
                                          <p:stCondLst>
                                            <p:cond delay="0"/>
                                          </p:stCondLst>
                                        </p:cTn>
                                        <p:tgtEl>
                                          <p:spTgt spid="156"/>
                                        </p:tgtEl>
                                        <p:attrNameLst>
                                          <p:attrName>style.visibility</p:attrName>
                                        </p:attrNameLst>
                                      </p:cBhvr>
                                      <p:to>
                                        <p:strVal val="visible"/>
                                      </p:to>
                                    </p:set>
                                  </p:childTnLst>
                                </p:cTn>
                              </p:par>
                            </p:childTnLst>
                          </p:cTn>
                        </p:par>
                        <p:par>
                          <p:cTn id="470" fill="hold">
                            <p:stCondLst>
                              <p:cond delay="152500"/>
                            </p:stCondLst>
                            <p:childTnLst>
                              <p:par>
                                <p:cTn id="471" presetID="11" presetClass="entr" presetSubtype="0" fill="hold" grpId="0" nodeType="afterEffect">
                                  <p:stCondLst>
                                    <p:cond delay="0"/>
                                  </p:stCondLst>
                                  <p:childTnLst>
                                    <p:set>
                                      <p:cBhvr>
                                        <p:cTn id="472" dur="1000">
                                          <p:stCondLst>
                                            <p:cond delay="0"/>
                                          </p:stCondLst>
                                        </p:cTn>
                                        <p:tgtEl>
                                          <p:spTgt spid="157"/>
                                        </p:tgtEl>
                                        <p:attrNameLst>
                                          <p:attrName>style.visibility</p:attrName>
                                        </p:attrNameLst>
                                      </p:cBhvr>
                                      <p:to>
                                        <p:strVal val="visible"/>
                                      </p:to>
                                    </p:set>
                                  </p:childTnLst>
                                </p:cTn>
                              </p:par>
                            </p:childTnLst>
                          </p:cTn>
                        </p:par>
                        <p:par>
                          <p:cTn id="473" fill="hold">
                            <p:stCondLst>
                              <p:cond delay="153500"/>
                            </p:stCondLst>
                            <p:childTnLst>
                              <p:par>
                                <p:cTn id="474" presetID="11" presetClass="entr" presetSubtype="0" fill="hold" grpId="0" nodeType="afterEffect">
                                  <p:stCondLst>
                                    <p:cond delay="0"/>
                                  </p:stCondLst>
                                  <p:childTnLst>
                                    <p:set>
                                      <p:cBhvr>
                                        <p:cTn id="475" dur="1000">
                                          <p:stCondLst>
                                            <p:cond delay="0"/>
                                          </p:stCondLst>
                                        </p:cTn>
                                        <p:tgtEl>
                                          <p:spTgt spid="158"/>
                                        </p:tgtEl>
                                        <p:attrNameLst>
                                          <p:attrName>style.visibility</p:attrName>
                                        </p:attrNameLst>
                                      </p:cBhvr>
                                      <p:to>
                                        <p:strVal val="visible"/>
                                      </p:to>
                                    </p:set>
                                  </p:childTnLst>
                                </p:cTn>
                              </p:par>
                            </p:childTnLst>
                          </p:cTn>
                        </p:par>
                        <p:par>
                          <p:cTn id="476" fill="hold">
                            <p:stCondLst>
                              <p:cond delay="154500"/>
                            </p:stCondLst>
                            <p:childTnLst>
                              <p:par>
                                <p:cTn id="477" presetID="11" presetClass="entr" presetSubtype="0" fill="hold" grpId="0" nodeType="afterEffect">
                                  <p:stCondLst>
                                    <p:cond delay="0"/>
                                  </p:stCondLst>
                                  <p:childTnLst>
                                    <p:set>
                                      <p:cBhvr>
                                        <p:cTn id="478" dur="1000">
                                          <p:stCondLst>
                                            <p:cond delay="0"/>
                                          </p:stCondLst>
                                        </p:cTn>
                                        <p:tgtEl>
                                          <p:spTgt spid="159"/>
                                        </p:tgtEl>
                                        <p:attrNameLst>
                                          <p:attrName>style.visibility</p:attrName>
                                        </p:attrNameLst>
                                      </p:cBhvr>
                                      <p:to>
                                        <p:strVal val="visible"/>
                                      </p:to>
                                    </p:set>
                                  </p:childTnLst>
                                </p:cTn>
                              </p:par>
                            </p:childTnLst>
                          </p:cTn>
                        </p:par>
                        <p:par>
                          <p:cTn id="479" fill="hold">
                            <p:stCondLst>
                              <p:cond delay="155500"/>
                            </p:stCondLst>
                            <p:childTnLst>
                              <p:par>
                                <p:cTn id="480" presetID="11" presetClass="entr" presetSubtype="0" fill="hold" grpId="0" nodeType="afterEffect">
                                  <p:stCondLst>
                                    <p:cond delay="0"/>
                                  </p:stCondLst>
                                  <p:childTnLst>
                                    <p:set>
                                      <p:cBhvr>
                                        <p:cTn id="481" dur="1000">
                                          <p:stCondLst>
                                            <p:cond delay="0"/>
                                          </p:stCondLst>
                                        </p:cTn>
                                        <p:tgtEl>
                                          <p:spTgt spid="160"/>
                                        </p:tgtEl>
                                        <p:attrNameLst>
                                          <p:attrName>style.visibility</p:attrName>
                                        </p:attrNameLst>
                                      </p:cBhvr>
                                      <p:to>
                                        <p:strVal val="visible"/>
                                      </p:to>
                                    </p:set>
                                  </p:childTnLst>
                                </p:cTn>
                              </p:par>
                            </p:childTnLst>
                          </p:cTn>
                        </p:par>
                        <p:par>
                          <p:cTn id="482" fill="hold">
                            <p:stCondLst>
                              <p:cond delay="156500"/>
                            </p:stCondLst>
                            <p:childTnLst>
                              <p:par>
                                <p:cTn id="483" presetID="11" presetClass="entr" presetSubtype="0" fill="hold" grpId="0" nodeType="afterEffect">
                                  <p:stCondLst>
                                    <p:cond delay="0"/>
                                  </p:stCondLst>
                                  <p:childTnLst>
                                    <p:set>
                                      <p:cBhvr>
                                        <p:cTn id="484" dur="1000">
                                          <p:stCondLst>
                                            <p:cond delay="0"/>
                                          </p:stCondLst>
                                        </p:cTn>
                                        <p:tgtEl>
                                          <p:spTgt spid="161"/>
                                        </p:tgtEl>
                                        <p:attrNameLst>
                                          <p:attrName>style.visibility</p:attrName>
                                        </p:attrNameLst>
                                      </p:cBhvr>
                                      <p:to>
                                        <p:strVal val="visible"/>
                                      </p:to>
                                    </p:set>
                                  </p:childTnLst>
                                </p:cTn>
                              </p:par>
                            </p:childTnLst>
                          </p:cTn>
                        </p:par>
                        <p:par>
                          <p:cTn id="485" fill="hold">
                            <p:stCondLst>
                              <p:cond delay="157500"/>
                            </p:stCondLst>
                            <p:childTnLst>
                              <p:par>
                                <p:cTn id="486" presetID="11" presetClass="entr" presetSubtype="0" fill="hold" grpId="0" nodeType="afterEffect">
                                  <p:stCondLst>
                                    <p:cond delay="0"/>
                                  </p:stCondLst>
                                  <p:childTnLst>
                                    <p:set>
                                      <p:cBhvr>
                                        <p:cTn id="487" dur="1000">
                                          <p:stCondLst>
                                            <p:cond delay="0"/>
                                          </p:stCondLst>
                                        </p:cTn>
                                        <p:tgtEl>
                                          <p:spTgt spid="162"/>
                                        </p:tgtEl>
                                        <p:attrNameLst>
                                          <p:attrName>style.visibility</p:attrName>
                                        </p:attrNameLst>
                                      </p:cBhvr>
                                      <p:to>
                                        <p:strVal val="visible"/>
                                      </p:to>
                                    </p:set>
                                  </p:childTnLst>
                                </p:cTn>
                              </p:par>
                            </p:childTnLst>
                          </p:cTn>
                        </p:par>
                        <p:par>
                          <p:cTn id="488" fill="hold">
                            <p:stCondLst>
                              <p:cond delay="158500"/>
                            </p:stCondLst>
                            <p:childTnLst>
                              <p:par>
                                <p:cTn id="489" presetID="11" presetClass="entr" presetSubtype="0" fill="hold" grpId="0" nodeType="afterEffect">
                                  <p:stCondLst>
                                    <p:cond delay="0"/>
                                  </p:stCondLst>
                                  <p:childTnLst>
                                    <p:set>
                                      <p:cBhvr>
                                        <p:cTn id="490" dur="1000">
                                          <p:stCondLst>
                                            <p:cond delay="0"/>
                                          </p:stCondLst>
                                        </p:cTn>
                                        <p:tgtEl>
                                          <p:spTgt spid="163"/>
                                        </p:tgtEl>
                                        <p:attrNameLst>
                                          <p:attrName>style.visibility</p:attrName>
                                        </p:attrNameLst>
                                      </p:cBhvr>
                                      <p:to>
                                        <p:strVal val="visible"/>
                                      </p:to>
                                    </p:set>
                                  </p:childTnLst>
                                </p:cTn>
                              </p:par>
                            </p:childTnLst>
                          </p:cTn>
                        </p:par>
                        <p:par>
                          <p:cTn id="491" fill="hold">
                            <p:stCondLst>
                              <p:cond delay="159500"/>
                            </p:stCondLst>
                            <p:childTnLst>
                              <p:par>
                                <p:cTn id="492" presetID="11" presetClass="entr" presetSubtype="0" fill="hold" grpId="0" nodeType="afterEffect">
                                  <p:stCondLst>
                                    <p:cond delay="0"/>
                                  </p:stCondLst>
                                  <p:childTnLst>
                                    <p:set>
                                      <p:cBhvr>
                                        <p:cTn id="493" dur="1000">
                                          <p:stCondLst>
                                            <p:cond delay="0"/>
                                          </p:stCondLst>
                                        </p:cTn>
                                        <p:tgtEl>
                                          <p:spTgt spid="164"/>
                                        </p:tgtEl>
                                        <p:attrNameLst>
                                          <p:attrName>style.visibility</p:attrName>
                                        </p:attrNameLst>
                                      </p:cBhvr>
                                      <p:to>
                                        <p:strVal val="visible"/>
                                      </p:to>
                                    </p:set>
                                  </p:childTnLst>
                                </p:cTn>
                              </p:par>
                            </p:childTnLst>
                          </p:cTn>
                        </p:par>
                        <p:par>
                          <p:cTn id="494" fill="hold">
                            <p:stCondLst>
                              <p:cond delay="160500"/>
                            </p:stCondLst>
                            <p:childTnLst>
                              <p:par>
                                <p:cTn id="495" presetID="11" presetClass="entr" presetSubtype="0" fill="hold" grpId="0" nodeType="afterEffect">
                                  <p:stCondLst>
                                    <p:cond delay="0"/>
                                  </p:stCondLst>
                                  <p:childTnLst>
                                    <p:set>
                                      <p:cBhvr>
                                        <p:cTn id="496" dur="1000">
                                          <p:stCondLst>
                                            <p:cond delay="0"/>
                                          </p:stCondLst>
                                        </p:cTn>
                                        <p:tgtEl>
                                          <p:spTgt spid="165"/>
                                        </p:tgtEl>
                                        <p:attrNameLst>
                                          <p:attrName>style.visibility</p:attrName>
                                        </p:attrNameLst>
                                      </p:cBhvr>
                                      <p:to>
                                        <p:strVal val="visible"/>
                                      </p:to>
                                    </p:set>
                                  </p:childTnLst>
                                </p:cTn>
                              </p:par>
                            </p:childTnLst>
                          </p:cTn>
                        </p:par>
                        <p:par>
                          <p:cTn id="497" fill="hold">
                            <p:stCondLst>
                              <p:cond delay="161500"/>
                            </p:stCondLst>
                            <p:childTnLst>
                              <p:par>
                                <p:cTn id="498" presetID="11" presetClass="entr" presetSubtype="0" fill="hold" grpId="0" nodeType="afterEffect">
                                  <p:stCondLst>
                                    <p:cond delay="0"/>
                                  </p:stCondLst>
                                  <p:childTnLst>
                                    <p:set>
                                      <p:cBhvr>
                                        <p:cTn id="499" dur="1000">
                                          <p:stCondLst>
                                            <p:cond delay="0"/>
                                          </p:stCondLst>
                                        </p:cTn>
                                        <p:tgtEl>
                                          <p:spTgt spid="166"/>
                                        </p:tgtEl>
                                        <p:attrNameLst>
                                          <p:attrName>style.visibility</p:attrName>
                                        </p:attrNameLst>
                                      </p:cBhvr>
                                      <p:to>
                                        <p:strVal val="visible"/>
                                      </p:to>
                                    </p:set>
                                  </p:childTnLst>
                                </p:cTn>
                              </p:par>
                            </p:childTnLst>
                          </p:cTn>
                        </p:par>
                        <p:par>
                          <p:cTn id="500" fill="hold">
                            <p:stCondLst>
                              <p:cond delay="162500"/>
                            </p:stCondLst>
                            <p:childTnLst>
                              <p:par>
                                <p:cTn id="501" presetID="11" presetClass="entr" presetSubtype="0" fill="hold" grpId="0" nodeType="afterEffect">
                                  <p:stCondLst>
                                    <p:cond delay="0"/>
                                  </p:stCondLst>
                                  <p:childTnLst>
                                    <p:set>
                                      <p:cBhvr>
                                        <p:cTn id="502" dur="1000">
                                          <p:stCondLst>
                                            <p:cond delay="0"/>
                                          </p:stCondLst>
                                        </p:cTn>
                                        <p:tgtEl>
                                          <p:spTgt spid="167"/>
                                        </p:tgtEl>
                                        <p:attrNameLst>
                                          <p:attrName>style.visibility</p:attrName>
                                        </p:attrNameLst>
                                      </p:cBhvr>
                                      <p:to>
                                        <p:strVal val="visible"/>
                                      </p:to>
                                    </p:set>
                                  </p:childTnLst>
                                </p:cTn>
                              </p:par>
                            </p:childTnLst>
                          </p:cTn>
                        </p:par>
                        <p:par>
                          <p:cTn id="503" fill="hold">
                            <p:stCondLst>
                              <p:cond delay="163500"/>
                            </p:stCondLst>
                            <p:childTnLst>
                              <p:par>
                                <p:cTn id="504" presetID="11" presetClass="entr" presetSubtype="0" fill="hold" grpId="0" nodeType="afterEffect">
                                  <p:stCondLst>
                                    <p:cond delay="0"/>
                                  </p:stCondLst>
                                  <p:childTnLst>
                                    <p:set>
                                      <p:cBhvr>
                                        <p:cTn id="505" dur="1000">
                                          <p:stCondLst>
                                            <p:cond delay="0"/>
                                          </p:stCondLst>
                                        </p:cTn>
                                        <p:tgtEl>
                                          <p:spTgt spid="168"/>
                                        </p:tgtEl>
                                        <p:attrNameLst>
                                          <p:attrName>style.visibility</p:attrName>
                                        </p:attrNameLst>
                                      </p:cBhvr>
                                      <p:to>
                                        <p:strVal val="visible"/>
                                      </p:to>
                                    </p:set>
                                  </p:childTnLst>
                                </p:cTn>
                              </p:par>
                            </p:childTnLst>
                          </p:cTn>
                        </p:par>
                        <p:par>
                          <p:cTn id="506" fill="hold">
                            <p:stCondLst>
                              <p:cond delay="164500"/>
                            </p:stCondLst>
                            <p:childTnLst>
                              <p:par>
                                <p:cTn id="507" presetID="11" presetClass="entr" presetSubtype="0" fill="hold" grpId="0" nodeType="afterEffect">
                                  <p:stCondLst>
                                    <p:cond delay="0"/>
                                  </p:stCondLst>
                                  <p:childTnLst>
                                    <p:set>
                                      <p:cBhvr>
                                        <p:cTn id="508" dur="1000">
                                          <p:stCondLst>
                                            <p:cond delay="0"/>
                                          </p:stCondLst>
                                        </p:cTn>
                                        <p:tgtEl>
                                          <p:spTgt spid="169"/>
                                        </p:tgtEl>
                                        <p:attrNameLst>
                                          <p:attrName>style.visibility</p:attrName>
                                        </p:attrNameLst>
                                      </p:cBhvr>
                                      <p:to>
                                        <p:strVal val="visible"/>
                                      </p:to>
                                    </p:set>
                                  </p:childTnLst>
                                  <p:subTnLst>
                                    <p:audio>
                                      <p:cMediaNode>
                                        <p:cTn display="0" masterRel="sameClick">
                                          <p:stCondLst>
                                            <p:cond evt="begin" delay="0">
                                              <p:tn val="507"/>
                                            </p:cond>
                                          </p:stCondLst>
                                          <p:endCondLst>
                                            <p:cond evt="onStopAudio" delay="0">
                                              <p:tgtEl>
                                                <p:sldTgt/>
                                              </p:tgtEl>
                                            </p:cond>
                                          </p:endCondLst>
                                        </p:cTn>
                                        <p:tgtEl>
                                          <p:sndTgt r:embed="rId2" name="hammer.wav"/>
                                        </p:tgtEl>
                                      </p:cMediaNode>
                                    </p:audio>
                                  </p:subTnLst>
                                </p:cTn>
                              </p:par>
                            </p:childTnLst>
                          </p:cTn>
                        </p:par>
                        <p:par>
                          <p:cTn id="509" fill="hold">
                            <p:stCondLst>
                              <p:cond delay="165500"/>
                            </p:stCondLst>
                            <p:childTnLst>
                              <p:par>
                                <p:cTn id="510" presetID="11" presetClass="entr" presetSubtype="0" fill="hold" grpId="0" nodeType="afterEffect">
                                  <p:stCondLst>
                                    <p:cond delay="0"/>
                                  </p:stCondLst>
                                  <p:childTnLst>
                                    <p:set>
                                      <p:cBhvr>
                                        <p:cTn id="511" dur="1000">
                                          <p:stCondLst>
                                            <p:cond delay="0"/>
                                          </p:stCondLst>
                                        </p:cTn>
                                        <p:tgtEl>
                                          <p:spTgt spid="170"/>
                                        </p:tgtEl>
                                        <p:attrNameLst>
                                          <p:attrName>style.visibility</p:attrName>
                                        </p:attrNameLst>
                                      </p:cBhvr>
                                      <p:to>
                                        <p:strVal val="visible"/>
                                      </p:to>
                                    </p:set>
                                  </p:childTnLst>
                                </p:cTn>
                              </p:par>
                            </p:childTnLst>
                          </p:cTn>
                        </p:par>
                        <p:par>
                          <p:cTn id="512" fill="hold">
                            <p:stCondLst>
                              <p:cond delay="166500"/>
                            </p:stCondLst>
                            <p:childTnLst>
                              <p:par>
                                <p:cTn id="513" presetID="11" presetClass="entr" presetSubtype="0" fill="hold" grpId="0" nodeType="afterEffect">
                                  <p:stCondLst>
                                    <p:cond delay="0"/>
                                  </p:stCondLst>
                                  <p:childTnLst>
                                    <p:set>
                                      <p:cBhvr>
                                        <p:cTn id="514" dur="1000">
                                          <p:stCondLst>
                                            <p:cond delay="0"/>
                                          </p:stCondLst>
                                        </p:cTn>
                                        <p:tgtEl>
                                          <p:spTgt spid="171"/>
                                        </p:tgtEl>
                                        <p:attrNameLst>
                                          <p:attrName>style.visibility</p:attrName>
                                        </p:attrNameLst>
                                      </p:cBhvr>
                                      <p:to>
                                        <p:strVal val="visible"/>
                                      </p:to>
                                    </p:set>
                                  </p:childTnLst>
                                </p:cTn>
                              </p:par>
                            </p:childTnLst>
                          </p:cTn>
                        </p:par>
                        <p:par>
                          <p:cTn id="515" fill="hold">
                            <p:stCondLst>
                              <p:cond delay="167500"/>
                            </p:stCondLst>
                            <p:childTnLst>
                              <p:par>
                                <p:cTn id="516" presetID="11" presetClass="entr" presetSubtype="0" fill="hold" grpId="0" nodeType="afterEffect">
                                  <p:stCondLst>
                                    <p:cond delay="0"/>
                                  </p:stCondLst>
                                  <p:childTnLst>
                                    <p:set>
                                      <p:cBhvr>
                                        <p:cTn id="517" dur="1000">
                                          <p:stCondLst>
                                            <p:cond delay="0"/>
                                          </p:stCondLst>
                                        </p:cTn>
                                        <p:tgtEl>
                                          <p:spTgt spid="172"/>
                                        </p:tgtEl>
                                        <p:attrNameLst>
                                          <p:attrName>style.visibility</p:attrName>
                                        </p:attrNameLst>
                                      </p:cBhvr>
                                      <p:to>
                                        <p:strVal val="visible"/>
                                      </p:to>
                                    </p:set>
                                  </p:childTnLst>
                                </p:cTn>
                              </p:par>
                            </p:childTnLst>
                          </p:cTn>
                        </p:par>
                        <p:par>
                          <p:cTn id="518" fill="hold">
                            <p:stCondLst>
                              <p:cond delay="168500"/>
                            </p:stCondLst>
                            <p:childTnLst>
                              <p:par>
                                <p:cTn id="519" presetID="11" presetClass="entr" presetSubtype="0" fill="hold" grpId="0" nodeType="afterEffect">
                                  <p:stCondLst>
                                    <p:cond delay="0"/>
                                  </p:stCondLst>
                                  <p:childTnLst>
                                    <p:set>
                                      <p:cBhvr>
                                        <p:cTn id="520" dur="1000">
                                          <p:stCondLst>
                                            <p:cond delay="0"/>
                                          </p:stCondLst>
                                        </p:cTn>
                                        <p:tgtEl>
                                          <p:spTgt spid="173"/>
                                        </p:tgtEl>
                                        <p:attrNameLst>
                                          <p:attrName>style.visibility</p:attrName>
                                        </p:attrNameLst>
                                      </p:cBhvr>
                                      <p:to>
                                        <p:strVal val="visible"/>
                                      </p:to>
                                    </p:set>
                                  </p:childTnLst>
                                </p:cTn>
                              </p:par>
                            </p:childTnLst>
                          </p:cTn>
                        </p:par>
                        <p:par>
                          <p:cTn id="521" fill="hold">
                            <p:stCondLst>
                              <p:cond delay="169500"/>
                            </p:stCondLst>
                            <p:childTnLst>
                              <p:par>
                                <p:cTn id="522" presetID="11" presetClass="entr" presetSubtype="0" fill="hold" grpId="0" nodeType="afterEffect">
                                  <p:stCondLst>
                                    <p:cond delay="0"/>
                                  </p:stCondLst>
                                  <p:childTnLst>
                                    <p:set>
                                      <p:cBhvr>
                                        <p:cTn id="523" dur="1000">
                                          <p:stCondLst>
                                            <p:cond delay="0"/>
                                          </p:stCondLst>
                                        </p:cTn>
                                        <p:tgtEl>
                                          <p:spTgt spid="174"/>
                                        </p:tgtEl>
                                        <p:attrNameLst>
                                          <p:attrName>style.visibility</p:attrName>
                                        </p:attrNameLst>
                                      </p:cBhvr>
                                      <p:to>
                                        <p:strVal val="visible"/>
                                      </p:to>
                                    </p:set>
                                  </p:childTnLst>
                                </p:cTn>
                              </p:par>
                            </p:childTnLst>
                          </p:cTn>
                        </p:par>
                        <p:par>
                          <p:cTn id="524" fill="hold">
                            <p:stCondLst>
                              <p:cond delay="170500"/>
                            </p:stCondLst>
                            <p:childTnLst>
                              <p:par>
                                <p:cTn id="525" presetID="11" presetClass="entr" presetSubtype="0" fill="hold" grpId="0" nodeType="afterEffect">
                                  <p:stCondLst>
                                    <p:cond delay="0"/>
                                  </p:stCondLst>
                                  <p:childTnLst>
                                    <p:set>
                                      <p:cBhvr>
                                        <p:cTn id="526" dur="1000">
                                          <p:stCondLst>
                                            <p:cond delay="0"/>
                                          </p:stCondLst>
                                        </p:cTn>
                                        <p:tgtEl>
                                          <p:spTgt spid="175"/>
                                        </p:tgtEl>
                                        <p:attrNameLst>
                                          <p:attrName>style.visibility</p:attrName>
                                        </p:attrNameLst>
                                      </p:cBhvr>
                                      <p:to>
                                        <p:strVal val="visible"/>
                                      </p:to>
                                    </p:set>
                                  </p:childTnLst>
                                </p:cTn>
                              </p:par>
                            </p:childTnLst>
                          </p:cTn>
                        </p:par>
                        <p:par>
                          <p:cTn id="527" fill="hold">
                            <p:stCondLst>
                              <p:cond delay="171500"/>
                            </p:stCondLst>
                            <p:childTnLst>
                              <p:par>
                                <p:cTn id="528" presetID="11" presetClass="entr" presetSubtype="0" fill="hold" grpId="0" nodeType="afterEffect">
                                  <p:stCondLst>
                                    <p:cond delay="0"/>
                                  </p:stCondLst>
                                  <p:childTnLst>
                                    <p:set>
                                      <p:cBhvr>
                                        <p:cTn id="529" dur="1000">
                                          <p:stCondLst>
                                            <p:cond delay="0"/>
                                          </p:stCondLst>
                                        </p:cTn>
                                        <p:tgtEl>
                                          <p:spTgt spid="176"/>
                                        </p:tgtEl>
                                        <p:attrNameLst>
                                          <p:attrName>style.visibility</p:attrName>
                                        </p:attrNameLst>
                                      </p:cBhvr>
                                      <p:to>
                                        <p:strVal val="visible"/>
                                      </p:to>
                                    </p:set>
                                  </p:childTnLst>
                                </p:cTn>
                              </p:par>
                            </p:childTnLst>
                          </p:cTn>
                        </p:par>
                        <p:par>
                          <p:cTn id="530" fill="hold">
                            <p:stCondLst>
                              <p:cond delay="172500"/>
                            </p:stCondLst>
                            <p:childTnLst>
                              <p:par>
                                <p:cTn id="531" presetID="11" presetClass="entr" presetSubtype="0" fill="hold" grpId="0" nodeType="afterEffect">
                                  <p:stCondLst>
                                    <p:cond delay="0"/>
                                  </p:stCondLst>
                                  <p:childTnLst>
                                    <p:set>
                                      <p:cBhvr>
                                        <p:cTn id="532" dur="1000">
                                          <p:stCondLst>
                                            <p:cond delay="0"/>
                                          </p:stCondLst>
                                        </p:cTn>
                                        <p:tgtEl>
                                          <p:spTgt spid="177"/>
                                        </p:tgtEl>
                                        <p:attrNameLst>
                                          <p:attrName>style.visibility</p:attrName>
                                        </p:attrNameLst>
                                      </p:cBhvr>
                                      <p:to>
                                        <p:strVal val="visible"/>
                                      </p:to>
                                    </p:set>
                                  </p:childTnLst>
                                  <p:subTnLst>
                                    <p:audio>
                                      <p:cMediaNode>
                                        <p:cTn display="0" masterRel="sameClick">
                                          <p:stCondLst>
                                            <p:cond evt="begin" delay="0">
                                              <p:tn val="531"/>
                                            </p:cond>
                                          </p:stCondLst>
                                          <p:endCondLst>
                                            <p:cond evt="onStopAudio" delay="0">
                                              <p:tgtEl>
                                                <p:sldTgt/>
                                              </p:tgtEl>
                                            </p:cond>
                                          </p:endCondLst>
                                        </p:cTn>
                                        <p:tgtEl>
                                          <p:sndTgt r:embed="rId2" name="hammer.wav"/>
                                        </p:tgtEl>
                                      </p:cMediaNode>
                                    </p:audio>
                                  </p:subTnLst>
                                </p:cTn>
                              </p:par>
                            </p:childTnLst>
                          </p:cTn>
                        </p:par>
                        <p:par>
                          <p:cTn id="533" fill="hold">
                            <p:stCondLst>
                              <p:cond delay="173500"/>
                            </p:stCondLst>
                            <p:childTnLst>
                              <p:par>
                                <p:cTn id="534" presetID="11" presetClass="entr" presetSubtype="0" fill="hold" grpId="0" nodeType="afterEffect">
                                  <p:stCondLst>
                                    <p:cond delay="0"/>
                                  </p:stCondLst>
                                  <p:childTnLst>
                                    <p:set>
                                      <p:cBhvr>
                                        <p:cTn id="535" dur="1000">
                                          <p:stCondLst>
                                            <p:cond delay="0"/>
                                          </p:stCondLst>
                                        </p:cTn>
                                        <p:tgtEl>
                                          <p:spTgt spid="178"/>
                                        </p:tgtEl>
                                        <p:attrNameLst>
                                          <p:attrName>style.visibility</p:attrName>
                                        </p:attrNameLst>
                                      </p:cBhvr>
                                      <p:to>
                                        <p:strVal val="visible"/>
                                      </p:to>
                                    </p:set>
                                  </p:childTnLst>
                                </p:cTn>
                              </p:par>
                            </p:childTnLst>
                          </p:cTn>
                        </p:par>
                        <p:par>
                          <p:cTn id="536" fill="hold">
                            <p:stCondLst>
                              <p:cond delay="174500"/>
                            </p:stCondLst>
                            <p:childTnLst>
                              <p:par>
                                <p:cTn id="537" presetID="11" presetClass="entr" presetSubtype="0" fill="hold" grpId="0" nodeType="afterEffect">
                                  <p:stCondLst>
                                    <p:cond delay="0"/>
                                  </p:stCondLst>
                                  <p:childTnLst>
                                    <p:set>
                                      <p:cBhvr>
                                        <p:cTn id="538" dur="1000">
                                          <p:stCondLst>
                                            <p:cond delay="0"/>
                                          </p:stCondLst>
                                        </p:cTn>
                                        <p:tgtEl>
                                          <p:spTgt spid="179"/>
                                        </p:tgtEl>
                                        <p:attrNameLst>
                                          <p:attrName>style.visibility</p:attrName>
                                        </p:attrNameLst>
                                      </p:cBhvr>
                                      <p:to>
                                        <p:strVal val="visible"/>
                                      </p:to>
                                    </p:set>
                                  </p:childTnLst>
                                </p:cTn>
                              </p:par>
                            </p:childTnLst>
                          </p:cTn>
                        </p:par>
                        <p:par>
                          <p:cTn id="539" fill="hold">
                            <p:stCondLst>
                              <p:cond delay="175500"/>
                            </p:stCondLst>
                            <p:childTnLst>
                              <p:par>
                                <p:cTn id="540" presetID="11" presetClass="entr" presetSubtype="0" fill="hold" grpId="0" nodeType="afterEffect">
                                  <p:stCondLst>
                                    <p:cond delay="0"/>
                                  </p:stCondLst>
                                  <p:childTnLst>
                                    <p:set>
                                      <p:cBhvr>
                                        <p:cTn id="541" dur="1000">
                                          <p:stCondLst>
                                            <p:cond delay="0"/>
                                          </p:stCondLst>
                                        </p:cTn>
                                        <p:tgtEl>
                                          <p:spTgt spid="180"/>
                                        </p:tgtEl>
                                        <p:attrNameLst>
                                          <p:attrName>style.visibility</p:attrName>
                                        </p:attrNameLst>
                                      </p:cBhvr>
                                      <p:to>
                                        <p:strVal val="visible"/>
                                      </p:to>
                                    </p:set>
                                  </p:childTnLst>
                                </p:cTn>
                              </p:par>
                            </p:childTnLst>
                          </p:cTn>
                        </p:par>
                        <p:par>
                          <p:cTn id="542" fill="hold">
                            <p:stCondLst>
                              <p:cond delay="176500"/>
                            </p:stCondLst>
                            <p:childTnLst>
                              <p:par>
                                <p:cTn id="543" presetID="11" presetClass="entr" presetSubtype="0" fill="hold" grpId="0" nodeType="afterEffect">
                                  <p:stCondLst>
                                    <p:cond delay="0"/>
                                  </p:stCondLst>
                                  <p:childTnLst>
                                    <p:set>
                                      <p:cBhvr>
                                        <p:cTn id="544" dur="1000">
                                          <p:stCondLst>
                                            <p:cond delay="0"/>
                                          </p:stCondLst>
                                        </p:cTn>
                                        <p:tgtEl>
                                          <p:spTgt spid="181"/>
                                        </p:tgtEl>
                                        <p:attrNameLst>
                                          <p:attrName>style.visibility</p:attrName>
                                        </p:attrNameLst>
                                      </p:cBhvr>
                                      <p:to>
                                        <p:strVal val="visible"/>
                                      </p:to>
                                    </p:set>
                                  </p:childTnLst>
                                </p:cTn>
                              </p:par>
                            </p:childTnLst>
                          </p:cTn>
                        </p:par>
                        <p:par>
                          <p:cTn id="545" fill="hold">
                            <p:stCondLst>
                              <p:cond delay="177500"/>
                            </p:stCondLst>
                            <p:childTnLst>
                              <p:par>
                                <p:cTn id="546" presetID="11" presetClass="entr" presetSubtype="0" fill="hold" grpId="0" nodeType="afterEffect">
                                  <p:stCondLst>
                                    <p:cond delay="0"/>
                                  </p:stCondLst>
                                  <p:childTnLst>
                                    <p:set>
                                      <p:cBhvr>
                                        <p:cTn id="547" dur="1000">
                                          <p:stCondLst>
                                            <p:cond delay="0"/>
                                          </p:stCondLst>
                                        </p:cTn>
                                        <p:tgtEl>
                                          <p:spTgt spid="182"/>
                                        </p:tgtEl>
                                        <p:attrNameLst>
                                          <p:attrName>style.visibility</p:attrName>
                                        </p:attrNameLst>
                                      </p:cBhvr>
                                      <p:to>
                                        <p:strVal val="visible"/>
                                      </p:to>
                                    </p:set>
                                  </p:childTnLst>
                                </p:cTn>
                              </p:par>
                            </p:childTnLst>
                          </p:cTn>
                        </p:par>
                        <p:par>
                          <p:cTn id="548" fill="hold">
                            <p:stCondLst>
                              <p:cond delay="178500"/>
                            </p:stCondLst>
                            <p:childTnLst>
                              <p:par>
                                <p:cTn id="549" presetID="11" presetClass="entr" presetSubtype="0" fill="hold" grpId="0" nodeType="afterEffect">
                                  <p:stCondLst>
                                    <p:cond delay="0"/>
                                  </p:stCondLst>
                                  <p:childTnLst>
                                    <p:set>
                                      <p:cBhvr>
                                        <p:cTn id="550" dur="1000">
                                          <p:stCondLst>
                                            <p:cond delay="0"/>
                                          </p:stCondLst>
                                        </p:cTn>
                                        <p:tgtEl>
                                          <p:spTgt spid="183"/>
                                        </p:tgtEl>
                                        <p:attrNameLst>
                                          <p:attrName>style.visibility</p:attrName>
                                        </p:attrNameLst>
                                      </p:cBhvr>
                                      <p:to>
                                        <p:strVal val="visible"/>
                                      </p:to>
                                    </p:set>
                                  </p:childTnLst>
                                </p:cTn>
                              </p:par>
                            </p:childTnLst>
                          </p:cTn>
                        </p:par>
                        <p:par>
                          <p:cTn id="551" fill="hold">
                            <p:stCondLst>
                              <p:cond delay="179500"/>
                            </p:stCondLst>
                            <p:childTnLst>
                              <p:par>
                                <p:cTn id="552" presetID="11" presetClass="entr" presetSubtype="0" fill="hold" grpId="0" nodeType="afterEffect">
                                  <p:stCondLst>
                                    <p:cond delay="0"/>
                                  </p:stCondLst>
                                  <p:childTnLst>
                                    <p:set>
                                      <p:cBhvr>
                                        <p:cTn id="553" dur="1000">
                                          <p:stCondLst>
                                            <p:cond delay="0"/>
                                          </p:stCondLst>
                                        </p:cTn>
                                        <p:tgtEl>
                                          <p:spTgt spid="184"/>
                                        </p:tgtEl>
                                        <p:attrNameLst>
                                          <p:attrName>style.visibility</p:attrName>
                                        </p:attrNameLst>
                                      </p:cBhvr>
                                      <p:to>
                                        <p:strVal val="visible"/>
                                      </p:to>
                                    </p:set>
                                  </p:childTnLst>
                                  <p:subTnLst>
                                    <p:audio>
                                      <p:cMediaNode>
                                        <p:cTn display="0" masterRel="sameClick">
                                          <p:stCondLst>
                                            <p:cond evt="begin" delay="0">
                                              <p:tn val="552"/>
                                            </p:cond>
                                          </p:stCondLst>
                                          <p:endCondLst>
                                            <p:cond evt="onStopAudio" delay="0">
                                              <p:tgtEl>
                                                <p:sldTgt/>
                                              </p:tgtEl>
                                            </p:cond>
                                          </p:endCondLst>
                                        </p:cTn>
                                        <p:tgtEl>
                                          <p:sndTgt r:embed="rId2" name="hammer.wav"/>
                                        </p:tgtEl>
                                      </p:cMediaNode>
                                    </p:audio>
                                  </p:subTnLst>
                                </p:cTn>
                              </p:par>
                            </p:childTnLst>
                          </p:cTn>
                        </p:par>
                        <p:par>
                          <p:cTn id="554" fill="hold">
                            <p:stCondLst>
                              <p:cond delay="180500"/>
                            </p:stCondLst>
                            <p:childTnLst>
                              <p:par>
                                <p:cTn id="555" presetID="11" presetClass="entr" presetSubtype="0" fill="hold" grpId="0" nodeType="afterEffect">
                                  <p:stCondLst>
                                    <p:cond delay="0"/>
                                  </p:stCondLst>
                                  <p:childTnLst>
                                    <p:set>
                                      <p:cBhvr>
                                        <p:cTn id="556" dur="1000">
                                          <p:stCondLst>
                                            <p:cond delay="0"/>
                                          </p:stCondLst>
                                        </p:cTn>
                                        <p:tgtEl>
                                          <p:spTgt spid="185"/>
                                        </p:tgtEl>
                                        <p:attrNameLst>
                                          <p:attrName>style.visibility</p:attrName>
                                        </p:attrNameLst>
                                      </p:cBhvr>
                                      <p:to>
                                        <p:strVal val="visible"/>
                                      </p:to>
                                    </p:set>
                                  </p:childTnLst>
                                </p:cTn>
                              </p:par>
                            </p:childTnLst>
                          </p:cTn>
                        </p:par>
                        <p:par>
                          <p:cTn id="557" fill="hold">
                            <p:stCondLst>
                              <p:cond delay="181500"/>
                            </p:stCondLst>
                            <p:childTnLst>
                              <p:par>
                                <p:cTn id="558" presetID="11" presetClass="entr" presetSubtype="0" fill="hold" grpId="0" nodeType="afterEffect">
                                  <p:stCondLst>
                                    <p:cond delay="0"/>
                                  </p:stCondLst>
                                  <p:childTnLst>
                                    <p:set>
                                      <p:cBhvr>
                                        <p:cTn id="559" dur="1000">
                                          <p:stCondLst>
                                            <p:cond delay="0"/>
                                          </p:stCondLst>
                                        </p:cTn>
                                        <p:tgtEl>
                                          <p:spTgt spid="186"/>
                                        </p:tgtEl>
                                        <p:attrNameLst>
                                          <p:attrName>style.visibility</p:attrName>
                                        </p:attrNameLst>
                                      </p:cBhvr>
                                      <p:to>
                                        <p:strVal val="visible"/>
                                      </p:to>
                                    </p:set>
                                  </p:childTnLst>
                                </p:cTn>
                              </p:par>
                            </p:childTnLst>
                          </p:cTn>
                        </p:par>
                        <p:par>
                          <p:cTn id="560" fill="hold">
                            <p:stCondLst>
                              <p:cond delay="182500"/>
                            </p:stCondLst>
                            <p:childTnLst>
                              <p:par>
                                <p:cTn id="561" presetID="11" presetClass="entr" presetSubtype="0" fill="hold" grpId="0" nodeType="afterEffect">
                                  <p:stCondLst>
                                    <p:cond delay="0"/>
                                  </p:stCondLst>
                                  <p:childTnLst>
                                    <p:set>
                                      <p:cBhvr>
                                        <p:cTn id="562" dur="1000">
                                          <p:stCondLst>
                                            <p:cond delay="0"/>
                                          </p:stCondLst>
                                        </p:cTn>
                                        <p:tgtEl>
                                          <p:spTgt spid="187"/>
                                        </p:tgtEl>
                                        <p:attrNameLst>
                                          <p:attrName>style.visibility</p:attrName>
                                        </p:attrNameLst>
                                      </p:cBhvr>
                                      <p:to>
                                        <p:strVal val="visible"/>
                                      </p:to>
                                    </p:set>
                                  </p:childTnLst>
                                </p:cTn>
                              </p:par>
                            </p:childTnLst>
                          </p:cTn>
                        </p:par>
                        <p:par>
                          <p:cTn id="563" fill="hold">
                            <p:stCondLst>
                              <p:cond delay="183500"/>
                            </p:stCondLst>
                            <p:childTnLst>
                              <p:par>
                                <p:cTn id="564" presetID="11" presetClass="entr" presetSubtype="0" fill="hold" grpId="0" nodeType="afterEffect">
                                  <p:stCondLst>
                                    <p:cond delay="0"/>
                                  </p:stCondLst>
                                  <p:childTnLst>
                                    <p:set>
                                      <p:cBhvr>
                                        <p:cTn id="565" dur="1000">
                                          <p:stCondLst>
                                            <p:cond delay="0"/>
                                          </p:stCondLst>
                                        </p:cTn>
                                        <p:tgtEl>
                                          <p:spTgt spid="188"/>
                                        </p:tgtEl>
                                        <p:attrNameLst>
                                          <p:attrName>style.visibility</p:attrName>
                                        </p:attrNameLst>
                                      </p:cBhvr>
                                      <p:to>
                                        <p:strVal val="visible"/>
                                      </p:to>
                                    </p:set>
                                  </p:childTnLst>
                                </p:cTn>
                              </p:par>
                            </p:childTnLst>
                          </p:cTn>
                        </p:par>
                        <p:par>
                          <p:cTn id="566" fill="hold">
                            <p:stCondLst>
                              <p:cond delay="184500"/>
                            </p:stCondLst>
                            <p:childTnLst>
                              <p:par>
                                <p:cTn id="567" presetID="11" presetClass="entr" presetSubtype="0" fill="hold" grpId="0" nodeType="afterEffect">
                                  <p:stCondLst>
                                    <p:cond delay="0"/>
                                  </p:stCondLst>
                                  <p:childTnLst>
                                    <p:set>
                                      <p:cBhvr>
                                        <p:cTn id="568" dur="1000">
                                          <p:stCondLst>
                                            <p:cond delay="0"/>
                                          </p:stCondLst>
                                        </p:cTn>
                                        <p:tgtEl>
                                          <p:spTgt spid="189"/>
                                        </p:tgtEl>
                                        <p:attrNameLst>
                                          <p:attrName>style.visibility</p:attrName>
                                        </p:attrNameLst>
                                      </p:cBhvr>
                                      <p:to>
                                        <p:strVal val="visible"/>
                                      </p:to>
                                    </p:set>
                                  </p:childTnLst>
                                </p:cTn>
                              </p:par>
                            </p:childTnLst>
                          </p:cTn>
                        </p:par>
                        <p:par>
                          <p:cTn id="569" fill="hold">
                            <p:stCondLst>
                              <p:cond delay="185500"/>
                            </p:stCondLst>
                            <p:childTnLst>
                              <p:par>
                                <p:cTn id="570" presetID="11" presetClass="entr" presetSubtype="0" fill="hold" grpId="0" nodeType="afterEffect">
                                  <p:stCondLst>
                                    <p:cond delay="0"/>
                                  </p:stCondLst>
                                  <p:childTnLst>
                                    <p:set>
                                      <p:cBhvr>
                                        <p:cTn id="571" dur="1000">
                                          <p:stCondLst>
                                            <p:cond delay="0"/>
                                          </p:stCondLst>
                                        </p:cTn>
                                        <p:tgtEl>
                                          <p:spTgt spid="190"/>
                                        </p:tgtEl>
                                        <p:attrNameLst>
                                          <p:attrName>style.visibility</p:attrName>
                                        </p:attrNameLst>
                                      </p:cBhvr>
                                      <p:to>
                                        <p:strVal val="visible"/>
                                      </p:to>
                                    </p:set>
                                  </p:childTnLst>
                                </p:cTn>
                              </p:par>
                            </p:childTnLst>
                          </p:cTn>
                        </p:par>
                        <p:par>
                          <p:cTn id="572" fill="hold">
                            <p:stCondLst>
                              <p:cond delay="186500"/>
                            </p:stCondLst>
                            <p:childTnLst>
                              <p:par>
                                <p:cTn id="573" presetID="11" presetClass="entr" presetSubtype="0" fill="hold" grpId="0" nodeType="afterEffect">
                                  <p:stCondLst>
                                    <p:cond delay="0"/>
                                  </p:stCondLst>
                                  <p:childTnLst>
                                    <p:set>
                                      <p:cBhvr>
                                        <p:cTn id="574" dur="1000">
                                          <p:stCondLst>
                                            <p:cond delay="0"/>
                                          </p:stCondLst>
                                        </p:cTn>
                                        <p:tgtEl>
                                          <p:spTgt spid="191"/>
                                        </p:tgtEl>
                                        <p:attrNameLst>
                                          <p:attrName>style.visibility</p:attrName>
                                        </p:attrNameLst>
                                      </p:cBhvr>
                                      <p:to>
                                        <p:strVal val="visible"/>
                                      </p:to>
                                    </p:set>
                                  </p:childTnLst>
                                </p:cTn>
                              </p:par>
                            </p:childTnLst>
                          </p:cTn>
                        </p:par>
                        <p:par>
                          <p:cTn id="575" fill="hold">
                            <p:stCondLst>
                              <p:cond delay="187500"/>
                            </p:stCondLst>
                            <p:childTnLst>
                              <p:par>
                                <p:cTn id="576" presetID="11" presetClass="entr" presetSubtype="0" fill="hold" grpId="0" nodeType="afterEffect">
                                  <p:stCondLst>
                                    <p:cond delay="0"/>
                                  </p:stCondLst>
                                  <p:childTnLst>
                                    <p:set>
                                      <p:cBhvr>
                                        <p:cTn id="577" dur="1000">
                                          <p:stCondLst>
                                            <p:cond delay="0"/>
                                          </p:stCondLst>
                                        </p:cTn>
                                        <p:tgtEl>
                                          <p:spTgt spid="192"/>
                                        </p:tgtEl>
                                        <p:attrNameLst>
                                          <p:attrName>style.visibility</p:attrName>
                                        </p:attrNameLst>
                                      </p:cBhvr>
                                      <p:to>
                                        <p:strVal val="visible"/>
                                      </p:to>
                                    </p:set>
                                  </p:childTnLst>
                                </p:cTn>
                              </p:par>
                            </p:childTnLst>
                          </p:cTn>
                        </p:par>
                        <p:par>
                          <p:cTn id="578" fill="hold">
                            <p:stCondLst>
                              <p:cond delay="188500"/>
                            </p:stCondLst>
                            <p:childTnLst>
                              <p:par>
                                <p:cTn id="579" presetID="11" presetClass="entr" presetSubtype="0" fill="hold" grpId="0" nodeType="afterEffect">
                                  <p:stCondLst>
                                    <p:cond delay="0"/>
                                  </p:stCondLst>
                                  <p:childTnLst>
                                    <p:set>
                                      <p:cBhvr>
                                        <p:cTn id="580" dur="1000">
                                          <p:stCondLst>
                                            <p:cond delay="0"/>
                                          </p:stCondLst>
                                        </p:cTn>
                                        <p:tgtEl>
                                          <p:spTgt spid="193"/>
                                        </p:tgtEl>
                                        <p:attrNameLst>
                                          <p:attrName>style.visibility</p:attrName>
                                        </p:attrNameLst>
                                      </p:cBhvr>
                                      <p:to>
                                        <p:strVal val="visible"/>
                                      </p:to>
                                    </p:set>
                                  </p:childTnLst>
                                  <p:subTnLst>
                                    <p:audio>
                                      <p:cMediaNode>
                                        <p:cTn display="0" masterRel="sameClick">
                                          <p:stCondLst>
                                            <p:cond evt="begin" delay="0">
                                              <p:tn val="579"/>
                                            </p:cond>
                                          </p:stCondLst>
                                          <p:endCondLst>
                                            <p:cond evt="onStopAudio" delay="0">
                                              <p:tgtEl>
                                                <p:sldTgt/>
                                              </p:tgtEl>
                                            </p:cond>
                                          </p:endCondLst>
                                        </p:cTn>
                                        <p:tgtEl>
                                          <p:sndTgt r:embed="rId2" name="hammer.wav"/>
                                        </p:tgtEl>
                                      </p:cMediaNode>
                                    </p:audio>
                                  </p:subTnLst>
                                </p:cTn>
                              </p:par>
                            </p:childTnLst>
                          </p:cTn>
                        </p:par>
                        <p:par>
                          <p:cTn id="581" fill="hold">
                            <p:stCondLst>
                              <p:cond delay="189500"/>
                            </p:stCondLst>
                            <p:childTnLst>
                              <p:par>
                                <p:cTn id="582" presetID="11" presetClass="entr" presetSubtype="0" fill="hold" grpId="0" nodeType="afterEffect">
                                  <p:stCondLst>
                                    <p:cond delay="0"/>
                                  </p:stCondLst>
                                  <p:childTnLst>
                                    <p:set>
                                      <p:cBhvr>
                                        <p:cTn id="583" dur="1000">
                                          <p:stCondLst>
                                            <p:cond delay="0"/>
                                          </p:stCondLst>
                                        </p:cTn>
                                        <p:tgtEl>
                                          <p:spTgt spid="194"/>
                                        </p:tgtEl>
                                        <p:attrNameLst>
                                          <p:attrName>style.visibility</p:attrName>
                                        </p:attrNameLst>
                                      </p:cBhvr>
                                      <p:to>
                                        <p:strVal val="visible"/>
                                      </p:to>
                                    </p:set>
                                  </p:childTnLst>
                                </p:cTn>
                              </p:par>
                            </p:childTnLst>
                          </p:cTn>
                        </p:par>
                        <p:par>
                          <p:cTn id="584" fill="hold">
                            <p:stCondLst>
                              <p:cond delay="190500"/>
                            </p:stCondLst>
                            <p:childTnLst>
                              <p:par>
                                <p:cTn id="585" presetID="11" presetClass="entr" presetSubtype="0" fill="hold" grpId="0" nodeType="afterEffect">
                                  <p:stCondLst>
                                    <p:cond delay="0"/>
                                  </p:stCondLst>
                                  <p:childTnLst>
                                    <p:set>
                                      <p:cBhvr>
                                        <p:cTn id="586" dur="1000">
                                          <p:stCondLst>
                                            <p:cond delay="0"/>
                                          </p:stCondLst>
                                        </p:cTn>
                                        <p:tgtEl>
                                          <p:spTgt spid="195"/>
                                        </p:tgtEl>
                                        <p:attrNameLst>
                                          <p:attrName>style.visibility</p:attrName>
                                        </p:attrNameLst>
                                      </p:cBhvr>
                                      <p:to>
                                        <p:strVal val="visible"/>
                                      </p:to>
                                    </p:set>
                                  </p:childTnLst>
                                </p:cTn>
                              </p:par>
                            </p:childTnLst>
                          </p:cTn>
                        </p:par>
                        <p:par>
                          <p:cTn id="587" fill="hold">
                            <p:stCondLst>
                              <p:cond delay="191500"/>
                            </p:stCondLst>
                            <p:childTnLst>
                              <p:par>
                                <p:cTn id="588" presetID="11" presetClass="entr" presetSubtype="0" fill="hold" grpId="0" nodeType="afterEffect">
                                  <p:stCondLst>
                                    <p:cond delay="0"/>
                                  </p:stCondLst>
                                  <p:childTnLst>
                                    <p:set>
                                      <p:cBhvr>
                                        <p:cTn id="589" dur="1000">
                                          <p:stCondLst>
                                            <p:cond delay="0"/>
                                          </p:stCondLst>
                                        </p:cTn>
                                        <p:tgtEl>
                                          <p:spTgt spid="196"/>
                                        </p:tgtEl>
                                        <p:attrNameLst>
                                          <p:attrName>style.visibility</p:attrName>
                                        </p:attrNameLst>
                                      </p:cBhvr>
                                      <p:to>
                                        <p:strVal val="visible"/>
                                      </p:to>
                                    </p:set>
                                  </p:childTnLst>
                                  <p:subTnLst>
                                    <p:audio>
                                      <p:cMediaNode>
                                        <p:cTn display="0" masterRel="sameClick">
                                          <p:stCondLst>
                                            <p:cond evt="begin" delay="0">
                                              <p:tn val="588"/>
                                            </p:cond>
                                          </p:stCondLst>
                                          <p:endCondLst>
                                            <p:cond evt="onStopAudio" delay="0">
                                              <p:tgtEl>
                                                <p:sldTgt/>
                                              </p:tgtEl>
                                            </p:cond>
                                          </p:endCondLst>
                                        </p:cTn>
                                        <p:tgtEl>
                                          <p:sndTgt r:embed="rId2" name="hammer.wav"/>
                                        </p:tgtEl>
                                      </p:cMediaNode>
                                    </p:audio>
                                  </p:subTnLst>
                                </p:cTn>
                              </p:par>
                            </p:childTnLst>
                          </p:cTn>
                        </p:par>
                        <p:par>
                          <p:cTn id="590" fill="hold">
                            <p:stCondLst>
                              <p:cond delay="192500"/>
                            </p:stCondLst>
                            <p:childTnLst>
                              <p:par>
                                <p:cTn id="591" presetID="11" presetClass="entr" presetSubtype="0" fill="hold" grpId="0" nodeType="afterEffect">
                                  <p:stCondLst>
                                    <p:cond delay="0"/>
                                  </p:stCondLst>
                                  <p:childTnLst>
                                    <p:set>
                                      <p:cBhvr>
                                        <p:cTn id="592" dur="1000">
                                          <p:stCondLst>
                                            <p:cond delay="0"/>
                                          </p:stCondLst>
                                        </p:cTn>
                                        <p:tgtEl>
                                          <p:spTgt spid="197"/>
                                        </p:tgtEl>
                                        <p:attrNameLst>
                                          <p:attrName>style.visibility</p:attrName>
                                        </p:attrNameLst>
                                      </p:cBhvr>
                                      <p:to>
                                        <p:strVal val="visible"/>
                                      </p:to>
                                    </p:set>
                                  </p:childTnLst>
                                </p:cTn>
                              </p:par>
                            </p:childTnLst>
                          </p:cTn>
                        </p:par>
                        <p:par>
                          <p:cTn id="593" fill="hold">
                            <p:stCondLst>
                              <p:cond delay="193500"/>
                            </p:stCondLst>
                            <p:childTnLst>
                              <p:par>
                                <p:cTn id="594" presetID="11" presetClass="entr" presetSubtype="0" fill="hold" grpId="0" nodeType="afterEffect">
                                  <p:stCondLst>
                                    <p:cond delay="0"/>
                                  </p:stCondLst>
                                  <p:childTnLst>
                                    <p:set>
                                      <p:cBhvr>
                                        <p:cTn id="595" dur="1000">
                                          <p:stCondLst>
                                            <p:cond delay="0"/>
                                          </p:stCondLst>
                                        </p:cTn>
                                        <p:tgtEl>
                                          <p:spTgt spid="198"/>
                                        </p:tgtEl>
                                        <p:attrNameLst>
                                          <p:attrName>style.visibility</p:attrName>
                                        </p:attrNameLst>
                                      </p:cBhvr>
                                      <p:to>
                                        <p:strVal val="visible"/>
                                      </p:to>
                                    </p:set>
                                  </p:childTnLst>
                                </p:cTn>
                              </p:par>
                            </p:childTnLst>
                          </p:cTn>
                        </p:par>
                        <p:par>
                          <p:cTn id="596" fill="hold">
                            <p:stCondLst>
                              <p:cond delay="194500"/>
                            </p:stCondLst>
                            <p:childTnLst>
                              <p:par>
                                <p:cTn id="597" presetID="11" presetClass="entr" presetSubtype="0" fill="hold" grpId="0" nodeType="afterEffect">
                                  <p:stCondLst>
                                    <p:cond delay="0"/>
                                  </p:stCondLst>
                                  <p:childTnLst>
                                    <p:set>
                                      <p:cBhvr>
                                        <p:cTn id="598" dur="1000">
                                          <p:stCondLst>
                                            <p:cond delay="0"/>
                                          </p:stCondLst>
                                        </p:cTn>
                                        <p:tgtEl>
                                          <p:spTgt spid="199"/>
                                        </p:tgtEl>
                                        <p:attrNameLst>
                                          <p:attrName>style.visibility</p:attrName>
                                        </p:attrNameLst>
                                      </p:cBhvr>
                                      <p:to>
                                        <p:strVal val="visible"/>
                                      </p:to>
                                    </p:set>
                                  </p:childTnLst>
                                </p:cTn>
                              </p:par>
                            </p:childTnLst>
                          </p:cTn>
                        </p:par>
                        <p:par>
                          <p:cTn id="599" fill="hold">
                            <p:stCondLst>
                              <p:cond delay="195500"/>
                            </p:stCondLst>
                            <p:childTnLst>
                              <p:par>
                                <p:cTn id="600" presetID="11" presetClass="entr" presetSubtype="0" fill="hold" grpId="0" nodeType="afterEffect">
                                  <p:stCondLst>
                                    <p:cond delay="0"/>
                                  </p:stCondLst>
                                  <p:childTnLst>
                                    <p:set>
                                      <p:cBhvr>
                                        <p:cTn id="601" dur="1000">
                                          <p:stCondLst>
                                            <p:cond delay="0"/>
                                          </p:stCondLst>
                                        </p:cTn>
                                        <p:tgtEl>
                                          <p:spTgt spid="200"/>
                                        </p:tgtEl>
                                        <p:attrNameLst>
                                          <p:attrName>style.visibility</p:attrName>
                                        </p:attrNameLst>
                                      </p:cBhvr>
                                      <p:to>
                                        <p:strVal val="visible"/>
                                      </p:to>
                                    </p:set>
                                  </p:childTnLst>
                                </p:cTn>
                              </p:par>
                            </p:childTnLst>
                          </p:cTn>
                        </p:par>
                        <p:par>
                          <p:cTn id="602" fill="hold">
                            <p:stCondLst>
                              <p:cond delay="196500"/>
                            </p:stCondLst>
                            <p:childTnLst>
                              <p:par>
                                <p:cTn id="603" presetID="11" presetClass="entr" presetSubtype="0" fill="hold" grpId="0" nodeType="afterEffect">
                                  <p:stCondLst>
                                    <p:cond delay="0"/>
                                  </p:stCondLst>
                                  <p:childTnLst>
                                    <p:set>
                                      <p:cBhvr>
                                        <p:cTn id="604" dur="1000">
                                          <p:stCondLst>
                                            <p:cond delay="0"/>
                                          </p:stCondLst>
                                        </p:cTn>
                                        <p:tgtEl>
                                          <p:spTgt spid="201"/>
                                        </p:tgtEl>
                                        <p:attrNameLst>
                                          <p:attrName>style.visibility</p:attrName>
                                        </p:attrNameLst>
                                      </p:cBhvr>
                                      <p:to>
                                        <p:strVal val="visible"/>
                                      </p:to>
                                    </p:set>
                                  </p:childTnLst>
                                </p:cTn>
                              </p:par>
                            </p:childTnLst>
                          </p:cTn>
                        </p:par>
                        <p:par>
                          <p:cTn id="605" fill="hold">
                            <p:stCondLst>
                              <p:cond delay="197500"/>
                            </p:stCondLst>
                            <p:childTnLst>
                              <p:par>
                                <p:cTn id="606" presetID="11" presetClass="entr" presetSubtype="0" fill="hold" grpId="0" nodeType="afterEffect">
                                  <p:stCondLst>
                                    <p:cond delay="0"/>
                                  </p:stCondLst>
                                  <p:childTnLst>
                                    <p:set>
                                      <p:cBhvr>
                                        <p:cTn id="607" dur="1000">
                                          <p:stCondLst>
                                            <p:cond delay="0"/>
                                          </p:stCondLst>
                                        </p:cTn>
                                        <p:tgtEl>
                                          <p:spTgt spid="202"/>
                                        </p:tgtEl>
                                        <p:attrNameLst>
                                          <p:attrName>style.visibility</p:attrName>
                                        </p:attrNameLst>
                                      </p:cBhvr>
                                      <p:to>
                                        <p:strVal val="visible"/>
                                      </p:to>
                                    </p:set>
                                  </p:childTnLst>
                                </p:cTn>
                              </p:par>
                            </p:childTnLst>
                          </p:cTn>
                        </p:par>
                        <p:par>
                          <p:cTn id="608" fill="hold">
                            <p:stCondLst>
                              <p:cond delay="198500"/>
                            </p:stCondLst>
                            <p:childTnLst>
                              <p:par>
                                <p:cTn id="609" presetID="11" presetClass="entr" presetSubtype="0" fill="hold" grpId="0" nodeType="afterEffect">
                                  <p:stCondLst>
                                    <p:cond delay="0"/>
                                  </p:stCondLst>
                                  <p:childTnLst>
                                    <p:set>
                                      <p:cBhvr>
                                        <p:cTn id="610" dur="1000">
                                          <p:stCondLst>
                                            <p:cond delay="0"/>
                                          </p:stCondLst>
                                        </p:cTn>
                                        <p:tgtEl>
                                          <p:spTgt spid="203"/>
                                        </p:tgtEl>
                                        <p:attrNameLst>
                                          <p:attrName>style.visibility</p:attrName>
                                        </p:attrNameLst>
                                      </p:cBhvr>
                                      <p:to>
                                        <p:strVal val="visible"/>
                                      </p:to>
                                    </p:set>
                                  </p:childTnLst>
                                  <p:subTnLst>
                                    <p:audio>
                                      <p:cMediaNode>
                                        <p:cTn display="0" masterRel="sameClick">
                                          <p:stCondLst>
                                            <p:cond evt="begin" delay="0">
                                              <p:tn val="609"/>
                                            </p:cond>
                                          </p:stCondLst>
                                          <p:endCondLst>
                                            <p:cond evt="onStopAudio" delay="0">
                                              <p:tgtEl>
                                                <p:sldTgt/>
                                              </p:tgtEl>
                                            </p:cond>
                                          </p:endCondLst>
                                        </p:cTn>
                                        <p:tgtEl>
                                          <p:sndTgt r:embed="rId2" name="hammer.wav"/>
                                        </p:tgtEl>
                                      </p:cMediaNode>
                                    </p:audio>
                                  </p:subTnLst>
                                </p:cTn>
                              </p:par>
                            </p:childTnLst>
                          </p:cTn>
                        </p:par>
                        <p:par>
                          <p:cTn id="611" fill="hold">
                            <p:stCondLst>
                              <p:cond delay="199500"/>
                            </p:stCondLst>
                            <p:childTnLst>
                              <p:par>
                                <p:cTn id="612" presetID="11" presetClass="entr" presetSubtype="0" fill="hold" grpId="0" nodeType="afterEffect">
                                  <p:stCondLst>
                                    <p:cond delay="0"/>
                                  </p:stCondLst>
                                  <p:childTnLst>
                                    <p:set>
                                      <p:cBhvr>
                                        <p:cTn id="613" dur="1000">
                                          <p:stCondLst>
                                            <p:cond delay="0"/>
                                          </p:stCondLst>
                                        </p:cTn>
                                        <p:tgtEl>
                                          <p:spTgt spid="204"/>
                                        </p:tgtEl>
                                        <p:attrNameLst>
                                          <p:attrName>style.visibility</p:attrName>
                                        </p:attrNameLst>
                                      </p:cBhvr>
                                      <p:to>
                                        <p:strVal val="visible"/>
                                      </p:to>
                                    </p:set>
                                  </p:childTnLst>
                                </p:cTn>
                              </p:par>
                            </p:childTnLst>
                          </p:cTn>
                        </p:par>
                        <p:par>
                          <p:cTn id="614" fill="hold">
                            <p:stCondLst>
                              <p:cond delay="200500"/>
                            </p:stCondLst>
                            <p:childTnLst>
                              <p:par>
                                <p:cTn id="615" presetID="11" presetClass="entr" presetSubtype="0" fill="hold" grpId="0" nodeType="afterEffect">
                                  <p:stCondLst>
                                    <p:cond delay="0"/>
                                  </p:stCondLst>
                                  <p:childTnLst>
                                    <p:set>
                                      <p:cBhvr>
                                        <p:cTn id="616" dur="1000">
                                          <p:stCondLst>
                                            <p:cond delay="0"/>
                                          </p:stCondLst>
                                        </p:cTn>
                                        <p:tgtEl>
                                          <p:spTgt spid="205"/>
                                        </p:tgtEl>
                                        <p:attrNameLst>
                                          <p:attrName>style.visibility</p:attrName>
                                        </p:attrNameLst>
                                      </p:cBhvr>
                                      <p:to>
                                        <p:strVal val="visible"/>
                                      </p:to>
                                    </p:set>
                                  </p:childTnLst>
                                </p:cTn>
                              </p:par>
                            </p:childTnLst>
                          </p:cTn>
                        </p:par>
                        <p:par>
                          <p:cTn id="617" fill="hold">
                            <p:stCondLst>
                              <p:cond delay="201500"/>
                            </p:stCondLst>
                            <p:childTnLst>
                              <p:par>
                                <p:cTn id="618" presetID="11" presetClass="entr" presetSubtype="0" fill="hold" grpId="0" nodeType="afterEffect">
                                  <p:stCondLst>
                                    <p:cond delay="0"/>
                                  </p:stCondLst>
                                  <p:childTnLst>
                                    <p:set>
                                      <p:cBhvr>
                                        <p:cTn id="619" dur="1000">
                                          <p:stCondLst>
                                            <p:cond delay="0"/>
                                          </p:stCondLst>
                                        </p:cTn>
                                        <p:tgtEl>
                                          <p:spTgt spid="206"/>
                                        </p:tgtEl>
                                        <p:attrNameLst>
                                          <p:attrName>style.visibility</p:attrName>
                                        </p:attrNameLst>
                                      </p:cBhvr>
                                      <p:to>
                                        <p:strVal val="visible"/>
                                      </p:to>
                                    </p:set>
                                  </p:childTnLst>
                                </p:cTn>
                              </p:par>
                            </p:childTnLst>
                          </p:cTn>
                        </p:par>
                        <p:par>
                          <p:cTn id="620" fill="hold">
                            <p:stCondLst>
                              <p:cond delay="202500"/>
                            </p:stCondLst>
                            <p:childTnLst>
                              <p:par>
                                <p:cTn id="621" presetID="11" presetClass="entr" presetSubtype="0" fill="hold" grpId="0" nodeType="afterEffect">
                                  <p:stCondLst>
                                    <p:cond delay="0"/>
                                  </p:stCondLst>
                                  <p:childTnLst>
                                    <p:set>
                                      <p:cBhvr>
                                        <p:cTn id="622" dur="1000">
                                          <p:stCondLst>
                                            <p:cond delay="0"/>
                                          </p:stCondLst>
                                        </p:cTn>
                                        <p:tgtEl>
                                          <p:spTgt spid="207"/>
                                        </p:tgtEl>
                                        <p:attrNameLst>
                                          <p:attrName>style.visibility</p:attrName>
                                        </p:attrNameLst>
                                      </p:cBhvr>
                                      <p:to>
                                        <p:strVal val="visible"/>
                                      </p:to>
                                    </p:set>
                                  </p:childTnLst>
                                  <p:subTnLst>
                                    <p:audio>
                                      <p:cMediaNode>
                                        <p:cTn display="0" masterRel="sameClick">
                                          <p:stCondLst>
                                            <p:cond evt="begin" delay="0">
                                              <p:tn val="621"/>
                                            </p:cond>
                                          </p:stCondLst>
                                          <p:endCondLst>
                                            <p:cond evt="onStopAudio" delay="0">
                                              <p:tgtEl>
                                                <p:sldTgt/>
                                              </p:tgtEl>
                                            </p:cond>
                                          </p:endCondLst>
                                        </p:cTn>
                                        <p:tgtEl>
                                          <p:sndTgt r:embed="rId2" name="hammer.wav"/>
                                        </p:tgtEl>
                                      </p:cMediaNode>
                                    </p:audio>
                                  </p:subTnLst>
                                </p:cTn>
                              </p:par>
                            </p:childTnLst>
                          </p:cTn>
                        </p:par>
                        <p:par>
                          <p:cTn id="623" fill="hold">
                            <p:stCondLst>
                              <p:cond delay="203500"/>
                            </p:stCondLst>
                            <p:childTnLst>
                              <p:par>
                                <p:cTn id="624" presetID="11" presetClass="entr" presetSubtype="0" fill="hold" grpId="0" nodeType="afterEffect">
                                  <p:stCondLst>
                                    <p:cond delay="0"/>
                                  </p:stCondLst>
                                  <p:childTnLst>
                                    <p:set>
                                      <p:cBhvr>
                                        <p:cTn id="625" dur="1000">
                                          <p:stCondLst>
                                            <p:cond delay="0"/>
                                          </p:stCondLst>
                                        </p:cTn>
                                        <p:tgtEl>
                                          <p:spTgt spid="208"/>
                                        </p:tgtEl>
                                        <p:attrNameLst>
                                          <p:attrName>style.visibility</p:attrName>
                                        </p:attrNameLst>
                                      </p:cBhvr>
                                      <p:to>
                                        <p:strVal val="visible"/>
                                      </p:to>
                                    </p:set>
                                  </p:childTnLst>
                                </p:cTn>
                              </p:par>
                            </p:childTnLst>
                          </p:cTn>
                        </p:par>
                        <p:par>
                          <p:cTn id="626" fill="hold">
                            <p:stCondLst>
                              <p:cond delay="204500"/>
                            </p:stCondLst>
                            <p:childTnLst>
                              <p:par>
                                <p:cTn id="627" presetID="11" presetClass="entr" presetSubtype="0" fill="hold" grpId="0" nodeType="afterEffect">
                                  <p:stCondLst>
                                    <p:cond delay="0"/>
                                  </p:stCondLst>
                                  <p:childTnLst>
                                    <p:set>
                                      <p:cBhvr>
                                        <p:cTn id="628" dur="1000">
                                          <p:stCondLst>
                                            <p:cond delay="0"/>
                                          </p:stCondLst>
                                        </p:cTn>
                                        <p:tgtEl>
                                          <p:spTgt spid="209"/>
                                        </p:tgtEl>
                                        <p:attrNameLst>
                                          <p:attrName>style.visibility</p:attrName>
                                        </p:attrNameLst>
                                      </p:cBhvr>
                                      <p:to>
                                        <p:strVal val="visible"/>
                                      </p:to>
                                    </p:set>
                                  </p:childTnLst>
                                </p:cTn>
                              </p:par>
                            </p:childTnLst>
                          </p:cTn>
                        </p:par>
                        <p:par>
                          <p:cTn id="629" fill="hold">
                            <p:stCondLst>
                              <p:cond delay="205500"/>
                            </p:stCondLst>
                            <p:childTnLst>
                              <p:par>
                                <p:cTn id="630" presetID="11" presetClass="entr" presetSubtype="0" fill="hold" grpId="0" nodeType="afterEffect">
                                  <p:stCondLst>
                                    <p:cond delay="0"/>
                                  </p:stCondLst>
                                  <p:childTnLst>
                                    <p:set>
                                      <p:cBhvr>
                                        <p:cTn id="631" dur="1000">
                                          <p:stCondLst>
                                            <p:cond delay="0"/>
                                          </p:stCondLst>
                                        </p:cTn>
                                        <p:tgtEl>
                                          <p:spTgt spid="210"/>
                                        </p:tgtEl>
                                        <p:attrNameLst>
                                          <p:attrName>style.visibility</p:attrName>
                                        </p:attrNameLst>
                                      </p:cBhvr>
                                      <p:to>
                                        <p:strVal val="visible"/>
                                      </p:to>
                                    </p:set>
                                  </p:childTnLst>
                                </p:cTn>
                              </p:par>
                            </p:childTnLst>
                          </p:cTn>
                        </p:par>
                        <p:par>
                          <p:cTn id="632" fill="hold">
                            <p:stCondLst>
                              <p:cond delay="206500"/>
                            </p:stCondLst>
                            <p:childTnLst>
                              <p:par>
                                <p:cTn id="633" presetID="11" presetClass="entr" presetSubtype="0" fill="hold" grpId="0" nodeType="afterEffect">
                                  <p:stCondLst>
                                    <p:cond delay="0"/>
                                  </p:stCondLst>
                                  <p:childTnLst>
                                    <p:set>
                                      <p:cBhvr>
                                        <p:cTn id="634" dur="1000">
                                          <p:stCondLst>
                                            <p:cond delay="0"/>
                                          </p:stCondLst>
                                        </p:cTn>
                                        <p:tgtEl>
                                          <p:spTgt spid="211"/>
                                        </p:tgtEl>
                                        <p:attrNameLst>
                                          <p:attrName>style.visibility</p:attrName>
                                        </p:attrNameLst>
                                      </p:cBhvr>
                                      <p:to>
                                        <p:strVal val="visible"/>
                                      </p:to>
                                    </p:set>
                                  </p:childTnLst>
                                </p:cTn>
                              </p:par>
                            </p:childTnLst>
                          </p:cTn>
                        </p:par>
                        <p:par>
                          <p:cTn id="635" fill="hold">
                            <p:stCondLst>
                              <p:cond delay="207500"/>
                            </p:stCondLst>
                            <p:childTnLst>
                              <p:par>
                                <p:cTn id="636" presetID="11" presetClass="entr" presetSubtype="0" fill="hold" grpId="0" nodeType="afterEffect">
                                  <p:stCondLst>
                                    <p:cond delay="0"/>
                                  </p:stCondLst>
                                  <p:childTnLst>
                                    <p:set>
                                      <p:cBhvr>
                                        <p:cTn id="637" dur="1000">
                                          <p:stCondLst>
                                            <p:cond delay="0"/>
                                          </p:stCondLst>
                                        </p:cTn>
                                        <p:tgtEl>
                                          <p:spTgt spid="212"/>
                                        </p:tgtEl>
                                        <p:attrNameLst>
                                          <p:attrName>style.visibility</p:attrName>
                                        </p:attrNameLst>
                                      </p:cBhvr>
                                      <p:to>
                                        <p:strVal val="visible"/>
                                      </p:to>
                                    </p:set>
                                  </p:childTnLst>
                                </p:cTn>
                              </p:par>
                            </p:childTnLst>
                          </p:cTn>
                        </p:par>
                        <p:par>
                          <p:cTn id="638" fill="hold">
                            <p:stCondLst>
                              <p:cond delay="208500"/>
                            </p:stCondLst>
                            <p:childTnLst>
                              <p:par>
                                <p:cTn id="639" presetID="11" presetClass="entr" presetSubtype="0" fill="hold" grpId="0" nodeType="afterEffect">
                                  <p:stCondLst>
                                    <p:cond delay="0"/>
                                  </p:stCondLst>
                                  <p:childTnLst>
                                    <p:set>
                                      <p:cBhvr>
                                        <p:cTn id="640" dur="1000">
                                          <p:stCondLst>
                                            <p:cond delay="0"/>
                                          </p:stCondLst>
                                        </p:cTn>
                                        <p:tgtEl>
                                          <p:spTgt spid="213"/>
                                        </p:tgtEl>
                                        <p:attrNameLst>
                                          <p:attrName>style.visibility</p:attrName>
                                        </p:attrNameLst>
                                      </p:cBhvr>
                                      <p:to>
                                        <p:strVal val="visible"/>
                                      </p:to>
                                    </p:set>
                                  </p:childTnLst>
                                </p:cTn>
                              </p:par>
                            </p:childTnLst>
                          </p:cTn>
                        </p:par>
                        <p:par>
                          <p:cTn id="641" fill="hold">
                            <p:stCondLst>
                              <p:cond delay="209500"/>
                            </p:stCondLst>
                            <p:childTnLst>
                              <p:par>
                                <p:cTn id="642" presetID="11" presetClass="entr" presetSubtype="0" fill="hold" grpId="0" nodeType="afterEffect">
                                  <p:stCondLst>
                                    <p:cond delay="0"/>
                                  </p:stCondLst>
                                  <p:childTnLst>
                                    <p:set>
                                      <p:cBhvr>
                                        <p:cTn id="643" dur="1000">
                                          <p:stCondLst>
                                            <p:cond delay="0"/>
                                          </p:stCondLst>
                                        </p:cTn>
                                        <p:tgtEl>
                                          <p:spTgt spid="214"/>
                                        </p:tgtEl>
                                        <p:attrNameLst>
                                          <p:attrName>style.visibility</p:attrName>
                                        </p:attrNameLst>
                                      </p:cBhvr>
                                      <p:to>
                                        <p:strVal val="visible"/>
                                      </p:to>
                                    </p:set>
                                  </p:childTnLst>
                                </p:cTn>
                              </p:par>
                            </p:childTnLst>
                          </p:cTn>
                        </p:par>
                        <p:par>
                          <p:cTn id="644" fill="hold">
                            <p:stCondLst>
                              <p:cond delay="210500"/>
                            </p:stCondLst>
                            <p:childTnLst>
                              <p:par>
                                <p:cTn id="645" presetID="11" presetClass="entr" presetSubtype="0" fill="hold" grpId="0" nodeType="afterEffect">
                                  <p:stCondLst>
                                    <p:cond delay="0"/>
                                  </p:stCondLst>
                                  <p:childTnLst>
                                    <p:set>
                                      <p:cBhvr>
                                        <p:cTn id="646" dur="1000">
                                          <p:stCondLst>
                                            <p:cond delay="0"/>
                                          </p:stCondLst>
                                        </p:cTn>
                                        <p:tgtEl>
                                          <p:spTgt spid="215"/>
                                        </p:tgtEl>
                                        <p:attrNameLst>
                                          <p:attrName>style.visibility</p:attrName>
                                        </p:attrNameLst>
                                      </p:cBhvr>
                                      <p:to>
                                        <p:strVal val="visible"/>
                                      </p:to>
                                    </p:set>
                                  </p:childTnLst>
                                  <p:subTnLst>
                                    <p:audio>
                                      <p:cMediaNode>
                                        <p:cTn display="0" masterRel="sameClick">
                                          <p:stCondLst>
                                            <p:cond evt="begin" delay="0">
                                              <p:tn val="645"/>
                                            </p:cond>
                                          </p:stCondLst>
                                          <p:endCondLst>
                                            <p:cond evt="onStopAudio" delay="0">
                                              <p:tgtEl>
                                                <p:sldTgt/>
                                              </p:tgtEl>
                                            </p:cond>
                                          </p:endCondLst>
                                        </p:cTn>
                                        <p:tgtEl>
                                          <p:sndTgt r:embed="rId2" name="hammer.wav"/>
                                        </p:tgtEl>
                                      </p:cMediaNode>
                                    </p:audio>
                                  </p:subTnLst>
                                </p:cTn>
                              </p:par>
                            </p:childTnLst>
                          </p:cTn>
                        </p:par>
                        <p:par>
                          <p:cTn id="647" fill="hold">
                            <p:stCondLst>
                              <p:cond delay="211500"/>
                            </p:stCondLst>
                            <p:childTnLst>
                              <p:par>
                                <p:cTn id="648" presetID="11" presetClass="entr" presetSubtype="0" fill="hold" grpId="0" nodeType="afterEffect">
                                  <p:stCondLst>
                                    <p:cond delay="0"/>
                                  </p:stCondLst>
                                  <p:childTnLst>
                                    <p:set>
                                      <p:cBhvr>
                                        <p:cTn id="649" dur="1000">
                                          <p:stCondLst>
                                            <p:cond delay="0"/>
                                          </p:stCondLst>
                                        </p:cTn>
                                        <p:tgtEl>
                                          <p:spTgt spid="216"/>
                                        </p:tgtEl>
                                        <p:attrNameLst>
                                          <p:attrName>style.visibility</p:attrName>
                                        </p:attrNameLst>
                                      </p:cBhvr>
                                      <p:to>
                                        <p:strVal val="visible"/>
                                      </p:to>
                                    </p:set>
                                  </p:childTnLst>
                                </p:cTn>
                              </p:par>
                            </p:childTnLst>
                          </p:cTn>
                        </p:par>
                        <p:par>
                          <p:cTn id="650" fill="hold">
                            <p:stCondLst>
                              <p:cond delay="212500"/>
                            </p:stCondLst>
                            <p:childTnLst>
                              <p:par>
                                <p:cTn id="651" presetID="11" presetClass="entr" presetSubtype="0" fill="hold" grpId="0" nodeType="afterEffect">
                                  <p:stCondLst>
                                    <p:cond delay="0"/>
                                  </p:stCondLst>
                                  <p:childTnLst>
                                    <p:set>
                                      <p:cBhvr>
                                        <p:cTn id="652" dur="1000">
                                          <p:stCondLst>
                                            <p:cond delay="0"/>
                                          </p:stCondLst>
                                        </p:cTn>
                                        <p:tgtEl>
                                          <p:spTgt spid="217"/>
                                        </p:tgtEl>
                                        <p:attrNameLst>
                                          <p:attrName>style.visibility</p:attrName>
                                        </p:attrNameLst>
                                      </p:cBhvr>
                                      <p:to>
                                        <p:strVal val="visible"/>
                                      </p:to>
                                    </p:set>
                                  </p:childTnLst>
                                </p:cTn>
                              </p:par>
                            </p:childTnLst>
                          </p:cTn>
                        </p:par>
                        <p:par>
                          <p:cTn id="653" fill="hold">
                            <p:stCondLst>
                              <p:cond delay="213500"/>
                            </p:stCondLst>
                            <p:childTnLst>
                              <p:par>
                                <p:cTn id="654" presetID="11" presetClass="entr" presetSubtype="0" fill="hold" grpId="0" nodeType="afterEffect">
                                  <p:stCondLst>
                                    <p:cond delay="0"/>
                                  </p:stCondLst>
                                  <p:childTnLst>
                                    <p:set>
                                      <p:cBhvr>
                                        <p:cTn id="655" dur="1000">
                                          <p:stCondLst>
                                            <p:cond delay="0"/>
                                          </p:stCondLst>
                                        </p:cTn>
                                        <p:tgtEl>
                                          <p:spTgt spid="218"/>
                                        </p:tgtEl>
                                        <p:attrNameLst>
                                          <p:attrName>style.visibility</p:attrName>
                                        </p:attrNameLst>
                                      </p:cBhvr>
                                      <p:to>
                                        <p:strVal val="visible"/>
                                      </p:to>
                                    </p:set>
                                  </p:childTnLst>
                                </p:cTn>
                              </p:par>
                            </p:childTnLst>
                          </p:cTn>
                        </p:par>
                        <p:par>
                          <p:cTn id="656" fill="hold">
                            <p:stCondLst>
                              <p:cond delay="214500"/>
                            </p:stCondLst>
                            <p:childTnLst>
                              <p:par>
                                <p:cTn id="657" presetID="11" presetClass="entr" presetSubtype="0" fill="hold" grpId="0" nodeType="afterEffect">
                                  <p:stCondLst>
                                    <p:cond delay="0"/>
                                  </p:stCondLst>
                                  <p:childTnLst>
                                    <p:set>
                                      <p:cBhvr>
                                        <p:cTn id="658" dur="1000">
                                          <p:stCondLst>
                                            <p:cond delay="0"/>
                                          </p:stCondLst>
                                        </p:cTn>
                                        <p:tgtEl>
                                          <p:spTgt spid="219"/>
                                        </p:tgtEl>
                                        <p:attrNameLst>
                                          <p:attrName>style.visibility</p:attrName>
                                        </p:attrNameLst>
                                      </p:cBhvr>
                                      <p:to>
                                        <p:strVal val="visible"/>
                                      </p:to>
                                    </p:set>
                                  </p:childTnLst>
                                </p:cTn>
                              </p:par>
                            </p:childTnLst>
                          </p:cTn>
                        </p:par>
                        <p:par>
                          <p:cTn id="659" fill="hold">
                            <p:stCondLst>
                              <p:cond delay="215500"/>
                            </p:stCondLst>
                            <p:childTnLst>
                              <p:par>
                                <p:cTn id="660" presetID="11" presetClass="entr" presetSubtype="0" fill="hold" grpId="0" nodeType="afterEffect">
                                  <p:stCondLst>
                                    <p:cond delay="0"/>
                                  </p:stCondLst>
                                  <p:childTnLst>
                                    <p:set>
                                      <p:cBhvr>
                                        <p:cTn id="661" dur="1000">
                                          <p:stCondLst>
                                            <p:cond delay="0"/>
                                          </p:stCondLst>
                                        </p:cTn>
                                        <p:tgtEl>
                                          <p:spTgt spid="220"/>
                                        </p:tgtEl>
                                        <p:attrNameLst>
                                          <p:attrName>style.visibility</p:attrName>
                                        </p:attrNameLst>
                                      </p:cBhvr>
                                      <p:to>
                                        <p:strVal val="visible"/>
                                      </p:to>
                                    </p:set>
                                  </p:childTnLst>
                                </p:cTn>
                              </p:par>
                            </p:childTnLst>
                          </p:cTn>
                        </p:par>
                        <p:par>
                          <p:cTn id="662" fill="hold">
                            <p:stCondLst>
                              <p:cond delay="216500"/>
                            </p:stCondLst>
                            <p:childTnLst>
                              <p:par>
                                <p:cTn id="663" presetID="11" presetClass="entr" presetSubtype="0" fill="hold" grpId="0" nodeType="afterEffect">
                                  <p:stCondLst>
                                    <p:cond delay="0"/>
                                  </p:stCondLst>
                                  <p:childTnLst>
                                    <p:set>
                                      <p:cBhvr>
                                        <p:cTn id="664" dur="1000">
                                          <p:stCondLst>
                                            <p:cond delay="0"/>
                                          </p:stCondLst>
                                        </p:cTn>
                                        <p:tgtEl>
                                          <p:spTgt spid="221"/>
                                        </p:tgtEl>
                                        <p:attrNameLst>
                                          <p:attrName>style.visibility</p:attrName>
                                        </p:attrNameLst>
                                      </p:cBhvr>
                                      <p:to>
                                        <p:strVal val="visible"/>
                                      </p:to>
                                    </p:set>
                                  </p:childTnLst>
                                </p:cTn>
                              </p:par>
                            </p:childTnLst>
                          </p:cTn>
                        </p:par>
                        <p:par>
                          <p:cTn id="665" fill="hold">
                            <p:stCondLst>
                              <p:cond delay="217500"/>
                            </p:stCondLst>
                            <p:childTnLst>
                              <p:par>
                                <p:cTn id="666" presetID="11" presetClass="entr" presetSubtype="0" fill="hold" grpId="0" nodeType="afterEffect">
                                  <p:stCondLst>
                                    <p:cond delay="0"/>
                                  </p:stCondLst>
                                  <p:childTnLst>
                                    <p:set>
                                      <p:cBhvr>
                                        <p:cTn id="667" dur="1000">
                                          <p:stCondLst>
                                            <p:cond delay="0"/>
                                          </p:stCondLst>
                                        </p:cTn>
                                        <p:tgtEl>
                                          <p:spTgt spid="222"/>
                                        </p:tgtEl>
                                        <p:attrNameLst>
                                          <p:attrName>style.visibility</p:attrName>
                                        </p:attrNameLst>
                                      </p:cBhvr>
                                      <p:to>
                                        <p:strVal val="visible"/>
                                      </p:to>
                                    </p:set>
                                  </p:childTnLst>
                                </p:cTn>
                              </p:par>
                            </p:childTnLst>
                          </p:cTn>
                        </p:par>
                        <p:par>
                          <p:cTn id="668" fill="hold">
                            <p:stCondLst>
                              <p:cond delay="218500"/>
                            </p:stCondLst>
                            <p:childTnLst>
                              <p:par>
                                <p:cTn id="669" presetID="11" presetClass="entr" presetSubtype="0" fill="hold" grpId="0" nodeType="afterEffect">
                                  <p:stCondLst>
                                    <p:cond delay="0"/>
                                  </p:stCondLst>
                                  <p:childTnLst>
                                    <p:set>
                                      <p:cBhvr>
                                        <p:cTn id="670" dur="1000">
                                          <p:stCondLst>
                                            <p:cond delay="0"/>
                                          </p:stCondLst>
                                        </p:cTn>
                                        <p:tgtEl>
                                          <p:spTgt spid="223"/>
                                        </p:tgtEl>
                                        <p:attrNameLst>
                                          <p:attrName>style.visibility</p:attrName>
                                        </p:attrNameLst>
                                      </p:cBhvr>
                                      <p:to>
                                        <p:strVal val="visible"/>
                                      </p:to>
                                    </p:set>
                                  </p:childTnLst>
                                </p:cTn>
                              </p:par>
                            </p:childTnLst>
                          </p:cTn>
                        </p:par>
                        <p:par>
                          <p:cTn id="671" fill="hold">
                            <p:stCondLst>
                              <p:cond delay="219500"/>
                            </p:stCondLst>
                            <p:childTnLst>
                              <p:par>
                                <p:cTn id="672" presetID="11" presetClass="entr" presetSubtype="0" fill="hold" grpId="0" nodeType="afterEffect">
                                  <p:stCondLst>
                                    <p:cond delay="0"/>
                                  </p:stCondLst>
                                  <p:childTnLst>
                                    <p:set>
                                      <p:cBhvr>
                                        <p:cTn id="673" dur="1000">
                                          <p:stCondLst>
                                            <p:cond delay="0"/>
                                          </p:stCondLst>
                                        </p:cTn>
                                        <p:tgtEl>
                                          <p:spTgt spid="224"/>
                                        </p:tgtEl>
                                        <p:attrNameLst>
                                          <p:attrName>style.visibility</p:attrName>
                                        </p:attrNameLst>
                                      </p:cBhvr>
                                      <p:to>
                                        <p:strVal val="visible"/>
                                      </p:to>
                                    </p:set>
                                  </p:childTnLst>
                                </p:cTn>
                              </p:par>
                            </p:childTnLst>
                          </p:cTn>
                        </p:par>
                        <p:par>
                          <p:cTn id="674" fill="hold">
                            <p:stCondLst>
                              <p:cond delay="220500"/>
                            </p:stCondLst>
                            <p:childTnLst>
                              <p:par>
                                <p:cTn id="675" presetID="11" presetClass="entr" presetSubtype="0" fill="hold" grpId="0" nodeType="afterEffect">
                                  <p:stCondLst>
                                    <p:cond delay="0"/>
                                  </p:stCondLst>
                                  <p:childTnLst>
                                    <p:set>
                                      <p:cBhvr>
                                        <p:cTn id="676" dur="1000">
                                          <p:stCondLst>
                                            <p:cond delay="0"/>
                                          </p:stCondLst>
                                        </p:cTn>
                                        <p:tgtEl>
                                          <p:spTgt spid="225"/>
                                        </p:tgtEl>
                                        <p:attrNameLst>
                                          <p:attrName>style.visibility</p:attrName>
                                        </p:attrNameLst>
                                      </p:cBhvr>
                                      <p:to>
                                        <p:strVal val="visible"/>
                                      </p:to>
                                    </p:set>
                                  </p:childTnLst>
                                </p:cTn>
                              </p:par>
                            </p:childTnLst>
                          </p:cTn>
                        </p:par>
                        <p:par>
                          <p:cTn id="677" fill="hold">
                            <p:stCondLst>
                              <p:cond delay="221500"/>
                            </p:stCondLst>
                            <p:childTnLst>
                              <p:par>
                                <p:cTn id="678" presetID="11" presetClass="entr" presetSubtype="0" fill="hold" grpId="0" nodeType="afterEffect">
                                  <p:stCondLst>
                                    <p:cond delay="0"/>
                                  </p:stCondLst>
                                  <p:childTnLst>
                                    <p:set>
                                      <p:cBhvr>
                                        <p:cTn id="679" dur="1000">
                                          <p:stCondLst>
                                            <p:cond delay="0"/>
                                          </p:stCondLst>
                                        </p:cTn>
                                        <p:tgtEl>
                                          <p:spTgt spid="226"/>
                                        </p:tgtEl>
                                        <p:attrNameLst>
                                          <p:attrName>style.visibility</p:attrName>
                                        </p:attrNameLst>
                                      </p:cBhvr>
                                      <p:to>
                                        <p:strVal val="visible"/>
                                      </p:to>
                                    </p:set>
                                  </p:childTnLst>
                                  <p:subTnLst>
                                    <p:audio>
                                      <p:cMediaNode>
                                        <p:cTn display="0" masterRel="sameClick">
                                          <p:stCondLst>
                                            <p:cond evt="begin" delay="0">
                                              <p:tn val="678"/>
                                            </p:cond>
                                          </p:stCondLst>
                                          <p:endCondLst>
                                            <p:cond evt="onStopAudio" delay="0">
                                              <p:tgtEl>
                                                <p:sldTgt/>
                                              </p:tgtEl>
                                            </p:cond>
                                          </p:endCondLst>
                                        </p:cTn>
                                        <p:tgtEl>
                                          <p:sndTgt r:embed="rId2" name="hammer.wav"/>
                                        </p:tgtEl>
                                      </p:cMediaNode>
                                    </p:audio>
                                  </p:subTnLst>
                                </p:cTn>
                              </p:par>
                            </p:childTnLst>
                          </p:cTn>
                        </p:par>
                        <p:par>
                          <p:cTn id="680" fill="hold">
                            <p:stCondLst>
                              <p:cond delay="222500"/>
                            </p:stCondLst>
                            <p:childTnLst>
                              <p:par>
                                <p:cTn id="681" presetID="11" presetClass="entr" presetSubtype="0" fill="hold" grpId="0" nodeType="afterEffect">
                                  <p:stCondLst>
                                    <p:cond delay="0"/>
                                  </p:stCondLst>
                                  <p:childTnLst>
                                    <p:set>
                                      <p:cBhvr>
                                        <p:cTn id="682" dur="1000">
                                          <p:stCondLst>
                                            <p:cond delay="0"/>
                                          </p:stCondLst>
                                        </p:cTn>
                                        <p:tgtEl>
                                          <p:spTgt spid="227"/>
                                        </p:tgtEl>
                                        <p:attrNameLst>
                                          <p:attrName>style.visibility</p:attrName>
                                        </p:attrNameLst>
                                      </p:cBhvr>
                                      <p:to>
                                        <p:strVal val="visible"/>
                                      </p:to>
                                    </p:set>
                                  </p:childTnLst>
                                </p:cTn>
                              </p:par>
                            </p:childTnLst>
                          </p:cTn>
                        </p:par>
                        <p:par>
                          <p:cTn id="683" fill="hold">
                            <p:stCondLst>
                              <p:cond delay="223500"/>
                            </p:stCondLst>
                            <p:childTnLst>
                              <p:par>
                                <p:cTn id="684" presetID="11" presetClass="entr" presetSubtype="0" fill="hold" grpId="0" nodeType="afterEffect">
                                  <p:stCondLst>
                                    <p:cond delay="0"/>
                                  </p:stCondLst>
                                  <p:childTnLst>
                                    <p:set>
                                      <p:cBhvr>
                                        <p:cTn id="685" dur="1000">
                                          <p:stCondLst>
                                            <p:cond delay="0"/>
                                          </p:stCondLst>
                                        </p:cTn>
                                        <p:tgtEl>
                                          <p:spTgt spid="228"/>
                                        </p:tgtEl>
                                        <p:attrNameLst>
                                          <p:attrName>style.visibility</p:attrName>
                                        </p:attrNameLst>
                                      </p:cBhvr>
                                      <p:to>
                                        <p:strVal val="visible"/>
                                      </p:to>
                                    </p:set>
                                  </p:childTnLst>
                                </p:cTn>
                              </p:par>
                            </p:childTnLst>
                          </p:cTn>
                        </p:par>
                        <p:par>
                          <p:cTn id="686" fill="hold">
                            <p:stCondLst>
                              <p:cond delay="224500"/>
                            </p:stCondLst>
                            <p:childTnLst>
                              <p:par>
                                <p:cTn id="687" presetID="11" presetClass="entr" presetSubtype="0" fill="hold" grpId="0" nodeType="afterEffect">
                                  <p:stCondLst>
                                    <p:cond delay="0"/>
                                  </p:stCondLst>
                                  <p:childTnLst>
                                    <p:set>
                                      <p:cBhvr>
                                        <p:cTn id="688" dur="1000">
                                          <p:stCondLst>
                                            <p:cond delay="0"/>
                                          </p:stCondLst>
                                        </p:cTn>
                                        <p:tgtEl>
                                          <p:spTgt spid="229"/>
                                        </p:tgtEl>
                                        <p:attrNameLst>
                                          <p:attrName>style.visibility</p:attrName>
                                        </p:attrNameLst>
                                      </p:cBhvr>
                                      <p:to>
                                        <p:strVal val="visible"/>
                                      </p:to>
                                    </p:set>
                                  </p:childTnLst>
                                </p:cTn>
                              </p:par>
                            </p:childTnLst>
                          </p:cTn>
                        </p:par>
                        <p:par>
                          <p:cTn id="689" fill="hold">
                            <p:stCondLst>
                              <p:cond delay="225500"/>
                            </p:stCondLst>
                            <p:childTnLst>
                              <p:par>
                                <p:cTn id="690" presetID="11" presetClass="entr" presetSubtype="0" fill="hold" grpId="0" nodeType="afterEffect">
                                  <p:stCondLst>
                                    <p:cond delay="0"/>
                                  </p:stCondLst>
                                  <p:childTnLst>
                                    <p:set>
                                      <p:cBhvr>
                                        <p:cTn id="691" dur="1000">
                                          <p:stCondLst>
                                            <p:cond delay="0"/>
                                          </p:stCondLst>
                                        </p:cTn>
                                        <p:tgtEl>
                                          <p:spTgt spid="230"/>
                                        </p:tgtEl>
                                        <p:attrNameLst>
                                          <p:attrName>style.visibility</p:attrName>
                                        </p:attrNameLst>
                                      </p:cBhvr>
                                      <p:to>
                                        <p:strVal val="visible"/>
                                      </p:to>
                                    </p:set>
                                  </p:childTnLst>
                                </p:cTn>
                              </p:par>
                            </p:childTnLst>
                          </p:cTn>
                        </p:par>
                        <p:par>
                          <p:cTn id="692" fill="hold">
                            <p:stCondLst>
                              <p:cond delay="226500"/>
                            </p:stCondLst>
                            <p:childTnLst>
                              <p:par>
                                <p:cTn id="693" presetID="11" presetClass="entr" presetSubtype="0" fill="hold" grpId="0" nodeType="afterEffect">
                                  <p:stCondLst>
                                    <p:cond delay="0"/>
                                  </p:stCondLst>
                                  <p:childTnLst>
                                    <p:set>
                                      <p:cBhvr>
                                        <p:cTn id="694" dur="1000">
                                          <p:stCondLst>
                                            <p:cond delay="0"/>
                                          </p:stCondLst>
                                        </p:cTn>
                                        <p:tgtEl>
                                          <p:spTgt spid="231"/>
                                        </p:tgtEl>
                                        <p:attrNameLst>
                                          <p:attrName>style.visibility</p:attrName>
                                        </p:attrNameLst>
                                      </p:cBhvr>
                                      <p:to>
                                        <p:strVal val="visible"/>
                                      </p:to>
                                    </p:set>
                                  </p:childTnLst>
                                </p:cTn>
                              </p:par>
                            </p:childTnLst>
                          </p:cTn>
                        </p:par>
                        <p:par>
                          <p:cTn id="695" fill="hold">
                            <p:stCondLst>
                              <p:cond delay="227500"/>
                            </p:stCondLst>
                            <p:childTnLst>
                              <p:par>
                                <p:cTn id="696" presetID="11" presetClass="entr" presetSubtype="0" fill="hold" grpId="0" nodeType="afterEffect">
                                  <p:stCondLst>
                                    <p:cond delay="0"/>
                                  </p:stCondLst>
                                  <p:childTnLst>
                                    <p:set>
                                      <p:cBhvr>
                                        <p:cTn id="697" dur="1000">
                                          <p:stCondLst>
                                            <p:cond delay="0"/>
                                          </p:stCondLst>
                                        </p:cTn>
                                        <p:tgtEl>
                                          <p:spTgt spid="232"/>
                                        </p:tgtEl>
                                        <p:attrNameLst>
                                          <p:attrName>style.visibility</p:attrName>
                                        </p:attrNameLst>
                                      </p:cBhvr>
                                      <p:to>
                                        <p:strVal val="visible"/>
                                      </p:to>
                                    </p:set>
                                  </p:childTnLst>
                                </p:cTn>
                              </p:par>
                            </p:childTnLst>
                          </p:cTn>
                        </p:par>
                        <p:par>
                          <p:cTn id="698" fill="hold">
                            <p:stCondLst>
                              <p:cond delay="228500"/>
                            </p:stCondLst>
                            <p:childTnLst>
                              <p:par>
                                <p:cTn id="699" presetID="11" presetClass="entr" presetSubtype="0" fill="hold" grpId="0" nodeType="afterEffect">
                                  <p:stCondLst>
                                    <p:cond delay="0"/>
                                  </p:stCondLst>
                                  <p:childTnLst>
                                    <p:set>
                                      <p:cBhvr>
                                        <p:cTn id="700" dur="1000">
                                          <p:stCondLst>
                                            <p:cond delay="0"/>
                                          </p:stCondLst>
                                        </p:cTn>
                                        <p:tgtEl>
                                          <p:spTgt spid="233"/>
                                        </p:tgtEl>
                                        <p:attrNameLst>
                                          <p:attrName>style.visibility</p:attrName>
                                        </p:attrNameLst>
                                      </p:cBhvr>
                                      <p:to>
                                        <p:strVal val="visible"/>
                                      </p:to>
                                    </p:set>
                                  </p:childTnLst>
                                  <p:subTnLst>
                                    <p:audio>
                                      <p:cMediaNode>
                                        <p:cTn display="0" masterRel="sameClick">
                                          <p:stCondLst>
                                            <p:cond evt="begin" delay="0">
                                              <p:tn val="699"/>
                                            </p:cond>
                                          </p:stCondLst>
                                          <p:endCondLst>
                                            <p:cond evt="onStopAudio" delay="0">
                                              <p:tgtEl>
                                                <p:sldTgt/>
                                              </p:tgtEl>
                                            </p:cond>
                                          </p:endCondLst>
                                        </p:cTn>
                                        <p:tgtEl>
                                          <p:sndTgt r:embed="rId2" name="hammer.wav"/>
                                        </p:tgtEl>
                                      </p:cMediaNode>
                                    </p:audio>
                                  </p:subTnLst>
                                </p:cTn>
                              </p:par>
                            </p:childTnLst>
                          </p:cTn>
                        </p:par>
                        <p:par>
                          <p:cTn id="701" fill="hold">
                            <p:stCondLst>
                              <p:cond delay="229500"/>
                            </p:stCondLst>
                            <p:childTnLst>
                              <p:par>
                                <p:cTn id="702" presetID="11" presetClass="entr" presetSubtype="0" fill="hold" grpId="0" nodeType="afterEffect">
                                  <p:stCondLst>
                                    <p:cond delay="0"/>
                                  </p:stCondLst>
                                  <p:childTnLst>
                                    <p:set>
                                      <p:cBhvr>
                                        <p:cTn id="703" dur="1000">
                                          <p:stCondLst>
                                            <p:cond delay="0"/>
                                          </p:stCondLst>
                                        </p:cTn>
                                        <p:tgtEl>
                                          <p:spTgt spid="234"/>
                                        </p:tgtEl>
                                        <p:attrNameLst>
                                          <p:attrName>style.visibility</p:attrName>
                                        </p:attrNameLst>
                                      </p:cBhvr>
                                      <p:to>
                                        <p:strVal val="visible"/>
                                      </p:to>
                                    </p:set>
                                  </p:childTnLst>
                                </p:cTn>
                              </p:par>
                            </p:childTnLst>
                          </p:cTn>
                        </p:par>
                        <p:par>
                          <p:cTn id="704" fill="hold">
                            <p:stCondLst>
                              <p:cond delay="230500"/>
                            </p:stCondLst>
                            <p:childTnLst>
                              <p:par>
                                <p:cTn id="705" presetID="11" presetClass="entr" presetSubtype="0" fill="hold" grpId="0" nodeType="afterEffect">
                                  <p:stCondLst>
                                    <p:cond delay="0"/>
                                  </p:stCondLst>
                                  <p:childTnLst>
                                    <p:set>
                                      <p:cBhvr>
                                        <p:cTn id="706" dur="1000">
                                          <p:stCondLst>
                                            <p:cond delay="0"/>
                                          </p:stCondLst>
                                        </p:cTn>
                                        <p:tgtEl>
                                          <p:spTgt spid="235"/>
                                        </p:tgtEl>
                                        <p:attrNameLst>
                                          <p:attrName>style.visibility</p:attrName>
                                        </p:attrNameLst>
                                      </p:cBhvr>
                                      <p:to>
                                        <p:strVal val="visible"/>
                                      </p:to>
                                    </p:set>
                                  </p:childTnLst>
                                </p:cTn>
                              </p:par>
                            </p:childTnLst>
                          </p:cTn>
                        </p:par>
                        <p:par>
                          <p:cTn id="707" fill="hold">
                            <p:stCondLst>
                              <p:cond delay="231500"/>
                            </p:stCondLst>
                            <p:childTnLst>
                              <p:par>
                                <p:cTn id="708" presetID="11" presetClass="entr" presetSubtype="0" fill="hold" grpId="0" nodeType="afterEffect">
                                  <p:stCondLst>
                                    <p:cond delay="0"/>
                                  </p:stCondLst>
                                  <p:childTnLst>
                                    <p:set>
                                      <p:cBhvr>
                                        <p:cTn id="709" dur="1000">
                                          <p:stCondLst>
                                            <p:cond delay="0"/>
                                          </p:stCondLst>
                                        </p:cTn>
                                        <p:tgtEl>
                                          <p:spTgt spid="236"/>
                                        </p:tgtEl>
                                        <p:attrNameLst>
                                          <p:attrName>style.visibility</p:attrName>
                                        </p:attrNameLst>
                                      </p:cBhvr>
                                      <p:to>
                                        <p:strVal val="visible"/>
                                      </p:to>
                                    </p:set>
                                  </p:childTnLst>
                                </p:cTn>
                              </p:par>
                            </p:childTnLst>
                          </p:cTn>
                        </p:par>
                        <p:par>
                          <p:cTn id="710" fill="hold">
                            <p:stCondLst>
                              <p:cond delay="232500"/>
                            </p:stCondLst>
                            <p:childTnLst>
                              <p:par>
                                <p:cTn id="711" presetID="11" presetClass="entr" presetSubtype="0" fill="hold" grpId="0" nodeType="afterEffect">
                                  <p:stCondLst>
                                    <p:cond delay="0"/>
                                  </p:stCondLst>
                                  <p:childTnLst>
                                    <p:set>
                                      <p:cBhvr>
                                        <p:cTn id="712" dur="1000">
                                          <p:stCondLst>
                                            <p:cond delay="0"/>
                                          </p:stCondLst>
                                        </p:cTn>
                                        <p:tgtEl>
                                          <p:spTgt spid="237"/>
                                        </p:tgtEl>
                                        <p:attrNameLst>
                                          <p:attrName>style.visibility</p:attrName>
                                        </p:attrNameLst>
                                      </p:cBhvr>
                                      <p:to>
                                        <p:strVal val="visible"/>
                                      </p:to>
                                    </p:set>
                                  </p:childTnLst>
                                </p:cTn>
                              </p:par>
                            </p:childTnLst>
                          </p:cTn>
                        </p:par>
                        <p:par>
                          <p:cTn id="713" fill="hold">
                            <p:stCondLst>
                              <p:cond delay="233500"/>
                            </p:stCondLst>
                            <p:childTnLst>
                              <p:par>
                                <p:cTn id="714" presetID="11" presetClass="entr" presetSubtype="0" fill="hold" grpId="0" nodeType="afterEffect">
                                  <p:stCondLst>
                                    <p:cond delay="0"/>
                                  </p:stCondLst>
                                  <p:childTnLst>
                                    <p:set>
                                      <p:cBhvr>
                                        <p:cTn id="715" dur="1000">
                                          <p:stCondLst>
                                            <p:cond delay="0"/>
                                          </p:stCondLst>
                                        </p:cTn>
                                        <p:tgtEl>
                                          <p:spTgt spid="238"/>
                                        </p:tgtEl>
                                        <p:attrNameLst>
                                          <p:attrName>style.visibility</p:attrName>
                                        </p:attrNameLst>
                                      </p:cBhvr>
                                      <p:to>
                                        <p:strVal val="visible"/>
                                      </p:to>
                                    </p:set>
                                  </p:childTnLst>
                                </p:cTn>
                              </p:par>
                            </p:childTnLst>
                          </p:cTn>
                        </p:par>
                        <p:par>
                          <p:cTn id="716" fill="hold">
                            <p:stCondLst>
                              <p:cond delay="234500"/>
                            </p:stCondLst>
                            <p:childTnLst>
                              <p:par>
                                <p:cTn id="717" presetID="11" presetClass="entr" presetSubtype="0" fill="hold" grpId="0" nodeType="afterEffect">
                                  <p:stCondLst>
                                    <p:cond delay="0"/>
                                  </p:stCondLst>
                                  <p:childTnLst>
                                    <p:set>
                                      <p:cBhvr>
                                        <p:cTn id="718" dur="1000">
                                          <p:stCondLst>
                                            <p:cond delay="0"/>
                                          </p:stCondLst>
                                        </p:cTn>
                                        <p:tgtEl>
                                          <p:spTgt spid="239"/>
                                        </p:tgtEl>
                                        <p:attrNameLst>
                                          <p:attrName>style.visibility</p:attrName>
                                        </p:attrNameLst>
                                      </p:cBhvr>
                                      <p:to>
                                        <p:strVal val="visible"/>
                                      </p:to>
                                    </p:set>
                                  </p:childTnLst>
                                </p:cTn>
                              </p:par>
                            </p:childTnLst>
                          </p:cTn>
                        </p:par>
                        <p:par>
                          <p:cTn id="719" fill="hold">
                            <p:stCondLst>
                              <p:cond delay="235500"/>
                            </p:stCondLst>
                            <p:childTnLst>
                              <p:par>
                                <p:cTn id="720" presetID="11" presetClass="entr" presetSubtype="0" fill="hold" grpId="0" nodeType="afterEffect">
                                  <p:stCondLst>
                                    <p:cond delay="0"/>
                                  </p:stCondLst>
                                  <p:childTnLst>
                                    <p:set>
                                      <p:cBhvr>
                                        <p:cTn id="721" dur="1000">
                                          <p:stCondLst>
                                            <p:cond delay="0"/>
                                          </p:stCondLst>
                                        </p:cTn>
                                        <p:tgtEl>
                                          <p:spTgt spid="240"/>
                                        </p:tgtEl>
                                        <p:attrNameLst>
                                          <p:attrName>style.visibility</p:attrName>
                                        </p:attrNameLst>
                                      </p:cBhvr>
                                      <p:to>
                                        <p:strVal val="visible"/>
                                      </p:to>
                                    </p:set>
                                  </p:childTnLst>
                                </p:cTn>
                              </p:par>
                            </p:childTnLst>
                          </p:cTn>
                        </p:par>
                        <p:par>
                          <p:cTn id="722" fill="hold">
                            <p:stCondLst>
                              <p:cond delay="236500"/>
                            </p:stCondLst>
                            <p:childTnLst>
                              <p:par>
                                <p:cTn id="723" presetID="11" presetClass="entr" presetSubtype="0" fill="hold" grpId="0" nodeType="afterEffect">
                                  <p:stCondLst>
                                    <p:cond delay="0"/>
                                  </p:stCondLst>
                                  <p:childTnLst>
                                    <p:set>
                                      <p:cBhvr>
                                        <p:cTn id="724" dur="1000">
                                          <p:stCondLst>
                                            <p:cond delay="0"/>
                                          </p:stCondLst>
                                        </p:cTn>
                                        <p:tgtEl>
                                          <p:spTgt spid="241"/>
                                        </p:tgtEl>
                                        <p:attrNameLst>
                                          <p:attrName>style.visibility</p:attrName>
                                        </p:attrNameLst>
                                      </p:cBhvr>
                                      <p:to>
                                        <p:strVal val="visible"/>
                                      </p:to>
                                    </p:set>
                                  </p:childTnLst>
                                </p:cTn>
                              </p:par>
                            </p:childTnLst>
                          </p:cTn>
                        </p:par>
                        <p:par>
                          <p:cTn id="725" fill="hold">
                            <p:stCondLst>
                              <p:cond delay="237500"/>
                            </p:stCondLst>
                            <p:childTnLst>
                              <p:par>
                                <p:cTn id="726" presetID="11" presetClass="entr" presetSubtype="0" fill="hold" grpId="0" nodeType="afterEffect">
                                  <p:stCondLst>
                                    <p:cond delay="0"/>
                                  </p:stCondLst>
                                  <p:childTnLst>
                                    <p:set>
                                      <p:cBhvr>
                                        <p:cTn id="727" dur="1000">
                                          <p:stCondLst>
                                            <p:cond delay="0"/>
                                          </p:stCondLst>
                                        </p:cTn>
                                        <p:tgtEl>
                                          <p:spTgt spid="242"/>
                                        </p:tgtEl>
                                        <p:attrNameLst>
                                          <p:attrName>style.visibility</p:attrName>
                                        </p:attrNameLst>
                                      </p:cBhvr>
                                      <p:to>
                                        <p:strVal val="visible"/>
                                      </p:to>
                                    </p:set>
                                  </p:childTnLst>
                                  <p:subTnLst>
                                    <p:audio>
                                      <p:cMediaNode>
                                        <p:cTn display="0" masterRel="sameClick">
                                          <p:stCondLst>
                                            <p:cond evt="begin" delay="0">
                                              <p:tn val="726"/>
                                            </p:cond>
                                          </p:stCondLst>
                                          <p:endCondLst>
                                            <p:cond evt="onStopAudio" delay="0">
                                              <p:tgtEl>
                                                <p:sldTgt/>
                                              </p:tgtEl>
                                            </p:cond>
                                          </p:endCondLst>
                                        </p:cTn>
                                        <p:tgtEl>
                                          <p:sndTgt r:embed="rId2" name="hammer.wav"/>
                                        </p:tgtEl>
                                      </p:cMediaNode>
                                    </p:audio>
                                  </p:subTnLst>
                                </p:cTn>
                              </p:par>
                            </p:childTnLst>
                          </p:cTn>
                        </p:par>
                        <p:par>
                          <p:cTn id="728" fill="hold">
                            <p:stCondLst>
                              <p:cond delay="238500"/>
                            </p:stCondLst>
                            <p:childTnLst>
                              <p:par>
                                <p:cTn id="729" presetID="11" presetClass="entr" presetSubtype="0" fill="hold" grpId="0" nodeType="afterEffect">
                                  <p:stCondLst>
                                    <p:cond delay="0"/>
                                  </p:stCondLst>
                                  <p:childTnLst>
                                    <p:set>
                                      <p:cBhvr>
                                        <p:cTn id="730" dur="1000">
                                          <p:stCondLst>
                                            <p:cond delay="0"/>
                                          </p:stCondLst>
                                        </p:cTn>
                                        <p:tgtEl>
                                          <p:spTgt spid="243"/>
                                        </p:tgtEl>
                                        <p:attrNameLst>
                                          <p:attrName>style.visibility</p:attrName>
                                        </p:attrNameLst>
                                      </p:cBhvr>
                                      <p:to>
                                        <p:strVal val="visible"/>
                                      </p:to>
                                    </p:set>
                                  </p:childTnLst>
                                </p:cTn>
                              </p:par>
                            </p:childTnLst>
                          </p:cTn>
                        </p:par>
                        <p:par>
                          <p:cTn id="731" fill="hold">
                            <p:stCondLst>
                              <p:cond delay="239500"/>
                            </p:stCondLst>
                            <p:childTnLst>
                              <p:par>
                                <p:cTn id="732" presetID="11" presetClass="entr" presetSubtype="0" fill="hold" grpId="0" nodeType="afterEffect">
                                  <p:stCondLst>
                                    <p:cond delay="0"/>
                                  </p:stCondLst>
                                  <p:childTnLst>
                                    <p:set>
                                      <p:cBhvr>
                                        <p:cTn id="733" dur="1000">
                                          <p:stCondLst>
                                            <p:cond delay="0"/>
                                          </p:stCondLst>
                                        </p:cTn>
                                        <p:tgtEl>
                                          <p:spTgt spid="244"/>
                                        </p:tgtEl>
                                        <p:attrNameLst>
                                          <p:attrName>style.visibility</p:attrName>
                                        </p:attrNameLst>
                                      </p:cBhvr>
                                      <p:to>
                                        <p:strVal val="visible"/>
                                      </p:to>
                                    </p:set>
                                  </p:childTnLst>
                                </p:cTn>
                              </p:par>
                            </p:childTnLst>
                          </p:cTn>
                        </p:par>
                        <p:par>
                          <p:cTn id="734" fill="hold">
                            <p:stCondLst>
                              <p:cond delay="240500"/>
                            </p:stCondLst>
                            <p:childTnLst>
                              <p:par>
                                <p:cTn id="735" presetID="11" presetClass="entr" presetSubtype="0" fill="hold" grpId="0" nodeType="afterEffect">
                                  <p:stCondLst>
                                    <p:cond delay="0"/>
                                  </p:stCondLst>
                                  <p:childTnLst>
                                    <p:set>
                                      <p:cBhvr>
                                        <p:cTn id="736" dur="1000">
                                          <p:stCondLst>
                                            <p:cond delay="0"/>
                                          </p:stCondLst>
                                        </p:cTn>
                                        <p:tgtEl>
                                          <p:spTgt spid="245"/>
                                        </p:tgtEl>
                                        <p:attrNameLst>
                                          <p:attrName>style.visibility</p:attrName>
                                        </p:attrNameLst>
                                      </p:cBhvr>
                                      <p:to>
                                        <p:strVal val="visible"/>
                                      </p:to>
                                    </p:set>
                                  </p:childTnLst>
                                  <p:subTnLst>
                                    <p:audio>
                                      <p:cMediaNode>
                                        <p:cTn display="0" masterRel="sameClick">
                                          <p:stCondLst>
                                            <p:cond evt="begin" delay="0">
                                              <p:tn val="735"/>
                                            </p:cond>
                                          </p:stCondLst>
                                          <p:endCondLst>
                                            <p:cond evt="onStopAudio" delay="0">
                                              <p:tgtEl>
                                                <p:sldTgt/>
                                              </p:tgtEl>
                                            </p:cond>
                                          </p:endCondLst>
                                        </p:cTn>
                                        <p:tgtEl>
                                          <p:sndTgt r:embed="rId2" name="hammer.wav"/>
                                        </p:tgtEl>
                                      </p:cMediaNode>
                                    </p:audio>
                                  </p:subTnLst>
                                </p:cTn>
                              </p:par>
                            </p:childTnLst>
                          </p:cTn>
                        </p:par>
                        <p:par>
                          <p:cTn id="737" fill="hold">
                            <p:stCondLst>
                              <p:cond delay="241500"/>
                            </p:stCondLst>
                            <p:childTnLst>
                              <p:par>
                                <p:cTn id="738" presetID="11" presetClass="entr" presetSubtype="0" fill="hold" grpId="0" nodeType="afterEffect">
                                  <p:stCondLst>
                                    <p:cond delay="0"/>
                                  </p:stCondLst>
                                  <p:childTnLst>
                                    <p:set>
                                      <p:cBhvr>
                                        <p:cTn id="739" dur="1000">
                                          <p:stCondLst>
                                            <p:cond delay="0"/>
                                          </p:stCondLst>
                                        </p:cTn>
                                        <p:tgtEl>
                                          <p:spTgt spid="246"/>
                                        </p:tgtEl>
                                        <p:attrNameLst>
                                          <p:attrName>style.visibility</p:attrName>
                                        </p:attrNameLst>
                                      </p:cBhvr>
                                      <p:to>
                                        <p:strVal val="visible"/>
                                      </p:to>
                                    </p:set>
                                  </p:childTnLst>
                                </p:cTn>
                              </p:par>
                            </p:childTnLst>
                          </p:cTn>
                        </p:par>
                        <p:par>
                          <p:cTn id="740" fill="hold">
                            <p:stCondLst>
                              <p:cond delay="242500"/>
                            </p:stCondLst>
                            <p:childTnLst>
                              <p:par>
                                <p:cTn id="741" presetID="11" presetClass="entr" presetSubtype="0" fill="hold" grpId="0" nodeType="afterEffect">
                                  <p:stCondLst>
                                    <p:cond delay="0"/>
                                  </p:stCondLst>
                                  <p:childTnLst>
                                    <p:set>
                                      <p:cBhvr>
                                        <p:cTn id="742" dur="1000">
                                          <p:stCondLst>
                                            <p:cond delay="0"/>
                                          </p:stCondLst>
                                        </p:cTn>
                                        <p:tgtEl>
                                          <p:spTgt spid="247"/>
                                        </p:tgtEl>
                                        <p:attrNameLst>
                                          <p:attrName>style.visibility</p:attrName>
                                        </p:attrNameLst>
                                      </p:cBhvr>
                                      <p:to>
                                        <p:strVal val="visible"/>
                                      </p:to>
                                    </p:set>
                                  </p:childTnLst>
                                </p:cTn>
                              </p:par>
                            </p:childTnLst>
                          </p:cTn>
                        </p:par>
                        <p:par>
                          <p:cTn id="743" fill="hold">
                            <p:stCondLst>
                              <p:cond delay="243500"/>
                            </p:stCondLst>
                            <p:childTnLst>
                              <p:par>
                                <p:cTn id="744" presetID="11" presetClass="entr" presetSubtype="0" fill="hold" grpId="0" nodeType="afterEffect">
                                  <p:stCondLst>
                                    <p:cond delay="0"/>
                                  </p:stCondLst>
                                  <p:childTnLst>
                                    <p:set>
                                      <p:cBhvr>
                                        <p:cTn id="745" dur="1000">
                                          <p:stCondLst>
                                            <p:cond delay="0"/>
                                          </p:stCondLst>
                                        </p:cTn>
                                        <p:tgtEl>
                                          <p:spTgt spid="248"/>
                                        </p:tgtEl>
                                        <p:attrNameLst>
                                          <p:attrName>style.visibility</p:attrName>
                                        </p:attrNameLst>
                                      </p:cBhvr>
                                      <p:to>
                                        <p:strVal val="visible"/>
                                      </p:to>
                                    </p:set>
                                  </p:childTnLst>
                                </p:cTn>
                              </p:par>
                            </p:childTnLst>
                          </p:cTn>
                        </p:par>
                        <p:par>
                          <p:cTn id="746" fill="hold">
                            <p:stCondLst>
                              <p:cond delay="244500"/>
                            </p:stCondLst>
                            <p:childTnLst>
                              <p:par>
                                <p:cTn id="747" presetID="11" presetClass="entr" presetSubtype="0" fill="hold" grpId="0" nodeType="afterEffect">
                                  <p:stCondLst>
                                    <p:cond delay="0"/>
                                  </p:stCondLst>
                                  <p:childTnLst>
                                    <p:set>
                                      <p:cBhvr>
                                        <p:cTn id="748" dur="1000">
                                          <p:stCondLst>
                                            <p:cond delay="0"/>
                                          </p:stCondLst>
                                        </p:cTn>
                                        <p:tgtEl>
                                          <p:spTgt spid="249"/>
                                        </p:tgtEl>
                                        <p:attrNameLst>
                                          <p:attrName>style.visibility</p:attrName>
                                        </p:attrNameLst>
                                      </p:cBhvr>
                                      <p:to>
                                        <p:strVal val="visible"/>
                                      </p:to>
                                    </p:set>
                                  </p:childTnLst>
                                </p:cTn>
                              </p:par>
                            </p:childTnLst>
                          </p:cTn>
                        </p:par>
                        <p:par>
                          <p:cTn id="749" fill="hold">
                            <p:stCondLst>
                              <p:cond delay="245500"/>
                            </p:stCondLst>
                            <p:childTnLst>
                              <p:par>
                                <p:cTn id="750" presetID="11" presetClass="entr" presetSubtype="0" fill="hold" grpId="0" nodeType="afterEffect">
                                  <p:stCondLst>
                                    <p:cond delay="0"/>
                                  </p:stCondLst>
                                  <p:childTnLst>
                                    <p:set>
                                      <p:cBhvr>
                                        <p:cTn id="751" dur="1000">
                                          <p:stCondLst>
                                            <p:cond delay="0"/>
                                          </p:stCondLst>
                                        </p:cTn>
                                        <p:tgtEl>
                                          <p:spTgt spid="250"/>
                                        </p:tgtEl>
                                        <p:attrNameLst>
                                          <p:attrName>style.visibility</p:attrName>
                                        </p:attrNameLst>
                                      </p:cBhvr>
                                      <p:to>
                                        <p:strVal val="visible"/>
                                      </p:to>
                                    </p:set>
                                  </p:childTnLst>
                                </p:cTn>
                              </p:par>
                            </p:childTnLst>
                          </p:cTn>
                        </p:par>
                        <p:par>
                          <p:cTn id="752" fill="hold">
                            <p:stCondLst>
                              <p:cond delay="246500"/>
                            </p:stCondLst>
                            <p:childTnLst>
                              <p:par>
                                <p:cTn id="753" presetID="11" presetClass="entr" presetSubtype="0" fill="hold" grpId="0" nodeType="afterEffect">
                                  <p:stCondLst>
                                    <p:cond delay="0"/>
                                  </p:stCondLst>
                                  <p:childTnLst>
                                    <p:set>
                                      <p:cBhvr>
                                        <p:cTn id="754" dur="1000">
                                          <p:stCondLst>
                                            <p:cond delay="0"/>
                                          </p:stCondLst>
                                        </p:cTn>
                                        <p:tgtEl>
                                          <p:spTgt spid="251"/>
                                        </p:tgtEl>
                                        <p:attrNameLst>
                                          <p:attrName>style.visibility</p:attrName>
                                        </p:attrNameLst>
                                      </p:cBhvr>
                                      <p:to>
                                        <p:strVal val="visible"/>
                                      </p:to>
                                    </p:set>
                                  </p:childTnLst>
                                </p:cTn>
                              </p:par>
                            </p:childTnLst>
                          </p:cTn>
                        </p:par>
                        <p:par>
                          <p:cTn id="755" fill="hold">
                            <p:stCondLst>
                              <p:cond delay="247500"/>
                            </p:stCondLst>
                            <p:childTnLst>
                              <p:par>
                                <p:cTn id="756" presetID="11" presetClass="entr" presetSubtype="0" fill="hold" grpId="0" nodeType="afterEffect">
                                  <p:stCondLst>
                                    <p:cond delay="0"/>
                                  </p:stCondLst>
                                  <p:childTnLst>
                                    <p:set>
                                      <p:cBhvr>
                                        <p:cTn id="757" dur="1000">
                                          <p:stCondLst>
                                            <p:cond delay="0"/>
                                          </p:stCondLst>
                                        </p:cTn>
                                        <p:tgtEl>
                                          <p:spTgt spid="252"/>
                                        </p:tgtEl>
                                        <p:attrNameLst>
                                          <p:attrName>style.visibility</p:attrName>
                                        </p:attrNameLst>
                                      </p:cBhvr>
                                      <p:to>
                                        <p:strVal val="visible"/>
                                      </p:to>
                                    </p:set>
                                  </p:childTnLst>
                                </p:cTn>
                              </p:par>
                            </p:childTnLst>
                          </p:cTn>
                        </p:par>
                        <p:par>
                          <p:cTn id="758" fill="hold">
                            <p:stCondLst>
                              <p:cond delay="248500"/>
                            </p:stCondLst>
                            <p:childTnLst>
                              <p:par>
                                <p:cTn id="759" presetID="11" presetClass="entr" presetSubtype="0" fill="hold" grpId="0" nodeType="afterEffect">
                                  <p:stCondLst>
                                    <p:cond delay="0"/>
                                  </p:stCondLst>
                                  <p:childTnLst>
                                    <p:set>
                                      <p:cBhvr>
                                        <p:cTn id="760" dur="1000">
                                          <p:stCondLst>
                                            <p:cond delay="0"/>
                                          </p:stCondLst>
                                        </p:cTn>
                                        <p:tgtEl>
                                          <p:spTgt spid="253"/>
                                        </p:tgtEl>
                                        <p:attrNameLst>
                                          <p:attrName>style.visibility</p:attrName>
                                        </p:attrNameLst>
                                      </p:cBhvr>
                                      <p:to>
                                        <p:strVal val="visible"/>
                                      </p:to>
                                    </p:set>
                                  </p:childTnLst>
                                </p:cTn>
                              </p:par>
                            </p:childTnLst>
                          </p:cTn>
                        </p:par>
                        <p:par>
                          <p:cTn id="761" fill="hold">
                            <p:stCondLst>
                              <p:cond delay="249500"/>
                            </p:stCondLst>
                            <p:childTnLst>
                              <p:par>
                                <p:cTn id="762" presetID="11" presetClass="entr" presetSubtype="0" fill="hold" grpId="0" nodeType="afterEffect">
                                  <p:stCondLst>
                                    <p:cond delay="0"/>
                                  </p:stCondLst>
                                  <p:childTnLst>
                                    <p:set>
                                      <p:cBhvr>
                                        <p:cTn id="763" dur="1000">
                                          <p:stCondLst>
                                            <p:cond delay="0"/>
                                          </p:stCondLst>
                                        </p:cTn>
                                        <p:tgtEl>
                                          <p:spTgt spid="254"/>
                                        </p:tgtEl>
                                        <p:attrNameLst>
                                          <p:attrName>style.visibility</p:attrName>
                                        </p:attrNameLst>
                                      </p:cBhvr>
                                      <p:to>
                                        <p:strVal val="visible"/>
                                      </p:to>
                                    </p:set>
                                  </p:childTnLst>
                                </p:cTn>
                              </p:par>
                            </p:childTnLst>
                          </p:cTn>
                        </p:par>
                        <p:par>
                          <p:cTn id="764" fill="hold">
                            <p:stCondLst>
                              <p:cond delay="250500"/>
                            </p:stCondLst>
                            <p:childTnLst>
                              <p:par>
                                <p:cTn id="765" presetID="11" presetClass="entr" presetSubtype="0" fill="hold" grpId="0" nodeType="afterEffect">
                                  <p:stCondLst>
                                    <p:cond delay="0"/>
                                  </p:stCondLst>
                                  <p:childTnLst>
                                    <p:set>
                                      <p:cBhvr>
                                        <p:cTn id="766" dur="1000">
                                          <p:stCondLst>
                                            <p:cond delay="0"/>
                                          </p:stCondLst>
                                        </p:cTn>
                                        <p:tgtEl>
                                          <p:spTgt spid="255"/>
                                        </p:tgtEl>
                                        <p:attrNameLst>
                                          <p:attrName>style.visibility</p:attrName>
                                        </p:attrNameLst>
                                      </p:cBhvr>
                                      <p:to>
                                        <p:strVal val="visible"/>
                                      </p:to>
                                    </p:set>
                                  </p:childTnLst>
                                  <p:subTnLst>
                                    <p:audio>
                                      <p:cMediaNode>
                                        <p:cTn display="0" masterRel="sameClick">
                                          <p:stCondLst>
                                            <p:cond evt="begin" delay="0">
                                              <p:tn val="765"/>
                                            </p:cond>
                                          </p:stCondLst>
                                          <p:endCondLst>
                                            <p:cond evt="onStopAudio" delay="0">
                                              <p:tgtEl>
                                                <p:sldTgt/>
                                              </p:tgtEl>
                                            </p:cond>
                                          </p:endCondLst>
                                        </p:cTn>
                                        <p:tgtEl>
                                          <p:sndTgt r:embed="rId2" name="hammer.wav"/>
                                        </p:tgtEl>
                                      </p:cMediaNode>
                                    </p:audio>
                                  </p:subTnLst>
                                </p:cTn>
                              </p:par>
                            </p:childTnLst>
                          </p:cTn>
                        </p:par>
                        <p:par>
                          <p:cTn id="767" fill="hold">
                            <p:stCondLst>
                              <p:cond delay="251500"/>
                            </p:stCondLst>
                            <p:childTnLst>
                              <p:par>
                                <p:cTn id="768" presetID="11" presetClass="entr" presetSubtype="0" fill="hold" grpId="0" nodeType="afterEffect">
                                  <p:stCondLst>
                                    <p:cond delay="0"/>
                                  </p:stCondLst>
                                  <p:childTnLst>
                                    <p:set>
                                      <p:cBhvr>
                                        <p:cTn id="769" dur="1000">
                                          <p:stCondLst>
                                            <p:cond delay="0"/>
                                          </p:stCondLst>
                                        </p:cTn>
                                        <p:tgtEl>
                                          <p:spTgt spid="256"/>
                                        </p:tgtEl>
                                        <p:attrNameLst>
                                          <p:attrName>style.visibility</p:attrName>
                                        </p:attrNameLst>
                                      </p:cBhvr>
                                      <p:to>
                                        <p:strVal val="visible"/>
                                      </p:to>
                                    </p:set>
                                  </p:childTnLst>
                                </p:cTn>
                              </p:par>
                            </p:childTnLst>
                          </p:cTn>
                        </p:par>
                        <p:par>
                          <p:cTn id="770" fill="hold">
                            <p:stCondLst>
                              <p:cond delay="252500"/>
                            </p:stCondLst>
                            <p:childTnLst>
                              <p:par>
                                <p:cTn id="771" presetID="11" presetClass="entr" presetSubtype="0" fill="hold" grpId="0" nodeType="afterEffect">
                                  <p:stCondLst>
                                    <p:cond delay="0"/>
                                  </p:stCondLst>
                                  <p:childTnLst>
                                    <p:set>
                                      <p:cBhvr>
                                        <p:cTn id="772" dur="1000">
                                          <p:stCondLst>
                                            <p:cond delay="0"/>
                                          </p:stCondLst>
                                        </p:cTn>
                                        <p:tgtEl>
                                          <p:spTgt spid="257"/>
                                        </p:tgtEl>
                                        <p:attrNameLst>
                                          <p:attrName>style.visibility</p:attrName>
                                        </p:attrNameLst>
                                      </p:cBhvr>
                                      <p:to>
                                        <p:strVal val="visible"/>
                                      </p:to>
                                    </p:set>
                                  </p:childTnLst>
                                </p:cTn>
                              </p:par>
                            </p:childTnLst>
                          </p:cTn>
                        </p:par>
                        <p:par>
                          <p:cTn id="773" fill="hold">
                            <p:stCondLst>
                              <p:cond delay="253500"/>
                            </p:stCondLst>
                            <p:childTnLst>
                              <p:par>
                                <p:cTn id="774" presetID="11" presetClass="entr" presetSubtype="0" fill="hold" grpId="0" nodeType="afterEffect">
                                  <p:stCondLst>
                                    <p:cond delay="0"/>
                                  </p:stCondLst>
                                  <p:childTnLst>
                                    <p:set>
                                      <p:cBhvr>
                                        <p:cTn id="775" dur="1000">
                                          <p:stCondLst>
                                            <p:cond delay="0"/>
                                          </p:stCondLst>
                                        </p:cTn>
                                        <p:tgtEl>
                                          <p:spTgt spid="258"/>
                                        </p:tgtEl>
                                        <p:attrNameLst>
                                          <p:attrName>style.visibility</p:attrName>
                                        </p:attrNameLst>
                                      </p:cBhvr>
                                      <p:to>
                                        <p:strVal val="visible"/>
                                      </p:to>
                                    </p:set>
                                  </p:childTnLst>
                                </p:cTn>
                              </p:par>
                            </p:childTnLst>
                          </p:cTn>
                        </p:par>
                        <p:par>
                          <p:cTn id="776" fill="hold">
                            <p:stCondLst>
                              <p:cond delay="254500"/>
                            </p:stCondLst>
                            <p:childTnLst>
                              <p:par>
                                <p:cTn id="777" presetID="11" presetClass="entr" presetSubtype="0" fill="hold" grpId="0" nodeType="afterEffect">
                                  <p:stCondLst>
                                    <p:cond delay="0"/>
                                  </p:stCondLst>
                                  <p:childTnLst>
                                    <p:set>
                                      <p:cBhvr>
                                        <p:cTn id="778" dur="1000">
                                          <p:stCondLst>
                                            <p:cond delay="0"/>
                                          </p:stCondLst>
                                        </p:cTn>
                                        <p:tgtEl>
                                          <p:spTgt spid="259"/>
                                        </p:tgtEl>
                                        <p:attrNameLst>
                                          <p:attrName>style.visibility</p:attrName>
                                        </p:attrNameLst>
                                      </p:cBhvr>
                                      <p:to>
                                        <p:strVal val="visible"/>
                                      </p:to>
                                    </p:set>
                                  </p:childTnLst>
                                </p:cTn>
                              </p:par>
                            </p:childTnLst>
                          </p:cTn>
                        </p:par>
                        <p:par>
                          <p:cTn id="779" fill="hold">
                            <p:stCondLst>
                              <p:cond delay="255500"/>
                            </p:stCondLst>
                            <p:childTnLst>
                              <p:par>
                                <p:cTn id="780" presetID="11" presetClass="entr" presetSubtype="0" fill="hold" grpId="0" nodeType="afterEffect">
                                  <p:stCondLst>
                                    <p:cond delay="0"/>
                                  </p:stCondLst>
                                  <p:childTnLst>
                                    <p:set>
                                      <p:cBhvr>
                                        <p:cTn id="781" dur="1000">
                                          <p:stCondLst>
                                            <p:cond delay="0"/>
                                          </p:stCondLst>
                                        </p:cTn>
                                        <p:tgtEl>
                                          <p:spTgt spid="260"/>
                                        </p:tgtEl>
                                        <p:attrNameLst>
                                          <p:attrName>style.visibility</p:attrName>
                                        </p:attrNameLst>
                                      </p:cBhvr>
                                      <p:to>
                                        <p:strVal val="visible"/>
                                      </p:to>
                                    </p:set>
                                  </p:childTnLst>
                                </p:cTn>
                              </p:par>
                            </p:childTnLst>
                          </p:cTn>
                        </p:par>
                        <p:par>
                          <p:cTn id="782" fill="hold">
                            <p:stCondLst>
                              <p:cond delay="256500"/>
                            </p:stCondLst>
                            <p:childTnLst>
                              <p:par>
                                <p:cTn id="783" presetID="11" presetClass="entr" presetSubtype="0" fill="hold" grpId="0" nodeType="afterEffect">
                                  <p:stCondLst>
                                    <p:cond delay="0"/>
                                  </p:stCondLst>
                                  <p:childTnLst>
                                    <p:set>
                                      <p:cBhvr>
                                        <p:cTn id="784" dur="1000">
                                          <p:stCondLst>
                                            <p:cond delay="0"/>
                                          </p:stCondLst>
                                        </p:cTn>
                                        <p:tgtEl>
                                          <p:spTgt spid="261"/>
                                        </p:tgtEl>
                                        <p:attrNameLst>
                                          <p:attrName>style.visibility</p:attrName>
                                        </p:attrNameLst>
                                      </p:cBhvr>
                                      <p:to>
                                        <p:strVal val="visible"/>
                                      </p:to>
                                    </p:set>
                                  </p:childTnLst>
                                </p:cTn>
                              </p:par>
                            </p:childTnLst>
                          </p:cTn>
                        </p:par>
                        <p:par>
                          <p:cTn id="785" fill="hold">
                            <p:stCondLst>
                              <p:cond delay="257500"/>
                            </p:stCondLst>
                            <p:childTnLst>
                              <p:par>
                                <p:cTn id="786" presetID="11" presetClass="entr" presetSubtype="0" fill="hold" grpId="0" nodeType="afterEffect">
                                  <p:stCondLst>
                                    <p:cond delay="0"/>
                                  </p:stCondLst>
                                  <p:childTnLst>
                                    <p:set>
                                      <p:cBhvr>
                                        <p:cTn id="787" dur="1000">
                                          <p:stCondLst>
                                            <p:cond delay="0"/>
                                          </p:stCondLst>
                                        </p:cTn>
                                        <p:tgtEl>
                                          <p:spTgt spid="262"/>
                                        </p:tgtEl>
                                        <p:attrNameLst>
                                          <p:attrName>style.visibility</p:attrName>
                                        </p:attrNameLst>
                                      </p:cBhvr>
                                      <p:to>
                                        <p:strVal val="visible"/>
                                      </p:to>
                                    </p:set>
                                  </p:childTnLst>
                                </p:cTn>
                              </p:par>
                            </p:childTnLst>
                          </p:cTn>
                        </p:par>
                        <p:par>
                          <p:cTn id="788" fill="hold">
                            <p:stCondLst>
                              <p:cond delay="258500"/>
                            </p:stCondLst>
                            <p:childTnLst>
                              <p:par>
                                <p:cTn id="789" presetID="11" presetClass="entr" presetSubtype="0" fill="hold" grpId="0" nodeType="afterEffect">
                                  <p:stCondLst>
                                    <p:cond delay="0"/>
                                  </p:stCondLst>
                                  <p:childTnLst>
                                    <p:set>
                                      <p:cBhvr>
                                        <p:cTn id="790" dur="1000">
                                          <p:stCondLst>
                                            <p:cond delay="0"/>
                                          </p:stCondLst>
                                        </p:cTn>
                                        <p:tgtEl>
                                          <p:spTgt spid="263"/>
                                        </p:tgtEl>
                                        <p:attrNameLst>
                                          <p:attrName>style.visibility</p:attrName>
                                        </p:attrNameLst>
                                      </p:cBhvr>
                                      <p:to>
                                        <p:strVal val="visible"/>
                                      </p:to>
                                    </p:set>
                                  </p:childTnLst>
                                </p:cTn>
                              </p:par>
                            </p:childTnLst>
                          </p:cTn>
                        </p:par>
                        <p:par>
                          <p:cTn id="791" fill="hold">
                            <p:stCondLst>
                              <p:cond delay="259500"/>
                            </p:stCondLst>
                            <p:childTnLst>
                              <p:par>
                                <p:cTn id="792" presetID="11" presetClass="entr" presetSubtype="0" fill="hold" grpId="0" nodeType="afterEffect">
                                  <p:stCondLst>
                                    <p:cond delay="0"/>
                                  </p:stCondLst>
                                  <p:childTnLst>
                                    <p:set>
                                      <p:cBhvr>
                                        <p:cTn id="793" dur="1000">
                                          <p:stCondLst>
                                            <p:cond delay="0"/>
                                          </p:stCondLst>
                                        </p:cTn>
                                        <p:tgtEl>
                                          <p:spTgt spid="264"/>
                                        </p:tgtEl>
                                        <p:attrNameLst>
                                          <p:attrName>style.visibility</p:attrName>
                                        </p:attrNameLst>
                                      </p:cBhvr>
                                      <p:to>
                                        <p:strVal val="visible"/>
                                      </p:to>
                                    </p:set>
                                  </p:childTnLst>
                                </p:cTn>
                              </p:par>
                            </p:childTnLst>
                          </p:cTn>
                        </p:par>
                        <p:par>
                          <p:cTn id="794" fill="hold">
                            <p:stCondLst>
                              <p:cond delay="260500"/>
                            </p:stCondLst>
                            <p:childTnLst>
                              <p:par>
                                <p:cTn id="795" presetID="11" presetClass="entr" presetSubtype="0" fill="hold" grpId="0" nodeType="afterEffect">
                                  <p:stCondLst>
                                    <p:cond delay="0"/>
                                  </p:stCondLst>
                                  <p:childTnLst>
                                    <p:set>
                                      <p:cBhvr>
                                        <p:cTn id="796" dur="1000">
                                          <p:stCondLst>
                                            <p:cond delay="0"/>
                                          </p:stCondLst>
                                        </p:cTn>
                                        <p:tgtEl>
                                          <p:spTgt spid="265"/>
                                        </p:tgtEl>
                                        <p:attrNameLst>
                                          <p:attrName>style.visibility</p:attrName>
                                        </p:attrNameLst>
                                      </p:cBhvr>
                                      <p:to>
                                        <p:strVal val="visible"/>
                                      </p:to>
                                    </p:set>
                                  </p:childTnLst>
                                  <p:subTnLst>
                                    <p:audio>
                                      <p:cMediaNode>
                                        <p:cTn display="0" masterRel="sameClick">
                                          <p:stCondLst>
                                            <p:cond evt="begin" delay="0">
                                              <p:tn val="795"/>
                                            </p:cond>
                                          </p:stCondLst>
                                          <p:endCondLst>
                                            <p:cond evt="onStopAudio" delay="0">
                                              <p:tgtEl>
                                                <p:sldTgt/>
                                              </p:tgtEl>
                                            </p:cond>
                                          </p:endCondLst>
                                        </p:cTn>
                                        <p:tgtEl>
                                          <p:sndTgt r:embed="rId2" name="hammer.wav"/>
                                        </p:tgtEl>
                                      </p:cMediaNode>
                                    </p:audio>
                                  </p:subTnLst>
                                </p:cTn>
                              </p:par>
                            </p:childTnLst>
                          </p:cTn>
                        </p:par>
                        <p:par>
                          <p:cTn id="797" fill="hold">
                            <p:stCondLst>
                              <p:cond delay="261500"/>
                            </p:stCondLst>
                            <p:childTnLst>
                              <p:par>
                                <p:cTn id="798" presetID="11" presetClass="entr" presetSubtype="0" fill="hold" grpId="0" nodeType="afterEffect">
                                  <p:stCondLst>
                                    <p:cond delay="0"/>
                                  </p:stCondLst>
                                  <p:childTnLst>
                                    <p:set>
                                      <p:cBhvr>
                                        <p:cTn id="799" dur="1000">
                                          <p:stCondLst>
                                            <p:cond delay="0"/>
                                          </p:stCondLst>
                                        </p:cTn>
                                        <p:tgtEl>
                                          <p:spTgt spid="266"/>
                                        </p:tgtEl>
                                        <p:attrNameLst>
                                          <p:attrName>style.visibility</p:attrName>
                                        </p:attrNameLst>
                                      </p:cBhvr>
                                      <p:to>
                                        <p:strVal val="visible"/>
                                      </p:to>
                                    </p:set>
                                  </p:childTnLst>
                                </p:cTn>
                              </p:par>
                            </p:childTnLst>
                          </p:cTn>
                        </p:par>
                        <p:par>
                          <p:cTn id="800" fill="hold">
                            <p:stCondLst>
                              <p:cond delay="262500"/>
                            </p:stCondLst>
                            <p:childTnLst>
                              <p:par>
                                <p:cTn id="801" presetID="11" presetClass="entr" presetSubtype="0" fill="hold" grpId="0" nodeType="afterEffect">
                                  <p:stCondLst>
                                    <p:cond delay="0"/>
                                  </p:stCondLst>
                                  <p:childTnLst>
                                    <p:set>
                                      <p:cBhvr>
                                        <p:cTn id="802" dur="1000">
                                          <p:stCondLst>
                                            <p:cond delay="0"/>
                                          </p:stCondLst>
                                        </p:cTn>
                                        <p:tgtEl>
                                          <p:spTgt spid="267"/>
                                        </p:tgtEl>
                                        <p:attrNameLst>
                                          <p:attrName>style.visibility</p:attrName>
                                        </p:attrNameLst>
                                      </p:cBhvr>
                                      <p:to>
                                        <p:strVal val="visible"/>
                                      </p:to>
                                    </p:set>
                                  </p:childTnLst>
                                </p:cTn>
                              </p:par>
                            </p:childTnLst>
                          </p:cTn>
                        </p:par>
                        <p:par>
                          <p:cTn id="803" fill="hold">
                            <p:stCondLst>
                              <p:cond delay="263500"/>
                            </p:stCondLst>
                            <p:childTnLst>
                              <p:par>
                                <p:cTn id="804" presetID="11" presetClass="entr" presetSubtype="0" fill="hold" grpId="0" nodeType="afterEffect">
                                  <p:stCondLst>
                                    <p:cond delay="0"/>
                                  </p:stCondLst>
                                  <p:childTnLst>
                                    <p:set>
                                      <p:cBhvr>
                                        <p:cTn id="805" dur="1000">
                                          <p:stCondLst>
                                            <p:cond delay="0"/>
                                          </p:stCondLst>
                                        </p:cTn>
                                        <p:tgtEl>
                                          <p:spTgt spid="268"/>
                                        </p:tgtEl>
                                        <p:attrNameLst>
                                          <p:attrName>style.visibility</p:attrName>
                                        </p:attrNameLst>
                                      </p:cBhvr>
                                      <p:to>
                                        <p:strVal val="visible"/>
                                      </p:to>
                                    </p:set>
                                  </p:childTnLst>
                                </p:cTn>
                              </p:par>
                            </p:childTnLst>
                          </p:cTn>
                        </p:par>
                        <p:par>
                          <p:cTn id="806" fill="hold">
                            <p:stCondLst>
                              <p:cond delay="264500"/>
                            </p:stCondLst>
                            <p:childTnLst>
                              <p:par>
                                <p:cTn id="807" presetID="11" presetClass="entr" presetSubtype="0" fill="hold" grpId="0" nodeType="afterEffect">
                                  <p:stCondLst>
                                    <p:cond delay="0"/>
                                  </p:stCondLst>
                                  <p:childTnLst>
                                    <p:set>
                                      <p:cBhvr>
                                        <p:cTn id="808" dur="1000">
                                          <p:stCondLst>
                                            <p:cond delay="0"/>
                                          </p:stCondLst>
                                        </p:cTn>
                                        <p:tgtEl>
                                          <p:spTgt spid="269"/>
                                        </p:tgtEl>
                                        <p:attrNameLst>
                                          <p:attrName>style.visibility</p:attrName>
                                        </p:attrNameLst>
                                      </p:cBhvr>
                                      <p:to>
                                        <p:strVal val="visible"/>
                                      </p:to>
                                    </p:set>
                                  </p:childTnLst>
                                </p:cTn>
                              </p:par>
                            </p:childTnLst>
                          </p:cTn>
                        </p:par>
                        <p:par>
                          <p:cTn id="809" fill="hold">
                            <p:stCondLst>
                              <p:cond delay="265500"/>
                            </p:stCondLst>
                            <p:childTnLst>
                              <p:par>
                                <p:cTn id="810" presetID="11" presetClass="entr" presetSubtype="0" fill="hold" grpId="0" nodeType="afterEffect">
                                  <p:stCondLst>
                                    <p:cond delay="0"/>
                                  </p:stCondLst>
                                  <p:childTnLst>
                                    <p:set>
                                      <p:cBhvr>
                                        <p:cTn id="811" dur="1000">
                                          <p:stCondLst>
                                            <p:cond delay="0"/>
                                          </p:stCondLst>
                                        </p:cTn>
                                        <p:tgtEl>
                                          <p:spTgt spid="270"/>
                                        </p:tgtEl>
                                        <p:attrNameLst>
                                          <p:attrName>style.visibility</p:attrName>
                                        </p:attrNameLst>
                                      </p:cBhvr>
                                      <p:to>
                                        <p:strVal val="visible"/>
                                      </p:to>
                                    </p:set>
                                  </p:childTnLst>
                                </p:cTn>
                              </p:par>
                            </p:childTnLst>
                          </p:cTn>
                        </p:par>
                        <p:par>
                          <p:cTn id="812" fill="hold">
                            <p:stCondLst>
                              <p:cond delay="266500"/>
                            </p:stCondLst>
                            <p:childTnLst>
                              <p:par>
                                <p:cTn id="813" presetID="11" presetClass="entr" presetSubtype="0" fill="hold" grpId="0" nodeType="afterEffect">
                                  <p:stCondLst>
                                    <p:cond delay="0"/>
                                  </p:stCondLst>
                                  <p:childTnLst>
                                    <p:set>
                                      <p:cBhvr>
                                        <p:cTn id="814" dur="1000">
                                          <p:stCondLst>
                                            <p:cond delay="0"/>
                                          </p:stCondLst>
                                        </p:cTn>
                                        <p:tgtEl>
                                          <p:spTgt spid="271"/>
                                        </p:tgtEl>
                                        <p:attrNameLst>
                                          <p:attrName>style.visibility</p:attrName>
                                        </p:attrNameLst>
                                      </p:cBhvr>
                                      <p:to>
                                        <p:strVal val="visible"/>
                                      </p:to>
                                    </p:set>
                                  </p:childTnLst>
                                </p:cTn>
                              </p:par>
                            </p:childTnLst>
                          </p:cTn>
                        </p:par>
                        <p:par>
                          <p:cTn id="815" fill="hold">
                            <p:stCondLst>
                              <p:cond delay="267500"/>
                            </p:stCondLst>
                            <p:childTnLst>
                              <p:par>
                                <p:cTn id="816" presetID="11" presetClass="entr" presetSubtype="0" fill="hold" grpId="0" nodeType="afterEffect">
                                  <p:stCondLst>
                                    <p:cond delay="0"/>
                                  </p:stCondLst>
                                  <p:childTnLst>
                                    <p:set>
                                      <p:cBhvr>
                                        <p:cTn id="817" dur="1000">
                                          <p:stCondLst>
                                            <p:cond delay="0"/>
                                          </p:stCondLst>
                                        </p:cTn>
                                        <p:tgtEl>
                                          <p:spTgt spid="272"/>
                                        </p:tgtEl>
                                        <p:attrNameLst>
                                          <p:attrName>style.visibility</p:attrName>
                                        </p:attrNameLst>
                                      </p:cBhvr>
                                      <p:to>
                                        <p:strVal val="visible"/>
                                      </p:to>
                                    </p:set>
                                  </p:childTnLst>
                                </p:cTn>
                              </p:par>
                            </p:childTnLst>
                          </p:cTn>
                        </p:par>
                        <p:par>
                          <p:cTn id="818" fill="hold">
                            <p:stCondLst>
                              <p:cond delay="268500"/>
                            </p:stCondLst>
                            <p:childTnLst>
                              <p:par>
                                <p:cTn id="819" presetID="11" presetClass="entr" presetSubtype="0" fill="hold" grpId="0" nodeType="afterEffect">
                                  <p:stCondLst>
                                    <p:cond delay="0"/>
                                  </p:stCondLst>
                                  <p:childTnLst>
                                    <p:set>
                                      <p:cBhvr>
                                        <p:cTn id="820" dur="1000">
                                          <p:stCondLst>
                                            <p:cond delay="0"/>
                                          </p:stCondLst>
                                        </p:cTn>
                                        <p:tgtEl>
                                          <p:spTgt spid="273"/>
                                        </p:tgtEl>
                                        <p:attrNameLst>
                                          <p:attrName>style.visibility</p:attrName>
                                        </p:attrNameLst>
                                      </p:cBhvr>
                                      <p:to>
                                        <p:strVal val="visible"/>
                                      </p:to>
                                    </p:set>
                                  </p:childTnLst>
                                </p:cTn>
                              </p:par>
                            </p:childTnLst>
                          </p:cTn>
                        </p:par>
                        <p:par>
                          <p:cTn id="821" fill="hold">
                            <p:stCondLst>
                              <p:cond delay="269500"/>
                            </p:stCondLst>
                            <p:childTnLst>
                              <p:par>
                                <p:cTn id="822" presetID="11" presetClass="entr" presetSubtype="0" fill="hold" grpId="0" nodeType="afterEffect">
                                  <p:stCondLst>
                                    <p:cond delay="0"/>
                                  </p:stCondLst>
                                  <p:childTnLst>
                                    <p:set>
                                      <p:cBhvr>
                                        <p:cTn id="823" dur="1000">
                                          <p:stCondLst>
                                            <p:cond delay="0"/>
                                          </p:stCondLst>
                                        </p:cTn>
                                        <p:tgtEl>
                                          <p:spTgt spid="274"/>
                                        </p:tgtEl>
                                        <p:attrNameLst>
                                          <p:attrName>style.visibility</p:attrName>
                                        </p:attrNameLst>
                                      </p:cBhvr>
                                      <p:to>
                                        <p:strVal val="visible"/>
                                      </p:to>
                                    </p:set>
                                  </p:childTnLst>
                                </p:cTn>
                              </p:par>
                            </p:childTnLst>
                          </p:cTn>
                        </p:par>
                        <p:par>
                          <p:cTn id="824" fill="hold">
                            <p:stCondLst>
                              <p:cond delay="270500"/>
                            </p:stCondLst>
                            <p:childTnLst>
                              <p:par>
                                <p:cTn id="825" presetID="11" presetClass="entr" presetSubtype="0" fill="hold" grpId="0" nodeType="afterEffect">
                                  <p:stCondLst>
                                    <p:cond delay="0"/>
                                  </p:stCondLst>
                                  <p:childTnLst>
                                    <p:set>
                                      <p:cBhvr>
                                        <p:cTn id="826" dur="1000">
                                          <p:stCondLst>
                                            <p:cond delay="0"/>
                                          </p:stCondLst>
                                        </p:cTn>
                                        <p:tgtEl>
                                          <p:spTgt spid="275"/>
                                        </p:tgtEl>
                                        <p:attrNameLst>
                                          <p:attrName>style.visibility</p:attrName>
                                        </p:attrNameLst>
                                      </p:cBhvr>
                                      <p:to>
                                        <p:strVal val="visible"/>
                                      </p:to>
                                    </p:set>
                                  </p:childTnLst>
                                  <p:subTnLst>
                                    <p:audio>
                                      <p:cMediaNode>
                                        <p:cTn display="0" masterRel="sameClick">
                                          <p:stCondLst>
                                            <p:cond evt="begin" delay="0">
                                              <p:tn val="825"/>
                                            </p:cond>
                                          </p:stCondLst>
                                          <p:endCondLst>
                                            <p:cond evt="onStopAudio" delay="0">
                                              <p:tgtEl>
                                                <p:sldTgt/>
                                              </p:tgtEl>
                                            </p:cond>
                                          </p:endCondLst>
                                        </p:cTn>
                                        <p:tgtEl>
                                          <p:sndTgt r:embed="rId2" name="hammer.wav"/>
                                        </p:tgtEl>
                                      </p:cMediaNode>
                                    </p:audio>
                                  </p:subTnLst>
                                </p:cTn>
                              </p:par>
                            </p:childTnLst>
                          </p:cTn>
                        </p:par>
                        <p:par>
                          <p:cTn id="827" fill="hold">
                            <p:stCondLst>
                              <p:cond delay="271500"/>
                            </p:stCondLst>
                            <p:childTnLst>
                              <p:par>
                                <p:cTn id="828" presetID="11" presetClass="entr" presetSubtype="0" fill="hold" grpId="0" nodeType="afterEffect">
                                  <p:stCondLst>
                                    <p:cond delay="0"/>
                                  </p:stCondLst>
                                  <p:childTnLst>
                                    <p:set>
                                      <p:cBhvr>
                                        <p:cTn id="829" dur="1000">
                                          <p:stCondLst>
                                            <p:cond delay="0"/>
                                          </p:stCondLst>
                                        </p:cTn>
                                        <p:tgtEl>
                                          <p:spTgt spid="276"/>
                                        </p:tgtEl>
                                        <p:attrNameLst>
                                          <p:attrName>style.visibility</p:attrName>
                                        </p:attrNameLst>
                                      </p:cBhvr>
                                      <p:to>
                                        <p:strVal val="visible"/>
                                      </p:to>
                                    </p:set>
                                  </p:childTnLst>
                                </p:cTn>
                              </p:par>
                            </p:childTnLst>
                          </p:cTn>
                        </p:par>
                        <p:par>
                          <p:cTn id="830" fill="hold">
                            <p:stCondLst>
                              <p:cond delay="272500"/>
                            </p:stCondLst>
                            <p:childTnLst>
                              <p:par>
                                <p:cTn id="831" presetID="11" presetClass="entr" presetSubtype="0" fill="hold" grpId="0" nodeType="afterEffect">
                                  <p:stCondLst>
                                    <p:cond delay="0"/>
                                  </p:stCondLst>
                                  <p:childTnLst>
                                    <p:set>
                                      <p:cBhvr>
                                        <p:cTn id="832" dur="1000">
                                          <p:stCondLst>
                                            <p:cond delay="0"/>
                                          </p:stCondLst>
                                        </p:cTn>
                                        <p:tgtEl>
                                          <p:spTgt spid="277"/>
                                        </p:tgtEl>
                                        <p:attrNameLst>
                                          <p:attrName>style.visibility</p:attrName>
                                        </p:attrNameLst>
                                      </p:cBhvr>
                                      <p:to>
                                        <p:strVal val="visible"/>
                                      </p:to>
                                    </p:set>
                                  </p:childTnLst>
                                </p:cTn>
                              </p:par>
                            </p:childTnLst>
                          </p:cTn>
                        </p:par>
                        <p:par>
                          <p:cTn id="833" fill="hold">
                            <p:stCondLst>
                              <p:cond delay="273500"/>
                            </p:stCondLst>
                            <p:childTnLst>
                              <p:par>
                                <p:cTn id="834" presetID="11" presetClass="entr" presetSubtype="0" fill="hold" grpId="0" nodeType="afterEffect">
                                  <p:stCondLst>
                                    <p:cond delay="0"/>
                                  </p:stCondLst>
                                  <p:childTnLst>
                                    <p:set>
                                      <p:cBhvr>
                                        <p:cTn id="835" dur="1000">
                                          <p:stCondLst>
                                            <p:cond delay="0"/>
                                          </p:stCondLst>
                                        </p:cTn>
                                        <p:tgtEl>
                                          <p:spTgt spid="278"/>
                                        </p:tgtEl>
                                        <p:attrNameLst>
                                          <p:attrName>style.visibility</p:attrName>
                                        </p:attrNameLst>
                                      </p:cBhvr>
                                      <p:to>
                                        <p:strVal val="visible"/>
                                      </p:to>
                                    </p:set>
                                  </p:childTnLst>
                                </p:cTn>
                              </p:par>
                            </p:childTnLst>
                          </p:cTn>
                        </p:par>
                        <p:par>
                          <p:cTn id="836" fill="hold">
                            <p:stCondLst>
                              <p:cond delay="274500"/>
                            </p:stCondLst>
                            <p:childTnLst>
                              <p:par>
                                <p:cTn id="837" presetID="11" presetClass="entr" presetSubtype="0" fill="hold" grpId="0" nodeType="afterEffect">
                                  <p:stCondLst>
                                    <p:cond delay="0"/>
                                  </p:stCondLst>
                                  <p:childTnLst>
                                    <p:set>
                                      <p:cBhvr>
                                        <p:cTn id="838" dur="1000">
                                          <p:stCondLst>
                                            <p:cond delay="0"/>
                                          </p:stCondLst>
                                        </p:cTn>
                                        <p:tgtEl>
                                          <p:spTgt spid="279"/>
                                        </p:tgtEl>
                                        <p:attrNameLst>
                                          <p:attrName>style.visibility</p:attrName>
                                        </p:attrNameLst>
                                      </p:cBhvr>
                                      <p:to>
                                        <p:strVal val="visible"/>
                                      </p:to>
                                    </p:set>
                                  </p:childTnLst>
                                </p:cTn>
                              </p:par>
                            </p:childTnLst>
                          </p:cTn>
                        </p:par>
                        <p:par>
                          <p:cTn id="839" fill="hold">
                            <p:stCondLst>
                              <p:cond delay="275500"/>
                            </p:stCondLst>
                            <p:childTnLst>
                              <p:par>
                                <p:cTn id="840" presetID="11" presetClass="entr" presetSubtype="0" fill="hold" grpId="0" nodeType="afterEffect">
                                  <p:stCondLst>
                                    <p:cond delay="0"/>
                                  </p:stCondLst>
                                  <p:childTnLst>
                                    <p:set>
                                      <p:cBhvr>
                                        <p:cTn id="841" dur="1000">
                                          <p:stCondLst>
                                            <p:cond delay="0"/>
                                          </p:stCondLst>
                                        </p:cTn>
                                        <p:tgtEl>
                                          <p:spTgt spid="280"/>
                                        </p:tgtEl>
                                        <p:attrNameLst>
                                          <p:attrName>style.visibility</p:attrName>
                                        </p:attrNameLst>
                                      </p:cBhvr>
                                      <p:to>
                                        <p:strVal val="visible"/>
                                      </p:to>
                                    </p:set>
                                  </p:childTnLst>
                                </p:cTn>
                              </p:par>
                            </p:childTnLst>
                          </p:cTn>
                        </p:par>
                        <p:par>
                          <p:cTn id="842" fill="hold">
                            <p:stCondLst>
                              <p:cond delay="276500"/>
                            </p:stCondLst>
                            <p:childTnLst>
                              <p:par>
                                <p:cTn id="843" presetID="11" presetClass="entr" presetSubtype="0" fill="hold" grpId="0" nodeType="afterEffect">
                                  <p:stCondLst>
                                    <p:cond delay="0"/>
                                  </p:stCondLst>
                                  <p:childTnLst>
                                    <p:set>
                                      <p:cBhvr>
                                        <p:cTn id="844" dur="1000">
                                          <p:stCondLst>
                                            <p:cond delay="0"/>
                                          </p:stCondLst>
                                        </p:cTn>
                                        <p:tgtEl>
                                          <p:spTgt spid="281"/>
                                        </p:tgtEl>
                                        <p:attrNameLst>
                                          <p:attrName>style.visibility</p:attrName>
                                        </p:attrNameLst>
                                      </p:cBhvr>
                                      <p:to>
                                        <p:strVal val="visible"/>
                                      </p:to>
                                    </p:set>
                                  </p:childTnLst>
                                </p:cTn>
                              </p:par>
                            </p:childTnLst>
                          </p:cTn>
                        </p:par>
                        <p:par>
                          <p:cTn id="845" fill="hold">
                            <p:stCondLst>
                              <p:cond delay="277500"/>
                            </p:stCondLst>
                            <p:childTnLst>
                              <p:par>
                                <p:cTn id="846" presetID="11" presetClass="entr" presetSubtype="0" fill="hold" grpId="0" nodeType="afterEffect">
                                  <p:stCondLst>
                                    <p:cond delay="0"/>
                                  </p:stCondLst>
                                  <p:childTnLst>
                                    <p:set>
                                      <p:cBhvr>
                                        <p:cTn id="847" dur="1000">
                                          <p:stCondLst>
                                            <p:cond delay="0"/>
                                          </p:stCondLst>
                                        </p:cTn>
                                        <p:tgtEl>
                                          <p:spTgt spid="282"/>
                                        </p:tgtEl>
                                        <p:attrNameLst>
                                          <p:attrName>style.visibility</p:attrName>
                                        </p:attrNameLst>
                                      </p:cBhvr>
                                      <p:to>
                                        <p:strVal val="visible"/>
                                      </p:to>
                                    </p:set>
                                  </p:childTnLst>
                                </p:cTn>
                              </p:par>
                            </p:childTnLst>
                          </p:cTn>
                        </p:par>
                        <p:par>
                          <p:cTn id="848" fill="hold">
                            <p:stCondLst>
                              <p:cond delay="278500"/>
                            </p:stCondLst>
                            <p:childTnLst>
                              <p:par>
                                <p:cTn id="849" presetID="11" presetClass="entr" presetSubtype="0" fill="hold" grpId="0" nodeType="afterEffect">
                                  <p:stCondLst>
                                    <p:cond delay="0"/>
                                  </p:stCondLst>
                                  <p:childTnLst>
                                    <p:set>
                                      <p:cBhvr>
                                        <p:cTn id="850" dur="1000">
                                          <p:stCondLst>
                                            <p:cond delay="0"/>
                                          </p:stCondLst>
                                        </p:cTn>
                                        <p:tgtEl>
                                          <p:spTgt spid="283"/>
                                        </p:tgtEl>
                                        <p:attrNameLst>
                                          <p:attrName>style.visibility</p:attrName>
                                        </p:attrNameLst>
                                      </p:cBhvr>
                                      <p:to>
                                        <p:strVal val="visible"/>
                                      </p:to>
                                    </p:set>
                                  </p:childTnLst>
                                </p:cTn>
                              </p:par>
                            </p:childTnLst>
                          </p:cTn>
                        </p:par>
                        <p:par>
                          <p:cTn id="851" fill="hold">
                            <p:stCondLst>
                              <p:cond delay="279500"/>
                            </p:stCondLst>
                            <p:childTnLst>
                              <p:par>
                                <p:cTn id="852" presetID="11" presetClass="entr" presetSubtype="0" fill="hold" grpId="0" nodeType="afterEffect">
                                  <p:stCondLst>
                                    <p:cond delay="0"/>
                                  </p:stCondLst>
                                  <p:childTnLst>
                                    <p:set>
                                      <p:cBhvr>
                                        <p:cTn id="853" dur="1000">
                                          <p:stCondLst>
                                            <p:cond delay="0"/>
                                          </p:stCondLst>
                                        </p:cTn>
                                        <p:tgtEl>
                                          <p:spTgt spid="284"/>
                                        </p:tgtEl>
                                        <p:attrNameLst>
                                          <p:attrName>style.visibility</p:attrName>
                                        </p:attrNameLst>
                                      </p:cBhvr>
                                      <p:to>
                                        <p:strVal val="visible"/>
                                      </p:to>
                                    </p:set>
                                  </p:childTnLst>
                                </p:cTn>
                              </p:par>
                            </p:childTnLst>
                          </p:cTn>
                        </p:par>
                        <p:par>
                          <p:cTn id="854" fill="hold">
                            <p:stCondLst>
                              <p:cond delay="280500"/>
                            </p:stCondLst>
                            <p:childTnLst>
                              <p:par>
                                <p:cTn id="855" presetID="11" presetClass="entr" presetSubtype="0" fill="hold" grpId="0" nodeType="afterEffect">
                                  <p:stCondLst>
                                    <p:cond delay="0"/>
                                  </p:stCondLst>
                                  <p:childTnLst>
                                    <p:set>
                                      <p:cBhvr>
                                        <p:cTn id="856" dur="1000">
                                          <p:stCondLst>
                                            <p:cond delay="0"/>
                                          </p:stCondLst>
                                        </p:cTn>
                                        <p:tgtEl>
                                          <p:spTgt spid="285"/>
                                        </p:tgtEl>
                                        <p:attrNameLst>
                                          <p:attrName>style.visibility</p:attrName>
                                        </p:attrNameLst>
                                      </p:cBhvr>
                                      <p:to>
                                        <p:strVal val="visible"/>
                                      </p:to>
                                    </p:set>
                                  </p:childTnLst>
                                  <p:subTnLst>
                                    <p:audio>
                                      <p:cMediaNode>
                                        <p:cTn display="0" masterRel="sameClick">
                                          <p:stCondLst>
                                            <p:cond evt="begin" delay="0">
                                              <p:tn val="855"/>
                                            </p:cond>
                                          </p:stCondLst>
                                          <p:endCondLst>
                                            <p:cond evt="onStopAudio" delay="0">
                                              <p:tgtEl>
                                                <p:sldTgt/>
                                              </p:tgtEl>
                                            </p:cond>
                                          </p:endCondLst>
                                        </p:cTn>
                                        <p:tgtEl>
                                          <p:sndTgt r:embed="rId2" name="hammer.wav"/>
                                        </p:tgtEl>
                                      </p:cMediaNode>
                                    </p:audio>
                                  </p:subTnLst>
                                </p:cTn>
                              </p:par>
                            </p:childTnLst>
                          </p:cTn>
                        </p:par>
                        <p:par>
                          <p:cTn id="857" fill="hold">
                            <p:stCondLst>
                              <p:cond delay="281500"/>
                            </p:stCondLst>
                            <p:childTnLst>
                              <p:par>
                                <p:cTn id="858" presetID="11" presetClass="entr" presetSubtype="0" fill="hold" grpId="0" nodeType="afterEffect">
                                  <p:stCondLst>
                                    <p:cond delay="0"/>
                                  </p:stCondLst>
                                  <p:childTnLst>
                                    <p:set>
                                      <p:cBhvr>
                                        <p:cTn id="859" dur="1000">
                                          <p:stCondLst>
                                            <p:cond delay="0"/>
                                          </p:stCondLst>
                                        </p:cTn>
                                        <p:tgtEl>
                                          <p:spTgt spid="286"/>
                                        </p:tgtEl>
                                        <p:attrNameLst>
                                          <p:attrName>style.visibility</p:attrName>
                                        </p:attrNameLst>
                                      </p:cBhvr>
                                      <p:to>
                                        <p:strVal val="visible"/>
                                      </p:to>
                                    </p:set>
                                  </p:childTnLst>
                                </p:cTn>
                              </p:par>
                            </p:childTnLst>
                          </p:cTn>
                        </p:par>
                        <p:par>
                          <p:cTn id="860" fill="hold">
                            <p:stCondLst>
                              <p:cond delay="282500"/>
                            </p:stCondLst>
                            <p:childTnLst>
                              <p:par>
                                <p:cTn id="861" presetID="11" presetClass="entr" presetSubtype="0" fill="hold" grpId="0" nodeType="afterEffect">
                                  <p:stCondLst>
                                    <p:cond delay="0"/>
                                  </p:stCondLst>
                                  <p:childTnLst>
                                    <p:set>
                                      <p:cBhvr>
                                        <p:cTn id="862" dur="1000">
                                          <p:stCondLst>
                                            <p:cond delay="0"/>
                                          </p:stCondLst>
                                        </p:cTn>
                                        <p:tgtEl>
                                          <p:spTgt spid="287"/>
                                        </p:tgtEl>
                                        <p:attrNameLst>
                                          <p:attrName>style.visibility</p:attrName>
                                        </p:attrNameLst>
                                      </p:cBhvr>
                                      <p:to>
                                        <p:strVal val="visible"/>
                                      </p:to>
                                    </p:set>
                                  </p:childTnLst>
                                </p:cTn>
                              </p:par>
                            </p:childTnLst>
                          </p:cTn>
                        </p:par>
                        <p:par>
                          <p:cTn id="863" fill="hold">
                            <p:stCondLst>
                              <p:cond delay="283500"/>
                            </p:stCondLst>
                            <p:childTnLst>
                              <p:par>
                                <p:cTn id="864" presetID="11" presetClass="entr" presetSubtype="0" fill="hold" grpId="0" nodeType="afterEffect">
                                  <p:stCondLst>
                                    <p:cond delay="0"/>
                                  </p:stCondLst>
                                  <p:childTnLst>
                                    <p:set>
                                      <p:cBhvr>
                                        <p:cTn id="865" dur="1000">
                                          <p:stCondLst>
                                            <p:cond delay="0"/>
                                          </p:stCondLst>
                                        </p:cTn>
                                        <p:tgtEl>
                                          <p:spTgt spid="288"/>
                                        </p:tgtEl>
                                        <p:attrNameLst>
                                          <p:attrName>style.visibility</p:attrName>
                                        </p:attrNameLst>
                                      </p:cBhvr>
                                      <p:to>
                                        <p:strVal val="visible"/>
                                      </p:to>
                                    </p:set>
                                  </p:childTnLst>
                                </p:cTn>
                              </p:par>
                            </p:childTnLst>
                          </p:cTn>
                        </p:par>
                        <p:par>
                          <p:cTn id="866" fill="hold">
                            <p:stCondLst>
                              <p:cond delay="284500"/>
                            </p:stCondLst>
                            <p:childTnLst>
                              <p:par>
                                <p:cTn id="867" presetID="11" presetClass="entr" presetSubtype="0" fill="hold" grpId="0" nodeType="afterEffect">
                                  <p:stCondLst>
                                    <p:cond delay="0"/>
                                  </p:stCondLst>
                                  <p:childTnLst>
                                    <p:set>
                                      <p:cBhvr>
                                        <p:cTn id="868" dur="1000">
                                          <p:stCondLst>
                                            <p:cond delay="0"/>
                                          </p:stCondLst>
                                        </p:cTn>
                                        <p:tgtEl>
                                          <p:spTgt spid="289"/>
                                        </p:tgtEl>
                                        <p:attrNameLst>
                                          <p:attrName>style.visibility</p:attrName>
                                        </p:attrNameLst>
                                      </p:cBhvr>
                                      <p:to>
                                        <p:strVal val="visible"/>
                                      </p:to>
                                    </p:set>
                                  </p:childTnLst>
                                </p:cTn>
                              </p:par>
                            </p:childTnLst>
                          </p:cTn>
                        </p:par>
                        <p:par>
                          <p:cTn id="869" fill="hold">
                            <p:stCondLst>
                              <p:cond delay="285500"/>
                            </p:stCondLst>
                            <p:childTnLst>
                              <p:par>
                                <p:cTn id="870" presetID="11" presetClass="entr" presetSubtype="0" fill="hold" grpId="0" nodeType="afterEffect">
                                  <p:stCondLst>
                                    <p:cond delay="0"/>
                                  </p:stCondLst>
                                  <p:childTnLst>
                                    <p:set>
                                      <p:cBhvr>
                                        <p:cTn id="871" dur="1000">
                                          <p:stCondLst>
                                            <p:cond delay="0"/>
                                          </p:stCondLst>
                                        </p:cTn>
                                        <p:tgtEl>
                                          <p:spTgt spid="290"/>
                                        </p:tgtEl>
                                        <p:attrNameLst>
                                          <p:attrName>style.visibility</p:attrName>
                                        </p:attrNameLst>
                                      </p:cBhvr>
                                      <p:to>
                                        <p:strVal val="visible"/>
                                      </p:to>
                                    </p:set>
                                  </p:childTnLst>
                                </p:cTn>
                              </p:par>
                            </p:childTnLst>
                          </p:cTn>
                        </p:par>
                        <p:par>
                          <p:cTn id="872" fill="hold">
                            <p:stCondLst>
                              <p:cond delay="286500"/>
                            </p:stCondLst>
                            <p:childTnLst>
                              <p:par>
                                <p:cTn id="873" presetID="11" presetClass="entr" presetSubtype="0" fill="hold" grpId="0" nodeType="afterEffect">
                                  <p:stCondLst>
                                    <p:cond delay="0"/>
                                  </p:stCondLst>
                                  <p:childTnLst>
                                    <p:set>
                                      <p:cBhvr>
                                        <p:cTn id="874" dur="1000">
                                          <p:stCondLst>
                                            <p:cond delay="0"/>
                                          </p:stCondLst>
                                        </p:cTn>
                                        <p:tgtEl>
                                          <p:spTgt spid="291"/>
                                        </p:tgtEl>
                                        <p:attrNameLst>
                                          <p:attrName>style.visibility</p:attrName>
                                        </p:attrNameLst>
                                      </p:cBhvr>
                                      <p:to>
                                        <p:strVal val="visible"/>
                                      </p:to>
                                    </p:set>
                                  </p:childTnLst>
                                </p:cTn>
                              </p:par>
                            </p:childTnLst>
                          </p:cTn>
                        </p:par>
                        <p:par>
                          <p:cTn id="875" fill="hold">
                            <p:stCondLst>
                              <p:cond delay="287500"/>
                            </p:stCondLst>
                            <p:childTnLst>
                              <p:par>
                                <p:cTn id="876" presetID="11" presetClass="entr" presetSubtype="0" fill="hold" grpId="0" nodeType="afterEffect">
                                  <p:stCondLst>
                                    <p:cond delay="0"/>
                                  </p:stCondLst>
                                  <p:childTnLst>
                                    <p:set>
                                      <p:cBhvr>
                                        <p:cTn id="877" dur="1000">
                                          <p:stCondLst>
                                            <p:cond delay="0"/>
                                          </p:stCondLst>
                                        </p:cTn>
                                        <p:tgtEl>
                                          <p:spTgt spid="292"/>
                                        </p:tgtEl>
                                        <p:attrNameLst>
                                          <p:attrName>style.visibility</p:attrName>
                                        </p:attrNameLst>
                                      </p:cBhvr>
                                      <p:to>
                                        <p:strVal val="visible"/>
                                      </p:to>
                                    </p:set>
                                  </p:childTnLst>
                                </p:cTn>
                              </p:par>
                            </p:childTnLst>
                          </p:cTn>
                        </p:par>
                        <p:par>
                          <p:cTn id="878" fill="hold">
                            <p:stCondLst>
                              <p:cond delay="288500"/>
                            </p:stCondLst>
                            <p:childTnLst>
                              <p:par>
                                <p:cTn id="879" presetID="11" presetClass="entr" presetSubtype="0" fill="hold" grpId="0" nodeType="afterEffect">
                                  <p:stCondLst>
                                    <p:cond delay="0"/>
                                  </p:stCondLst>
                                  <p:childTnLst>
                                    <p:set>
                                      <p:cBhvr>
                                        <p:cTn id="880" dur="1000">
                                          <p:stCondLst>
                                            <p:cond delay="0"/>
                                          </p:stCondLst>
                                        </p:cTn>
                                        <p:tgtEl>
                                          <p:spTgt spid="293"/>
                                        </p:tgtEl>
                                        <p:attrNameLst>
                                          <p:attrName>style.visibility</p:attrName>
                                        </p:attrNameLst>
                                      </p:cBhvr>
                                      <p:to>
                                        <p:strVal val="visible"/>
                                      </p:to>
                                    </p:set>
                                  </p:childTnLst>
                                </p:cTn>
                              </p:par>
                            </p:childTnLst>
                          </p:cTn>
                        </p:par>
                        <p:par>
                          <p:cTn id="881" fill="hold">
                            <p:stCondLst>
                              <p:cond delay="289500"/>
                            </p:stCondLst>
                            <p:childTnLst>
                              <p:par>
                                <p:cTn id="882" presetID="11" presetClass="entr" presetSubtype="0" fill="hold" grpId="0" nodeType="afterEffect">
                                  <p:stCondLst>
                                    <p:cond delay="0"/>
                                  </p:stCondLst>
                                  <p:childTnLst>
                                    <p:set>
                                      <p:cBhvr>
                                        <p:cTn id="883" dur="1000">
                                          <p:stCondLst>
                                            <p:cond delay="0"/>
                                          </p:stCondLst>
                                        </p:cTn>
                                        <p:tgtEl>
                                          <p:spTgt spid="294"/>
                                        </p:tgtEl>
                                        <p:attrNameLst>
                                          <p:attrName>style.visibility</p:attrName>
                                        </p:attrNameLst>
                                      </p:cBhvr>
                                      <p:to>
                                        <p:strVal val="visible"/>
                                      </p:to>
                                    </p:set>
                                  </p:childTnLst>
                                </p:cTn>
                              </p:par>
                            </p:childTnLst>
                          </p:cTn>
                        </p:par>
                        <p:par>
                          <p:cTn id="884" fill="hold">
                            <p:stCondLst>
                              <p:cond delay="290500"/>
                            </p:stCondLst>
                            <p:childTnLst>
                              <p:par>
                                <p:cTn id="885" presetID="11" presetClass="entr" presetSubtype="0" fill="hold" grpId="0" nodeType="afterEffect">
                                  <p:stCondLst>
                                    <p:cond delay="0"/>
                                  </p:stCondLst>
                                  <p:childTnLst>
                                    <p:set>
                                      <p:cBhvr>
                                        <p:cTn id="886" dur="1000">
                                          <p:stCondLst>
                                            <p:cond delay="0"/>
                                          </p:stCondLst>
                                        </p:cTn>
                                        <p:tgtEl>
                                          <p:spTgt spid="295"/>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hammer.wav"/>
                                        </p:tgtEl>
                                      </p:cMediaNode>
                                    </p:audio>
                                  </p:subTnLst>
                                </p:cTn>
                              </p:par>
                            </p:childTnLst>
                          </p:cTn>
                        </p:par>
                        <p:par>
                          <p:cTn id="887" fill="hold">
                            <p:stCondLst>
                              <p:cond delay="291500"/>
                            </p:stCondLst>
                            <p:childTnLst>
                              <p:par>
                                <p:cTn id="888" presetID="11" presetClass="entr" presetSubtype="0" fill="hold" grpId="0" nodeType="afterEffect">
                                  <p:stCondLst>
                                    <p:cond delay="0"/>
                                  </p:stCondLst>
                                  <p:childTnLst>
                                    <p:set>
                                      <p:cBhvr>
                                        <p:cTn id="889" dur="1000">
                                          <p:stCondLst>
                                            <p:cond delay="0"/>
                                          </p:stCondLst>
                                        </p:cTn>
                                        <p:tgtEl>
                                          <p:spTgt spid="296"/>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hammer.wav"/>
                                        </p:tgtEl>
                                      </p:cMediaNode>
                                    </p:audio>
                                  </p:subTnLst>
                                </p:cTn>
                              </p:par>
                            </p:childTnLst>
                          </p:cTn>
                        </p:par>
                        <p:par>
                          <p:cTn id="890" fill="hold">
                            <p:stCondLst>
                              <p:cond delay="292500"/>
                            </p:stCondLst>
                            <p:childTnLst>
                              <p:par>
                                <p:cTn id="891" presetID="11" presetClass="entr" presetSubtype="0" fill="hold" grpId="0" nodeType="afterEffect">
                                  <p:stCondLst>
                                    <p:cond delay="0"/>
                                  </p:stCondLst>
                                  <p:childTnLst>
                                    <p:set>
                                      <p:cBhvr>
                                        <p:cTn id="892" dur="1000">
                                          <p:stCondLst>
                                            <p:cond delay="0"/>
                                          </p:stCondLst>
                                        </p:cTn>
                                        <p:tgtEl>
                                          <p:spTgt spid="297"/>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hammer.wav"/>
                                        </p:tgtEl>
                                      </p:cMediaNode>
                                    </p:audio>
                                  </p:subTnLst>
                                </p:cTn>
                              </p:par>
                            </p:childTnLst>
                          </p:cTn>
                        </p:par>
                        <p:par>
                          <p:cTn id="893" fill="hold">
                            <p:stCondLst>
                              <p:cond delay="293500"/>
                            </p:stCondLst>
                            <p:childTnLst>
                              <p:par>
                                <p:cTn id="894" presetID="11" presetClass="entr" presetSubtype="0" fill="hold" grpId="0" nodeType="afterEffect">
                                  <p:stCondLst>
                                    <p:cond delay="0"/>
                                  </p:stCondLst>
                                  <p:childTnLst>
                                    <p:set>
                                      <p:cBhvr>
                                        <p:cTn id="895" dur="1000">
                                          <p:stCondLst>
                                            <p:cond delay="0"/>
                                          </p:stCondLst>
                                        </p:cTn>
                                        <p:tgtEl>
                                          <p:spTgt spid="298"/>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4500"/>
                            </p:stCondLst>
                            <p:childTnLst>
                              <p:par>
                                <p:cTn id="897" presetID="11" presetClass="entr" presetSubtype="0" fill="hold" grpId="0" nodeType="afterEffect">
                                  <p:stCondLst>
                                    <p:cond delay="0"/>
                                  </p:stCondLst>
                                  <p:childTnLst>
                                    <p:set>
                                      <p:cBhvr>
                                        <p:cTn id="898"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5500"/>
                            </p:stCondLst>
                            <p:childTnLst>
                              <p:par>
                                <p:cTn id="900" presetID="11" presetClass="entr" presetSubtype="0" fill="hold" grpId="0" nodeType="afterEffect">
                                  <p:stCondLst>
                                    <p:cond delay="0"/>
                                  </p:stCondLst>
                                  <p:childTnLst>
                                    <p:set>
                                      <p:cBhvr>
                                        <p:cTn id="901"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hammer.wav"/>
                                        </p:tgtEl>
                                      </p:cMediaNode>
                                    </p:audio>
                                  </p:subTnLst>
                                </p:cTn>
                              </p:par>
                            </p:childTnLst>
                          </p:cTn>
                        </p:par>
                        <p:par>
                          <p:cTn id="902" fill="hold">
                            <p:stCondLst>
                              <p:cond delay="296500"/>
                            </p:stCondLst>
                            <p:childTnLst>
                              <p:par>
                                <p:cTn id="903" presetID="11" presetClass="entr" presetSubtype="0" fill="hold" grpId="0" nodeType="afterEffect">
                                  <p:stCondLst>
                                    <p:cond delay="0"/>
                                  </p:stCondLst>
                                  <p:childTnLst>
                                    <p:set>
                                      <p:cBhvr>
                                        <p:cTn id="904"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7500"/>
                            </p:stCondLst>
                            <p:childTnLst>
                              <p:par>
                                <p:cTn id="906" presetID="11" presetClass="entr" presetSubtype="0" fill="hold" grpId="0" nodeType="afterEffect">
                                  <p:stCondLst>
                                    <p:cond delay="0"/>
                                  </p:stCondLst>
                                  <p:childTnLst>
                                    <p:set>
                                      <p:cBhvr>
                                        <p:cTn id="907"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8500"/>
                            </p:stCondLst>
                            <p:childTnLst>
                              <p:par>
                                <p:cTn id="909" presetID="11" presetClass="entr" presetSubtype="0" fill="hold" grpId="0" nodeType="afterEffect">
                                  <p:stCondLst>
                                    <p:cond delay="0"/>
                                  </p:stCondLst>
                                  <p:childTnLst>
                                    <p:set>
                                      <p:cBhvr>
                                        <p:cTn id="910"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hammer.wav"/>
                                        </p:tgtEl>
                                      </p:cMediaNode>
                                    </p:audio>
                                  </p:subTnLst>
                                </p:cTn>
                              </p:par>
                            </p:childTnLst>
                          </p:cTn>
                        </p:par>
                        <p:par>
                          <p:cTn id="911" fill="hold">
                            <p:stCondLst>
                              <p:cond delay="299500"/>
                            </p:stCondLst>
                            <p:childTnLst>
                              <p:par>
                                <p:cTn id="912" presetID="11" presetClass="entr" presetSubtype="0" fill="hold" grpId="0" nodeType="afterEffect">
                                  <p:stCondLst>
                                    <p:cond delay="0"/>
                                  </p:stCondLst>
                                  <p:childTnLst>
                                    <p:set>
                                      <p:cBhvr>
                                        <p:cTn id="913"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2" name="hammer.wav"/>
                                        </p:tgtEl>
                                      </p:cMediaNode>
                                    </p:audio>
                                  </p:subTnLst>
                                </p:cTn>
                              </p:par>
                            </p:childTnLst>
                          </p:cTn>
                        </p:par>
                        <p:par>
                          <p:cTn id="914" fill="hold">
                            <p:stCondLst>
                              <p:cond delay="300500"/>
                            </p:stCondLst>
                            <p:childTnLst>
                              <p:par>
                                <p:cTn id="915" presetID="11" presetClass="entr" presetSubtype="0" fill="hold" grpId="0" nodeType="afterEffect">
                                  <p:stCondLst>
                                    <p:cond delay="0"/>
                                  </p:stCondLst>
                                  <p:childTnLst>
                                    <p:set>
                                      <p:cBhvr>
                                        <p:cTn id="916"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6"/>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1508</TotalTime>
  <Words>1735</Words>
  <Application>Microsoft Office PowerPoint</Application>
  <PresentationFormat>Widescreen</PresentationFormat>
  <Paragraphs>527</Paragraphs>
  <Slides>21</Slides>
  <Notes>2</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Aachen</vt:lpstr>
      <vt:lpstr>Arial</vt:lpstr>
      <vt:lpstr>Calibri</vt:lpstr>
      <vt:lpstr>Calibri Light</vt:lpstr>
      <vt:lpstr>Rockwell</vt:lpstr>
      <vt:lpstr>Times New Roman</vt:lpstr>
      <vt:lpstr>Wingdings</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 5250</cp:lastModifiedBy>
  <cp:revision>136</cp:revision>
  <dcterms:created xsi:type="dcterms:W3CDTF">2020-11-10T08:16:24Z</dcterms:created>
  <dcterms:modified xsi:type="dcterms:W3CDTF">2023-10-30T14:53:39Z</dcterms:modified>
</cp:coreProperties>
</file>