
<file path=[Content_Types].xml><?xml version="1.0" encoding="utf-8"?>
<Types xmlns="http://schemas.openxmlformats.org/package/2006/content-types">
  <Default Extension="bin" ContentType="audio/unknown"/>
  <Default Extension="gif" ContentType="image/gi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sldIdLst>
    <p:sldId id="271" r:id="rId2"/>
    <p:sldId id="276" r:id="rId3"/>
    <p:sldId id="278" r:id="rId4"/>
    <p:sldId id="279" r:id="rId5"/>
    <p:sldId id="313" r:id="rId6"/>
    <p:sldId id="319" r:id="rId7"/>
    <p:sldId id="320" r:id="rId8"/>
    <p:sldId id="294" r:id="rId9"/>
    <p:sldId id="295" r:id="rId10"/>
    <p:sldId id="296" r:id="rId11"/>
    <p:sldId id="303" r:id="rId12"/>
    <p:sldId id="299" r:id="rId13"/>
    <p:sldId id="321" r:id="rId14"/>
    <p:sldId id="326" r:id="rId15"/>
    <p:sldId id="283" r:id="rId16"/>
    <p:sldId id="301" r:id="rId17"/>
    <p:sldId id="302" r:id="rId18"/>
    <p:sldId id="285" r:id="rId19"/>
    <p:sldId id="322" r:id="rId20"/>
    <p:sldId id="287" r:id="rId21"/>
    <p:sldId id="327" r:id="rId22"/>
    <p:sldId id="328" r:id="rId23"/>
    <p:sldId id="275" r:id="rId24"/>
    <p:sldId id="329" r:id="rId25"/>
    <p:sldId id="323" r:id="rId26"/>
    <p:sldId id="325" r:id="rId27"/>
    <p:sldId id="324" r:id="rId28"/>
    <p:sldId id="292" r:id="rId29"/>
    <p:sldId id="293" r:id="rId30"/>
    <p:sldId id="27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73"/>
    <a:srgbClr val="F26532"/>
    <a:srgbClr val="05A0B8"/>
    <a:srgbClr val="048DA4"/>
    <a:srgbClr val="A3DBE1"/>
    <a:srgbClr val="E26714"/>
    <a:srgbClr val="EE8640"/>
    <a:srgbClr val="05788C"/>
    <a:srgbClr val="C0E6EA"/>
    <a:srgbClr val="A0DC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94145" autoAdjust="0"/>
  </p:normalViewPr>
  <p:slideViewPr>
    <p:cSldViewPr snapToGrid="0" showGuides="1">
      <p:cViewPr varScale="1">
        <p:scale>
          <a:sx n="64" d="100"/>
          <a:sy n="64" d="100"/>
        </p:scale>
        <p:origin x="666"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147912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21</a:t>
            </a:fld>
            <a:endParaRPr lang="en-US"/>
          </a:p>
        </p:txBody>
      </p:sp>
    </p:spTree>
    <p:extLst>
      <p:ext uri="{BB962C8B-B14F-4D97-AF65-F5344CB8AC3E}">
        <p14:creationId xmlns:p14="http://schemas.microsoft.com/office/powerpoint/2010/main" val="1109502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22</a:t>
            </a:fld>
            <a:endParaRPr lang="en-US"/>
          </a:p>
        </p:txBody>
      </p:sp>
    </p:spTree>
    <p:extLst>
      <p:ext uri="{BB962C8B-B14F-4D97-AF65-F5344CB8AC3E}">
        <p14:creationId xmlns:p14="http://schemas.microsoft.com/office/powerpoint/2010/main" val="4000258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23</a:t>
            </a:fld>
            <a:endParaRPr lang="en-US"/>
          </a:p>
        </p:txBody>
      </p:sp>
    </p:spTree>
    <p:extLst>
      <p:ext uri="{BB962C8B-B14F-4D97-AF65-F5344CB8AC3E}">
        <p14:creationId xmlns:p14="http://schemas.microsoft.com/office/powerpoint/2010/main" val="1887676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24</a:t>
            </a:fld>
            <a:endParaRPr lang="en-US"/>
          </a:p>
        </p:txBody>
      </p:sp>
    </p:spTree>
    <p:extLst>
      <p:ext uri="{BB962C8B-B14F-4D97-AF65-F5344CB8AC3E}">
        <p14:creationId xmlns:p14="http://schemas.microsoft.com/office/powerpoint/2010/main" val="14853809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1B62FB90-C021-40C3-ACC1-60A35BBA1602}" type="slidenum">
              <a:rPr lang="en-US" smtClean="0"/>
              <a:t>25</a:t>
            </a:fld>
            <a:endParaRPr lang="en-US"/>
          </a:p>
        </p:txBody>
      </p:sp>
    </p:spTree>
    <p:extLst>
      <p:ext uri="{BB962C8B-B14F-4D97-AF65-F5344CB8AC3E}">
        <p14:creationId xmlns:p14="http://schemas.microsoft.com/office/powerpoint/2010/main" val="9457693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1B62FB90-C021-40C3-ACC1-60A35BBA1602}" type="slidenum">
              <a:rPr lang="en-US" smtClean="0"/>
              <a:t>27</a:t>
            </a:fld>
            <a:endParaRPr lang="en-US"/>
          </a:p>
        </p:txBody>
      </p:sp>
    </p:spTree>
    <p:extLst>
      <p:ext uri="{BB962C8B-B14F-4D97-AF65-F5344CB8AC3E}">
        <p14:creationId xmlns:p14="http://schemas.microsoft.com/office/powerpoint/2010/main" val="2379920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3903210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2886905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1123034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2487862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439835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2513334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extLst>
      <p:ext uri="{BB962C8B-B14F-4D97-AF65-F5344CB8AC3E}">
        <p14:creationId xmlns:p14="http://schemas.microsoft.com/office/powerpoint/2010/main" val="723178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20</a:t>
            </a:fld>
            <a:endParaRPr lang="en-US"/>
          </a:p>
        </p:txBody>
      </p:sp>
    </p:spTree>
    <p:extLst>
      <p:ext uri="{BB962C8B-B14F-4D97-AF65-F5344CB8AC3E}">
        <p14:creationId xmlns:p14="http://schemas.microsoft.com/office/powerpoint/2010/main" val="545182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19159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45633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68106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64339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891073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389246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24491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214095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29572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29879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701288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11/4/2023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42291312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slide" Target="slide28.xml"/><Relationship Id="rId1" Type="http://schemas.openxmlformats.org/officeDocument/2006/relationships/slideLayout" Target="../slideLayouts/slideLayout2.xml"/><Relationship Id="rId4" Type="http://schemas.openxmlformats.org/officeDocument/2006/relationships/slide" Target="slide6.xml"/></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slide" Target="slide6.xml"/><Relationship Id="rId1" Type="http://schemas.openxmlformats.org/officeDocument/2006/relationships/slideLayout" Target="../slideLayouts/slideLayout7.xml"/><Relationship Id="rId4" Type="http://schemas.openxmlformats.org/officeDocument/2006/relationships/image" Target="../media/image10.gif"/></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slide" Target="slide28.xml"/><Relationship Id="rId1" Type="http://schemas.openxmlformats.org/officeDocument/2006/relationships/slideLayout" Target="../slideLayouts/slideLayout2.xml"/><Relationship Id="rId4" Type="http://schemas.openxmlformats.org/officeDocument/2006/relationships/slide" Target="slide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6.jpeg"/><Relationship Id="rId5" Type="http://schemas.openxmlformats.org/officeDocument/2006/relationships/image" Target="../media/image12.png"/><Relationship Id="rId4"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7.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8.jpeg"/><Relationship Id="rId5" Type="http://schemas.openxmlformats.org/officeDocument/2006/relationships/image" Target="../media/image12.png"/><Relationship Id="rId4"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7.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9.jpeg"/><Relationship Id="rId5" Type="http://schemas.openxmlformats.org/officeDocument/2006/relationships/image" Target="../media/image12.png"/><Relationship Id="rId4"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image" Target="../media/image6.jpeg"/><Relationship Id="rId3" Type="http://schemas.openxmlformats.org/officeDocument/2006/relationships/audio" Target="../media/audio2.bin"/><Relationship Id="rId7" Type="http://schemas.openxmlformats.org/officeDocument/2006/relationships/slide" Target="slide9.xml"/><Relationship Id="rId12" Type="http://schemas.openxmlformats.org/officeDocument/2006/relationships/image" Target="../media/image5.jpeg"/><Relationship Id="rId2" Type="http://schemas.openxmlformats.org/officeDocument/2006/relationships/audio" Target="../media/audio1.bin"/><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slide" Target="slide13.xml"/><Relationship Id="rId5" Type="http://schemas.openxmlformats.org/officeDocument/2006/relationships/audio" Target="../media/audio4.bin"/><Relationship Id="rId10" Type="http://schemas.openxmlformats.org/officeDocument/2006/relationships/slide" Target="slide12.xml"/><Relationship Id="rId4" Type="http://schemas.openxmlformats.org/officeDocument/2006/relationships/audio" Target="../media/audio3.bin"/><Relationship Id="rId9" Type="http://schemas.openxmlformats.org/officeDocument/2006/relationships/slide" Target="slide11.xml"/><Relationship Id="rId14" Type="http://schemas.openxmlformats.org/officeDocument/2006/relationships/slide" Target="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audio" Target="../media/audio5.bin"/><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slide" Target="slide6.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10.gif"/><Relationship Id="rId1" Type="http://schemas.openxmlformats.org/officeDocument/2006/relationships/slideLayout" Target="../slideLayouts/slideLayout2.xml"/><Relationship Id="rId4" Type="http://schemas.openxmlformats.org/officeDocument/2006/relationships/slide" Target="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3" y="6858"/>
            <a:ext cx="12179808" cy="6851142"/>
          </a:xfrm>
          <a:prstGeom prst="rect">
            <a:avLst/>
          </a:prstGeom>
        </p:spPr>
      </p:pic>
    </p:spTree>
    <p:extLst>
      <p:ext uri="{BB962C8B-B14F-4D97-AF65-F5344CB8AC3E}">
        <p14:creationId xmlns:p14="http://schemas.microsoft.com/office/powerpoint/2010/main" val="2454362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6">
            <a:hlinkClick r:id="rId2" action="ppaction://hlinksldjump" highlightClick="1"/>
            <a:extLst>
              <a:ext uri="{FF2B5EF4-FFF2-40B4-BE49-F238E27FC236}">
                <a16:creationId xmlns:a16="http://schemas.microsoft.com/office/drawing/2014/main" id="{9333ABF9-460B-3046-877D-099A43A2865A}"/>
              </a:ext>
            </a:extLst>
          </p:cNvPr>
          <p:cNvSpPr>
            <a:spLocks noChangeArrowheads="1"/>
          </p:cNvSpPr>
          <p:nvPr/>
        </p:nvSpPr>
        <p:spPr bwMode="auto">
          <a:xfrm>
            <a:off x="10058400" y="6172200"/>
            <a:ext cx="304800" cy="381000"/>
          </a:xfrm>
          <a:prstGeom prst="actionButtonMovie">
            <a:avLst/>
          </a:prstGeom>
          <a:solidFill>
            <a:srgbClr val="CC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pic>
        <p:nvPicPr>
          <p:cNvPr id="545799" name="Picture 7" descr="237">
            <a:extLst>
              <a:ext uri="{FF2B5EF4-FFF2-40B4-BE49-F238E27FC236}">
                <a16:creationId xmlns:a16="http://schemas.microsoft.com/office/drawing/2014/main" id="{C66413A4-E3B0-A245-AB9C-77DB176DF10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52400"/>
            <a:ext cx="5143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AutoShape 8">
            <a:hlinkClick r:id="rId4" action="ppaction://hlinksldjump" highlightClick="1"/>
            <a:extLst>
              <a:ext uri="{FF2B5EF4-FFF2-40B4-BE49-F238E27FC236}">
                <a16:creationId xmlns:a16="http://schemas.microsoft.com/office/drawing/2014/main" id="{0965A8E7-80D1-794C-A4C9-1219F20CCE91}"/>
              </a:ext>
            </a:extLst>
          </p:cNvPr>
          <p:cNvSpPr>
            <a:spLocks noChangeArrowheads="1"/>
          </p:cNvSpPr>
          <p:nvPr/>
        </p:nvSpPr>
        <p:spPr bwMode="auto">
          <a:xfrm>
            <a:off x="10058400" y="6172200"/>
            <a:ext cx="304800" cy="381000"/>
          </a:xfrm>
          <a:prstGeom prst="actionButtonMovie">
            <a:avLst/>
          </a:prstGeom>
          <a:solidFill>
            <a:srgbClr val="CC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18437" name="Group 6">
            <a:extLst>
              <a:ext uri="{FF2B5EF4-FFF2-40B4-BE49-F238E27FC236}">
                <a16:creationId xmlns:a16="http://schemas.microsoft.com/office/drawing/2014/main" id="{253FC206-C6F1-B34F-8153-5722DD5DA7DE}"/>
              </a:ext>
            </a:extLst>
          </p:cNvPr>
          <p:cNvGrpSpPr>
            <a:grpSpLocks/>
          </p:cNvGrpSpPr>
          <p:nvPr/>
        </p:nvGrpSpPr>
        <p:grpSpPr bwMode="auto">
          <a:xfrm>
            <a:off x="2819401" y="1371602"/>
            <a:ext cx="8099611" cy="1200329"/>
            <a:chOff x="363373" y="4026312"/>
            <a:chExt cx="4368647" cy="1200352"/>
          </a:xfrm>
        </p:grpSpPr>
        <p:sp>
          <p:nvSpPr>
            <p:cNvPr id="18438" name="TextBox 7">
              <a:extLst>
                <a:ext uri="{FF2B5EF4-FFF2-40B4-BE49-F238E27FC236}">
                  <a16:creationId xmlns:a16="http://schemas.microsoft.com/office/drawing/2014/main" id="{9DC26FD2-C023-3C43-9395-CE3FC28C3EB6}"/>
                </a:ext>
              </a:extLst>
            </p:cNvPr>
            <p:cNvSpPr txBox="1">
              <a:spLocks noChangeArrowheads="1"/>
            </p:cNvSpPr>
            <p:nvPr/>
          </p:nvSpPr>
          <p:spPr bwMode="auto">
            <a:xfrm>
              <a:off x="363373" y="4034965"/>
              <a:ext cx="474830" cy="584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VN" sz="3200" b="1">
                  <a:solidFill>
                    <a:srgbClr val="00B050"/>
                  </a:solidFill>
                </a:rPr>
                <a:t>3.</a:t>
              </a:r>
            </a:p>
          </p:txBody>
        </p:sp>
        <p:sp>
          <p:nvSpPr>
            <p:cNvPr id="18439" name="TextBox 8">
              <a:extLst>
                <a:ext uri="{FF2B5EF4-FFF2-40B4-BE49-F238E27FC236}">
                  <a16:creationId xmlns:a16="http://schemas.microsoft.com/office/drawing/2014/main" id="{18DFE07B-808F-9E41-B08B-9C7E14BD81B9}"/>
                </a:ext>
              </a:extLst>
            </p:cNvPr>
            <p:cNvSpPr txBox="1">
              <a:spLocks noChangeArrowheads="1"/>
            </p:cNvSpPr>
            <p:nvPr/>
          </p:nvSpPr>
          <p:spPr bwMode="auto">
            <a:xfrm>
              <a:off x="838204" y="4026312"/>
              <a:ext cx="3893816" cy="1200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VN" sz="2800" dirty="0">
                  <a:solidFill>
                    <a:srgbClr val="00B050"/>
                  </a:solidFill>
                </a:rPr>
                <a:t>Name some words/phrases used as signals of the past simple.</a:t>
              </a:r>
              <a:r>
                <a:rPr lang="en-VN" sz="4400" dirty="0">
                  <a:solidFill>
                    <a:srgbClr val="00B050"/>
                  </a:solidFill>
                </a:rPr>
                <a:t> </a:t>
              </a:r>
              <a:endParaRPr lang="en-US" altLang="en-VN" sz="4400" dirty="0">
                <a:solidFill>
                  <a:srgbClr val="00B050"/>
                </a:solidFill>
              </a:endParaRP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545799"/>
                                        </p:tgtEl>
                                        <p:attrNameLst>
                                          <p:attrName>style.visibility</p:attrName>
                                        </p:attrNameLst>
                                      </p:cBhvr>
                                      <p:to>
                                        <p:strVal val="visible"/>
                                      </p:to>
                                    </p:set>
                                    <p:anim calcmode="lin" valueType="num">
                                      <p:cBhvr additive="base">
                                        <p:cTn id="7" dur="500" fill="hold"/>
                                        <p:tgtEl>
                                          <p:spTgt spid="545799"/>
                                        </p:tgtEl>
                                        <p:attrNameLst>
                                          <p:attrName>ppt_x</p:attrName>
                                        </p:attrNameLst>
                                      </p:cBhvr>
                                      <p:tavLst>
                                        <p:tav tm="0">
                                          <p:val>
                                            <p:strVal val="#ppt_x"/>
                                          </p:val>
                                        </p:tav>
                                        <p:tav tm="100000">
                                          <p:val>
                                            <p:strVal val="#ppt_x"/>
                                          </p:val>
                                        </p:tav>
                                      </p:tavLst>
                                    </p:anim>
                                    <p:anim calcmode="lin" valueType="num">
                                      <p:cBhvr additive="base">
                                        <p:cTn id="8" dur="500" fill="hold"/>
                                        <p:tgtEl>
                                          <p:spTgt spid="5457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AutoShape 3">
            <a:hlinkClick r:id="rId2" action="ppaction://hlinksldjump" highlightClick="1"/>
            <a:extLst>
              <a:ext uri="{FF2B5EF4-FFF2-40B4-BE49-F238E27FC236}">
                <a16:creationId xmlns:a16="http://schemas.microsoft.com/office/drawing/2014/main" id="{BC4E4F1A-9B60-584C-8745-E08445E206DF}"/>
              </a:ext>
            </a:extLst>
          </p:cNvPr>
          <p:cNvSpPr>
            <a:spLocks noChangeArrowheads="1"/>
          </p:cNvSpPr>
          <p:nvPr/>
        </p:nvSpPr>
        <p:spPr bwMode="auto">
          <a:xfrm>
            <a:off x="10134600" y="6248400"/>
            <a:ext cx="304800" cy="381000"/>
          </a:xfrm>
          <a:prstGeom prst="actionButtonMovie">
            <a:avLst/>
          </a:prstGeom>
          <a:solidFill>
            <a:srgbClr val="CC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pic>
        <p:nvPicPr>
          <p:cNvPr id="546821" name="Picture 5" descr="xlites2[1]">
            <a:extLst>
              <a:ext uri="{FF2B5EF4-FFF2-40B4-BE49-F238E27FC236}">
                <a16:creationId xmlns:a16="http://schemas.microsoft.com/office/drawing/2014/main" id="{44C1B920-381E-E54C-97A5-438D6DEF233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306469" y="3513931"/>
            <a:ext cx="48006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6822" name="Picture 6" descr="xlites2[1]">
            <a:extLst>
              <a:ext uri="{FF2B5EF4-FFF2-40B4-BE49-F238E27FC236}">
                <a16:creationId xmlns:a16="http://schemas.microsoft.com/office/drawing/2014/main" id="{FE507BC3-8BBA-6546-B32C-72280E4341B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1981200" y="6400800"/>
            <a:ext cx="78486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60" name="Group 6">
            <a:extLst>
              <a:ext uri="{FF2B5EF4-FFF2-40B4-BE49-F238E27FC236}">
                <a16:creationId xmlns:a16="http://schemas.microsoft.com/office/drawing/2014/main" id="{6C96E28F-E816-C541-8651-A6365533C787}"/>
              </a:ext>
            </a:extLst>
          </p:cNvPr>
          <p:cNvGrpSpPr>
            <a:grpSpLocks/>
          </p:cNvGrpSpPr>
          <p:nvPr/>
        </p:nvGrpSpPr>
        <p:grpSpPr bwMode="auto">
          <a:xfrm>
            <a:off x="630004" y="1295400"/>
            <a:ext cx="9076765" cy="1815882"/>
            <a:chOff x="363373" y="3312302"/>
            <a:chExt cx="6471767" cy="1815920"/>
          </a:xfrm>
        </p:grpSpPr>
        <p:sp>
          <p:nvSpPr>
            <p:cNvPr id="19461" name="TextBox 7">
              <a:extLst>
                <a:ext uri="{FF2B5EF4-FFF2-40B4-BE49-F238E27FC236}">
                  <a16:creationId xmlns:a16="http://schemas.microsoft.com/office/drawing/2014/main" id="{27F18282-F3B5-7C46-9DF0-496675F94F4F}"/>
                </a:ext>
              </a:extLst>
            </p:cNvPr>
            <p:cNvSpPr txBox="1">
              <a:spLocks noChangeArrowheads="1"/>
            </p:cNvSpPr>
            <p:nvPr/>
          </p:nvSpPr>
          <p:spPr bwMode="auto">
            <a:xfrm>
              <a:off x="363373" y="3320955"/>
              <a:ext cx="4748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VN" sz="2800" b="1">
                  <a:solidFill>
                    <a:srgbClr val="00B050"/>
                  </a:solidFill>
                </a:rPr>
                <a:t>4.</a:t>
              </a:r>
            </a:p>
          </p:txBody>
        </p:sp>
        <p:sp>
          <p:nvSpPr>
            <p:cNvPr id="19462" name="TextBox 8">
              <a:extLst>
                <a:ext uri="{FF2B5EF4-FFF2-40B4-BE49-F238E27FC236}">
                  <a16:creationId xmlns:a16="http://schemas.microsoft.com/office/drawing/2014/main" id="{87809F12-97B0-7C48-8179-305B8578A91E}"/>
                </a:ext>
              </a:extLst>
            </p:cNvPr>
            <p:cNvSpPr txBox="1">
              <a:spLocks noChangeArrowheads="1"/>
            </p:cNvSpPr>
            <p:nvPr/>
          </p:nvSpPr>
          <p:spPr bwMode="auto">
            <a:xfrm>
              <a:off x="838204" y="3312302"/>
              <a:ext cx="5996936" cy="181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800" dirty="0">
                  <a:solidFill>
                    <a:srgbClr val="00B050"/>
                  </a:solidFill>
                </a:rPr>
                <a:t>Give the correct form of the verbs in brackets:</a:t>
              </a:r>
              <a:endParaRPr lang="en-VN" sz="2800" dirty="0">
                <a:solidFill>
                  <a:srgbClr val="00B050"/>
                </a:solidFill>
              </a:endParaRPr>
            </a:p>
            <a:p>
              <a:r>
                <a:rPr lang="en-US" sz="2800" dirty="0">
                  <a:solidFill>
                    <a:srgbClr val="00B050"/>
                  </a:solidFill>
                </a:rPr>
                <a:t>While I (listen)_______to music, my sister (knock)_______the door.</a:t>
              </a:r>
              <a:endParaRPr lang="en-VN" sz="2800" dirty="0">
                <a:solidFill>
                  <a:srgbClr val="00B050"/>
                </a:solidFill>
              </a:endParaRPr>
            </a:p>
          </p:txBody>
        </p:sp>
      </p:grpSp>
      <p:pic>
        <p:nvPicPr>
          <p:cNvPr id="8" name="Picture 7" descr="237">
            <a:extLst>
              <a:ext uri="{FF2B5EF4-FFF2-40B4-BE49-F238E27FC236}">
                <a16:creationId xmlns:a16="http://schemas.microsoft.com/office/drawing/2014/main" id="{C66413A4-E3B0-A245-AB9C-77DB176DF10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30004" y="435864"/>
            <a:ext cx="5143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2000"/>
                                  </p:stCondLst>
                                  <p:iterate type="lt">
                                    <p:tmPct val="5000"/>
                                  </p:iterate>
                                  <p:childTnLst>
                                    <p:set>
                                      <p:cBhvr>
                                        <p:cTn id="6" dur="1" fill="hold">
                                          <p:stCondLst>
                                            <p:cond delay="0"/>
                                          </p:stCondLst>
                                        </p:cTn>
                                        <p:tgtEl>
                                          <p:spTgt spid="546821"/>
                                        </p:tgtEl>
                                        <p:attrNameLst>
                                          <p:attrName>style.visibility</p:attrName>
                                        </p:attrNameLst>
                                      </p:cBhvr>
                                      <p:to>
                                        <p:strVal val="visible"/>
                                      </p:to>
                                    </p:set>
                                    <p:anim calcmode="lin" valueType="num">
                                      <p:cBhvr>
                                        <p:cTn id="7" dur="1000" fill="hold"/>
                                        <p:tgtEl>
                                          <p:spTgt spid="546821"/>
                                        </p:tgtEl>
                                        <p:attrNameLst>
                                          <p:attrName>ppt_w</p:attrName>
                                        </p:attrNameLst>
                                      </p:cBhvr>
                                      <p:tavLst>
                                        <p:tav tm="0">
                                          <p:val>
                                            <p:fltVal val="0"/>
                                          </p:val>
                                        </p:tav>
                                        <p:tav tm="100000">
                                          <p:val>
                                            <p:strVal val="#ppt_w"/>
                                          </p:val>
                                        </p:tav>
                                      </p:tavLst>
                                    </p:anim>
                                    <p:anim calcmode="lin" valueType="num">
                                      <p:cBhvr>
                                        <p:cTn id="8" dur="1000" fill="hold"/>
                                        <p:tgtEl>
                                          <p:spTgt spid="546821"/>
                                        </p:tgtEl>
                                        <p:attrNameLst>
                                          <p:attrName>ppt_h</p:attrName>
                                        </p:attrNameLst>
                                      </p:cBhvr>
                                      <p:tavLst>
                                        <p:tav tm="0">
                                          <p:val>
                                            <p:fltVal val="0"/>
                                          </p:val>
                                        </p:tav>
                                        <p:tav tm="100000">
                                          <p:val>
                                            <p:strVal val="#ppt_h"/>
                                          </p:val>
                                        </p:tav>
                                      </p:tavLst>
                                    </p:anim>
                                    <p:anim calcmode="lin" valueType="num">
                                      <p:cBhvr>
                                        <p:cTn id="9" dur="1000" fill="hold"/>
                                        <p:tgtEl>
                                          <p:spTgt spid="546821"/>
                                        </p:tgtEl>
                                        <p:attrNameLst>
                                          <p:attrName>style.rotation</p:attrName>
                                        </p:attrNameLst>
                                      </p:cBhvr>
                                      <p:tavLst>
                                        <p:tav tm="0">
                                          <p:val>
                                            <p:fltVal val="90"/>
                                          </p:val>
                                        </p:tav>
                                        <p:tav tm="100000">
                                          <p:val>
                                            <p:fltVal val="0"/>
                                          </p:val>
                                        </p:tav>
                                      </p:tavLst>
                                    </p:anim>
                                    <p:animEffect transition="in" filter="fade">
                                      <p:cBhvr>
                                        <p:cTn id="10" dur="1000"/>
                                        <p:tgtEl>
                                          <p:spTgt spid="546821"/>
                                        </p:tgtEl>
                                      </p:cBhvr>
                                    </p:animEffect>
                                  </p:childTnLst>
                                </p:cTn>
                              </p:par>
                              <p:par>
                                <p:cTn id="11" presetID="31" presetClass="entr" presetSubtype="0" fill="hold" nodeType="withEffect">
                                  <p:stCondLst>
                                    <p:cond delay="2000"/>
                                  </p:stCondLst>
                                  <p:iterate type="lt">
                                    <p:tmPct val="5000"/>
                                  </p:iterate>
                                  <p:childTnLst>
                                    <p:set>
                                      <p:cBhvr>
                                        <p:cTn id="12" dur="1" fill="hold">
                                          <p:stCondLst>
                                            <p:cond delay="0"/>
                                          </p:stCondLst>
                                        </p:cTn>
                                        <p:tgtEl>
                                          <p:spTgt spid="546822"/>
                                        </p:tgtEl>
                                        <p:attrNameLst>
                                          <p:attrName>style.visibility</p:attrName>
                                        </p:attrNameLst>
                                      </p:cBhvr>
                                      <p:to>
                                        <p:strVal val="visible"/>
                                      </p:to>
                                    </p:set>
                                    <p:anim calcmode="lin" valueType="num">
                                      <p:cBhvr>
                                        <p:cTn id="13" dur="1000" fill="hold"/>
                                        <p:tgtEl>
                                          <p:spTgt spid="546822"/>
                                        </p:tgtEl>
                                        <p:attrNameLst>
                                          <p:attrName>ppt_w</p:attrName>
                                        </p:attrNameLst>
                                      </p:cBhvr>
                                      <p:tavLst>
                                        <p:tav tm="0">
                                          <p:val>
                                            <p:fltVal val="0"/>
                                          </p:val>
                                        </p:tav>
                                        <p:tav tm="100000">
                                          <p:val>
                                            <p:strVal val="#ppt_w"/>
                                          </p:val>
                                        </p:tav>
                                      </p:tavLst>
                                    </p:anim>
                                    <p:anim calcmode="lin" valueType="num">
                                      <p:cBhvr>
                                        <p:cTn id="14" dur="1000" fill="hold"/>
                                        <p:tgtEl>
                                          <p:spTgt spid="546822"/>
                                        </p:tgtEl>
                                        <p:attrNameLst>
                                          <p:attrName>ppt_h</p:attrName>
                                        </p:attrNameLst>
                                      </p:cBhvr>
                                      <p:tavLst>
                                        <p:tav tm="0">
                                          <p:val>
                                            <p:fltVal val="0"/>
                                          </p:val>
                                        </p:tav>
                                        <p:tav tm="100000">
                                          <p:val>
                                            <p:strVal val="#ppt_h"/>
                                          </p:val>
                                        </p:tav>
                                      </p:tavLst>
                                    </p:anim>
                                    <p:anim calcmode="lin" valueType="num">
                                      <p:cBhvr>
                                        <p:cTn id="15" dur="1000" fill="hold"/>
                                        <p:tgtEl>
                                          <p:spTgt spid="546822"/>
                                        </p:tgtEl>
                                        <p:attrNameLst>
                                          <p:attrName>style.rotation</p:attrName>
                                        </p:attrNameLst>
                                      </p:cBhvr>
                                      <p:tavLst>
                                        <p:tav tm="0">
                                          <p:val>
                                            <p:fltVal val="90"/>
                                          </p:val>
                                        </p:tav>
                                        <p:tav tm="100000">
                                          <p:val>
                                            <p:fltVal val="0"/>
                                          </p:val>
                                        </p:tav>
                                      </p:tavLst>
                                    </p:anim>
                                    <p:animEffect transition="in" filter="fade">
                                      <p:cBhvr>
                                        <p:cTn id="16" dur="1000"/>
                                        <p:tgtEl>
                                          <p:spTgt spid="546822"/>
                                        </p:tgtEl>
                                      </p:cBhvr>
                                    </p:animEffect>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AutoShape 3">
            <a:hlinkClick r:id="rId2" action="ppaction://hlinksldjump" highlightClick="1"/>
            <a:extLst>
              <a:ext uri="{FF2B5EF4-FFF2-40B4-BE49-F238E27FC236}">
                <a16:creationId xmlns:a16="http://schemas.microsoft.com/office/drawing/2014/main" id="{F7E0DF98-43D4-9149-984C-22925F6A4CBA}"/>
              </a:ext>
            </a:extLst>
          </p:cNvPr>
          <p:cNvSpPr>
            <a:spLocks noChangeArrowheads="1"/>
          </p:cNvSpPr>
          <p:nvPr/>
        </p:nvSpPr>
        <p:spPr bwMode="auto">
          <a:xfrm>
            <a:off x="10058400" y="6172200"/>
            <a:ext cx="304800" cy="381000"/>
          </a:xfrm>
          <a:prstGeom prst="actionButtonMovie">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20482" name="Text Box 4">
            <a:extLst>
              <a:ext uri="{FF2B5EF4-FFF2-40B4-BE49-F238E27FC236}">
                <a16:creationId xmlns:a16="http://schemas.microsoft.com/office/drawing/2014/main" id="{CFDCACAF-95A7-114B-B4BF-37D0D7A15A4B}"/>
              </a:ext>
            </a:extLst>
          </p:cNvPr>
          <p:cNvSpPr txBox="1">
            <a:spLocks noChangeArrowheads="1"/>
          </p:cNvSpPr>
          <p:nvPr/>
        </p:nvSpPr>
        <p:spPr bwMode="auto">
          <a:xfrm>
            <a:off x="2971800" y="381001"/>
            <a:ext cx="7315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endParaRPr lang="en-US" altLang="en-US" sz="1800">
              <a:latin typeface="Tahoma" panose="020B0604030504040204" pitchFamily="34" charset="0"/>
            </a:endParaRPr>
          </a:p>
        </p:txBody>
      </p:sp>
      <p:pic>
        <p:nvPicPr>
          <p:cNvPr id="548873" name="Picture 9" descr="237">
            <a:extLst>
              <a:ext uri="{FF2B5EF4-FFF2-40B4-BE49-F238E27FC236}">
                <a16:creationId xmlns:a16="http://schemas.microsoft.com/office/drawing/2014/main" id="{96A2D5D0-2C48-0843-8090-C32E81B874E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52400"/>
            <a:ext cx="5143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AutoShape 10">
            <a:hlinkClick r:id="rId4" action="ppaction://hlinksldjump" highlightClick="1"/>
            <a:extLst>
              <a:ext uri="{FF2B5EF4-FFF2-40B4-BE49-F238E27FC236}">
                <a16:creationId xmlns:a16="http://schemas.microsoft.com/office/drawing/2014/main" id="{078ABF01-83E2-DD43-B09E-CDDE1E566F6A}"/>
              </a:ext>
            </a:extLst>
          </p:cNvPr>
          <p:cNvSpPr>
            <a:spLocks noChangeArrowheads="1"/>
          </p:cNvSpPr>
          <p:nvPr/>
        </p:nvSpPr>
        <p:spPr bwMode="auto">
          <a:xfrm>
            <a:off x="10058400" y="6172200"/>
            <a:ext cx="304800" cy="381000"/>
          </a:xfrm>
          <a:prstGeom prst="actionButtonMovie">
            <a:avLst/>
          </a:prstGeom>
          <a:solidFill>
            <a:srgbClr val="CC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20485" name="Group 7">
            <a:extLst>
              <a:ext uri="{FF2B5EF4-FFF2-40B4-BE49-F238E27FC236}">
                <a16:creationId xmlns:a16="http://schemas.microsoft.com/office/drawing/2014/main" id="{848E67C2-3706-1F49-A556-4A71DEE84195}"/>
              </a:ext>
            </a:extLst>
          </p:cNvPr>
          <p:cNvGrpSpPr>
            <a:grpSpLocks/>
          </p:cNvGrpSpPr>
          <p:nvPr/>
        </p:nvGrpSpPr>
        <p:grpSpPr bwMode="auto">
          <a:xfrm>
            <a:off x="2514600" y="1087691"/>
            <a:ext cx="7543800" cy="707886"/>
            <a:chOff x="363373" y="5538422"/>
            <a:chExt cx="6471767" cy="707900"/>
          </a:xfrm>
        </p:grpSpPr>
        <p:sp>
          <p:nvSpPr>
            <p:cNvPr id="20486" name="TextBox 8">
              <a:extLst>
                <a:ext uri="{FF2B5EF4-FFF2-40B4-BE49-F238E27FC236}">
                  <a16:creationId xmlns:a16="http://schemas.microsoft.com/office/drawing/2014/main" id="{802655B6-1C01-A046-AFC1-3629F09CA621}"/>
                </a:ext>
              </a:extLst>
            </p:cNvPr>
            <p:cNvSpPr txBox="1">
              <a:spLocks noChangeArrowheads="1"/>
            </p:cNvSpPr>
            <p:nvPr/>
          </p:nvSpPr>
          <p:spPr bwMode="auto">
            <a:xfrm>
              <a:off x="363373" y="5678588"/>
              <a:ext cx="4748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VN" sz="2800" b="1">
                  <a:solidFill>
                    <a:srgbClr val="00B050"/>
                  </a:solidFill>
                </a:rPr>
                <a:t>5.</a:t>
              </a:r>
            </a:p>
          </p:txBody>
        </p:sp>
        <p:sp>
          <p:nvSpPr>
            <p:cNvPr id="20487" name="TextBox 9">
              <a:extLst>
                <a:ext uri="{FF2B5EF4-FFF2-40B4-BE49-F238E27FC236}">
                  <a16:creationId xmlns:a16="http://schemas.microsoft.com/office/drawing/2014/main" id="{884E7DF2-204E-F541-B326-A28BFBFCEDC3}"/>
                </a:ext>
              </a:extLst>
            </p:cNvPr>
            <p:cNvSpPr txBox="1">
              <a:spLocks noChangeArrowheads="1"/>
            </p:cNvSpPr>
            <p:nvPr/>
          </p:nvSpPr>
          <p:spPr bwMode="auto">
            <a:xfrm>
              <a:off x="838204" y="5538422"/>
              <a:ext cx="5996936" cy="70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VN" sz="2800" dirty="0">
                  <a:solidFill>
                    <a:srgbClr val="00B050"/>
                  </a:solidFill>
                </a:rPr>
                <a:t>Name </a:t>
              </a:r>
              <a:r>
                <a:rPr lang="en-GB" sz="2800" dirty="0">
                  <a:solidFill>
                    <a:srgbClr val="00B050"/>
                  </a:solidFill>
                </a:rPr>
                <a:t>two volunteering activities.</a:t>
              </a:r>
              <a:r>
                <a:rPr lang="en-VN" sz="4000" dirty="0">
                  <a:solidFill>
                    <a:srgbClr val="00B050"/>
                  </a:solidFill>
                </a:rPr>
                <a:t> </a:t>
              </a:r>
              <a:endParaRPr lang="en-US" altLang="en-VN" sz="4000" dirty="0">
                <a:solidFill>
                  <a:srgbClr val="00B050"/>
                </a:solidFill>
              </a:endParaRP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548873"/>
                                        </p:tgtEl>
                                        <p:attrNameLst>
                                          <p:attrName>style.visibility</p:attrName>
                                        </p:attrNameLst>
                                      </p:cBhvr>
                                      <p:to>
                                        <p:strVal val="visible"/>
                                      </p:to>
                                    </p:set>
                                    <p:anim calcmode="lin" valueType="num">
                                      <p:cBhvr additive="base">
                                        <p:cTn id="7" dur="500" fill="hold"/>
                                        <p:tgtEl>
                                          <p:spTgt spid="548873"/>
                                        </p:tgtEl>
                                        <p:attrNameLst>
                                          <p:attrName>ppt_x</p:attrName>
                                        </p:attrNameLst>
                                      </p:cBhvr>
                                      <p:tavLst>
                                        <p:tav tm="0">
                                          <p:val>
                                            <p:strVal val="#ppt_x"/>
                                          </p:val>
                                        </p:tav>
                                        <p:tav tm="100000">
                                          <p:val>
                                            <p:strVal val="#ppt_x"/>
                                          </p:val>
                                        </p:tav>
                                      </p:tavLst>
                                    </p:anim>
                                    <p:anim calcmode="lin" valueType="num">
                                      <p:cBhvr additive="base">
                                        <p:cTn id="8" dur="500" fill="hold"/>
                                        <p:tgtEl>
                                          <p:spTgt spid="5488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5271218" y="218823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798282" y="1147821"/>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2416680" y="2008512"/>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PRE-READING</a:t>
            </a:r>
            <a:endParaRPr lang="en-GB" b="1" dirty="0">
              <a:solidFill>
                <a:srgbClr val="006673"/>
              </a:solidFill>
            </a:endParaRPr>
          </a:p>
        </p:txBody>
      </p:sp>
      <p:sp>
        <p:nvSpPr>
          <p:cNvPr id="25" name="Rectangle 24"/>
          <p:cNvSpPr/>
          <p:nvPr/>
        </p:nvSpPr>
        <p:spPr>
          <a:xfrm>
            <a:off x="5715417" y="1110010"/>
            <a:ext cx="5714045"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Lucky number</a:t>
            </a:r>
            <a:endParaRPr lang="en-GB" dirty="0">
              <a:solidFill>
                <a:srgbClr val="006673"/>
              </a:solidFill>
            </a:endParaRPr>
          </a:p>
        </p:txBody>
      </p:sp>
      <p:sp>
        <p:nvSpPr>
          <p:cNvPr id="26" name="Rectangle 25"/>
          <p:cNvSpPr/>
          <p:nvPr/>
        </p:nvSpPr>
        <p:spPr>
          <a:xfrm>
            <a:off x="5715417" y="1941905"/>
            <a:ext cx="5714045" cy="848719"/>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VN" dirty="0">
                <a:solidFill>
                  <a:srgbClr val="006673"/>
                </a:solidFill>
              </a:rPr>
              <a:t>Task 1: </a:t>
            </a:r>
            <a:r>
              <a:rPr lang="en-GB" dirty="0">
                <a:solidFill>
                  <a:srgbClr val="006673"/>
                </a:solidFill>
              </a:rPr>
              <a:t>Complete the mind map with popular volunteering activities for teenagers.</a:t>
            </a:r>
            <a:r>
              <a:rPr lang="en-VN" dirty="0">
                <a:solidFill>
                  <a:srgbClr val="006673"/>
                </a:solidFill>
              </a:rPr>
              <a:t> </a:t>
            </a:r>
          </a:p>
          <a:p>
            <a:r>
              <a:rPr lang="en-US" dirty="0">
                <a:solidFill>
                  <a:srgbClr val="006673"/>
                </a:solidFill>
              </a:rPr>
              <a:t>* </a:t>
            </a:r>
            <a:r>
              <a:rPr lang="en-VN" dirty="0">
                <a:solidFill>
                  <a:srgbClr val="006673"/>
                </a:solidFill>
              </a:rPr>
              <a:t>Vocabulary</a:t>
            </a:r>
            <a:endParaRPr lang="en-GB" dirty="0">
              <a:solidFill>
                <a:srgbClr val="006673"/>
              </a:solidFill>
            </a:endParaRPr>
          </a:p>
        </p:txBody>
      </p:sp>
      <p:cxnSp>
        <p:nvCxnSpPr>
          <p:cNvPr id="28" name="Curved Connector 27"/>
          <p:cNvCxnSpPr/>
          <p:nvPr/>
        </p:nvCxnSpPr>
        <p:spPr>
          <a:xfrm>
            <a:off x="2705466" y="1390506"/>
            <a:ext cx="844528" cy="61800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3</a:t>
            </a: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623907" y="361497"/>
            <a:ext cx="1363900" cy="461665"/>
          </a:xfrm>
          <a:prstGeom prst="rect">
            <a:avLst/>
          </a:prstGeom>
        </p:spPr>
        <p:txBody>
          <a:bodyPr wrap="none">
            <a:spAutoFit/>
          </a:bodyPr>
          <a:lstStyle/>
          <a:p>
            <a:r>
              <a:rPr lang="en-US" sz="2400" b="1" dirty="0">
                <a:solidFill>
                  <a:schemeClr val="bg1"/>
                </a:solidFill>
                <a:latin typeface="UTM Facebook K&amp;T" pitchFamily="18" charset="0"/>
              </a:rPr>
              <a:t>READING</a:t>
            </a:r>
          </a:p>
        </p:txBody>
      </p:sp>
    </p:spTree>
    <p:extLst>
      <p:ext uri="{BB962C8B-B14F-4D97-AF65-F5344CB8AC3E}">
        <p14:creationId xmlns:p14="http://schemas.microsoft.com/office/powerpoint/2010/main" val="3818958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514929A-D5FC-4F66-8951-74EDFD16573E}"/>
              </a:ext>
            </a:extLst>
          </p:cNvPr>
          <p:cNvSpPr txBox="1"/>
          <p:nvPr/>
        </p:nvSpPr>
        <p:spPr>
          <a:xfrm>
            <a:off x="1365534" y="1125229"/>
            <a:ext cx="10450652" cy="492443"/>
          </a:xfrm>
          <a:prstGeom prst="rect">
            <a:avLst/>
          </a:prstGeom>
          <a:noFill/>
        </p:spPr>
        <p:txBody>
          <a:bodyPr wrap="square">
            <a:spAutoFit/>
          </a:bodyPr>
          <a:lstStyle/>
          <a:p>
            <a:r>
              <a:rPr lang="en-GB" sz="2600" b="1" dirty="0">
                <a:solidFill>
                  <a:srgbClr val="006673"/>
                </a:solidFill>
              </a:rPr>
              <a:t>Complete the mind map with popular volunteering activities for teenagers.</a:t>
            </a:r>
            <a:endParaRPr lang="en-VN" sz="2600" b="1" dirty="0">
              <a:solidFill>
                <a:srgbClr val="006673"/>
              </a:solidFill>
            </a:endParaRPr>
          </a:p>
        </p:txBody>
      </p:sp>
      <p:pic>
        <p:nvPicPr>
          <p:cNvPr id="13" name="Picture 1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4" name="TextBox 13">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PRE-READING</a:t>
            </a:r>
          </a:p>
        </p:txBody>
      </p:sp>
      <p:sp>
        <p:nvSpPr>
          <p:cNvPr id="18" name="Rounded Rectangle 17"/>
          <p:cNvSpPr/>
          <p:nvPr/>
        </p:nvSpPr>
        <p:spPr>
          <a:xfrm>
            <a:off x="79996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844640"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6" name="Rounded Rectangle 15">
            <a:extLst>
              <a:ext uri="{FF2B5EF4-FFF2-40B4-BE49-F238E27FC236}">
                <a16:creationId xmlns:a16="http://schemas.microsoft.com/office/drawing/2014/main" id="{6A1A8B6D-1697-0B4F-A4BA-EF23046830E1}"/>
              </a:ext>
            </a:extLst>
          </p:cNvPr>
          <p:cNvSpPr/>
          <p:nvPr/>
        </p:nvSpPr>
        <p:spPr>
          <a:xfrm>
            <a:off x="4312022" y="5291546"/>
            <a:ext cx="3567953" cy="79785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VN" sz="2800" b="1" dirty="0"/>
              <a:t>Volunteering activities</a:t>
            </a:r>
          </a:p>
        </p:txBody>
      </p:sp>
      <p:sp>
        <p:nvSpPr>
          <p:cNvPr id="20" name="Rounded Rectangle 19">
            <a:extLst>
              <a:ext uri="{FF2B5EF4-FFF2-40B4-BE49-F238E27FC236}">
                <a16:creationId xmlns:a16="http://schemas.microsoft.com/office/drawing/2014/main" id="{D00C8E15-6DE6-0A45-B5B2-014E5B63D1B3}"/>
              </a:ext>
            </a:extLst>
          </p:cNvPr>
          <p:cNvSpPr/>
          <p:nvPr/>
        </p:nvSpPr>
        <p:spPr>
          <a:xfrm>
            <a:off x="98008" y="3901598"/>
            <a:ext cx="3567953" cy="79785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h</a:t>
            </a:r>
            <a:r>
              <a:rPr lang="en-VN" sz="2400" dirty="0"/>
              <a:t>elping at a food bank</a:t>
            </a:r>
          </a:p>
        </p:txBody>
      </p:sp>
      <p:sp>
        <p:nvSpPr>
          <p:cNvPr id="21" name="Rounded Rectangle 20">
            <a:extLst>
              <a:ext uri="{FF2B5EF4-FFF2-40B4-BE49-F238E27FC236}">
                <a16:creationId xmlns:a16="http://schemas.microsoft.com/office/drawing/2014/main" id="{FE173335-CCD3-F647-BB44-5D73953068ED}"/>
              </a:ext>
            </a:extLst>
          </p:cNvPr>
          <p:cNvSpPr/>
          <p:nvPr/>
        </p:nvSpPr>
        <p:spPr>
          <a:xfrm>
            <a:off x="4312023" y="3901597"/>
            <a:ext cx="3567953" cy="79785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s</a:t>
            </a:r>
            <a:r>
              <a:rPr lang="en-VN" sz="2400" dirty="0"/>
              <a:t>elling handmade items</a:t>
            </a:r>
          </a:p>
        </p:txBody>
      </p:sp>
      <p:sp>
        <p:nvSpPr>
          <p:cNvPr id="22" name="Rounded Rectangle 21">
            <a:extLst>
              <a:ext uri="{FF2B5EF4-FFF2-40B4-BE49-F238E27FC236}">
                <a16:creationId xmlns:a16="http://schemas.microsoft.com/office/drawing/2014/main" id="{DA89EC22-B090-1847-BC37-47AD54F95F2E}"/>
              </a:ext>
            </a:extLst>
          </p:cNvPr>
          <p:cNvSpPr/>
          <p:nvPr/>
        </p:nvSpPr>
        <p:spPr>
          <a:xfrm>
            <a:off x="8348818" y="3901596"/>
            <a:ext cx="3567953" cy="79785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r</a:t>
            </a:r>
            <a:r>
              <a:rPr lang="en-VN" sz="2400" dirty="0"/>
              <a:t>aising money for charity</a:t>
            </a:r>
          </a:p>
        </p:txBody>
      </p:sp>
      <p:sp>
        <p:nvSpPr>
          <p:cNvPr id="23" name="Rounded Rectangle 22">
            <a:extLst>
              <a:ext uri="{FF2B5EF4-FFF2-40B4-BE49-F238E27FC236}">
                <a16:creationId xmlns:a16="http://schemas.microsoft.com/office/drawing/2014/main" id="{594B439A-2151-244F-BD37-D9E31C89EB7B}"/>
              </a:ext>
            </a:extLst>
          </p:cNvPr>
          <p:cNvSpPr/>
          <p:nvPr/>
        </p:nvSpPr>
        <p:spPr>
          <a:xfrm>
            <a:off x="0" y="5687050"/>
            <a:ext cx="3567953" cy="79785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VN" sz="2800" b="1" dirty="0"/>
              <a:t>…</a:t>
            </a:r>
          </a:p>
        </p:txBody>
      </p:sp>
      <p:sp>
        <p:nvSpPr>
          <p:cNvPr id="24" name="Rounded Rectangle 23">
            <a:extLst>
              <a:ext uri="{FF2B5EF4-FFF2-40B4-BE49-F238E27FC236}">
                <a16:creationId xmlns:a16="http://schemas.microsoft.com/office/drawing/2014/main" id="{09AA0589-9D4A-3341-846C-CA3B96D51458}"/>
              </a:ext>
            </a:extLst>
          </p:cNvPr>
          <p:cNvSpPr/>
          <p:nvPr/>
        </p:nvSpPr>
        <p:spPr>
          <a:xfrm>
            <a:off x="8348817" y="5687050"/>
            <a:ext cx="3567953" cy="79785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VN" sz="2800" b="1" dirty="0"/>
              <a:t>…</a:t>
            </a:r>
          </a:p>
        </p:txBody>
      </p:sp>
      <p:cxnSp>
        <p:nvCxnSpPr>
          <p:cNvPr id="25" name="Elbow Connector 24">
            <a:extLst>
              <a:ext uri="{FF2B5EF4-FFF2-40B4-BE49-F238E27FC236}">
                <a16:creationId xmlns:a16="http://schemas.microsoft.com/office/drawing/2014/main" id="{0DDDA0F0-164A-D64E-BEEE-072A72D727A6}"/>
              </a:ext>
            </a:extLst>
          </p:cNvPr>
          <p:cNvCxnSpPr>
            <a:stCxn id="16" idx="1"/>
            <a:endCxn id="20" idx="3"/>
          </p:cNvCxnSpPr>
          <p:nvPr/>
        </p:nvCxnSpPr>
        <p:spPr>
          <a:xfrm rot="10800000">
            <a:off x="3665962" y="4300528"/>
            <a:ext cx="646061" cy="138994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935242F-D2A8-E748-AC7C-F842847B14C9}"/>
              </a:ext>
            </a:extLst>
          </p:cNvPr>
          <p:cNvCxnSpPr>
            <a:stCxn id="16" idx="0"/>
            <a:endCxn id="21" idx="2"/>
          </p:cNvCxnSpPr>
          <p:nvPr/>
        </p:nvCxnSpPr>
        <p:spPr>
          <a:xfrm flipV="1">
            <a:off x="6095999" y="4699456"/>
            <a:ext cx="1" cy="5920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Elbow Connector 28">
            <a:extLst>
              <a:ext uri="{FF2B5EF4-FFF2-40B4-BE49-F238E27FC236}">
                <a16:creationId xmlns:a16="http://schemas.microsoft.com/office/drawing/2014/main" id="{ECDFB9C4-1AD4-7C48-A423-190B1BEE8151}"/>
              </a:ext>
            </a:extLst>
          </p:cNvPr>
          <p:cNvCxnSpPr>
            <a:stCxn id="16" idx="3"/>
            <a:endCxn id="22" idx="1"/>
          </p:cNvCxnSpPr>
          <p:nvPr/>
        </p:nvCxnSpPr>
        <p:spPr>
          <a:xfrm flipV="1">
            <a:off x="7879975" y="4300526"/>
            <a:ext cx="468843" cy="138995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Curved Connector 41">
            <a:extLst>
              <a:ext uri="{FF2B5EF4-FFF2-40B4-BE49-F238E27FC236}">
                <a16:creationId xmlns:a16="http://schemas.microsoft.com/office/drawing/2014/main" id="{47C61E7B-18BF-214F-A072-C826E40A6279}"/>
              </a:ext>
            </a:extLst>
          </p:cNvPr>
          <p:cNvCxnSpPr>
            <a:cxnSpLocks/>
            <a:stCxn id="16" idx="1"/>
            <a:endCxn id="23" idx="3"/>
          </p:cNvCxnSpPr>
          <p:nvPr/>
        </p:nvCxnSpPr>
        <p:spPr>
          <a:xfrm rot="10800000" flipV="1">
            <a:off x="3567954" y="5690476"/>
            <a:ext cx="744069" cy="395504"/>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Curved Connector 50">
            <a:extLst>
              <a:ext uri="{FF2B5EF4-FFF2-40B4-BE49-F238E27FC236}">
                <a16:creationId xmlns:a16="http://schemas.microsoft.com/office/drawing/2014/main" id="{3EF5203B-EC87-9B4F-9C1E-50097DC92815}"/>
              </a:ext>
            </a:extLst>
          </p:cNvPr>
          <p:cNvCxnSpPr>
            <a:cxnSpLocks/>
            <a:stCxn id="16" idx="3"/>
            <a:endCxn id="24" idx="1"/>
          </p:cNvCxnSpPr>
          <p:nvPr/>
        </p:nvCxnSpPr>
        <p:spPr>
          <a:xfrm>
            <a:off x="7879975" y="5690476"/>
            <a:ext cx="468842" cy="395504"/>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rotWithShape="1">
          <a:blip r:embed="rId4"/>
          <a:srcRect l="3945" t="-1" r="4359" b="1080"/>
          <a:stretch/>
        </p:blipFill>
        <p:spPr>
          <a:xfrm>
            <a:off x="1278792" y="1863791"/>
            <a:ext cx="2693096" cy="1974030"/>
          </a:xfrm>
          <a:prstGeom prst="rect">
            <a:avLst/>
          </a:prstGeom>
        </p:spPr>
      </p:pic>
      <p:pic>
        <p:nvPicPr>
          <p:cNvPr id="4" name="Picture 3"/>
          <p:cNvPicPr>
            <a:picLocks noChangeAspect="1"/>
          </p:cNvPicPr>
          <p:nvPr/>
        </p:nvPicPr>
        <p:blipFill rotWithShape="1">
          <a:blip r:embed="rId5"/>
          <a:srcRect l="2794" t="3416" r="3404" b="3158"/>
          <a:stretch/>
        </p:blipFill>
        <p:spPr>
          <a:xfrm>
            <a:off x="4698597" y="1803490"/>
            <a:ext cx="2813089" cy="1994436"/>
          </a:xfrm>
          <a:prstGeom prst="rect">
            <a:avLst/>
          </a:prstGeom>
        </p:spPr>
      </p:pic>
      <p:pic>
        <p:nvPicPr>
          <p:cNvPr id="5" name="Picture 4"/>
          <p:cNvPicPr>
            <a:picLocks noChangeAspect="1"/>
          </p:cNvPicPr>
          <p:nvPr/>
        </p:nvPicPr>
        <p:blipFill rotWithShape="1">
          <a:blip r:embed="rId6"/>
          <a:srcRect l="764" t="1999" r="1197" b="1507"/>
          <a:stretch/>
        </p:blipFill>
        <p:spPr>
          <a:xfrm>
            <a:off x="8503920" y="1695360"/>
            <a:ext cx="2862072" cy="2120854"/>
          </a:xfrm>
          <a:prstGeom prst="rect">
            <a:avLst/>
          </a:prstGeom>
        </p:spPr>
      </p:pic>
    </p:spTree>
    <p:extLst>
      <p:ext uri="{BB962C8B-B14F-4D97-AF65-F5344CB8AC3E}">
        <p14:creationId xmlns:p14="http://schemas.microsoft.com/office/powerpoint/2010/main" val="288914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337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806003" y="83603"/>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VOCABULARY</a:t>
            </a:r>
          </a:p>
        </p:txBody>
      </p:sp>
      <p:sp>
        <p:nvSpPr>
          <p:cNvPr id="7" name="Google Shape;1881;p31"/>
          <p:cNvSpPr txBox="1">
            <a:spLocks/>
          </p:cNvSpPr>
          <p:nvPr/>
        </p:nvSpPr>
        <p:spPr>
          <a:xfrm>
            <a:off x="1378085" y="1577676"/>
            <a:ext cx="5231128" cy="134938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400" b="1" dirty="0">
                <a:solidFill>
                  <a:srgbClr val="F26532"/>
                </a:solidFill>
              </a:rPr>
              <a:t>donation </a:t>
            </a:r>
            <a:r>
              <a:rPr lang="en-VN" sz="5400" b="1" dirty="0">
                <a:solidFill>
                  <a:srgbClr val="F26532"/>
                </a:solidFill>
              </a:rPr>
              <a:t>(</a:t>
            </a:r>
            <a:r>
              <a:rPr lang="en-GB" sz="5400" b="1" dirty="0">
                <a:solidFill>
                  <a:srgbClr val="F26532"/>
                </a:solidFill>
              </a:rPr>
              <a:t>n</a:t>
            </a:r>
            <a:r>
              <a:rPr lang="en-VN" sz="5400" b="1" dirty="0">
                <a:solidFill>
                  <a:srgbClr val="F26532"/>
                </a:solidFill>
              </a:rPr>
              <a:t>)</a:t>
            </a:r>
            <a:endParaRPr lang="en-US" sz="8800" b="1" dirty="0">
              <a:solidFill>
                <a:srgbClr val="F26532"/>
              </a:solidFill>
              <a:cs typeface="Calibri" panose="020F0502020204030204" pitchFamily="34" charset="0"/>
            </a:endParaRPr>
          </a:p>
        </p:txBody>
      </p:sp>
      <p:sp>
        <p:nvSpPr>
          <p:cNvPr id="12" name="Rectangle 11"/>
          <p:cNvSpPr/>
          <p:nvPr/>
        </p:nvSpPr>
        <p:spPr>
          <a:xfrm>
            <a:off x="576855" y="4251322"/>
            <a:ext cx="6313074" cy="2062103"/>
          </a:xfrm>
          <a:prstGeom prst="rect">
            <a:avLst/>
          </a:prstGeom>
        </p:spPr>
        <p:txBody>
          <a:bodyPr wrap="square">
            <a:spAutoFit/>
          </a:bodyPr>
          <a:lstStyle/>
          <a:p>
            <a:pPr algn="just"/>
            <a:r>
              <a:rPr lang="en-VN" sz="3200" dirty="0"/>
              <a:t>something that is given to a person or an organization such as a charity, in order to help them; the act of giving something in this way</a:t>
            </a:r>
          </a:p>
        </p:txBody>
      </p:sp>
      <p:sp>
        <p:nvSpPr>
          <p:cNvPr id="2" name="Rectangle 1"/>
          <p:cNvSpPr/>
          <p:nvPr/>
        </p:nvSpPr>
        <p:spPr>
          <a:xfrm>
            <a:off x="2494627" y="2783699"/>
            <a:ext cx="2202847" cy="584775"/>
          </a:xfrm>
          <a:prstGeom prst="rect">
            <a:avLst/>
          </a:prstGeom>
        </p:spPr>
        <p:txBody>
          <a:bodyPr wrap="none">
            <a:spAutoFit/>
          </a:bodyPr>
          <a:lstStyle/>
          <a:p>
            <a:r>
              <a:rPr lang="en-VN" sz="3200" b="1" dirty="0">
                <a:solidFill>
                  <a:srgbClr val="05A0B8"/>
                </a:solidFill>
              </a:rPr>
              <a:t>/dəʊˈneɪʃn/</a:t>
            </a:r>
          </a:p>
        </p:txBody>
      </p:sp>
      <p:pic>
        <p:nvPicPr>
          <p:cNvPr id="10248" name="Picture 8" descr="Vector illustration of donation box with masks - WhatcomTalk">
            <a:extLst>
              <a:ext uri="{FF2B5EF4-FFF2-40B4-BE49-F238E27FC236}">
                <a16:creationId xmlns:a16="http://schemas.microsoft.com/office/drawing/2014/main" id="{7CBA2411-4DC5-AD4D-AF4A-CEF0D3523D3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70645" y="1714182"/>
            <a:ext cx="4286250" cy="3429635"/>
          </a:xfrm>
          <a:prstGeom prst="rect">
            <a:avLst/>
          </a:prstGeom>
          <a:noFill/>
          <a:extLst>
            <a:ext uri="{909E8E84-426E-40DD-AFC4-6F175D3DCCD1}">
              <a14:hiddenFill xmlns:a14="http://schemas.microsoft.com/office/drawing/2010/main">
                <a:solidFill>
                  <a:srgbClr val="FFFFFF"/>
                </a:solidFill>
              </a14:hiddenFill>
            </a:ext>
          </a:extLst>
        </p:spPr>
      </p:pic>
      <p:pic>
        <p:nvPicPr>
          <p:cNvPr id="8" name="donation__gb_1" descr="donation__gb_1">
            <a:hlinkClick r:id="" action="ppaction://media"/>
            <a:extLst>
              <a:ext uri="{FF2B5EF4-FFF2-40B4-BE49-F238E27FC236}">
                <a16:creationId xmlns:a16="http://schemas.microsoft.com/office/drawing/2014/main" id="{E664EA28-4954-CC48-B888-AFDB04C0C73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092003" y="3522370"/>
            <a:ext cx="812800" cy="812800"/>
          </a:xfrm>
          <a:prstGeom prst="rect">
            <a:avLst/>
          </a:prstGeom>
        </p:spPr>
      </p:pic>
    </p:spTree>
    <p:extLst>
      <p:ext uri="{BB962C8B-B14F-4D97-AF65-F5344CB8AC3E}">
        <p14:creationId xmlns:p14="http://schemas.microsoft.com/office/powerpoint/2010/main" val="362664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07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8"/>
                </p:tgtEl>
              </p:cMediaNode>
            </p:audio>
          </p:childTnLst>
        </p:cTn>
      </p:par>
    </p:tnLst>
    <p:bldLst>
      <p:bldP spid="7"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1033349" y="5250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VOCABULARY</a:t>
            </a:r>
          </a:p>
        </p:txBody>
      </p:sp>
      <p:sp>
        <p:nvSpPr>
          <p:cNvPr id="7" name="Google Shape;1881;p31"/>
          <p:cNvSpPr txBox="1">
            <a:spLocks/>
          </p:cNvSpPr>
          <p:nvPr/>
        </p:nvSpPr>
        <p:spPr>
          <a:xfrm>
            <a:off x="724619" y="1723229"/>
            <a:ext cx="5960921" cy="104853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5400" b="1" dirty="0">
                <a:solidFill>
                  <a:srgbClr val="F26532"/>
                </a:solidFill>
              </a:rPr>
              <a:t> deliver (</a:t>
            </a:r>
            <a:r>
              <a:rPr lang="en-US" sz="5400" b="1" dirty="0">
                <a:solidFill>
                  <a:srgbClr val="F26532"/>
                </a:solidFill>
              </a:rPr>
              <a:t>v</a:t>
            </a:r>
            <a:r>
              <a:rPr lang="en-VN" sz="5400" b="1" dirty="0">
                <a:solidFill>
                  <a:srgbClr val="F26532"/>
                </a:solidFill>
              </a:rPr>
              <a:t>)</a:t>
            </a:r>
            <a:r>
              <a:rPr lang="en-US" sz="5400" b="1" dirty="0">
                <a:solidFill>
                  <a:srgbClr val="F26532"/>
                </a:solidFill>
              </a:rPr>
              <a:t> </a:t>
            </a:r>
            <a:endParaRPr lang="en-US" sz="5400" b="1" dirty="0">
              <a:solidFill>
                <a:srgbClr val="F26532"/>
              </a:solidFill>
              <a:cs typeface="Calibri" panose="020F0502020204030204" pitchFamily="34" charset="0"/>
            </a:endParaRPr>
          </a:p>
        </p:txBody>
      </p:sp>
      <p:sp>
        <p:nvSpPr>
          <p:cNvPr id="12" name="Rectangle 11"/>
          <p:cNvSpPr/>
          <p:nvPr/>
        </p:nvSpPr>
        <p:spPr>
          <a:xfrm>
            <a:off x="419084" y="4427513"/>
            <a:ext cx="6901785" cy="1077218"/>
          </a:xfrm>
          <a:prstGeom prst="rect">
            <a:avLst/>
          </a:prstGeom>
        </p:spPr>
        <p:txBody>
          <a:bodyPr wrap="square">
            <a:spAutoFit/>
          </a:bodyPr>
          <a:lstStyle/>
          <a:p>
            <a:pPr algn="just"/>
            <a:r>
              <a:rPr lang="en-VN" sz="3200" dirty="0"/>
              <a:t>to take goods, letters, etc. to the person or people they have been sent to</a:t>
            </a:r>
          </a:p>
        </p:txBody>
      </p:sp>
      <p:sp>
        <p:nvSpPr>
          <p:cNvPr id="2" name="Rectangle 1"/>
          <p:cNvSpPr/>
          <p:nvPr/>
        </p:nvSpPr>
        <p:spPr>
          <a:xfrm>
            <a:off x="2541457" y="2771761"/>
            <a:ext cx="2048959" cy="584775"/>
          </a:xfrm>
          <a:prstGeom prst="rect">
            <a:avLst/>
          </a:prstGeom>
        </p:spPr>
        <p:txBody>
          <a:bodyPr wrap="none">
            <a:spAutoFit/>
          </a:bodyPr>
          <a:lstStyle/>
          <a:p>
            <a:r>
              <a:rPr lang="en-VN" sz="3200" b="1" dirty="0">
                <a:solidFill>
                  <a:srgbClr val="05A0B8"/>
                </a:solidFill>
              </a:rPr>
              <a:t>/dɪˈlɪvə(r)/</a:t>
            </a:r>
          </a:p>
        </p:txBody>
      </p:sp>
      <p:pic>
        <p:nvPicPr>
          <p:cNvPr id="11266" name="Picture 2" descr="Is Delivery Finally Ready To Deliver? | PYMNTS.com">
            <a:extLst>
              <a:ext uri="{FF2B5EF4-FFF2-40B4-BE49-F238E27FC236}">
                <a16:creationId xmlns:a16="http://schemas.microsoft.com/office/drawing/2014/main" id="{DEBE6FCE-ECF3-7346-AAB5-ED9235D9B01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01586" y="2093474"/>
            <a:ext cx="3607621" cy="2526124"/>
          </a:xfrm>
          <a:prstGeom prst="rect">
            <a:avLst/>
          </a:prstGeom>
          <a:noFill/>
          <a:extLst>
            <a:ext uri="{909E8E84-426E-40DD-AFC4-6F175D3DCCD1}">
              <a14:hiddenFill xmlns:a14="http://schemas.microsoft.com/office/drawing/2010/main">
                <a:solidFill>
                  <a:srgbClr val="FFFFFF"/>
                </a:solidFill>
              </a14:hiddenFill>
            </a:ext>
          </a:extLst>
        </p:spPr>
      </p:pic>
      <p:pic>
        <p:nvPicPr>
          <p:cNvPr id="4" name="deliver__gb_2" descr="deliver__gb_2">
            <a:hlinkClick r:id="" action="ppaction://media"/>
            <a:extLst>
              <a:ext uri="{FF2B5EF4-FFF2-40B4-BE49-F238E27FC236}">
                <a16:creationId xmlns:a16="http://schemas.microsoft.com/office/drawing/2014/main" id="{83BEC2AB-F183-4944-8E49-A5545AE05E6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057177" y="3614713"/>
            <a:ext cx="812800" cy="812800"/>
          </a:xfrm>
          <a:prstGeom prst="rect">
            <a:avLst/>
          </a:prstGeom>
        </p:spPr>
      </p:pic>
    </p:spTree>
    <p:extLst>
      <p:ext uri="{BB962C8B-B14F-4D97-AF65-F5344CB8AC3E}">
        <p14:creationId xmlns:p14="http://schemas.microsoft.com/office/powerpoint/2010/main" val="1910394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88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4"/>
                </p:tgtEl>
              </p:cMediaNode>
            </p:audio>
          </p:childTnLst>
        </p:cTn>
      </p:par>
    </p:tnLst>
    <p:bldLst>
      <p:bldP spid="7"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1454412" y="1723229"/>
            <a:ext cx="5231128" cy="104853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400" b="1" dirty="0">
                <a:solidFill>
                  <a:srgbClr val="F26532"/>
                </a:solidFill>
              </a:rPr>
              <a:t>hardship</a:t>
            </a:r>
            <a:r>
              <a:rPr lang="en-VN" sz="5400" b="1" dirty="0">
                <a:solidFill>
                  <a:srgbClr val="F26532"/>
                </a:solidFill>
              </a:rPr>
              <a:t> (n)</a:t>
            </a:r>
            <a:endParaRPr lang="en-US" sz="5400" b="1" dirty="0">
              <a:solidFill>
                <a:srgbClr val="F26532"/>
              </a:solidFill>
              <a:cs typeface="Calibri" panose="020F0502020204030204" pitchFamily="34" charset="0"/>
            </a:endParaRPr>
          </a:p>
        </p:txBody>
      </p:sp>
      <p:sp>
        <p:nvSpPr>
          <p:cNvPr id="12" name="Rectangle 11"/>
          <p:cNvSpPr/>
          <p:nvPr/>
        </p:nvSpPr>
        <p:spPr>
          <a:xfrm>
            <a:off x="418934" y="4319374"/>
            <a:ext cx="6530330" cy="1569660"/>
          </a:xfrm>
          <a:prstGeom prst="rect">
            <a:avLst/>
          </a:prstGeom>
        </p:spPr>
        <p:txBody>
          <a:bodyPr wrap="square">
            <a:spAutoFit/>
          </a:bodyPr>
          <a:lstStyle/>
          <a:p>
            <a:pPr algn="just"/>
            <a:r>
              <a:rPr lang="en-VN" sz="3200" dirty="0"/>
              <a:t>a situation that is difficult and unpleasant because you do not have enough money, food, clothes, etc.</a:t>
            </a:r>
          </a:p>
        </p:txBody>
      </p:sp>
      <p:sp>
        <p:nvSpPr>
          <p:cNvPr id="2" name="Rectangle 1"/>
          <p:cNvSpPr/>
          <p:nvPr/>
        </p:nvSpPr>
        <p:spPr>
          <a:xfrm>
            <a:off x="2935598" y="2800322"/>
            <a:ext cx="1882247" cy="584775"/>
          </a:xfrm>
          <a:prstGeom prst="rect">
            <a:avLst/>
          </a:prstGeom>
        </p:spPr>
        <p:txBody>
          <a:bodyPr wrap="none">
            <a:spAutoFit/>
          </a:bodyPr>
          <a:lstStyle/>
          <a:p>
            <a:r>
              <a:rPr lang="en-VN" sz="3200" b="1" dirty="0">
                <a:solidFill>
                  <a:srgbClr val="05A0B8"/>
                </a:solidFill>
              </a:rPr>
              <a:t>/ˈhɑːdʃɪp/</a:t>
            </a:r>
          </a:p>
        </p:txBody>
      </p:sp>
      <p:pic>
        <p:nvPicPr>
          <p:cNvPr id="10" name="Picture 9">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11" name="TextBox 10">
            <a:extLst>
              <a:ext uri="{FF2B5EF4-FFF2-40B4-BE49-F238E27FC236}">
                <a16:creationId xmlns:a16="http://schemas.microsoft.com/office/drawing/2014/main" id="{8514929A-D5FC-4F66-8951-74EDFD16573E}"/>
              </a:ext>
            </a:extLst>
          </p:cNvPr>
          <p:cNvSpPr txBox="1"/>
          <p:nvPr/>
        </p:nvSpPr>
        <p:spPr>
          <a:xfrm>
            <a:off x="1033349" y="5250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VOCABULARY</a:t>
            </a:r>
          </a:p>
        </p:txBody>
      </p:sp>
      <p:pic>
        <p:nvPicPr>
          <p:cNvPr id="12290" name="Picture 2" descr="Study: Economic Hardship Faced by Survivors of Intimate Partner Violence |  The Swaddle">
            <a:extLst>
              <a:ext uri="{FF2B5EF4-FFF2-40B4-BE49-F238E27FC236}">
                <a16:creationId xmlns:a16="http://schemas.microsoft.com/office/drawing/2014/main" id="{1A6C55D1-0834-204C-B3EF-02FD0B3740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37717" y="1930434"/>
            <a:ext cx="4335349" cy="2852203"/>
          </a:xfrm>
          <a:prstGeom prst="rect">
            <a:avLst/>
          </a:prstGeom>
          <a:noFill/>
          <a:extLst>
            <a:ext uri="{909E8E84-426E-40DD-AFC4-6F175D3DCCD1}">
              <a14:hiddenFill xmlns:a14="http://schemas.microsoft.com/office/drawing/2010/main">
                <a:solidFill>
                  <a:srgbClr val="FFFFFF"/>
                </a:solidFill>
              </a14:hiddenFill>
            </a:ext>
          </a:extLst>
        </p:spPr>
      </p:pic>
      <p:pic>
        <p:nvPicPr>
          <p:cNvPr id="4" name="hardship__gb_1" descr="hardship__gb_1">
            <a:hlinkClick r:id="" action="ppaction://media"/>
            <a:extLst>
              <a:ext uri="{FF2B5EF4-FFF2-40B4-BE49-F238E27FC236}">
                <a16:creationId xmlns:a16="http://schemas.microsoft.com/office/drawing/2014/main" id="{94ED1D53-F870-B54B-9781-1461D68BBF9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553820" y="3501465"/>
            <a:ext cx="812800" cy="812800"/>
          </a:xfrm>
          <a:prstGeom prst="rect">
            <a:avLst/>
          </a:prstGeom>
        </p:spPr>
      </p:pic>
    </p:spTree>
    <p:extLst>
      <p:ext uri="{BB962C8B-B14F-4D97-AF65-F5344CB8AC3E}">
        <p14:creationId xmlns:p14="http://schemas.microsoft.com/office/powerpoint/2010/main" val="2097369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07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4"/>
                </p:tgtEl>
              </p:cMediaNode>
            </p:audio>
          </p:childTnLst>
        </p:cTn>
      </p:par>
    </p:tnLst>
    <p:bldLst>
      <p:bldP spid="7"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8" name="TextBox 7">
            <a:extLst>
              <a:ext uri="{FF2B5EF4-FFF2-40B4-BE49-F238E27FC236}">
                <a16:creationId xmlns:a16="http://schemas.microsoft.com/office/drawing/2014/main" id="{8514929A-D5FC-4F66-8951-74EDFD16573E}"/>
              </a:ext>
            </a:extLst>
          </p:cNvPr>
          <p:cNvSpPr txBox="1"/>
          <p:nvPr/>
        </p:nvSpPr>
        <p:spPr>
          <a:xfrm>
            <a:off x="1033349" y="5250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VOCABULARY</a:t>
            </a:r>
          </a:p>
        </p:txBody>
      </p:sp>
      <p:graphicFrame>
        <p:nvGraphicFramePr>
          <p:cNvPr id="3" name="Table 2">
            <a:extLst>
              <a:ext uri="{FF2B5EF4-FFF2-40B4-BE49-F238E27FC236}">
                <a16:creationId xmlns:a16="http://schemas.microsoft.com/office/drawing/2014/main" id="{65EC367B-D5DC-394A-9358-11CEDDD01F4D}"/>
              </a:ext>
            </a:extLst>
          </p:cNvPr>
          <p:cNvGraphicFramePr>
            <a:graphicFrameLocks noGrp="1"/>
          </p:cNvGraphicFramePr>
          <p:nvPr>
            <p:extLst>
              <p:ext uri="{D42A27DB-BD31-4B8C-83A1-F6EECF244321}">
                <p14:modId xmlns:p14="http://schemas.microsoft.com/office/powerpoint/2010/main" val="1292223727"/>
              </p:ext>
            </p:extLst>
          </p:nvPr>
        </p:nvGraphicFramePr>
        <p:xfrm>
          <a:off x="1183338" y="1255059"/>
          <a:ext cx="10237695" cy="5369910"/>
        </p:xfrm>
        <a:graphic>
          <a:graphicData uri="http://schemas.openxmlformats.org/drawingml/2006/table">
            <a:tbl>
              <a:tblPr>
                <a:tableStyleId>{5C22544A-7EE6-4342-B048-85BDC9FD1C3A}</a:tableStyleId>
              </a:tblPr>
              <a:tblGrid>
                <a:gridCol w="2343613">
                  <a:extLst>
                    <a:ext uri="{9D8B030D-6E8A-4147-A177-3AD203B41FA5}">
                      <a16:colId xmlns:a16="http://schemas.microsoft.com/office/drawing/2014/main" val="1388942047"/>
                    </a:ext>
                  </a:extLst>
                </a:gridCol>
                <a:gridCol w="2174602">
                  <a:extLst>
                    <a:ext uri="{9D8B030D-6E8A-4147-A177-3AD203B41FA5}">
                      <a16:colId xmlns:a16="http://schemas.microsoft.com/office/drawing/2014/main" val="2531890022"/>
                    </a:ext>
                  </a:extLst>
                </a:gridCol>
                <a:gridCol w="5719480">
                  <a:extLst>
                    <a:ext uri="{9D8B030D-6E8A-4147-A177-3AD203B41FA5}">
                      <a16:colId xmlns:a16="http://schemas.microsoft.com/office/drawing/2014/main" val="2701580524"/>
                    </a:ext>
                  </a:extLst>
                </a:gridCol>
              </a:tblGrid>
              <a:tr h="550260">
                <a:tc>
                  <a:txBody>
                    <a:bodyPr/>
                    <a:lstStyle/>
                    <a:p>
                      <a:pPr algn="ctr"/>
                      <a:r>
                        <a:rPr lang="en-VN" sz="2400" b="1">
                          <a:effectLst/>
                        </a:rPr>
                        <a:t>Form</a:t>
                      </a:r>
                      <a:endParaRPr lang="en-VN" sz="2400" b="1">
                        <a:effectLst/>
                        <a:latin typeface="Times New Roman" panose="02020603050405020304" pitchFamily="18" charset="0"/>
                        <a:ea typeface="Times New Roman" panose="02020603050405020304" pitchFamily="18" charset="0"/>
                      </a:endParaRPr>
                    </a:p>
                  </a:txBody>
                  <a:tcPr marL="68580" marR="68580" marT="71755" marB="71755" anchor="ctr"/>
                </a:tc>
                <a:tc>
                  <a:txBody>
                    <a:bodyPr/>
                    <a:lstStyle/>
                    <a:p>
                      <a:pPr algn="ctr"/>
                      <a:r>
                        <a:rPr lang="en-VN" sz="2400" b="1">
                          <a:effectLst/>
                        </a:rPr>
                        <a:t>Pronunciation</a:t>
                      </a:r>
                      <a:endParaRPr lang="en-VN" sz="2400" b="1">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VN" sz="2400" b="1" dirty="0">
                          <a:effectLst/>
                        </a:rPr>
                        <a:t>Meaning</a:t>
                      </a:r>
                      <a:endParaRPr lang="en-VN" sz="2400" b="1" dirty="0">
                        <a:effectLst/>
                        <a:latin typeface="Times New Roman" panose="02020603050405020304" pitchFamily="18" charset="0"/>
                        <a:ea typeface="Times New Roman" panose="02020603050405020304" pitchFamily="18" charset="0"/>
                      </a:endParaRPr>
                    </a:p>
                  </a:txBody>
                  <a:tcPr marL="68580" marR="68580" marT="71755" marB="71755" anchor="ctr"/>
                </a:tc>
                <a:extLst>
                  <a:ext uri="{0D108BD9-81ED-4DB2-BD59-A6C34878D82A}">
                    <a16:rowId xmlns:a16="http://schemas.microsoft.com/office/drawing/2014/main" val="867730111"/>
                  </a:ext>
                </a:extLst>
              </a:tr>
              <a:tr h="1865901">
                <a:tc>
                  <a:txBody>
                    <a:bodyPr/>
                    <a:lstStyle/>
                    <a:p>
                      <a:pPr marL="144145" indent="-144145"/>
                      <a:r>
                        <a:rPr lang="en-US" sz="2400" dirty="0">
                          <a:effectLst/>
                        </a:rPr>
                        <a:t>donation </a:t>
                      </a:r>
                      <a:r>
                        <a:rPr lang="en-VN" sz="2400" dirty="0">
                          <a:effectLst/>
                        </a:rPr>
                        <a:t>(</a:t>
                      </a:r>
                      <a:r>
                        <a:rPr lang="en-GB" sz="2400" dirty="0">
                          <a:effectLst/>
                        </a:rPr>
                        <a:t>n</a:t>
                      </a:r>
                      <a:r>
                        <a:rPr lang="en-VN" sz="2400" dirty="0">
                          <a:effectLst/>
                        </a:rPr>
                        <a:t>)</a:t>
                      </a:r>
                      <a:endParaRPr lang="en-VN" sz="2400" dirty="0">
                        <a:effectLst/>
                        <a:latin typeface="Times New Roman" panose="02020603050405020304" pitchFamily="18" charset="0"/>
                        <a:ea typeface="Times New Roman" panose="02020603050405020304" pitchFamily="18" charset="0"/>
                      </a:endParaRPr>
                    </a:p>
                  </a:txBody>
                  <a:tcPr marL="71755" marR="71755" marT="71755" marB="71755"/>
                </a:tc>
                <a:tc>
                  <a:txBody>
                    <a:bodyPr/>
                    <a:lstStyle/>
                    <a:p>
                      <a:r>
                        <a:rPr lang="en-VN" sz="2400" dirty="0">
                          <a:effectLst/>
                        </a:rPr>
                        <a:t>/dəʊˈneɪʃn/</a:t>
                      </a:r>
                    </a:p>
                    <a:p>
                      <a:r>
                        <a:rPr lang="en-VN" sz="2400" dirty="0">
                          <a:effectLst/>
                        </a:rPr>
                        <a:t> </a:t>
                      </a:r>
                      <a:endParaRPr lang="en-VN"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VN" sz="2400">
                          <a:effectLst/>
                        </a:rPr>
                        <a:t>something that is given to a person or an organization such as a charity, in order to help them; the act of giving something in this way</a:t>
                      </a:r>
                    </a:p>
                    <a:p>
                      <a:r>
                        <a:rPr lang="en-VN" sz="2400">
                          <a:effectLst/>
                        </a:rPr>
                        <a:t> </a:t>
                      </a:r>
                      <a:endParaRPr lang="en-VN" sz="2400">
                        <a:effectLst/>
                        <a:latin typeface="Times New Roman" panose="02020603050405020304" pitchFamily="18" charset="0"/>
                        <a:ea typeface="Times New Roman" panose="02020603050405020304" pitchFamily="18" charset="0"/>
                      </a:endParaRPr>
                    </a:p>
                  </a:txBody>
                  <a:tcPr marL="71755" marR="71755" marT="71755" marB="71755"/>
                </a:tc>
                <a:extLst>
                  <a:ext uri="{0D108BD9-81ED-4DB2-BD59-A6C34878D82A}">
                    <a16:rowId xmlns:a16="http://schemas.microsoft.com/office/drawing/2014/main" val="4259044807"/>
                  </a:ext>
                </a:extLst>
              </a:tr>
              <a:tr h="1173847">
                <a:tc>
                  <a:txBody>
                    <a:bodyPr/>
                    <a:lstStyle/>
                    <a:p>
                      <a:pPr marL="144145" indent="-144145"/>
                      <a:r>
                        <a:rPr lang="en-GB" sz="2400" dirty="0">
                          <a:effectLst/>
                        </a:rPr>
                        <a:t>deliver (</a:t>
                      </a:r>
                      <a:r>
                        <a:rPr lang="en-US" sz="2400" dirty="0">
                          <a:effectLst/>
                        </a:rPr>
                        <a:t>v</a:t>
                      </a:r>
                      <a:r>
                        <a:rPr lang="en-VN" sz="2400" dirty="0">
                          <a:effectLst/>
                        </a:rPr>
                        <a:t>)</a:t>
                      </a:r>
                      <a:endParaRPr lang="en-VN" sz="2400" dirty="0">
                        <a:effectLst/>
                        <a:latin typeface="Times New Roman" panose="02020603050405020304" pitchFamily="18" charset="0"/>
                        <a:ea typeface="Times New Roman" panose="02020603050405020304" pitchFamily="18" charset="0"/>
                      </a:endParaRPr>
                    </a:p>
                  </a:txBody>
                  <a:tcPr marL="71755" marR="71755" marT="71755" marB="71755"/>
                </a:tc>
                <a:tc>
                  <a:txBody>
                    <a:bodyPr/>
                    <a:lstStyle/>
                    <a:p>
                      <a:r>
                        <a:rPr lang="en-VN" sz="2400">
                          <a:effectLst/>
                        </a:rPr>
                        <a:t>/dɪˈlɪvə(r)/</a:t>
                      </a:r>
                    </a:p>
                    <a:p>
                      <a:r>
                        <a:rPr lang="en-VN" sz="2400">
                          <a:effectLst/>
                        </a:rPr>
                        <a:t> </a:t>
                      </a:r>
                      <a:endParaRPr lang="en-VN" sz="24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VN" sz="2400">
                          <a:effectLst/>
                        </a:rPr>
                        <a:t>to take goods, letters, etc. to the person or people they have been sent to</a:t>
                      </a:r>
                    </a:p>
                    <a:p>
                      <a:r>
                        <a:rPr lang="en-VN" sz="2400">
                          <a:effectLst/>
                        </a:rPr>
                        <a:t> </a:t>
                      </a:r>
                      <a:endParaRPr lang="en-VN" sz="2400">
                        <a:effectLst/>
                        <a:latin typeface="Times New Roman" panose="02020603050405020304" pitchFamily="18" charset="0"/>
                        <a:ea typeface="Times New Roman" panose="02020603050405020304" pitchFamily="18" charset="0"/>
                      </a:endParaRPr>
                    </a:p>
                  </a:txBody>
                  <a:tcPr marL="71755" marR="71755" marT="71755" marB="71755"/>
                </a:tc>
                <a:extLst>
                  <a:ext uri="{0D108BD9-81ED-4DB2-BD59-A6C34878D82A}">
                    <a16:rowId xmlns:a16="http://schemas.microsoft.com/office/drawing/2014/main" val="3934530217"/>
                  </a:ext>
                </a:extLst>
              </a:tr>
              <a:tr h="1519874">
                <a:tc>
                  <a:txBody>
                    <a:bodyPr/>
                    <a:lstStyle/>
                    <a:p>
                      <a:pPr marL="144145" indent="-144145"/>
                      <a:r>
                        <a:rPr lang="en-US" sz="2400" dirty="0">
                          <a:effectLst/>
                        </a:rPr>
                        <a:t>hardship</a:t>
                      </a:r>
                      <a:r>
                        <a:rPr lang="en-VN" sz="2400" dirty="0">
                          <a:effectLst/>
                        </a:rPr>
                        <a:t> (n)</a:t>
                      </a:r>
                      <a:endParaRPr lang="en-VN" sz="2400" dirty="0">
                        <a:effectLst/>
                        <a:latin typeface="Times New Roman" panose="02020603050405020304" pitchFamily="18" charset="0"/>
                        <a:ea typeface="Times New Roman" panose="02020603050405020304" pitchFamily="18" charset="0"/>
                      </a:endParaRPr>
                    </a:p>
                  </a:txBody>
                  <a:tcPr marL="71755" marR="71755" marT="71755" marB="71755"/>
                </a:tc>
                <a:tc>
                  <a:txBody>
                    <a:bodyPr/>
                    <a:lstStyle/>
                    <a:p>
                      <a:r>
                        <a:rPr lang="en-VN" sz="2400">
                          <a:effectLst/>
                        </a:rPr>
                        <a:t>/ˈhɑːdʃɪp/</a:t>
                      </a:r>
                    </a:p>
                    <a:p>
                      <a:r>
                        <a:rPr lang="en-VN" sz="2400">
                          <a:effectLst/>
                        </a:rPr>
                        <a:t> </a:t>
                      </a:r>
                      <a:endParaRPr lang="en-VN" sz="24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VN" sz="2400" dirty="0">
                          <a:effectLst/>
                        </a:rPr>
                        <a:t>a situation that is difficult and unpleasant because you do not have enough money, food, clothes, etc.</a:t>
                      </a:r>
                    </a:p>
                    <a:p>
                      <a:r>
                        <a:rPr lang="en-VN" sz="2400" dirty="0">
                          <a:effectLst/>
                        </a:rPr>
                        <a:t> </a:t>
                      </a:r>
                      <a:endParaRPr lang="en-VN" sz="2400" dirty="0">
                        <a:effectLst/>
                        <a:latin typeface="Times New Roman" panose="02020603050405020304" pitchFamily="18" charset="0"/>
                        <a:ea typeface="Times New Roman" panose="02020603050405020304" pitchFamily="18" charset="0"/>
                      </a:endParaRPr>
                    </a:p>
                  </a:txBody>
                  <a:tcPr marL="71755" marR="71755" marT="71755" marB="71755"/>
                </a:tc>
                <a:extLst>
                  <a:ext uri="{0D108BD9-81ED-4DB2-BD59-A6C34878D82A}">
                    <a16:rowId xmlns:a16="http://schemas.microsoft.com/office/drawing/2014/main" val="1350186001"/>
                  </a:ext>
                </a:extLst>
              </a:tr>
            </a:tbl>
          </a:graphicData>
        </a:graphic>
      </p:graphicFrame>
    </p:spTree>
    <p:extLst>
      <p:ext uri="{BB962C8B-B14F-4D97-AF65-F5344CB8AC3E}">
        <p14:creationId xmlns:p14="http://schemas.microsoft.com/office/powerpoint/2010/main" val="677141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5271218" y="218823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798282" y="1147821"/>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2416680" y="2008512"/>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PRE-READING</a:t>
            </a:r>
            <a:endParaRPr lang="en-GB" b="1" dirty="0">
              <a:solidFill>
                <a:srgbClr val="006673"/>
              </a:solidFill>
            </a:endParaRPr>
          </a:p>
        </p:txBody>
      </p:sp>
      <p:sp>
        <p:nvSpPr>
          <p:cNvPr id="24" name="Rounded Rectangle 23"/>
          <p:cNvSpPr/>
          <p:nvPr/>
        </p:nvSpPr>
        <p:spPr>
          <a:xfrm>
            <a:off x="762538" y="3299125"/>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WHILE-READING</a:t>
            </a:r>
            <a:endParaRPr lang="en-GB" b="1" dirty="0">
              <a:solidFill>
                <a:srgbClr val="006673"/>
              </a:solidFill>
            </a:endParaRPr>
          </a:p>
        </p:txBody>
      </p:sp>
      <p:sp>
        <p:nvSpPr>
          <p:cNvPr id="25" name="Rectangle 24"/>
          <p:cNvSpPr/>
          <p:nvPr/>
        </p:nvSpPr>
        <p:spPr>
          <a:xfrm>
            <a:off x="5715417" y="1110010"/>
            <a:ext cx="5714045"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Lucky number</a:t>
            </a:r>
            <a:endParaRPr lang="en-GB" dirty="0">
              <a:solidFill>
                <a:srgbClr val="006673"/>
              </a:solidFill>
            </a:endParaRPr>
          </a:p>
        </p:txBody>
      </p:sp>
      <p:sp>
        <p:nvSpPr>
          <p:cNvPr id="26" name="Rectangle 25"/>
          <p:cNvSpPr/>
          <p:nvPr/>
        </p:nvSpPr>
        <p:spPr>
          <a:xfrm>
            <a:off x="5715417" y="1941905"/>
            <a:ext cx="5714045" cy="848719"/>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VN" dirty="0">
                <a:solidFill>
                  <a:srgbClr val="006673"/>
                </a:solidFill>
              </a:rPr>
              <a:t>Task 1: </a:t>
            </a:r>
            <a:r>
              <a:rPr lang="en-GB" dirty="0">
                <a:solidFill>
                  <a:srgbClr val="006673"/>
                </a:solidFill>
              </a:rPr>
              <a:t>Complete the mind map with popular volunteering activities for teenagers.</a:t>
            </a:r>
            <a:r>
              <a:rPr lang="en-VN" dirty="0">
                <a:solidFill>
                  <a:srgbClr val="006673"/>
                </a:solidFill>
              </a:rPr>
              <a:t> </a:t>
            </a:r>
          </a:p>
          <a:p>
            <a:r>
              <a:rPr lang="en-US" dirty="0">
                <a:solidFill>
                  <a:srgbClr val="006673"/>
                </a:solidFill>
              </a:rPr>
              <a:t>* </a:t>
            </a:r>
            <a:r>
              <a:rPr lang="en-VN" dirty="0">
                <a:solidFill>
                  <a:srgbClr val="006673"/>
                </a:solidFill>
              </a:rPr>
              <a:t>Vocabulary</a:t>
            </a:r>
            <a:endParaRPr lang="en-GB" dirty="0">
              <a:solidFill>
                <a:srgbClr val="006673"/>
              </a:solidFill>
            </a:endParaRPr>
          </a:p>
        </p:txBody>
      </p:sp>
      <p:sp>
        <p:nvSpPr>
          <p:cNvPr id="27" name="Rectangle 26"/>
          <p:cNvSpPr/>
          <p:nvPr/>
        </p:nvSpPr>
        <p:spPr>
          <a:xfrm>
            <a:off x="5715417" y="3034140"/>
            <a:ext cx="5749789" cy="1687127"/>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VN" dirty="0">
                <a:solidFill>
                  <a:srgbClr val="006673"/>
                </a:solidFill>
              </a:rPr>
              <a:t>Task 2: </a:t>
            </a:r>
            <a:r>
              <a:rPr lang="en-GB" dirty="0">
                <a:solidFill>
                  <a:srgbClr val="006673"/>
                </a:solidFill>
              </a:rPr>
              <a:t>Read the text and choose the main idea.</a:t>
            </a:r>
            <a:endParaRPr lang="en-VN" dirty="0">
              <a:solidFill>
                <a:srgbClr val="006673"/>
              </a:solidFill>
            </a:endParaRPr>
          </a:p>
          <a:p>
            <a:r>
              <a:rPr lang="en-VN" dirty="0">
                <a:solidFill>
                  <a:srgbClr val="006673"/>
                </a:solidFill>
              </a:rPr>
              <a:t>Task 3: </a:t>
            </a:r>
            <a:r>
              <a:rPr lang="en-GB" dirty="0">
                <a:solidFill>
                  <a:srgbClr val="006673"/>
                </a:solidFill>
              </a:rPr>
              <a:t>Match the highlighted words in the text with their meanings.</a:t>
            </a:r>
            <a:endParaRPr lang="en-VN" dirty="0">
              <a:solidFill>
                <a:srgbClr val="006673"/>
              </a:solidFill>
            </a:endParaRPr>
          </a:p>
          <a:p>
            <a:r>
              <a:rPr lang="en-VN" dirty="0">
                <a:solidFill>
                  <a:srgbClr val="006673"/>
                </a:solidFill>
              </a:rPr>
              <a:t>Task 4: </a:t>
            </a:r>
            <a:r>
              <a:rPr lang="en-GB" dirty="0">
                <a:solidFill>
                  <a:srgbClr val="006673"/>
                </a:solidFill>
              </a:rPr>
              <a:t>Decide whether the following statements are true (T) or false (F).</a:t>
            </a:r>
            <a:endParaRPr lang="en-VN" dirty="0">
              <a:solidFill>
                <a:srgbClr val="006673"/>
              </a:solidFill>
            </a:endParaRPr>
          </a:p>
          <a:p>
            <a:endParaRPr lang="en-GB" dirty="0">
              <a:solidFill>
                <a:srgbClr val="006673"/>
              </a:solidFill>
            </a:endParaRPr>
          </a:p>
        </p:txBody>
      </p:sp>
      <p:cxnSp>
        <p:nvCxnSpPr>
          <p:cNvPr id="28" name="Curved Connector 27"/>
          <p:cNvCxnSpPr/>
          <p:nvPr/>
        </p:nvCxnSpPr>
        <p:spPr>
          <a:xfrm>
            <a:off x="2705466" y="1390506"/>
            <a:ext cx="844528" cy="61800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p:nvPr/>
        </p:nvCxnSpPr>
        <p:spPr>
          <a:xfrm rot="10800000" flipV="1">
            <a:off x="1796918" y="2308812"/>
            <a:ext cx="604052" cy="990313"/>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3</a:t>
            </a: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623907" y="361497"/>
            <a:ext cx="1363900" cy="461665"/>
          </a:xfrm>
          <a:prstGeom prst="rect">
            <a:avLst/>
          </a:prstGeom>
        </p:spPr>
        <p:txBody>
          <a:bodyPr wrap="none">
            <a:spAutoFit/>
          </a:bodyPr>
          <a:lstStyle/>
          <a:p>
            <a:r>
              <a:rPr lang="en-US" sz="2400" b="1" dirty="0">
                <a:solidFill>
                  <a:schemeClr val="bg1"/>
                </a:solidFill>
                <a:latin typeface="UTM Facebook K&amp;T" pitchFamily="18" charset="0"/>
              </a:rPr>
              <a:t>READING</a:t>
            </a:r>
          </a:p>
        </p:txBody>
      </p:sp>
    </p:spTree>
    <p:extLst>
      <p:ext uri="{BB962C8B-B14F-4D97-AF65-F5344CB8AC3E}">
        <p14:creationId xmlns:p14="http://schemas.microsoft.com/office/powerpoint/2010/main" val="1847247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25168" y="2805341"/>
            <a:ext cx="4506662" cy="627454"/>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7" name="TextBox 6"/>
          <p:cNvSpPr txBox="1"/>
          <p:nvPr/>
        </p:nvSpPr>
        <p:spPr>
          <a:xfrm>
            <a:off x="3193475" y="381699"/>
            <a:ext cx="1182585" cy="1200329"/>
          </a:xfrm>
          <a:prstGeom prst="rect">
            <a:avLst/>
          </a:prstGeom>
          <a:noFill/>
        </p:spPr>
        <p:txBody>
          <a:bodyPr wrap="square" rtlCol="0">
            <a:spAutoFit/>
          </a:bodyPr>
          <a:lstStyle/>
          <a:p>
            <a:pPr algn="ctr"/>
            <a:r>
              <a:rPr lang="en-US" sz="7200" b="1" dirty="0">
                <a:solidFill>
                  <a:schemeClr val="bg1"/>
                </a:solidFill>
                <a:latin typeface="Myriad Pro" pitchFamily="34" charset="0"/>
              </a:rPr>
              <a:t>1</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sp>
        <p:nvSpPr>
          <p:cNvPr id="16" name="TextBox 15">
            <a:extLst>
              <a:ext uri="{FF2B5EF4-FFF2-40B4-BE49-F238E27FC236}">
                <a16:creationId xmlns:a16="http://schemas.microsoft.com/office/drawing/2014/main" id="{308E0627-9B64-414D-94C5-F7ECBA1EE60F}"/>
              </a:ext>
            </a:extLst>
          </p:cNvPr>
          <p:cNvSpPr txBox="1"/>
          <p:nvPr/>
        </p:nvSpPr>
        <p:spPr>
          <a:xfrm>
            <a:off x="2737298" y="3750546"/>
            <a:ext cx="7564159" cy="646331"/>
          </a:xfrm>
          <a:prstGeom prst="rect">
            <a:avLst/>
          </a:prstGeom>
          <a:noFill/>
        </p:spPr>
        <p:txBody>
          <a:bodyPr wrap="square" rtlCol="0">
            <a:spAutoFit/>
          </a:bodyPr>
          <a:lstStyle/>
          <a:p>
            <a:r>
              <a:rPr lang="en-GB" sz="3600" b="1" dirty="0">
                <a:solidFill>
                  <a:srgbClr val="048DA4"/>
                </a:solidFill>
              </a:rPr>
              <a:t>Teenagers and voluntary work</a:t>
            </a:r>
            <a:endParaRPr lang="en-VN" sz="3600" dirty="0">
              <a:solidFill>
                <a:srgbClr val="048DA4"/>
              </a:solidFill>
            </a:endParaRPr>
          </a:p>
        </p:txBody>
      </p:sp>
      <p:pic>
        <p:nvPicPr>
          <p:cNvPr id="3" name="Picture 2">
            <a:extLst>
              <a:ext uri="{FF2B5EF4-FFF2-40B4-BE49-F238E27FC236}">
                <a16:creationId xmlns:a16="http://schemas.microsoft.com/office/drawing/2014/main" id="{BD5601C0-0307-40CF-BC94-87B6505FACAD}"/>
              </a:ext>
            </a:extLst>
          </p:cNvPr>
          <p:cNvPicPr>
            <a:picLocks noChangeAspect="1"/>
          </p:cNvPicPr>
          <p:nvPr/>
        </p:nvPicPr>
        <p:blipFill rotWithShape="1">
          <a:blip r:embed="rId2">
            <a:extLst>
              <a:ext uri="{28A0092B-C50C-407E-A947-70E740481C1C}">
                <a14:useLocalDpi xmlns:a14="http://schemas.microsoft.com/office/drawing/2010/main" val="0"/>
              </a:ext>
            </a:extLst>
          </a:blip>
          <a:srcRect r="37481"/>
          <a:stretch/>
        </p:blipFill>
        <p:spPr>
          <a:xfrm>
            <a:off x="0" y="0"/>
            <a:ext cx="12192000" cy="2188296"/>
          </a:xfrm>
          <a:prstGeom prst="rect">
            <a:avLst/>
          </a:prstGeom>
        </p:spPr>
      </p:pic>
      <p:sp>
        <p:nvSpPr>
          <p:cNvPr id="5" name="TextBox 4">
            <a:extLst>
              <a:ext uri="{FF2B5EF4-FFF2-40B4-BE49-F238E27FC236}">
                <a16:creationId xmlns:a16="http://schemas.microsoft.com/office/drawing/2014/main" id="{35DF77EB-655D-46EF-9E8B-FA2AF8707694}"/>
              </a:ext>
            </a:extLst>
          </p:cNvPr>
          <p:cNvSpPr txBox="1"/>
          <p:nvPr/>
        </p:nvSpPr>
        <p:spPr>
          <a:xfrm>
            <a:off x="1027615" y="401650"/>
            <a:ext cx="1478856" cy="1384995"/>
          </a:xfrm>
          <a:prstGeom prst="rect">
            <a:avLst/>
          </a:prstGeom>
          <a:noFill/>
        </p:spPr>
        <p:txBody>
          <a:bodyPr wrap="square" rtlCol="0" anchor="ctr">
            <a:spAutoFit/>
          </a:bodyPr>
          <a:lstStyle/>
          <a:p>
            <a:pPr algn="ctr"/>
            <a:r>
              <a:rPr lang="en-US" b="1" dirty="0">
                <a:solidFill>
                  <a:schemeClr val="bg1"/>
                </a:solidFill>
                <a:latin typeface="Arial" panose="020B0604020202020204" pitchFamily="34" charset="0"/>
                <a:cs typeface="Arial" panose="020B0604020202020204" pitchFamily="34" charset="0"/>
              </a:rPr>
              <a:t>Unit</a:t>
            </a:r>
          </a:p>
          <a:p>
            <a:pPr algn="ctr"/>
            <a:r>
              <a:rPr lang="en-US" sz="6600" b="1" dirty="0">
                <a:solidFill>
                  <a:schemeClr val="bg1"/>
                </a:solidFill>
                <a:latin typeface="Arial" panose="020B0604020202020204" pitchFamily="34" charset="0"/>
                <a:cs typeface="Arial" panose="020B0604020202020204" pitchFamily="34" charset="0"/>
              </a:rPr>
              <a:t>4</a:t>
            </a:r>
          </a:p>
        </p:txBody>
      </p:sp>
      <p:sp>
        <p:nvSpPr>
          <p:cNvPr id="15" name="TextBox 14">
            <a:extLst>
              <a:ext uri="{FF2B5EF4-FFF2-40B4-BE49-F238E27FC236}">
                <a16:creationId xmlns:a16="http://schemas.microsoft.com/office/drawing/2014/main" id="{246E80DA-3B73-476A-B480-C5F8FDFD8CB4}"/>
              </a:ext>
            </a:extLst>
          </p:cNvPr>
          <p:cNvSpPr txBox="1"/>
          <p:nvPr/>
        </p:nvSpPr>
        <p:spPr>
          <a:xfrm>
            <a:off x="3244105" y="716817"/>
            <a:ext cx="5785428" cy="646331"/>
          </a:xfrm>
          <a:prstGeom prst="rect">
            <a:avLst/>
          </a:prstGeom>
          <a:noFill/>
        </p:spPr>
        <p:txBody>
          <a:bodyPr wrap="square" rtlCol="0">
            <a:spAutoFit/>
          </a:bodyPr>
          <a:lstStyle/>
          <a:p>
            <a:r>
              <a:rPr lang="en-US" sz="3600" dirty="0">
                <a:solidFill>
                  <a:schemeClr val="bg1"/>
                </a:solidFill>
                <a:latin typeface="UTM Facebook K&amp;T" pitchFamily="18" charset="0"/>
                <a:cs typeface="Arial" panose="020B0604020202020204" pitchFamily="34" charset="0"/>
              </a:rPr>
              <a:t>FOR A BETTER COMMUNITY</a:t>
            </a:r>
          </a:p>
        </p:txBody>
      </p:sp>
      <p:sp>
        <p:nvSpPr>
          <p:cNvPr id="27" name="TextBox 26">
            <a:extLst>
              <a:ext uri="{FF2B5EF4-FFF2-40B4-BE49-F238E27FC236}">
                <a16:creationId xmlns:a16="http://schemas.microsoft.com/office/drawing/2014/main" id="{EB47DCBC-9091-47D9-B368-F9923F624982}"/>
              </a:ext>
            </a:extLst>
          </p:cNvPr>
          <p:cNvSpPr txBox="1"/>
          <p:nvPr/>
        </p:nvSpPr>
        <p:spPr>
          <a:xfrm>
            <a:off x="6519377" y="2826680"/>
            <a:ext cx="4103992" cy="584775"/>
          </a:xfrm>
          <a:prstGeom prst="rect">
            <a:avLst/>
          </a:prstGeom>
          <a:noFill/>
        </p:spPr>
        <p:txBody>
          <a:bodyPr wrap="square" rtlCol="0">
            <a:spAutoFit/>
          </a:bodyPr>
          <a:lstStyle/>
          <a:p>
            <a:r>
              <a:rPr lang="en-US" sz="3200" b="1" dirty="0">
                <a:solidFill>
                  <a:schemeClr val="bg1"/>
                </a:solidFill>
                <a:latin typeface="UTM Facebook K&amp;T" pitchFamily="18" charset="0"/>
              </a:rPr>
              <a:t>READING</a:t>
            </a:r>
          </a:p>
        </p:txBody>
      </p:sp>
      <p:sp>
        <p:nvSpPr>
          <p:cNvPr id="25" name="Rectangle 24"/>
          <p:cNvSpPr/>
          <p:nvPr/>
        </p:nvSpPr>
        <p:spPr>
          <a:xfrm>
            <a:off x="2167671" y="2805341"/>
            <a:ext cx="2878040" cy="627454"/>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31CEF878-588C-4D1A-8EFD-9AE7A71F41C4}"/>
              </a:ext>
            </a:extLst>
          </p:cNvPr>
          <p:cNvSpPr txBox="1"/>
          <p:nvPr/>
        </p:nvSpPr>
        <p:spPr>
          <a:xfrm>
            <a:off x="2027861" y="2823227"/>
            <a:ext cx="3208247" cy="646331"/>
          </a:xfrm>
          <a:prstGeom prst="rect">
            <a:avLst/>
          </a:prstGeom>
          <a:noFill/>
        </p:spPr>
        <p:txBody>
          <a:bodyPr wrap="square" rtlCol="0">
            <a:spAutoFit/>
          </a:bodyPr>
          <a:lstStyle/>
          <a:p>
            <a:pPr algn="ctr"/>
            <a:r>
              <a:rPr lang="en-US" sz="3600" dirty="0">
                <a:solidFill>
                  <a:srgbClr val="048DA4"/>
                </a:solidFill>
                <a:latin typeface="Bookman Old Style" pitchFamily="18" charset="0"/>
              </a:rPr>
              <a:t>LESSON 3</a:t>
            </a:r>
          </a:p>
        </p:txBody>
      </p:sp>
    </p:spTree>
    <p:extLst>
      <p:ext uri="{BB962C8B-B14F-4D97-AF65-F5344CB8AC3E}">
        <p14:creationId xmlns:p14="http://schemas.microsoft.com/office/powerpoint/2010/main" val="323426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514929A-D5FC-4F66-8951-74EDFD16573E}"/>
              </a:ext>
            </a:extLst>
          </p:cNvPr>
          <p:cNvSpPr txBox="1"/>
          <p:nvPr/>
        </p:nvSpPr>
        <p:spPr>
          <a:xfrm>
            <a:off x="1523999" y="1164832"/>
            <a:ext cx="6920753" cy="523220"/>
          </a:xfrm>
          <a:prstGeom prst="rect">
            <a:avLst/>
          </a:prstGeom>
          <a:noFill/>
        </p:spPr>
        <p:txBody>
          <a:bodyPr wrap="square">
            <a:spAutoFit/>
          </a:bodyPr>
          <a:lstStyle/>
          <a:p>
            <a:r>
              <a:rPr lang="en-GB" sz="2800" b="1" dirty="0">
                <a:solidFill>
                  <a:srgbClr val="006673"/>
                </a:solidFill>
              </a:rPr>
              <a:t>Read the text and choose the main idea.</a:t>
            </a:r>
            <a:endParaRPr lang="en-VN" sz="2800" b="1" dirty="0">
              <a:solidFill>
                <a:srgbClr val="006673"/>
              </a:solidFill>
            </a:endParaRPr>
          </a:p>
        </p:txBody>
      </p:sp>
      <p:pic>
        <p:nvPicPr>
          <p:cNvPr id="13" name="Picture 1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4" name="TextBox 13">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WHILE-READING</a:t>
            </a:r>
          </a:p>
        </p:txBody>
      </p:sp>
      <p:sp>
        <p:nvSpPr>
          <p:cNvPr id="18" name="Rounded Rectangle 17"/>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sp>
        <p:nvSpPr>
          <p:cNvPr id="12" name="Google Shape;232;g10ccc671e94_0_158">
            <a:extLst>
              <a:ext uri="{FF2B5EF4-FFF2-40B4-BE49-F238E27FC236}">
                <a16:creationId xmlns:a16="http://schemas.microsoft.com/office/drawing/2014/main" id="{998F4374-B1CB-8445-BD74-912D7F50FA55}"/>
              </a:ext>
            </a:extLst>
          </p:cNvPr>
          <p:cNvSpPr/>
          <p:nvPr/>
        </p:nvSpPr>
        <p:spPr>
          <a:xfrm>
            <a:off x="1413332" y="2171643"/>
            <a:ext cx="9971843" cy="1289973"/>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t" anchorCtr="0">
            <a:noAutofit/>
          </a:bodyPr>
          <a:lstStyle/>
          <a:p>
            <a:pPr marL="139700" lvl="0" algn="l" rtl="0">
              <a:spcBef>
                <a:spcPts val="0"/>
              </a:spcBef>
              <a:spcAft>
                <a:spcPts val="0"/>
              </a:spcAft>
              <a:buSzPts val="1400"/>
            </a:pPr>
            <a:r>
              <a:rPr lang="en-US" sz="2400" dirty="0">
                <a:solidFill>
                  <a:schemeClr val="dk1"/>
                </a:solidFill>
              </a:rPr>
              <a:t>A. The writer’s secondary school has a long and interesting history.</a:t>
            </a:r>
            <a:endParaRPr sz="2800" dirty="0"/>
          </a:p>
        </p:txBody>
      </p:sp>
      <p:sp>
        <p:nvSpPr>
          <p:cNvPr id="15" name="Google Shape;234;g10ccc671e94_0_158">
            <a:extLst>
              <a:ext uri="{FF2B5EF4-FFF2-40B4-BE49-F238E27FC236}">
                <a16:creationId xmlns:a16="http://schemas.microsoft.com/office/drawing/2014/main" id="{931325E4-F169-F94C-AA8B-C82292E7DC9B}"/>
              </a:ext>
            </a:extLst>
          </p:cNvPr>
          <p:cNvSpPr/>
          <p:nvPr/>
        </p:nvSpPr>
        <p:spPr>
          <a:xfrm>
            <a:off x="1413333" y="3662439"/>
            <a:ext cx="9971842" cy="1289973"/>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t" anchorCtr="0">
            <a:noAutofit/>
          </a:bodyPr>
          <a:lstStyle/>
          <a:p>
            <a:pPr marL="0" lvl="0" indent="0" algn="l" rtl="0">
              <a:spcBef>
                <a:spcPts val="0"/>
              </a:spcBef>
              <a:spcAft>
                <a:spcPts val="0"/>
              </a:spcAft>
              <a:buNone/>
            </a:pPr>
            <a:r>
              <a:rPr lang="en-US" sz="2400" dirty="0">
                <a:solidFill>
                  <a:schemeClr val="dk1"/>
                </a:solidFill>
              </a:rPr>
              <a:t>   B. The Volunteer Club was set up 15 years ago to help  teens gain work experience.</a:t>
            </a:r>
            <a:endParaRPr sz="2800" dirty="0"/>
          </a:p>
        </p:txBody>
      </p:sp>
      <p:sp>
        <p:nvSpPr>
          <p:cNvPr id="16" name="Google Shape;233;g10ccc671e94_0_158">
            <a:extLst>
              <a:ext uri="{FF2B5EF4-FFF2-40B4-BE49-F238E27FC236}">
                <a16:creationId xmlns:a16="http://schemas.microsoft.com/office/drawing/2014/main" id="{EDAE59A8-FFF0-514A-B2A8-4DC6E08D633A}"/>
              </a:ext>
            </a:extLst>
          </p:cNvPr>
          <p:cNvSpPr/>
          <p:nvPr/>
        </p:nvSpPr>
        <p:spPr>
          <a:xfrm>
            <a:off x="1439726" y="5153235"/>
            <a:ext cx="9945449" cy="1079866"/>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r>
              <a:rPr lang="en-US" sz="2400" dirty="0">
                <a:solidFill>
                  <a:schemeClr val="dk1"/>
                </a:solidFill>
              </a:rPr>
              <a:t>   C. The club </a:t>
            </a:r>
            <a:r>
              <a:rPr lang="en-US" sz="2400" dirty="0" err="1">
                <a:solidFill>
                  <a:schemeClr val="dk1"/>
                </a:solidFill>
              </a:rPr>
              <a:t>organises</a:t>
            </a:r>
            <a:r>
              <a:rPr lang="en-US" sz="2400" dirty="0">
                <a:solidFill>
                  <a:schemeClr val="dk1"/>
                </a:solidFill>
              </a:rPr>
              <a:t> many volunteering activities that benefit both community and the students.</a:t>
            </a:r>
            <a:endParaRPr sz="2800" dirty="0"/>
          </a:p>
        </p:txBody>
      </p:sp>
    </p:spTree>
    <p:extLst>
      <p:ext uri="{BB962C8B-B14F-4D97-AF65-F5344CB8AC3E}">
        <p14:creationId xmlns:p14="http://schemas.microsoft.com/office/powerpoint/2010/main" val="2693890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514929A-D5FC-4F66-8951-74EDFD16573E}"/>
              </a:ext>
            </a:extLst>
          </p:cNvPr>
          <p:cNvSpPr txBox="1"/>
          <p:nvPr/>
        </p:nvSpPr>
        <p:spPr>
          <a:xfrm>
            <a:off x="1523999" y="1055104"/>
            <a:ext cx="6920753" cy="523220"/>
          </a:xfrm>
          <a:prstGeom prst="rect">
            <a:avLst/>
          </a:prstGeom>
          <a:noFill/>
        </p:spPr>
        <p:txBody>
          <a:bodyPr wrap="square">
            <a:spAutoFit/>
          </a:bodyPr>
          <a:lstStyle/>
          <a:p>
            <a:r>
              <a:rPr lang="en-GB" sz="2800" b="1" dirty="0">
                <a:solidFill>
                  <a:srgbClr val="006673"/>
                </a:solidFill>
              </a:rPr>
              <a:t>Read the text and choose the main idea.</a:t>
            </a:r>
            <a:endParaRPr lang="en-VN" sz="2800" b="1" dirty="0">
              <a:solidFill>
                <a:srgbClr val="006673"/>
              </a:solidFill>
            </a:endParaRPr>
          </a:p>
        </p:txBody>
      </p:sp>
      <p:pic>
        <p:nvPicPr>
          <p:cNvPr id="13" name="Picture 1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4" name="TextBox 13">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WHILE-READING</a:t>
            </a:r>
          </a:p>
        </p:txBody>
      </p:sp>
      <p:sp>
        <p:nvSpPr>
          <p:cNvPr id="18" name="Rounded Rectangle 17"/>
          <p:cNvSpPr/>
          <p:nvPr/>
        </p:nvSpPr>
        <p:spPr>
          <a:xfrm>
            <a:off x="937120" y="101330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963512" y="892380"/>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sp>
        <p:nvSpPr>
          <p:cNvPr id="2" name="TextBox 1">
            <a:extLst>
              <a:ext uri="{FF2B5EF4-FFF2-40B4-BE49-F238E27FC236}">
                <a16:creationId xmlns:a16="http://schemas.microsoft.com/office/drawing/2014/main" id="{8A4106C1-4961-324D-8ADA-03CEBC9ADCF8}"/>
              </a:ext>
            </a:extLst>
          </p:cNvPr>
          <p:cNvSpPr txBox="1"/>
          <p:nvPr/>
        </p:nvSpPr>
        <p:spPr>
          <a:xfrm>
            <a:off x="746747" y="1587468"/>
            <a:ext cx="11008659" cy="5262979"/>
          </a:xfrm>
          <a:prstGeom prst="rect">
            <a:avLst/>
          </a:prstGeom>
          <a:noFill/>
        </p:spPr>
        <p:txBody>
          <a:bodyPr wrap="square" rtlCol="0">
            <a:spAutoFit/>
          </a:bodyPr>
          <a:lstStyle/>
          <a:p>
            <a:pPr lvl="0" algn="just"/>
            <a:r>
              <a:rPr lang="en-US" sz="2100" dirty="0">
                <a:solidFill>
                  <a:schemeClr val="dk1"/>
                </a:solidFill>
              </a:rPr>
              <a:t>I joined the Volunteer Club when I started secondary school. The club formed fifteen years ago, shortly after the school was set up. Since then, it has </a:t>
            </a:r>
            <a:r>
              <a:rPr lang="en-US" sz="2100" dirty="0" err="1">
                <a:solidFill>
                  <a:schemeClr val="dk1"/>
                </a:solidFill>
              </a:rPr>
              <a:t>organised</a:t>
            </a:r>
            <a:r>
              <a:rPr lang="en-US" sz="2100" dirty="0">
                <a:solidFill>
                  <a:schemeClr val="dk1"/>
                </a:solidFill>
              </a:rPr>
              <a:t> various volunteering activities for all students to participate.</a:t>
            </a:r>
          </a:p>
          <a:p>
            <a:pPr lvl="0" algn="just"/>
            <a:r>
              <a:rPr lang="en-US" sz="2100" dirty="0">
                <a:solidFill>
                  <a:schemeClr val="dk1"/>
                </a:solidFill>
              </a:rPr>
              <a:t>One of the most popular activities of our club is selling handmade items to raise money for the local orphanage and homeless old people. Last year, we also raised over one hundred million VND to help people in flooded areas. The money was used to buy warm clothes, blankets, food and clean water.</a:t>
            </a:r>
          </a:p>
          <a:p>
            <a:pPr lvl="0" algn="just"/>
            <a:r>
              <a:rPr lang="en-US" sz="2100" dirty="0">
                <a:solidFill>
                  <a:schemeClr val="dk1"/>
                </a:solidFill>
              </a:rPr>
              <a:t>Our club welcomes different types of donations: clothes, picture books, unused notebooks, and other unwanted items. At the end of each month, we take the donations to the community </a:t>
            </a:r>
            <a:r>
              <a:rPr lang="en-US" sz="2100" dirty="0" err="1">
                <a:solidFill>
                  <a:schemeClr val="dk1"/>
                </a:solidFill>
              </a:rPr>
              <a:t>centre</a:t>
            </a:r>
            <a:r>
              <a:rPr lang="en-US" sz="2100" dirty="0">
                <a:solidFill>
                  <a:schemeClr val="dk1"/>
                </a:solidFill>
              </a:rPr>
              <a:t>. Our club also </a:t>
            </a:r>
            <a:r>
              <a:rPr lang="en-US" sz="2100" dirty="0" err="1">
                <a:solidFill>
                  <a:schemeClr val="dk1"/>
                </a:solidFill>
              </a:rPr>
              <a:t>organises</a:t>
            </a:r>
            <a:r>
              <a:rPr lang="en-US" sz="2100" dirty="0">
                <a:solidFill>
                  <a:schemeClr val="dk1"/>
                </a:solidFill>
              </a:rPr>
              <a:t> afterschool games for orphanage and concerts for the old people at the </a:t>
            </a:r>
            <a:r>
              <a:rPr lang="en-US" sz="2100" dirty="0" err="1">
                <a:solidFill>
                  <a:schemeClr val="dk1"/>
                </a:solidFill>
              </a:rPr>
              <a:t>centre</a:t>
            </a:r>
            <a:r>
              <a:rPr lang="en-US" sz="2100" dirty="0">
                <a:solidFill>
                  <a:schemeClr val="dk1"/>
                </a:solidFill>
              </a:rPr>
              <a:t>. In addition, it offers other volunteering activities, such as helping at a food bank or delivering free meals to poor families.</a:t>
            </a:r>
          </a:p>
          <a:p>
            <a:pPr lvl="0" algn="just"/>
            <a:r>
              <a:rPr lang="en-US" sz="2100" dirty="0">
                <a:solidFill>
                  <a:schemeClr val="dk1"/>
                </a:solidFill>
              </a:rPr>
              <a:t>Volunteering has helped my gain life experiences and find my sense of purpose in life. When I see suffering and hardships, I feel thankful for what I have. What is more, these activities provide opportunities for me to meet other teenagers with similar interests and help me build essential life skills.</a:t>
            </a:r>
          </a:p>
        </p:txBody>
      </p:sp>
    </p:spTree>
    <p:extLst>
      <p:ext uri="{BB962C8B-B14F-4D97-AF65-F5344CB8AC3E}">
        <p14:creationId xmlns:p14="http://schemas.microsoft.com/office/powerpoint/2010/main" val="3118075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514929A-D5FC-4F66-8951-74EDFD16573E}"/>
              </a:ext>
            </a:extLst>
          </p:cNvPr>
          <p:cNvSpPr txBox="1"/>
          <p:nvPr/>
        </p:nvSpPr>
        <p:spPr>
          <a:xfrm>
            <a:off x="1523999" y="1164832"/>
            <a:ext cx="6920753" cy="523220"/>
          </a:xfrm>
          <a:prstGeom prst="rect">
            <a:avLst/>
          </a:prstGeom>
          <a:noFill/>
        </p:spPr>
        <p:txBody>
          <a:bodyPr wrap="square">
            <a:spAutoFit/>
          </a:bodyPr>
          <a:lstStyle/>
          <a:p>
            <a:r>
              <a:rPr lang="en-GB" sz="2800" b="1" dirty="0">
                <a:solidFill>
                  <a:srgbClr val="006673"/>
                </a:solidFill>
              </a:rPr>
              <a:t>Read the text and choose the main idea.</a:t>
            </a:r>
            <a:endParaRPr lang="en-VN" sz="2800" b="1" dirty="0">
              <a:solidFill>
                <a:srgbClr val="006673"/>
              </a:solidFill>
            </a:endParaRPr>
          </a:p>
        </p:txBody>
      </p:sp>
      <p:pic>
        <p:nvPicPr>
          <p:cNvPr id="13" name="Picture 1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4" name="TextBox 13">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WHILE-READING</a:t>
            </a:r>
          </a:p>
        </p:txBody>
      </p:sp>
      <p:sp>
        <p:nvSpPr>
          <p:cNvPr id="18" name="Rounded Rectangle 17"/>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sp>
        <p:nvSpPr>
          <p:cNvPr id="12" name="Google Shape;232;g10ccc671e94_0_158">
            <a:extLst>
              <a:ext uri="{FF2B5EF4-FFF2-40B4-BE49-F238E27FC236}">
                <a16:creationId xmlns:a16="http://schemas.microsoft.com/office/drawing/2014/main" id="{998F4374-B1CB-8445-BD74-912D7F50FA55}"/>
              </a:ext>
            </a:extLst>
          </p:cNvPr>
          <p:cNvSpPr/>
          <p:nvPr/>
        </p:nvSpPr>
        <p:spPr>
          <a:xfrm>
            <a:off x="1413332" y="2171643"/>
            <a:ext cx="9971843" cy="1289973"/>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t" anchorCtr="0">
            <a:noAutofit/>
          </a:bodyPr>
          <a:lstStyle/>
          <a:p>
            <a:pPr marL="139700" lvl="0" algn="l" rtl="0">
              <a:spcBef>
                <a:spcPts val="0"/>
              </a:spcBef>
              <a:spcAft>
                <a:spcPts val="0"/>
              </a:spcAft>
              <a:buSzPts val="1400"/>
            </a:pPr>
            <a:r>
              <a:rPr lang="en-US" sz="2400" dirty="0">
                <a:solidFill>
                  <a:schemeClr val="dk1"/>
                </a:solidFill>
              </a:rPr>
              <a:t>A. The writer’s secondary school has a long and interesting history.</a:t>
            </a:r>
            <a:endParaRPr sz="2800" dirty="0"/>
          </a:p>
        </p:txBody>
      </p:sp>
      <p:sp>
        <p:nvSpPr>
          <p:cNvPr id="15" name="Google Shape;234;g10ccc671e94_0_158">
            <a:extLst>
              <a:ext uri="{FF2B5EF4-FFF2-40B4-BE49-F238E27FC236}">
                <a16:creationId xmlns:a16="http://schemas.microsoft.com/office/drawing/2014/main" id="{931325E4-F169-F94C-AA8B-C82292E7DC9B}"/>
              </a:ext>
            </a:extLst>
          </p:cNvPr>
          <p:cNvSpPr/>
          <p:nvPr/>
        </p:nvSpPr>
        <p:spPr>
          <a:xfrm>
            <a:off x="1413333" y="3662439"/>
            <a:ext cx="9971842" cy="1289973"/>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t" anchorCtr="0">
            <a:noAutofit/>
          </a:bodyPr>
          <a:lstStyle/>
          <a:p>
            <a:pPr marL="0" lvl="0" indent="0" algn="l" rtl="0">
              <a:spcBef>
                <a:spcPts val="0"/>
              </a:spcBef>
              <a:spcAft>
                <a:spcPts val="0"/>
              </a:spcAft>
              <a:buNone/>
            </a:pPr>
            <a:r>
              <a:rPr lang="en-US" sz="2400" dirty="0">
                <a:solidFill>
                  <a:schemeClr val="dk1"/>
                </a:solidFill>
              </a:rPr>
              <a:t>   B. The Volunteer Club was set up 15 years ago to help  teens gain work experience.</a:t>
            </a:r>
            <a:endParaRPr sz="2800" dirty="0"/>
          </a:p>
        </p:txBody>
      </p:sp>
      <p:sp>
        <p:nvSpPr>
          <p:cNvPr id="16" name="Google Shape;233;g10ccc671e94_0_158">
            <a:extLst>
              <a:ext uri="{FF2B5EF4-FFF2-40B4-BE49-F238E27FC236}">
                <a16:creationId xmlns:a16="http://schemas.microsoft.com/office/drawing/2014/main" id="{EDAE59A8-FFF0-514A-B2A8-4DC6E08D633A}"/>
              </a:ext>
            </a:extLst>
          </p:cNvPr>
          <p:cNvSpPr/>
          <p:nvPr/>
        </p:nvSpPr>
        <p:spPr>
          <a:xfrm>
            <a:off x="1439726" y="5153235"/>
            <a:ext cx="9945449" cy="1079866"/>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r>
              <a:rPr lang="en-US" sz="2400" dirty="0">
                <a:solidFill>
                  <a:schemeClr val="dk1"/>
                </a:solidFill>
              </a:rPr>
              <a:t>   C. The club </a:t>
            </a:r>
            <a:r>
              <a:rPr lang="en-US" sz="2400" dirty="0" err="1">
                <a:solidFill>
                  <a:schemeClr val="dk1"/>
                </a:solidFill>
              </a:rPr>
              <a:t>organises</a:t>
            </a:r>
            <a:r>
              <a:rPr lang="en-US" sz="2400" dirty="0">
                <a:solidFill>
                  <a:schemeClr val="dk1"/>
                </a:solidFill>
              </a:rPr>
              <a:t> many volunteering activities that benefit both community and the students.</a:t>
            </a:r>
            <a:endParaRPr sz="2800" dirty="0"/>
          </a:p>
        </p:txBody>
      </p:sp>
      <p:sp>
        <p:nvSpPr>
          <p:cNvPr id="2" name="Donut 1">
            <a:extLst>
              <a:ext uri="{FF2B5EF4-FFF2-40B4-BE49-F238E27FC236}">
                <a16:creationId xmlns:a16="http://schemas.microsoft.com/office/drawing/2014/main" id="{3A421936-7728-214D-8ACD-0509181AFADF}"/>
              </a:ext>
            </a:extLst>
          </p:cNvPr>
          <p:cNvSpPr/>
          <p:nvPr/>
        </p:nvSpPr>
        <p:spPr>
          <a:xfrm>
            <a:off x="1523999" y="5281683"/>
            <a:ext cx="537884" cy="411485"/>
          </a:xfrm>
          <a:prstGeom prst="donut">
            <a:avLst>
              <a:gd name="adj" fmla="val 5556"/>
            </a:avLst>
          </a:prstGeom>
          <a:ln>
            <a:solidFill>
              <a:srgbClr val="F2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solidFill>
                <a:schemeClr val="tx1"/>
              </a:solidFill>
            </a:endParaRPr>
          </a:p>
        </p:txBody>
      </p:sp>
    </p:spTree>
    <p:extLst>
      <p:ext uri="{BB962C8B-B14F-4D97-AF65-F5344CB8AC3E}">
        <p14:creationId xmlns:p14="http://schemas.microsoft.com/office/powerpoint/2010/main" val="396333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514929A-D5FC-4F66-8951-74EDFD16573E}"/>
              </a:ext>
            </a:extLst>
          </p:cNvPr>
          <p:cNvSpPr txBox="1"/>
          <p:nvPr/>
        </p:nvSpPr>
        <p:spPr>
          <a:xfrm>
            <a:off x="1783976" y="80809"/>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PRACTICE</a:t>
            </a:r>
          </a:p>
        </p:txBody>
      </p:sp>
      <p:sp>
        <p:nvSpPr>
          <p:cNvPr id="13" name="TextBox 12">
            <a:extLst>
              <a:ext uri="{FF2B5EF4-FFF2-40B4-BE49-F238E27FC236}">
                <a16:creationId xmlns:a16="http://schemas.microsoft.com/office/drawing/2014/main" id="{8514929A-D5FC-4F66-8951-74EDFD16573E}"/>
              </a:ext>
            </a:extLst>
          </p:cNvPr>
          <p:cNvSpPr txBox="1"/>
          <p:nvPr/>
        </p:nvSpPr>
        <p:spPr>
          <a:xfrm>
            <a:off x="1592075" y="1155266"/>
            <a:ext cx="10093351" cy="523220"/>
          </a:xfrm>
          <a:prstGeom prst="rect">
            <a:avLst/>
          </a:prstGeom>
          <a:noFill/>
        </p:spPr>
        <p:txBody>
          <a:bodyPr wrap="square">
            <a:spAutoFit/>
          </a:bodyPr>
          <a:lstStyle/>
          <a:p>
            <a:r>
              <a:rPr lang="en-GB" sz="2800" b="1" dirty="0">
                <a:solidFill>
                  <a:srgbClr val="F26532"/>
                </a:solidFill>
              </a:rPr>
              <a:t>Match the highlighted words in the text with their meanings </a:t>
            </a:r>
            <a:endParaRPr lang="en-US" sz="4000" b="1" dirty="0">
              <a:solidFill>
                <a:srgbClr val="F26532"/>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5" name="TextBox 14">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WHILE-READING</a:t>
            </a:r>
          </a:p>
        </p:txBody>
      </p:sp>
      <p:sp>
        <p:nvSpPr>
          <p:cNvPr id="16" name="Rounded Rectangle 15"/>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3</a:t>
            </a:r>
            <a:endParaRPr lang="en-US" sz="4000" b="1" dirty="0">
              <a:solidFill>
                <a:schemeClr val="bg1"/>
              </a:solidFill>
              <a:latin typeface="Myriad Pro" pitchFamily="34" charset="0"/>
            </a:endParaRPr>
          </a:p>
        </p:txBody>
      </p:sp>
      <p:sp>
        <p:nvSpPr>
          <p:cNvPr id="3" name="Rounded Rectangle 2">
            <a:extLst>
              <a:ext uri="{FF2B5EF4-FFF2-40B4-BE49-F238E27FC236}">
                <a16:creationId xmlns:a16="http://schemas.microsoft.com/office/drawing/2014/main" id="{0EEC6A13-2DB5-694A-88B2-0988E445B697}"/>
              </a:ext>
            </a:extLst>
          </p:cNvPr>
          <p:cNvSpPr/>
          <p:nvPr/>
        </p:nvSpPr>
        <p:spPr>
          <a:xfrm>
            <a:off x="537882" y="2026024"/>
            <a:ext cx="3012142" cy="55581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VN" sz="2400" dirty="0"/>
              <a:t>1. various</a:t>
            </a:r>
          </a:p>
        </p:txBody>
      </p:sp>
      <p:sp>
        <p:nvSpPr>
          <p:cNvPr id="12" name="Rounded Rectangle 11">
            <a:extLst>
              <a:ext uri="{FF2B5EF4-FFF2-40B4-BE49-F238E27FC236}">
                <a16:creationId xmlns:a16="http://schemas.microsoft.com/office/drawing/2014/main" id="{BC2DA361-BA37-CE48-B6B5-DF3F53F26E88}"/>
              </a:ext>
            </a:extLst>
          </p:cNvPr>
          <p:cNvSpPr/>
          <p:nvPr/>
        </p:nvSpPr>
        <p:spPr>
          <a:xfrm>
            <a:off x="528917" y="3754425"/>
            <a:ext cx="3012142" cy="55581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VN" sz="2400" dirty="0"/>
              <a:t>3. items</a:t>
            </a:r>
          </a:p>
        </p:txBody>
      </p:sp>
      <p:sp>
        <p:nvSpPr>
          <p:cNvPr id="18" name="Rounded Rectangle 17">
            <a:extLst>
              <a:ext uri="{FF2B5EF4-FFF2-40B4-BE49-F238E27FC236}">
                <a16:creationId xmlns:a16="http://schemas.microsoft.com/office/drawing/2014/main" id="{B7632A98-3C1C-6645-B7C8-4403C8665B4C}"/>
              </a:ext>
            </a:extLst>
          </p:cNvPr>
          <p:cNvSpPr/>
          <p:nvPr/>
        </p:nvSpPr>
        <p:spPr>
          <a:xfrm>
            <a:off x="528917" y="2885689"/>
            <a:ext cx="3012142" cy="55581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VN" sz="2400" dirty="0"/>
              <a:t>2. participate</a:t>
            </a:r>
          </a:p>
        </p:txBody>
      </p:sp>
      <p:sp>
        <p:nvSpPr>
          <p:cNvPr id="19" name="Rounded Rectangle 18">
            <a:extLst>
              <a:ext uri="{FF2B5EF4-FFF2-40B4-BE49-F238E27FC236}">
                <a16:creationId xmlns:a16="http://schemas.microsoft.com/office/drawing/2014/main" id="{E19CB6B1-E39D-5343-AAD7-0A1F3931CB79}"/>
              </a:ext>
            </a:extLst>
          </p:cNvPr>
          <p:cNvSpPr/>
          <p:nvPr/>
        </p:nvSpPr>
        <p:spPr>
          <a:xfrm>
            <a:off x="528917" y="4572076"/>
            <a:ext cx="3012142" cy="55581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VN" sz="2400" dirty="0"/>
              <a:t>4. raised</a:t>
            </a:r>
          </a:p>
        </p:txBody>
      </p:sp>
      <p:sp>
        <p:nvSpPr>
          <p:cNvPr id="20" name="Rounded Rectangle 19">
            <a:extLst>
              <a:ext uri="{FF2B5EF4-FFF2-40B4-BE49-F238E27FC236}">
                <a16:creationId xmlns:a16="http://schemas.microsoft.com/office/drawing/2014/main" id="{0243FE68-002F-E340-83CA-34224AE15D72}"/>
              </a:ext>
            </a:extLst>
          </p:cNvPr>
          <p:cNvSpPr/>
          <p:nvPr/>
        </p:nvSpPr>
        <p:spPr>
          <a:xfrm>
            <a:off x="528917" y="5475346"/>
            <a:ext cx="3012142" cy="55581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VN" sz="2400" dirty="0"/>
              <a:t>5. delivering</a:t>
            </a:r>
          </a:p>
        </p:txBody>
      </p:sp>
      <p:sp>
        <p:nvSpPr>
          <p:cNvPr id="21" name="Rounded Rectangle 20">
            <a:extLst>
              <a:ext uri="{FF2B5EF4-FFF2-40B4-BE49-F238E27FC236}">
                <a16:creationId xmlns:a16="http://schemas.microsoft.com/office/drawing/2014/main" id="{4AFB996B-D048-5140-A269-F57DF8A279C3}"/>
              </a:ext>
            </a:extLst>
          </p:cNvPr>
          <p:cNvSpPr/>
          <p:nvPr/>
        </p:nvSpPr>
        <p:spPr>
          <a:xfrm>
            <a:off x="6096000" y="2047202"/>
            <a:ext cx="4482353" cy="55581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VN" sz="2400" dirty="0"/>
              <a:t>a. </a:t>
            </a:r>
            <a:r>
              <a:rPr lang="en-US" sz="2400" dirty="0"/>
              <a:t>o</a:t>
            </a:r>
            <a:r>
              <a:rPr lang="en-VN" sz="2400" dirty="0"/>
              <a:t>bjects or things</a:t>
            </a:r>
          </a:p>
        </p:txBody>
      </p:sp>
      <p:sp>
        <p:nvSpPr>
          <p:cNvPr id="22" name="Rounded Rectangle 21">
            <a:extLst>
              <a:ext uri="{FF2B5EF4-FFF2-40B4-BE49-F238E27FC236}">
                <a16:creationId xmlns:a16="http://schemas.microsoft.com/office/drawing/2014/main" id="{88D594BB-8F6F-034F-B41A-C8B03A550531}"/>
              </a:ext>
            </a:extLst>
          </p:cNvPr>
          <p:cNvSpPr/>
          <p:nvPr/>
        </p:nvSpPr>
        <p:spPr>
          <a:xfrm>
            <a:off x="6096000" y="2897866"/>
            <a:ext cx="4482353" cy="55581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VN" sz="2400" dirty="0"/>
              <a:t>b. </a:t>
            </a:r>
            <a:r>
              <a:rPr lang="en-US" sz="2400" dirty="0"/>
              <a:t>t</a:t>
            </a:r>
            <a:r>
              <a:rPr lang="en-VN" sz="2400" dirty="0"/>
              <a:t>aking things to someone</a:t>
            </a:r>
          </a:p>
        </p:txBody>
      </p:sp>
      <p:sp>
        <p:nvSpPr>
          <p:cNvPr id="23" name="Rounded Rectangle 22">
            <a:extLst>
              <a:ext uri="{FF2B5EF4-FFF2-40B4-BE49-F238E27FC236}">
                <a16:creationId xmlns:a16="http://schemas.microsoft.com/office/drawing/2014/main" id="{F68B70D8-8ACC-FF41-B43A-C9E70DB61990}"/>
              </a:ext>
            </a:extLst>
          </p:cNvPr>
          <p:cNvSpPr/>
          <p:nvPr/>
        </p:nvSpPr>
        <p:spPr>
          <a:xfrm>
            <a:off x="6096000" y="3790796"/>
            <a:ext cx="4482353" cy="55581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2400" dirty="0"/>
              <a:t>c. several different</a:t>
            </a:r>
            <a:endParaRPr lang="en-VN" sz="2400" dirty="0"/>
          </a:p>
        </p:txBody>
      </p:sp>
      <p:sp>
        <p:nvSpPr>
          <p:cNvPr id="24" name="Rounded Rectangle 23">
            <a:extLst>
              <a:ext uri="{FF2B5EF4-FFF2-40B4-BE49-F238E27FC236}">
                <a16:creationId xmlns:a16="http://schemas.microsoft.com/office/drawing/2014/main" id="{A3AADE4B-FACB-4E46-9CBB-82D9ACA4C2A1}"/>
              </a:ext>
            </a:extLst>
          </p:cNvPr>
          <p:cNvSpPr/>
          <p:nvPr/>
        </p:nvSpPr>
        <p:spPr>
          <a:xfrm>
            <a:off x="6096000" y="4572075"/>
            <a:ext cx="4482353" cy="55581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2400" dirty="0"/>
              <a:t>d. to take part in an activity</a:t>
            </a:r>
            <a:endParaRPr lang="en-VN" sz="2400" dirty="0"/>
          </a:p>
        </p:txBody>
      </p:sp>
      <p:sp>
        <p:nvSpPr>
          <p:cNvPr id="25" name="Rounded Rectangle 24">
            <a:extLst>
              <a:ext uri="{FF2B5EF4-FFF2-40B4-BE49-F238E27FC236}">
                <a16:creationId xmlns:a16="http://schemas.microsoft.com/office/drawing/2014/main" id="{5C34A665-D2A2-8541-809D-6DB552E001C0}"/>
              </a:ext>
            </a:extLst>
          </p:cNvPr>
          <p:cNvSpPr/>
          <p:nvPr/>
        </p:nvSpPr>
        <p:spPr>
          <a:xfrm>
            <a:off x="6096000" y="5475345"/>
            <a:ext cx="4482353" cy="55581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2400" dirty="0"/>
              <a:t>e. collected money</a:t>
            </a:r>
            <a:endParaRPr lang="en-VN" sz="2400" dirty="0"/>
          </a:p>
        </p:txBody>
      </p:sp>
      <p:cxnSp>
        <p:nvCxnSpPr>
          <p:cNvPr id="5" name="Straight Arrow Connector 4">
            <a:extLst>
              <a:ext uri="{FF2B5EF4-FFF2-40B4-BE49-F238E27FC236}">
                <a16:creationId xmlns:a16="http://schemas.microsoft.com/office/drawing/2014/main" id="{30067172-3B75-8C40-8982-8481D0E46851}"/>
              </a:ext>
            </a:extLst>
          </p:cNvPr>
          <p:cNvCxnSpPr>
            <a:stCxn id="3" idx="3"/>
            <a:endCxn id="23" idx="1"/>
          </p:cNvCxnSpPr>
          <p:nvPr/>
        </p:nvCxnSpPr>
        <p:spPr>
          <a:xfrm>
            <a:off x="3550024" y="2303930"/>
            <a:ext cx="2545976" cy="17647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BABD7444-D81C-C94D-9473-2930FF6F3221}"/>
              </a:ext>
            </a:extLst>
          </p:cNvPr>
          <p:cNvCxnSpPr>
            <a:cxnSpLocks/>
            <a:stCxn id="18" idx="3"/>
            <a:endCxn id="24" idx="1"/>
          </p:cNvCxnSpPr>
          <p:nvPr/>
        </p:nvCxnSpPr>
        <p:spPr>
          <a:xfrm>
            <a:off x="3541059" y="3163595"/>
            <a:ext cx="2554941" cy="16863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203464A-AAF0-7F47-AFA8-7F3FE7A9CEAA}"/>
              </a:ext>
            </a:extLst>
          </p:cNvPr>
          <p:cNvCxnSpPr>
            <a:cxnSpLocks/>
            <a:stCxn id="12" idx="3"/>
            <a:endCxn id="21" idx="1"/>
          </p:cNvCxnSpPr>
          <p:nvPr/>
        </p:nvCxnSpPr>
        <p:spPr>
          <a:xfrm flipV="1">
            <a:off x="3541059" y="2325108"/>
            <a:ext cx="2554941" cy="17072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610E0F4E-FF82-4640-9780-29380DBA2879}"/>
              </a:ext>
            </a:extLst>
          </p:cNvPr>
          <p:cNvCxnSpPr>
            <a:cxnSpLocks/>
            <a:stCxn id="19" idx="3"/>
            <a:endCxn id="25" idx="1"/>
          </p:cNvCxnSpPr>
          <p:nvPr/>
        </p:nvCxnSpPr>
        <p:spPr>
          <a:xfrm>
            <a:off x="3541059" y="4849982"/>
            <a:ext cx="2554941" cy="9032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2B946594-44A6-6D41-916F-4A3A317E9D22}"/>
              </a:ext>
            </a:extLst>
          </p:cNvPr>
          <p:cNvCxnSpPr>
            <a:cxnSpLocks/>
            <a:stCxn id="20" idx="3"/>
            <a:endCxn id="22" idx="1"/>
          </p:cNvCxnSpPr>
          <p:nvPr/>
        </p:nvCxnSpPr>
        <p:spPr>
          <a:xfrm flipV="1">
            <a:off x="3541059" y="3175772"/>
            <a:ext cx="2554941" cy="25774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629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Vertical)">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arn(inVertical)">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arn(inVertical)">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barn(inVertical)">
                                      <p:cBhvr>
                                        <p:cTn id="2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514929A-D5FC-4F66-8951-74EDFD16573E}"/>
              </a:ext>
            </a:extLst>
          </p:cNvPr>
          <p:cNvSpPr txBox="1"/>
          <p:nvPr/>
        </p:nvSpPr>
        <p:spPr>
          <a:xfrm>
            <a:off x="1783976" y="80809"/>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PRACTICE</a:t>
            </a:r>
          </a:p>
        </p:txBody>
      </p:sp>
      <p:sp>
        <p:nvSpPr>
          <p:cNvPr id="13" name="TextBox 12">
            <a:extLst>
              <a:ext uri="{FF2B5EF4-FFF2-40B4-BE49-F238E27FC236}">
                <a16:creationId xmlns:a16="http://schemas.microsoft.com/office/drawing/2014/main" id="{8514929A-D5FC-4F66-8951-74EDFD16573E}"/>
              </a:ext>
            </a:extLst>
          </p:cNvPr>
          <p:cNvSpPr txBox="1"/>
          <p:nvPr/>
        </p:nvSpPr>
        <p:spPr>
          <a:xfrm>
            <a:off x="1592075" y="1155266"/>
            <a:ext cx="10093351" cy="523220"/>
          </a:xfrm>
          <a:prstGeom prst="rect">
            <a:avLst/>
          </a:prstGeom>
          <a:noFill/>
        </p:spPr>
        <p:txBody>
          <a:bodyPr wrap="square">
            <a:spAutoFit/>
          </a:bodyPr>
          <a:lstStyle/>
          <a:p>
            <a:r>
              <a:rPr lang="en-GB" sz="2800" b="1" dirty="0">
                <a:solidFill>
                  <a:srgbClr val="006673"/>
                </a:solidFill>
              </a:rPr>
              <a:t>Decide whether the following statements are true (T) or false (F) </a:t>
            </a:r>
            <a:endParaRPr lang="en-US" sz="5400" b="1" dirty="0">
              <a:solidFill>
                <a:srgbClr val="006673"/>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5" name="TextBox 14">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WHILE-READING</a:t>
            </a:r>
          </a:p>
        </p:txBody>
      </p:sp>
      <p:sp>
        <p:nvSpPr>
          <p:cNvPr id="16" name="Rounded Rectangle 15"/>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4</a:t>
            </a:r>
            <a:endParaRPr lang="en-US" sz="4000" b="1" dirty="0">
              <a:solidFill>
                <a:schemeClr val="bg1"/>
              </a:solidFill>
              <a:latin typeface="Myriad Pro" pitchFamily="34" charset="0"/>
            </a:endParaRPr>
          </a:p>
        </p:txBody>
      </p:sp>
      <p:graphicFrame>
        <p:nvGraphicFramePr>
          <p:cNvPr id="2" name="Table 3">
            <a:extLst>
              <a:ext uri="{FF2B5EF4-FFF2-40B4-BE49-F238E27FC236}">
                <a16:creationId xmlns:a16="http://schemas.microsoft.com/office/drawing/2014/main" id="{97492860-AD05-DF41-93D9-717DF02BBF1F}"/>
              </a:ext>
            </a:extLst>
          </p:cNvPr>
          <p:cNvGraphicFramePr>
            <a:graphicFrameLocks noGrp="1"/>
          </p:cNvGraphicFramePr>
          <p:nvPr>
            <p:extLst>
              <p:ext uri="{D42A27DB-BD31-4B8C-83A1-F6EECF244321}">
                <p14:modId xmlns:p14="http://schemas.microsoft.com/office/powerpoint/2010/main" val="899484874"/>
              </p:ext>
            </p:extLst>
          </p:nvPr>
        </p:nvGraphicFramePr>
        <p:xfrm>
          <a:off x="430305" y="1938544"/>
          <a:ext cx="10990729" cy="4697264"/>
        </p:xfrm>
        <a:graphic>
          <a:graphicData uri="http://schemas.openxmlformats.org/drawingml/2006/table">
            <a:tbl>
              <a:tblPr firstRow="1" bandRow="1">
                <a:tableStyleId>{69012ECD-51FC-41F1-AA8D-1B2483CD663E}</a:tableStyleId>
              </a:tblPr>
              <a:tblGrid>
                <a:gridCol w="8404675">
                  <a:extLst>
                    <a:ext uri="{9D8B030D-6E8A-4147-A177-3AD203B41FA5}">
                      <a16:colId xmlns:a16="http://schemas.microsoft.com/office/drawing/2014/main" val="2625224545"/>
                    </a:ext>
                  </a:extLst>
                </a:gridCol>
                <a:gridCol w="1260702">
                  <a:extLst>
                    <a:ext uri="{9D8B030D-6E8A-4147-A177-3AD203B41FA5}">
                      <a16:colId xmlns:a16="http://schemas.microsoft.com/office/drawing/2014/main" val="1029064884"/>
                    </a:ext>
                  </a:extLst>
                </a:gridCol>
                <a:gridCol w="1325352">
                  <a:extLst>
                    <a:ext uri="{9D8B030D-6E8A-4147-A177-3AD203B41FA5}">
                      <a16:colId xmlns:a16="http://schemas.microsoft.com/office/drawing/2014/main" val="1281437642"/>
                    </a:ext>
                  </a:extLst>
                </a:gridCol>
              </a:tblGrid>
              <a:tr h="679554">
                <a:tc>
                  <a:txBody>
                    <a:bodyPr/>
                    <a:lstStyle/>
                    <a:p>
                      <a:pPr algn="ctr"/>
                      <a:endParaRPr lang="en-VN" sz="2800"/>
                    </a:p>
                  </a:txBody>
                  <a:tcPr/>
                </a:tc>
                <a:tc>
                  <a:txBody>
                    <a:bodyPr/>
                    <a:lstStyle/>
                    <a:p>
                      <a:pPr algn="ctr"/>
                      <a:r>
                        <a:rPr lang="en-VN" sz="2800" dirty="0"/>
                        <a:t>T</a:t>
                      </a:r>
                    </a:p>
                  </a:txBody>
                  <a:tcPr/>
                </a:tc>
                <a:tc>
                  <a:txBody>
                    <a:bodyPr/>
                    <a:lstStyle/>
                    <a:p>
                      <a:pPr algn="ctr"/>
                      <a:r>
                        <a:rPr lang="en-VN" sz="2800" dirty="0"/>
                        <a:t>F</a:t>
                      </a:r>
                    </a:p>
                  </a:txBody>
                  <a:tcPr/>
                </a:tc>
                <a:extLst>
                  <a:ext uri="{0D108BD9-81ED-4DB2-BD59-A6C34878D82A}">
                    <a16:rowId xmlns:a16="http://schemas.microsoft.com/office/drawing/2014/main" val="4141419722"/>
                  </a:ext>
                </a:extLst>
              </a:tr>
              <a:tr h="803542">
                <a:tc>
                  <a:txBody>
                    <a:bodyPr/>
                    <a:lstStyle/>
                    <a:p>
                      <a:r>
                        <a:rPr lang="en-VN" sz="2200" dirty="0"/>
                        <a:t>1. The Volunteer Club was set up long after the school was opened.</a:t>
                      </a:r>
                    </a:p>
                  </a:txBody>
                  <a:tcPr/>
                </a:tc>
                <a:tc>
                  <a:txBody>
                    <a:bodyPr/>
                    <a:lstStyle/>
                    <a:p>
                      <a:endParaRPr lang="en-VN" sz="2200" dirty="0"/>
                    </a:p>
                  </a:txBody>
                  <a:tcPr/>
                </a:tc>
                <a:tc>
                  <a:txBody>
                    <a:bodyPr/>
                    <a:lstStyle/>
                    <a:p>
                      <a:endParaRPr lang="en-VN" sz="2200"/>
                    </a:p>
                  </a:txBody>
                  <a:tcPr/>
                </a:tc>
                <a:extLst>
                  <a:ext uri="{0D108BD9-81ED-4DB2-BD59-A6C34878D82A}">
                    <a16:rowId xmlns:a16="http://schemas.microsoft.com/office/drawing/2014/main" val="404119677"/>
                  </a:ext>
                </a:extLst>
              </a:tr>
              <a:tr h="803542">
                <a:tc>
                  <a:txBody>
                    <a:bodyPr/>
                    <a:lstStyle/>
                    <a:p>
                      <a:r>
                        <a:rPr lang="en-VN" sz="2200" dirty="0"/>
                        <a:t>2. All students can join different volunteering activities.</a:t>
                      </a:r>
                    </a:p>
                  </a:txBody>
                  <a:tcPr/>
                </a:tc>
                <a:tc>
                  <a:txBody>
                    <a:bodyPr/>
                    <a:lstStyle/>
                    <a:p>
                      <a:endParaRPr lang="en-VN" sz="2200"/>
                    </a:p>
                  </a:txBody>
                  <a:tcPr/>
                </a:tc>
                <a:tc>
                  <a:txBody>
                    <a:bodyPr/>
                    <a:lstStyle/>
                    <a:p>
                      <a:endParaRPr lang="en-VN" sz="2200"/>
                    </a:p>
                  </a:txBody>
                  <a:tcPr/>
                </a:tc>
                <a:extLst>
                  <a:ext uri="{0D108BD9-81ED-4DB2-BD59-A6C34878D82A}">
                    <a16:rowId xmlns:a16="http://schemas.microsoft.com/office/drawing/2014/main" val="541512595"/>
                  </a:ext>
                </a:extLst>
              </a:tr>
              <a:tr h="803542">
                <a:tc>
                  <a:txBody>
                    <a:bodyPr/>
                    <a:lstStyle/>
                    <a:p>
                      <a:r>
                        <a:rPr lang="en-VN" sz="2200" dirty="0"/>
                        <a:t>3. The money collected from selling handmade items is used to build a local centre for orphans and homeless old people.</a:t>
                      </a:r>
                    </a:p>
                  </a:txBody>
                  <a:tcPr/>
                </a:tc>
                <a:tc>
                  <a:txBody>
                    <a:bodyPr/>
                    <a:lstStyle/>
                    <a:p>
                      <a:endParaRPr lang="en-VN" sz="2200"/>
                    </a:p>
                  </a:txBody>
                  <a:tcPr/>
                </a:tc>
                <a:tc>
                  <a:txBody>
                    <a:bodyPr/>
                    <a:lstStyle/>
                    <a:p>
                      <a:endParaRPr lang="en-VN" sz="2200"/>
                    </a:p>
                  </a:txBody>
                  <a:tcPr/>
                </a:tc>
                <a:extLst>
                  <a:ext uri="{0D108BD9-81ED-4DB2-BD59-A6C34878D82A}">
                    <a16:rowId xmlns:a16="http://schemas.microsoft.com/office/drawing/2014/main" val="3074367464"/>
                  </a:ext>
                </a:extLst>
              </a:tr>
              <a:tr h="8035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VN" sz="2200" dirty="0"/>
                        <a:t>4. Students can volunteer at the orphanage or the community centre.</a:t>
                      </a:r>
                    </a:p>
                  </a:txBody>
                  <a:tcPr/>
                </a:tc>
                <a:tc>
                  <a:txBody>
                    <a:bodyPr/>
                    <a:lstStyle/>
                    <a:p>
                      <a:endParaRPr lang="en-VN" sz="2200"/>
                    </a:p>
                  </a:txBody>
                  <a:tcPr/>
                </a:tc>
                <a:tc>
                  <a:txBody>
                    <a:bodyPr/>
                    <a:lstStyle/>
                    <a:p>
                      <a:endParaRPr lang="en-VN" sz="2200"/>
                    </a:p>
                  </a:txBody>
                  <a:tcPr/>
                </a:tc>
                <a:extLst>
                  <a:ext uri="{0D108BD9-81ED-4DB2-BD59-A6C34878D82A}">
                    <a16:rowId xmlns:a16="http://schemas.microsoft.com/office/drawing/2014/main" val="2034699748"/>
                  </a:ext>
                </a:extLst>
              </a:tr>
              <a:tr h="803542">
                <a:tc>
                  <a:txBody>
                    <a:bodyPr/>
                    <a:lstStyle/>
                    <a:p>
                      <a:r>
                        <a:rPr lang="en-VN" sz="2200" dirty="0"/>
                        <a:t>5. Club members can also help cook free meals for poor families. </a:t>
                      </a:r>
                    </a:p>
                  </a:txBody>
                  <a:tcPr/>
                </a:tc>
                <a:tc>
                  <a:txBody>
                    <a:bodyPr/>
                    <a:lstStyle/>
                    <a:p>
                      <a:endParaRPr lang="en-VN" sz="2200"/>
                    </a:p>
                  </a:txBody>
                  <a:tcPr/>
                </a:tc>
                <a:tc>
                  <a:txBody>
                    <a:bodyPr/>
                    <a:lstStyle/>
                    <a:p>
                      <a:endParaRPr lang="en-VN" sz="2200" dirty="0"/>
                    </a:p>
                  </a:txBody>
                  <a:tcPr/>
                </a:tc>
                <a:extLst>
                  <a:ext uri="{0D108BD9-81ED-4DB2-BD59-A6C34878D82A}">
                    <a16:rowId xmlns:a16="http://schemas.microsoft.com/office/drawing/2014/main" val="144611342"/>
                  </a:ext>
                </a:extLst>
              </a:tr>
            </a:tbl>
          </a:graphicData>
        </a:graphic>
      </p:graphicFrame>
      <p:sp>
        <p:nvSpPr>
          <p:cNvPr id="28" name="TextBox 27">
            <a:extLst>
              <a:ext uri="{FF2B5EF4-FFF2-40B4-BE49-F238E27FC236}">
                <a16:creationId xmlns:a16="http://schemas.microsoft.com/office/drawing/2014/main" id="{55ECE7AD-2A7F-AC43-8F43-D7E0E0DE4173}"/>
              </a:ext>
            </a:extLst>
          </p:cNvPr>
          <p:cNvSpPr txBox="1"/>
          <p:nvPr/>
        </p:nvSpPr>
        <p:spPr>
          <a:xfrm>
            <a:off x="10553843" y="2740832"/>
            <a:ext cx="546945" cy="646331"/>
          </a:xfrm>
          <a:prstGeom prst="rect">
            <a:avLst/>
          </a:prstGeom>
          <a:noFill/>
        </p:spPr>
        <p:txBody>
          <a:bodyPr wrap="none" rtlCol="0">
            <a:spAutoFit/>
          </a:bodyPr>
          <a:lstStyle/>
          <a:p>
            <a:r>
              <a:rPr lang="en-US" sz="3600" dirty="0">
                <a:solidFill>
                  <a:srgbClr val="00B050"/>
                </a:solidFill>
                <a:sym typeface="Wingdings" panose="05000000000000000000" pitchFamily="2" charset="2"/>
              </a:rPr>
              <a:t></a:t>
            </a:r>
            <a:endParaRPr lang="en-US" sz="3600" dirty="0">
              <a:solidFill>
                <a:srgbClr val="00B050"/>
              </a:solidFill>
            </a:endParaRPr>
          </a:p>
        </p:txBody>
      </p:sp>
      <p:sp>
        <p:nvSpPr>
          <p:cNvPr id="30" name="TextBox 29">
            <a:extLst>
              <a:ext uri="{FF2B5EF4-FFF2-40B4-BE49-F238E27FC236}">
                <a16:creationId xmlns:a16="http://schemas.microsoft.com/office/drawing/2014/main" id="{823A6ABB-6C99-D049-ACCC-9E8B3988BD92}"/>
              </a:ext>
            </a:extLst>
          </p:cNvPr>
          <p:cNvSpPr txBox="1"/>
          <p:nvPr/>
        </p:nvSpPr>
        <p:spPr>
          <a:xfrm>
            <a:off x="9249526" y="3503533"/>
            <a:ext cx="546945" cy="646331"/>
          </a:xfrm>
          <a:prstGeom prst="rect">
            <a:avLst/>
          </a:prstGeom>
          <a:noFill/>
        </p:spPr>
        <p:txBody>
          <a:bodyPr wrap="none" rtlCol="0">
            <a:spAutoFit/>
          </a:bodyPr>
          <a:lstStyle/>
          <a:p>
            <a:r>
              <a:rPr lang="en-US" sz="3600" dirty="0">
                <a:solidFill>
                  <a:srgbClr val="00B050"/>
                </a:solidFill>
                <a:sym typeface="Wingdings" panose="05000000000000000000" pitchFamily="2" charset="2"/>
              </a:rPr>
              <a:t></a:t>
            </a:r>
            <a:endParaRPr lang="en-US" sz="3600" dirty="0">
              <a:solidFill>
                <a:srgbClr val="00B050"/>
              </a:solidFill>
            </a:endParaRPr>
          </a:p>
        </p:txBody>
      </p:sp>
      <p:sp>
        <p:nvSpPr>
          <p:cNvPr id="31" name="TextBox 30">
            <a:extLst>
              <a:ext uri="{FF2B5EF4-FFF2-40B4-BE49-F238E27FC236}">
                <a16:creationId xmlns:a16="http://schemas.microsoft.com/office/drawing/2014/main" id="{4A06AFD8-8EA6-E04D-BED4-5822D3BDE11F}"/>
              </a:ext>
            </a:extLst>
          </p:cNvPr>
          <p:cNvSpPr txBox="1"/>
          <p:nvPr/>
        </p:nvSpPr>
        <p:spPr>
          <a:xfrm>
            <a:off x="10553842" y="4365154"/>
            <a:ext cx="546945" cy="646331"/>
          </a:xfrm>
          <a:prstGeom prst="rect">
            <a:avLst/>
          </a:prstGeom>
          <a:noFill/>
        </p:spPr>
        <p:txBody>
          <a:bodyPr wrap="none" rtlCol="0">
            <a:spAutoFit/>
          </a:bodyPr>
          <a:lstStyle/>
          <a:p>
            <a:r>
              <a:rPr lang="en-US" sz="3600" dirty="0">
                <a:solidFill>
                  <a:srgbClr val="00B050"/>
                </a:solidFill>
                <a:sym typeface="Wingdings" panose="05000000000000000000" pitchFamily="2" charset="2"/>
              </a:rPr>
              <a:t></a:t>
            </a:r>
            <a:endParaRPr lang="en-US" sz="3600" dirty="0">
              <a:solidFill>
                <a:srgbClr val="00B050"/>
              </a:solidFill>
            </a:endParaRPr>
          </a:p>
        </p:txBody>
      </p:sp>
      <p:sp>
        <p:nvSpPr>
          <p:cNvPr id="33" name="TextBox 32">
            <a:extLst>
              <a:ext uri="{FF2B5EF4-FFF2-40B4-BE49-F238E27FC236}">
                <a16:creationId xmlns:a16="http://schemas.microsoft.com/office/drawing/2014/main" id="{90C9FE14-798D-644E-90F6-C0FF9DA1F3C0}"/>
              </a:ext>
            </a:extLst>
          </p:cNvPr>
          <p:cNvSpPr txBox="1"/>
          <p:nvPr/>
        </p:nvSpPr>
        <p:spPr>
          <a:xfrm>
            <a:off x="9168078" y="5069670"/>
            <a:ext cx="546945" cy="646331"/>
          </a:xfrm>
          <a:prstGeom prst="rect">
            <a:avLst/>
          </a:prstGeom>
          <a:noFill/>
        </p:spPr>
        <p:txBody>
          <a:bodyPr wrap="none" rtlCol="0">
            <a:spAutoFit/>
          </a:bodyPr>
          <a:lstStyle/>
          <a:p>
            <a:r>
              <a:rPr lang="en-US" sz="3600" dirty="0">
                <a:solidFill>
                  <a:srgbClr val="00B050"/>
                </a:solidFill>
                <a:sym typeface="Wingdings" panose="05000000000000000000" pitchFamily="2" charset="2"/>
              </a:rPr>
              <a:t></a:t>
            </a:r>
            <a:endParaRPr lang="en-US" sz="3600" dirty="0">
              <a:solidFill>
                <a:srgbClr val="00B050"/>
              </a:solidFill>
            </a:endParaRPr>
          </a:p>
        </p:txBody>
      </p:sp>
      <p:sp>
        <p:nvSpPr>
          <p:cNvPr id="34" name="TextBox 33">
            <a:extLst>
              <a:ext uri="{FF2B5EF4-FFF2-40B4-BE49-F238E27FC236}">
                <a16:creationId xmlns:a16="http://schemas.microsoft.com/office/drawing/2014/main" id="{7DCB0520-3CEF-3147-8D00-F7B871FC6AC3}"/>
              </a:ext>
            </a:extLst>
          </p:cNvPr>
          <p:cNvSpPr txBox="1"/>
          <p:nvPr/>
        </p:nvSpPr>
        <p:spPr>
          <a:xfrm>
            <a:off x="10553841" y="5972380"/>
            <a:ext cx="546945" cy="646331"/>
          </a:xfrm>
          <a:prstGeom prst="rect">
            <a:avLst/>
          </a:prstGeom>
          <a:noFill/>
        </p:spPr>
        <p:txBody>
          <a:bodyPr wrap="none" rtlCol="0">
            <a:spAutoFit/>
          </a:bodyPr>
          <a:lstStyle/>
          <a:p>
            <a:r>
              <a:rPr lang="en-US" sz="3600" dirty="0">
                <a:solidFill>
                  <a:srgbClr val="00B050"/>
                </a:solidFill>
                <a:sym typeface="Wingdings" panose="05000000000000000000" pitchFamily="2" charset="2"/>
              </a:rPr>
              <a:t></a:t>
            </a:r>
            <a:endParaRPr lang="en-US" sz="3600" dirty="0">
              <a:solidFill>
                <a:srgbClr val="00B050"/>
              </a:solidFill>
            </a:endParaRPr>
          </a:p>
        </p:txBody>
      </p:sp>
    </p:spTree>
    <p:extLst>
      <p:ext uri="{BB962C8B-B14F-4D97-AF65-F5344CB8AC3E}">
        <p14:creationId xmlns:p14="http://schemas.microsoft.com/office/powerpoint/2010/main" val="14561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P spid="31" grpId="0"/>
      <p:bldP spid="33" grpId="0"/>
      <p:bldP spid="3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5271218" y="218823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798282" y="1147821"/>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2416680" y="2008512"/>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PRE-READING</a:t>
            </a:r>
            <a:endParaRPr lang="en-GB" b="1" dirty="0">
              <a:solidFill>
                <a:srgbClr val="006673"/>
              </a:solidFill>
            </a:endParaRPr>
          </a:p>
        </p:txBody>
      </p:sp>
      <p:sp>
        <p:nvSpPr>
          <p:cNvPr id="24" name="Rounded Rectangle 23"/>
          <p:cNvSpPr/>
          <p:nvPr/>
        </p:nvSpPr>
        <p:spPr>
          <a:xfrm>
            <a:off x="762538" y="3299125"/>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WHILE-READING</a:t>
            </a:r>
            <a:endParaRPr lang="en-GB" b="1" dirty="0">
              <a:solidFill>
                <a:srgbClr val="006673"/>
              </a:solidFill>
            </a:endParaRPr>
          </a:p>
        </p:txBody>
      </p:sp>
      <p:sp>
        <p:nvSpPr>
          <p:cNvPr id="25" name="Rectangle 24"/>
          <p:cNvSpPr/>
          <p:nvPr/>
        </p:nvSpPr>
        <p:spPr>
          <a:xfrm>
            <a:off x="5715417" y="1110010"/>
            <a:ext cx="5714045"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Lucky number</a:t>
            </a:r>
            <a:endParaRPr lang="en-GB" dirty="0">
              <a:solidFill>
                <a:srgbClr val="006673"/>
              </a:solidFill>
            </a:endParaRPr>
          </a:p>
        </p:txBody>
      </p:sp>
      <p:sp>
        <p:nvSpPr>
          <p:cNvPr id="26" name="Rectangle 25"/>
          <p:cNvSpPr/>
          <p:nvPr/>
        </p:nvSpPr>
        <p:spPr>
          <a:xfrm>
            <a:off x="5715417" y="1941905"/>
            <a:ext cx="5714045" cy="848719"/>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VN" dirty="0">
                <a:solidFill>
                  <a:srgbClr val="006673"/>
                </a:solidFill>
              </a:rPr>
              <a:t>Task 1: </a:t>
            </a:r>
            <a:r>
              <a:rPr lang="en-GB" dirty="0">
                <a:solidFill>
                  <a:srgbClr val="006673"/>
                </a:solidFill>
              </a:rPr>
              <a:t>Complete the mind map with popular volunteering activities for teenagers.</a:t>
            </a:r>
            <a:r>
              <a:rPr lang="en-VN" dirty="0">
                <a:solidFill>
                  <a:srgbClr val="006673"/>
                </a:solidFill>
              </a:rPr>
              <a:t> </a:t>
            </a:r>
          </a:p>
          <a:p>
            <a:r>
              <a:rPr lang="en-US" dirty="0">
                <a:solidFill>
                  <a:srgbClr val="006673"/>
                </a:solidFill>
              </a:rPr>
              <a:t>* </a:t>
            </a:r>
            <a:r>
              <a:rPr lang="en-VN" dirty="0">
                <a:solidFill>
                  <a:srgbClr val="006673"/>
                </a:solidFill>
              </a:rPr>
              <a:t>Vocabulary</a:t>
            </a:r>
            <a:endParaRPr lang="en-GB" dirty="0">
              <a:solidFill>
                <a:srgbClr val="006673"/>
              </a:solidFill>
            </a:endParaRPr>
          </a:p>
        </p:txBody>
      </p:sp>
      <p:sp>
        <p:nvSpPr>
          <p:cNvPr id="27" name="Rectangle 26"/>
          <p:cNvSpPr/>
          <p:nvPr/>
        </p:nvSpPr>
        <p:spPr>
          <a:xfrm>
            <a:off x="5715417" y="3034140"/>
            <a:ext cx="5749789" cy="1687127"/>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VN" dirty="0">
                <a:solidFill>
                  <a:srgbClr val="006673"/>
                </a:solidFill>
              </a:rPr>
              <a:t>Task 2: </a:t>
            </a:r>
            <a:r>
              <a:rPr lang="en-GB" dirty="0">
                <a:solidFill>
                  <a:srgbClr val="006673"/>
                </a:solidFill>
              </a:rPr>
              <a:t>Read the text and choose the main idea.</a:t>
            </a:r>
            <a:endParaRPr lang="en-VN" dirty="0">
              <a:solidFill>
                <a:srgbClr val="006673"/>
              </a:solidFill>
            </a:endParaRPr>
          </a:p>
          <a:p>
            <a:r>
              <a:rPr lang="en-VN" dirty="0">
                <a:solidFill>
                  <a:srgbClr val="006673"/>
                </a:solidFill>
              </a:rPr>
              <a:t>Task 3: </a:t>
            </a:r>
            <a:r>
              <a:rPr lang="en-GB" dirty="0">
                <a:solidFill>
                  <a:srgbClr val="006673"/>
                </a:solidFill>
              </a:rPr>
              <a:t>Match the highlighted words in the text with their meanings.</a:t>
            </a:r>
            <a:endParaRPr lang="en-VN" dirty="0">
              <a:solidFill>
                <a:srgbClr val="006673"/>
              </a:solidFill>
            </a:endParaRPr>
          </a:p>
          <a:p>
            <a:r>
              <a:rPr lang="en-VN" dirty="0">
                <a:solidFill>
                  <a:srgbClr val="006673"/>
                </a:solidFill>
              </a:rPr>
              <a:t>Task 4: </a:t>
            </a:r>
            <a:r>
              <a:rPr lang="en-GB" dirty="0">
                <a:solidFill>
                  <a:srgbClr val="006673"/>
                </a:solidFill>
              </a:rPr>
              <a:t>Decide whether the following statements are true (T) or false (F).</a:t>
            </a:r>
            <a:endParaRPr lang="en-VN" dirty="0">
              <a:solidFill>
                <a:srgbClr val="006673"/>
              </a:solidFill>
            </a:endParaRPr>
          </a:p>
          <a:p>
            <a:endParaRPr lang="en-GB" dirty="0">
              <a:solidFill>
                <a:srgbClr val="006673"/>
              </a:solidFill>
            </a:endParaRPr>
          </a:p>
        </p:txBody>
      </p:sp>
      <p:cxnSp>
        <p:nvCxnSpPr>
          <p:cNvPr id="28" name="Curved Connector 27"/>
          <p:cNvCxnSpPr/>
          <p:nvPr/>
        </p:nvCxnSpPr>
        <p:spPr>
          <a:xfrm>
            <a:off x="2705466" y="1390506"/>
            <a:ext cx="844528" cy="61800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p:nvPr/>
        </p:nvCxnSpPr>
        <p:spPr>
          <a:xfrm rot="10800000" flipV="1">
            <a:off x="1796918" y="2308812"/>
            <a:ext cx="604052" cy="990313"/>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p:nvPr/>
        </p:nvCxnSpPr>
        <p:spPr>
          <a:xfrm>
            <a:off x="2713271" y="3685917"/>
            <a:ext cx="513299" cy="1136511"/>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2300546" y="4822428"/>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POST-READING</a:t>
            </a:r>
            <a:endParaRPr lang="en-GB" b="1"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3</a:t>
            </a: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623907" y="361497"/>
            <a:ext cx="1363900" cy="461665"/>
          </a:xfrm>
          <a:prstGeom prst="rect">
            <a:avLst/>
          </a:prstGeom>
        </p:spPr>
        <p:txBody>
          <a:bodyPr wrap="none">
            <a:spAutoFit/>
          </a:bodyPr>
          <a:lstStyle/>
          <a:p>
            <a:r>
              <a:rPr lang="en-US" sz="2400" b="1" dirty="0">
                <a:solidFill>
                  <a:schemeClr val="bg1"/>
                </a:solidFill>
                <a:latin typeface="UTM Facebook K&amp;T" pitchFamily="18" charset="0"/>
              </a:rPr>
              <a:t>READING</a:t>
            </a:r>
          </a:p>
        </p:txBody>
      </p:sp>
      <p:sp>
        <p:nvSpPr>
          <p:cNvPr id="35" name="Rectangle 34">
            <a:extLst>
              <a:ext uri="{FF2B5EF4-FFF2-40B4-BE49-F238E27FC236}">
                <a16:creationId xmlns:a16="http://schemas.microsoft.com/office/drawing/2014/main" id="{ECAF6456-892F-7644-9C00-B5F5D84C266E}"/>
              </a:ext>
            </a:extLst>
          </p:cNvPr>
          <p:cNvSpPr/>
          <p:nvPr/>
        </p:nvSpPr>
        <p:spPr>
          <a:xfrm>
            <a:off x="5715417" y="4925595"/>
            <a:ext cx="5749788"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VN" dirty="0">
                <a:solidFill>
                  <a:srgbClr val="006673"/>
                </a:solidFill>
              </a:rPr>
              <a:t>Task 5: Discuss the question</a:t>
            </a:r>
            <a:r>
              <a:rPr lang="en-GB" dirty="0">
                <a:solidFill>
                  <a:srgbClr val="006673"/>
                </a:solidFill>
              </a:rPr>
              <a:t>.</a:t>
            </a:r>
            <a:endParaRPr lang="en-VN" dirty="0">
              <a:solidFill>
                <a:srgbClr val="006673"/>
              </a:solidFill>
            </a:endParaRPr>
          </a:p>
        </p:txBody>
      </p:sp>
    </p:spTree>
    <p:extLst>
      <p:ext uri="{BB962C8B-B14F-4D97-AF65-F5344CB8AC3E}">
        <p14:creationId xmlns:p14="http://schemas.microsoft.com/office/powerpoint/2010/main" val="16994948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EF89728-D1DD-4BA2-8805-FB74427EE76B}"/>
              </a:ext>
            </a:extLst>
          </p:cNvPr>
          <p:cNvSpPr txBox="1"/>
          <p:nvPr/>
        </p:nvSpPr>
        <p:spPr>
          <a:xfrm>
            <a:off x="1578475" y="1007929"/>
            <a:ext cx="8123371" cy="584775"/>
          </a:xfrm>
          <a:prstGeom prst="rect">
            <a:avLst/>
          </a:prstGeom>
          <a:noFill/>
        </p:spPr>
        <p:txBody>
          <a:bodyPr wrap="square">
            <a:spAutoFit/>
          </a:bodyPr>
          <a:lstStyle/>
          <a:p>
            <a:r>
              <a:rPr lang="en-US" sz="3200" b="1" dirty="0">
                <a:solidFill>
                  <a:srgbClr val="006673"/>
                </a:solidFill>
              </a:rPr>
              <a:t>Work in pairs. Discuss the following question.</a:t>
            </a:r>
            <a:endParaRPr lang="en-VN" sz="3200" dirty="0">
              <a:solidFill>
                <a:srgbClr val="006673"/>
              </a:solidFill>
            </a:endParaRPr>
          </a:p>
        </p:txBody>
      </p:sp>
      <p:pic>
        <p:nvPicPr>
          <p:cNvPr id="12" name="Picture 11">
            <a:extLst>
              <a:ext uri="{FF2B5EF4-FFF2-40B4-BE49-F238E27FC236}">
                <a16:creationId xmlns:a16="http://schemas.microsoft.com/office/drawing/2014/main" id="{82785E25-1EBB-4B29-833F-A76FC2DF05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POST-READING</a:t>
            </a:r>
          </a:p>
        </p:txBody>
      </p:sp>
      <p:sp>
        <p:nvSpPr>
          <p:cNvPr id="14" name="Rounded Rectangle 13"/>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5" name="TextBox 14"/>
          <p:cNvSpPr txBox="1"/>
          <p:nvPr/>
        </p:nvSpPr>
        <p:spPr>
          <a:xfrm>
            <a:off x="963512" y="1002108"/>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3" name="Rectangle 2">
            <a:extLst>
              <a:ext uri="{FF2B5EF4-FFF2-40B4-BE49-F238E27FC236}">
                <a16:creationId xmlns:a16="http://schemas.microsoft.com/office/drawing/2014/main" id="{C5A13175-C694-8148-849A-68DA8C3A3EF4}"/>
              </a:ext>
            </a:extLst>
          </p:cNvPr>
          <p:cNvSpPr/>
          <p:nvPr/>
        </p:nvSpPr>
        <p:spPr>
          <a:xfrm>
            <a:off x="963512" y="1938544"/>
            <a:ext cx="9704488" cy="1077218"/>
          </a:xfrm>
          <a:prstGeom prst="rect">
            <a:avLst/>
          </a:prstGeom>
        </p:spPr>
        <p:txBody>
          <a:bodyPr wrap="square">
            <a:spAutoFit/>
          </a:bodyPr>
          <a:lstStyle/>
          <a:p>
            <a:r>
              <a:rPr lang="en-GB" sz="3200" dirty="0">
                <a:solidFill>
                  <a:schemeClr val="tx1">
                    <a:lumMod val="95000"/>
                    <a:lumOff val="5000"/>
                  </a:schemeClr>
                </a:solidFill>
                <a:latin typeface="Times" pitchFamily="2" charset="0"/>
                <a:ea typeface="Times New Roman" panose="02020603050405020304" pitchFamily="18" charset="0"/>
              </a:rPr>
              <a:t>If you were a member of the Volunteer Club, what could you do to help?</a:t>
            </a:r>
            <a:endParaRPr lang="en-VN" sz="3200" dirty="0">
              <a:solidFill>
                <a:schemeClr val="tx1">
                  <a:lumMod val="95000"/>
                  <a:lumOff val="5000"/>
                </a:schemeClr>
              </a:solidFill>
              <a:latin typeface="Times New Roman" panose="02020603050405020304" pitchFamily="18" charset="0"/>
              <a:ea typeface="Times New Roman" panose="02020603050405020304" pitchFamily="18" charset="0"/>
            </a:endParaRPr>
          </a:p>
        </p:txBody>
      </p:sp>
      <p:pic>
        <p:nvPicPr>
          <p:cNvPr id="9218" name="Picture 2" descr="As crianças discutem trabalhos de casa | Vetor Premium">
            <a:extLst>
              <a:ext uri="{FF2B5EF4-FFF2-40B4-BE49-F238E27FC236}">
                <a16:creationId xmlns:a16="http://schemas.microsoft.com/office/drawing/2014/main" id="{ED374BC5-8D28-8E43-94CF-6271418451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8191" y="3015762"/>
            <a:ext cx="5875618" cy="3360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2990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5271218" y="218823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798282" y="1147821"/>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2416680" y="2008512"/>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PRE-READING</a:t>
            </a:r>
            <a:endParaRPr lang="en-GB" b="1" dirty="0">
              <a:solidFill>
                <a:srgbClr val="006673"/>
              </a:solidFill>
            </a:endParaRPr>
          </a:p>
        </p:txBody>
      </p:sp>
      <p:sp>
        <p:nvSpPr>
          <p:cNvPr id="24" name="Rounded Rectangle 23"/>
          <p:cNvSpPr/>
          <p:nvPr/>
        </p:nvSpPr>
        <p:spPr>
          <a:xfrm>
            <a:off x="762538" y="3299125"/>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WHILE-READING</a:t>
            </a:r>
            <a:endParaRPr lang="en-GB" b="1" dirty="0">
              <a:solidFill>
                <a:srgbClr val="006673"/>
              </a:solidFill>
            </a:endParaRPr>
          </a:p>
        </p:txBody>
      </p:sp>
      <p:sp>
        <p:nvSpPr>
          <p:cNvPr id="25" name="Rectangle 24"/>
          <p:cNvSpPr/>
          <p:nvPr/>
        </p:nvSpPr>
        <p:spPr>
          <a:xfrm>
            <a:off x="5715417" y="1110010"/>
            <a:ext cx="5714045"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Lucky number</a:t>
            </a:r>
            <a:endParaRPr lang="en-GB" dirty="0">
              <a:solidFill>
                <a:srgbClr val="006673"/>
              </a:solidFill>
            </a:endParaRPr>
          </a:p>
        </p:txBody>
      </p:sp>
      <p:sp>
        <p:nvSpPr>
          <p:cNvPr id="26" name="Rectangle 25"/>
          <p:cNvSpPr/>
          <p:nvPr/>
        </p:nvSpPr>
        <p:spPr>
          <a:xfrm>
            <a:off x="5715417" y="1941905"/>
            <a:ext cx="5714045" cy="848719"/>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VN" dirty="0">
                <a:solidFill>
                  <a:srgbClr val="006673"/>
                </a:solidFill>
              </a:rPr>
              <a:t>Task 1: </a:t>
            </a:r>
            <a:r>
              <a:rPr lang="en-GB" dirty="0">
                <a:solidFill>
                  <a:srgbClr val="006673"/>
                </a:solidFill>
              </a:rPr>
              <a:t>Complete the mind map with popular volunteering activities for teenagers.</a:t>
            </a:r>
            <a:r>
              <a:rPr lang="en-VN" dirty="0">
                <a:solidFill>
                  <a:srgbClr val="006673"/>
                </a:solidFill>
              </a:rPr>
              <a:t> </a:t>
            </a:r>
          </a:p>
          <a:p>
            <a:r>
              <a:rPr lang="en-US" dirty="0">
                <a:solidFill>
                  <a:srgbClr val="006673"/>
                </a:solidFill>
              </a:rPr>
              <a:t>* </a:t>
            </a:r>
            <a:r>
              <a:rPr lang="en-VN" dirty="0">
                <a:solidFill>
                  <a:srgbClr val="006673"/>
                </a:solidFill>
              </a:rPr>
              <a:t>Vocabulary</a:t>
            </a:r>
            <a:endParaRPr lang="en-GB" dirty="0">
              <a:solidFill>
                <a:srgbClr val="006673"/>
              </a:solidFill>
            </a:endParaRPr>
          </a:p>
        </p:txBody>
      </p:sp>
      <p:sp>
        <p:nvSpPr>
          <p:cNvPr id="27" name="Rectangle 26"/>
          <p:cNvSpPr/>
          <p:nvPr/>
        </p:nvSpPr>
        <p:spPr>
          <a:xfrm>
            <a:off x="5715417" y="3034140"/>
            <a:ext cx="5749789" cy="1687127"/>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VN" dirty="0">
                <a:solidFill>
                  <a:srgbClr val="006673"/>
                </a:solidFill>
              </a:rPr>
              <a:t>Task 2: </a:t>
            </a:r>
            <a:r>
              <a:rPr lang="en-GB" dirty="0">
                <a:solidFill>
                  <a:srgbClr val="006673"/>
                </a:solidFill>
              </a:rPr>
              <a:t>Read the text and choose the main idea.</a:t>
            </a:r>
            <a:endParaRPr lang="en-VN" dirty="0">
              <a:solidFill>
                <a:srgbClr val="006673"/>
              </a:solidFill>
            </a:endParaRPr>
          </a:p>
          <a:p>
            <a:r>
              <a:rPr lang="en-VN" dirty="0">
                <a:solidFill>
                  <a:srgbClr val="006673"/>
                </a:solidFill>
              </a:rPr>
              <a:t>Task 3: </a:t>
            </a:r>
            <a:r>
              <a:rPr lang="en-GB" dirty="0">
                <a:solidFill>
                  <a:srgbClr val="006673"/>
                </a:solidFill>
              </a:rPr>
              <a:t>Match the highlighted words in the text with their meanings.</a:t>
            </a:r>
            <a:endParaRPr lang="en-VN" dirty="0">
              <a:solidFill>
                <a:srgbClr val="006673"/>
              </a:solidFill>
            </a:endParaRPr>
          </a:p>
          <a:p>
            <a:r>
              <a:rPr lang="en-VN" dirty="0">
                <a:solidFill>
                  <a:srgbClr val="006673"/>
                </a:solidFill>
              </a:rPr>
              <a:t>Task 4: </a:t>
            </a:r>
            <a:r>
              <a:rPr lang="en-GB" dirty="0">
                <a:solidFill>
                  <a:srgbClr val="006673"/>
                </a:solidFill>
              </a:rPr>
              <a:t>Decide whether the following statements are true (T) or false (F).</a:t>
            </a:r>
            <a:endParaRPr lang="en-VN" dirty="0">
              <a:solidFill>
                <a:srgbClr val="006673"/>
              </a:solidFill>
            </a:endParaRPr>
          </a:p>
          <a:p>
            <a:endParaRPr lang="en-GB" dirty="0">
              <a:solidFill>
                <a:srgbClr val="006673"/>
              </a:solidFill>
            </a:endParaRPr>
          </a:p>
        </p:txBody>
      </p:sp>
      <p:cxnSp>
        <p:nvCxnSpPr>
          <p:cNvPr id="28" name="Curved Connector 27"/>
          <p:cNvCxnSpPr/>
          <p:nvPr/>
        </p:nvCxnSpPr>
        <p:spPr>
          <a:xfrm>
            <a:off x="2705466" y="1390506"/>
            <a:ext cx="844528" cy="61800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p:nvPr/>
        </p:nvCxnSpPr>
        <p:spPr>
          <a:xfrm rot="10800000" flipV="1">
            <a:off x="1796918" y="2308812"/>
            <a:ext cx="604052" cy="990313"/>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p:nvPr/>
        </p:nvCxnSpPr>
        <p:spPr>
          <a:xfrm>
            <a:off x="2713271" y="3685917"/>
            <a:ext cx="513299" cy="1136511"/>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2300546" y="4822428"/>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POST-READING</a:t>
            </a:r>
            <a:endParaRPr lang="en-GB" b="1" dirty="0">
              <a:solidFill>
                <a:srgbClr val="006673"/>
              </a:solidFill>
            </a:endParaRPr>
          </a:p>
        </p:txBody>
      </p:sp>
      <p:sp>
        <p:nvSpPr>
          <p:cNvPr id="32" name="Rectangle 31"/>
          <p:cNvSpPr/>
          <p:nvPr/>
        </p:nvSpPr>
        <p:spPr>
          <a:xfrm>
            <a:off x="5715417" y="5849265"/>
            <a:ext cx="5749788" cy="68496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Wrap-up</a:t>
            </a:r>
          </a:p>
          <a:p>
            <a:pPr marL="285750" indent="-285750">
              <a:buFont typeface="Arial" panose="020B0604020202020204" pitchFamily="34" charset="0"/>
              <a:buChar char="•"/>
            </a:pPr>
            <a:r>
              <a:rPr lang="en-US" dirty="0">
                <a:solidFill>
                  <a:srgbClr val="006673"/>
                </a:solidFill>
              </a:rPr>
              <a:t>Homework</a:t>
            </a:r>
            <a:endParaRPr lang="en-GB"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3</a:t>
            </a: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623907" y="361497"/>
            <a:ext cx="1363900" cy="461665"/>
          </a:xfrm>
          <a:prstGeom prst="rect">
            <a:avLst/>
          </a:prstGeom>
        </p:spPr>
        <p:txBody>
          <a:bodyPr wrap="none">
            <a:spAutoFit/>
          </a:bodyPr>
          <a:lstStyle/>
          <a:p>
            <a:r>
              <a:rPr lang="en-US" sz="2400" b="1" dirty="0">
                <a:solidFill>
                  <a:schemeClr val="bg1"/>
                </a:solidFill>
                <a:latin typeface="UTM Facebook K&amp;T" pitchFamily="18" charset="0"/>
              </a:rPr>
              <a:t>READING</a:t>
            </a:r>
          </a:p>
        </p:txBody>
      </p:sp>
      <p:sp>
        <p:nvSpPr>
          <p:cNvPr id="33" name="Rounded Rectangle 32">
            <a:extLst>
              <a:ext uri="{FF2B5EF4-FFF2-40B4-BE49-F238E27FC236}">
                <a16:creationId xmlns:a16="http://schemas.microsoft.com/office/drawing/2014/main" id="{55B30C1C-7CD2-F645-AD2A-20422A87673D}"/>
              </a:ext>
            </a:extLst>
          </p:cNvPr>
          <p:cNvSpPr/>
          <p:nvPr/>
        </p:nvSpPr>
        <p:spPr>
          <a:xfrm>
            <a:off x="717836" y="6116932"/>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CONSOLIDATION</a:t>
            </a:r>
            <a:endParaRPr lang="en-GB" b="1" dirty="0">
              <a:solidFill>
                <a:srgbClr val="006673"/>
              </a:solidFill>
            </a:endParaRPr>
          </a:p>
        </p:txBody>
      </p:sp>
      <p:cxnSp>
        <p:nvCxnSpPr>
          <p:cNvPr id="34" name="Curved Connector 33">
            <a:extLst>
              <a:ext uri="{FF2B5EF4-FFF2-40B4-BE49-F238E27FC236}">
                <a16:creationId xmlns:a16="http://schemas.microsoft.com/office/drawing/2014/main" id="{F776CBCD-5166-BE40-9B1D-2FA55B23F426}"/>
              </a:ext>
            </a:extLst>
          </p:cNvPr>
          <p:cNvCxnSpPr>
            <a:cxnSpLocks/>
            <a:stCxn id="31" idx="1"/>
          </p:cNvCxnSpPr>
          <p:nvPr/>
        </p:nvCxnSpPr>
        <p:spPr>
          <a:xfrm rot="10800000" flipV="1">
            <a:off x="1752216" y="5155503"/>
            <a:ext cx="548330" cy="961428"/>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5" name="Rectangle 34">
            <a:extLst>
              <a:ext uri="{FF2B5EF4-FFF2-40B4-BE49-F238E27FC236}">
                <a16:creationId xmlns:a16="http://schemas.microsoft.com/office/drawing/2014/main" id="{ECAF6456-892F-7644-9C00-B5F5D84C266E}"/>
              </a:ext>
            </a:extLst>
          </p:cNvPr>
          <p:cNvSpPr/>
          <p:nvPr/>
        </p:nvSpPr>
        <p:spPr>
          <a:xfrm>
            <a:off x="5715417" y="4925595"/>
            <a:ext cx="5749788"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VN" dirty="0">
                <a:solidFill>
                  <a:srgbClr val="006673"/>
                </a:solidFill>
              </a:rPr>
              <a:t>Task 5: Discuss the question</a:t>
            </a:r>
            <a:r>
              <a:rPr lang="en-GB" dirty="0">
                <a:solidFill>
                  <a:srgbClr val="006673"/>
                </a:solidFill>
              </a:rPr>
              <a:t>.</a:t>
            </a:r>
            <a:endParaRPr lang="en-VN" dirty="0">
              <a:solidFill>
                <a:srgbClr val="006673"/>
              </a:solidFill>
            </a:endParaRPr>
          </a:p>
        </p:txBody>
      </p:sp>
    </p:spTree>
    <p:extLst>
      <p:ext uri="{BB962C8B-B14F-4D97-AF65-F5344CB8AC3E}">
        <p14:creationId xmlns:p14="http://schemas.microsoft.com/office/powerpoint/2010/main" val="274106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8684594-0778-46CC-A6AA-01BEEF637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62"/>
            <a:ext cx="12192000" cy="880278"/>
          </a:xfrm>
          <a:prstGeom prst="rect">
            <a:avLst/>
          </a:prstGeom>
        </p:spPr>
      </p:pic>
      <p:sp>
        <p:nvSpPr>
          <p:cNvPr id="8" name="Rounded Rectangle 7"/>
          <p:cNvSpPr/>
          <p:nvPr/>
        </p:nvSpPr>
        <p:spPr>
          <a:xfrm>
            <a:off x="702927" y="1253934"/>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733099" y="1167295"/>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1" name="TextBox 10">
            <a:extLst>
              <a:ext uri="{FF2B5EF4-FFF2-40B4-BE49-F238E27FC236}">
                <a16:creationId xmlns:a16="http://schemas.microsoft.com/office/drawing/2014/main" id="{8514929A-D5FC-4F66-8951-74EDFD16573E}"/>
              </a:ext>
            </a:extLst>
          </p:cNvPr>
          <p:cNvSpPr txBox="1"/>
          <p:nvPr/>
        </p:nvSpPr>
        <p:spPr>
          <a:xfrm>
            <a:off x="432847" y="13718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
        <p:nvSpPr>
          <p:cNvPr id="2" name="Rectangle 1"/>
          <p:cNvSpPr/>
          <p:nvPr/>
        </p:nvSpPr>
        <p:spPr>
          <a:xfrm>
            <a:off x="1349246" y="1212849"/>
            <a:ext cx="4572000" cy="584775"/>
          </a:xfrm>
          <a:prstGeom prst="rect">
            <a:avLst/>
          </a:prstGeom>
        </p:spPr>
        <p:txBody>
          <a:bodyPr>
            <a:spAutoFit/>
          </a:bodyPr>
          <a:lstStyle/>
          <a:p>
            <a:pPr algn="just"/>
            <a:r>
              <a:rPr lang="en-US" sz="3200" b="1" dirty="0">
                <a:solidFill>
                  <a:srgbClr val="006673"/>
                </a:solidFill>
                <a:latin typeface="Arial" panose="020B0604020202020204" pitchFamily="34" charset="0"/>
                <a:cs typeface="Arial" panose="020B0604020202020204" pitchFamily="34" charset="0"/>
              </a:rPr>
              <a:t>Wrap-up</a:t>
            </a:r>
          </a:p>
        </p:txBody>
      </p:sp>
      <p:sp>
        <p:nvSpPr>
          <p:cNvPr id="12" name="TextBox 11">
            <a:extLst>
              <a:ext uri="{FF2B5EF4-FFF2-40B4-BE49-F238E27FC236}">
                <a16:creationId xmlns:a16="http://schemas.microsoft.com/office/drawing/2014/main" id="{8A4690D4-BED2-4414-A159-D786E74D1CDB}"/>
              </a:ext>
            </a:extLst>
          </p:cNvPr>
          <p:cNvSpPr txBox="1"/>
          <p:nvPr/>
        </p:nvSpPr>
        <p:spPr>
          <a:xfrm>
            <a:off x="1803959" y="2721114"/>
            <a:ext cx="8584082" cy="1415772"/>
          </a:xfrm>
          <a:prstGeom prst="rect">
            <a:avLst/>
          </a:prstGeom>
          <a:noFill/>
        </p:spPr>
        <p:txBody>
          <a:bodyPr wrap="square">
            <a:spAutoFit/>
          </a:bodyPr>
          <a:lstStyle/>
          <a:p>
            <a:pPr marL="457200" indent="-457200">
              <a:buFont typeface="Courier New" panose="02070309020205020404" pitchFamily="49" charset="0"/>
              <a:buChar char="o"/>
            </a:pPr>
            <a:r>
              <a:rPr lang="en-VN" sz="3200" dirty="0"/>
              <a:t>Reading for</a:t>
            </a:r>
            <a:r>
              <a:rPr lang="en-GB" sz="3200" dirty="0"/>
              <a:t> general and</a:t>
            </a:r>
            <a:r>
              <a:rPr lang="en-VN" sz="3200" dirty="0"/>
              <a:t> specific information about </a:t>
            </a:r>
            <a:r>
              <a:rPr lang="en-GB" sz="3200" dirty="0"/>
              <a:t>teenagers and voluntary work.</a:t>
            </a:r>
            <a:r>
              <a:rPr lang="en-VN" sz="5400" dirty="0"/>
              <a:t> </a:t>
            </a:r>
            <a:endParaRPr lang="en-US" sz="5400" dirty="0"/>
          </a:p>
        </p:txBody>
      </p:sp>
    </p:spTree>
    <p:extLst>
      <p:ext uri="{BB962C8B-B14F-4D97-AF65-F5344CB8AC3E}">
        <p14:creationId xmlns:p14="http://schemas.microsoft.com/office/powerpoint/2010/main" val="33058701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8A4690D4-BED2-4414-A159-D786E74D1CDB}"/>
              </a:ext>
            </a:extLst>
          </p:cNvPr>
          <p:cNvSpPr txBox="1"/>
          <p:nvPr/>
        </p:nvSpPr>
        <p:spPr>
          <a:xfrm>
            <a:off x="1803959" y="2493661"/>
            <a:ext cx="8584082" cy="1924181"/>
          </a:xfrm>
          <a:prstGeom prst="rect">
            <a:avLst/>
          </a:prstGeom>
          <a:noFill/>
        </p:spPr>
        <p:txBody>
          <a:bodyPr wrap="square">
            <a:spAutoFit/>
          </a:bodyPr>
          <a:lstStyle/>
          <a:p>
            <a:pPr marL="342900" indent="-342900">
              <a:lnSpc>
                <a:spcPct val="200000"/>
              </a:lnSpc>
              <a:buAutoNum type="arabicPeriod"/>
            </a:pPr>
            <a:r>
              <a:rPr lang="en-GB" sz="3200" dirty="0"/>
              <a:t>Prepare for the next lesson: Unit 4: Speaking</a:t>
            </a:r>
            <a:r>
              <a:rPr lang="en-VN" sz="3200" dirty="0"/>
              <a:t> </a:t>
            </a:r>
          </a:p>
          <a:p>
            <a:pPr>
              <a:lnSpc>
                <a:spcPct val="200000"/>
              </a:lnSpc>
            </a:pPr>
            <a:r>
              <a:rPr lang="en-US" sz="3200" dirty="0"/>
              <a:t>2. Do exercises in the workbook</a:t>
            </a:r>
          </a:p>
        </p:txBody>
      </p:sp>
      <p:sp>
        <p:nvSpPr>
          <p:cNvPr id="8" name="Rounded Rectangle 7"/>
          <p:cNvSpPr/>
          <p:nvPr/>
        </p:nvSpPr>
        <p:spPr>
          <a:xfrm>
            <a:off x="743871" y="1204550"/>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774043" y="1118047"/>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2" name="Rectangle 11"/>
          <p:cNvSpPr/>
          <p:nvPr/>
        </p:nvSpPr>
        <p:spPr>
          <a:xfrm>
            <a:off x="1417621" y="1156404"/>
            <a:ext cx="4572000" cy="584775"/>
          </a:xfrm>
          <a:prstGeom prst="rect">
            <a:avLst/>
          </a:prstGeom>
        </p:spPr>
        <p:txBody>
          <a:bodyPr>
            <a:spAutoFit/>
          </a:bodyPr>
          <a:lstStyle/>
          <a:p>
            <a:pPr algn="just"/>
            <a:r>
              <a:rPr lang="en-US" sz="3200" b="1" dirty="0">
                <a:solidFill>
                  <a:srgbClr val="006673"/>
                </a:solidFill>
                <a:latin typeface="Arial" panose="020B0604020202020204" pitchFamily="34" charset="0"/>
                <a:cs typeface="Arial" panose="020B0604020202020204" pitchFamily="34" charset="0"/>
              </a:rPr>
              <a:t>Homework</a:t>
            </a:r>
          </a:p>
        </p:txBody>
      </p:sp>
      <p:pic>
        <p:nvPicPr>
          <p:cNvPr id="10" name="Picture 9">
            <a:extLst>
              <a:ext uri="{FF2B5EF4-FFF2-40B4-BE49-F238E27FC236}">
                <a16:creationId xmlns:a16="http://schemas.microsoft.com/office/drawing/2014/main" id="{88684594-0778-46CC-A6AA-01BEEF637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62"/>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432847" y="13718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3054224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7" name="TextBox 6"/>
          <p:cNvSpPr txBox="1"/>
          <p:nvPr/>
        </p:nvSpPr>
        <p:spPr>
          <a:xfrm>
            <a:off x="3193475" y="381699"/>
            <a:ext cx="1182585" cy="1200329"/>
          </a:xfrm>
          <a:prstGeom prst="rect">
            <a:avLst/>
          </a:prstGeom>
          <a:noFill/>
        </p:spPr>
        <p:txBody>
          <a:bodyPr wrap="square" rtlCol="0">
            <a:spAutoFit/>
          </a:bodyPr>
          <a:lstStyle/>
          <a:p>
            <a:pPr algn="ctr"/>
            <a:r>
              <a:rPr lang="en-US" sz="7200" b="1" dirty="0">
                <a:solidFill>
                  <a:schemeClr val="bg1"/>
                </a:solidFill>
                <a:latin typeface="Myriad Pro" pitchFamily="34" charset="0"/>
              </a:rPr>
              <a:t>1</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sp>
        <p:nvSpPr>
          <p:cNvPr id="5" name="TextBox 4">
            <a:extLst>
              <a:ext uri="{FF2B5EF4-FFF2-40B4-BE49-F238E27FC236}">
                <a16:creationId xmlns:a16="http://schemas.microsoft.com/office/drawing/2014/main" id="{35DF77EB-655D-46EF-9E8B-FA2AF8707694}"/>
              </a:ext>
            </a:extLst>
          </p:cNvPr>
          <p:cNvSpPr txBox="1"/>
          <p:nvPr/>
        </p:nvSpPr>
        <p:spPr>
          <a:xfrm>
            <a:off x="2167672" y="347869"/>
            <a:ext cx="1267591" cy="1384995"/>
          </a:xfrm>
          <a:prstGeom prst="rect">
            <a:avLst/>
          </a:prstGeom>
          <a:noFill/>
        </p:spPr>
        <p:txBody>
          <a:bodyPr wrap="square" rtlCol="0" anchor="ctr">
            <a:spAutoFit/>
          </a:bodyPr>
          <a:lstStyle/>
          <a:p>
            <a:pPr algn="ctr"/>
            <a:r>
              <a:rPr lang="en-US" b="1" dirty="0">
                <a:solidFill>
                  <a:schemeClr val="bg1"/>
                </a:solidFill>
                <a:latin typeface="Arial" panose="020B0604020202020204" pitchFamily="34" charset="0"/>
                <a:cs typeface="Arial" panose="020B0604020202020204" pitchFamily="34" charset="0"/>
              </a:rPr>
              <a:t>Unit</a:t>
            </a:r>
          </a:p>
          <a:p>
            <a:pPr algn="ctr"/>
            <a:r>
              <a:rPr lang="en-US" sz="6600" b="1" dirty="0">
                <a:solidFill>
                  <a:schemeClr val="bg1"/>
                </a:solidFill>
                <a:latin typeface="Arial" panose="020B0604020202020204" pitchFamily="34" charset="0"/>
                <a:cs typeface="Arial" panose="020B0604020202020204" pitchFamily="34" charset="0"/>
              </a:rPr>
              <a:t>1</a:t>
            </a:r>
          </a:p>
        </p:txBody>
      </p:sp>
      <p:sp>
        <p:nvSpPr>
          <p:cNvPr id="15" name="TextBox 14">
            <a:extLst>
              <a:ext uri="{FF2B5EF4-FFF2-40B4-BE49-F238E27FC236}">
                <a16:creationId xmlns:a16="http://schemas.microsoft.com/office/drawing/2014/main" id="{246E80DA-3B73-476A-B480-C5F8FDFD8CB4}"/>
              </a:ext>
            </a:extLst>
          </p:cNvPr>
          <p:cNvSpPr txBox="1"/>
          <p:nvPr/>
        </p:nvSpPr>
        <p:spPr>
          <a:xfrm>
            <a:off x="3843380" y="627920"/>
            <a:ext cx="4958938" cy="646331"/>
          </a:xfrm>
          <a:prstGeom prst="rect">
            <a:avLst/>
          </a:prstGeom>
          <a:noFill/>
        </p:spPr>
        <p:txBody>
          <a:bodyPr wrap="square" rtlCol="0">
            <a:spAutoFit/>
          </a:bodyPr>
          <a:lstStyle/>
          <a:p>
            <a:r>
              <a:rPr lang="en-US" sz="3600" dirty="0">
                <a:solidFill>
                  <a:schemeClr val="bg1"/>
                </a:solidFill>
                <a:latin typeface="UTM Facebook K&amp;T" pitchFamily="18" charset="0"/>
                <a:cs typeface="Arial" panose="020B0604020202020204" pitchFamily="34" charset="0"/>
              </a:rPr>
              <a:t>Family Life</a:t>
            </a:r>
          </a:p>
        </p:txBody>
      </p:sp>
      <p:grpSp>
        <p:nvGrpSpPr>
          <p:cNvPr id="13" name="Group 12"/>
          <p:cNvGrpSpPr/>
          <p:nvPr/>
        </p:nvGrpSpPr>
        <p:grpSpPr>
          <a:xfrm>
            <a:off x="1119197" y="265737"/>
            <a:ext cx="6513725" cy="1548490"/>
            <a:chOff x="144635" y="1191561"/>
            <a:chExt cx="5167790" cy="1145834"/>
          </a:xfrm>
        </p:grpSpPr>
        <p:sp>
          <p:nvSpPr>
            <p:cNvPr id="14" name="Rounded Rectangle 13"/>
            <p:cNvSpPr/>
            <p:nvPr/>
          </p:nvSpPr>
          <p:spPr>
            <a:xfrm>
              <a:off x="479471" y="1496280"/>
              <a:ext cx="4832954" cy="647205"/>
            </a:xfrm>
            <a:prstGeom prst="roundRect">
              <a:avLst>
                <a:gd name="adj" fmla="val 42661"/>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76664" y="1519800"/>
              <a:ext cx="3741812" cy="569362"/>
            </a:xfrm>
            <a:prstGeom prst="rect">
              <a:avLst/>
            </a:prstGeom>
            <a:noFill/>
          </p:spPr>
          <p:txBody>
            <a:bodyPr wrap="square" rtlCol="0">
              <a:spAutoFit/>
            </a:bodyPr>
            <a:lstStyle/>
            <a:p>
              <a:r>
                <a:rPr lang="en-US" sz="4400" b="1" dirty="0">
                  <a:solidFill>
                    <a:schemeClr val="bg1"/>
                  </a:solidFill>
                  <a:latin typeface="UTM Facebook K&amp;T" panose="02040603050506020204" pitchFamily="18" charset="0"/>
                </a:rPr>
                <a:t>OBJECTIVES</a:t>
              </a:r>
            </a:p>
          </p:txBody>
        </p:sp>
        <p:pic>
          <p:nvPicPr>
            <p:cNvPr id="18" name="Picture 17"/>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44635" y="1191561"/>
              <a:ext cx="1096339" cy="1145834"/>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a:off x="1119197" y="2524837"/>
            <a:ext cx="9403898" cy="1138773"/>
          </a:xfrm>
          <a:prstGeom prst="rect">
            <a:avLst/>
          </a:prstGeom>
          <a:noFill/>
        </p:spPr>
        <p:txBody>
          <a:bodyPr wrap="square" rtlCol="0">
            <a:spAutoFit/>
          </a:bodyPr>
          <a:lstStyle/>
          <a:p>
            <a:pPr marL="457200" indent="-457200">
              <a:buFont typeface="Courier New" panose="02070309020205020404" pitchFamily="49" charset="0"/>
              <a:buChar char="o"/>
            </a:pPr>
            <a:r>
              <a:rPr lang="en-VN" sz="2800" dirty="0"/>
              <a:t>Develop reading skill for specific information about </a:t>
            </a:r>
            <a:r>
              <a:rPr lang="en-GB" sz="2800" dirty="0"/>
              <a:t>teenagers and voluntary work.</a:t>
            </a:r>
            <a:r>
              <a:rPr lang="en-VN" sz="4000" dirty="0"/>
              <a:t> </a:t>
            </a:r>
            <a:endParaRPr lang="en-US" sz="4000" dirty="0"/>
          </a:p>
        </p:txBody>
      </p:sp>
    </p:spTree>
    <p:extLst>
      <p:ext uri="{BB962C8B-B14F-4D97-AF65-F5344CB8AC3E}">
        <p14:creationId xmlns:p14="http://schemas.microsoft.com/office/powerpoint/2010/main" val="28871888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pic>
        <p:nvPicPr>
          <p:cNvPr id="4" name="Content Placeholder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3157182" y="6084725"/>
            <a:ext cx="5877636" cy="584775"/>
          </a:xfrm>
          <a:prstGeom prst="rect">
            <a:avLst/>
          </a:prstGeom>
        </p:spPr>
        <p:txBody>
          <a:bodyPr wrap="square">
            <a:spAutoFit/>
          </a:bodyPr>
          <a:lstStyle/>
          <a:p>
            <a:pPr algn="ctr"/>
            <a:r>
              <a:rPr lang="en-US" sz="1600" b="1" dirty="0">
                <a:solidFill>
                  <a:srgbClr val="FFFFFF"/>
                </a:solidFill>
                <a:latin typeface="Calibri" panose="020F0502020204030204" pitchFamily="34" charset="0"/>
              </a:rPr>
              <a:t>Website</a:t>
            </a:r>
            <a:r>
              <a:rPr lang="en-US" sz="1600" b="1">
                <a:solidFill>
                  <a:srgbClr val="FFFFFF"/>
                </a:solidFill>
                <a:latin typeface="Calibri" panose="020F0502020204030204" pitchFamily="34" charset="0"/>
              </a:rPr>
              <a:t>: </a:t>
            </a:r>
            <a:r>
              <a:rPr lang="en-US" sz="1600" b="1" i="1">
                <a:solidFill>
                  <a:srgbClr val="FFFFFF"/>
                </a:solidFill>
                <a:latin typeface="Calibri" panose="020F0502020204030204" pitchFamily="34" charset="0"/>
              </a:rPr>
              <a:t>hoclieu.</a:t>
            </a:r>
            <a:r>
              <a:rPr lang="en-US" sz="1600" b="1" i="1" dirty="0">
                <a:solidFill>
                  <a:srgbClr val="FFFFFF"/>
                </a:solidFill>
                <a:latin typeface="Calibri" panose="020F0502020204030204" pitchFamily="34" charset="0"/>
              </a:rPr>
              <a:t>vn</a:t>
            </a:r>
            <a:endParaRPr lang="en-US" sz="1600" dirty="0"/>
          </a:p>
          <a:p>
            <a:pPr algn="ctr"/>
            <a:r>
              <a:rPr lang="en-US" sz="1600" b="1" dirty="0" err="1">
                <a:solidFill>
                  <a:srgbClr val="FFFFFF"/>
                </a:solidFill>
                <a:latin typeface="Calibri" panose="020F0502020204030204" pitchFamily="34" charset="0"/>
              </a:rPr>
              <a:t>Fanpage</a:t>
            </a:r>
            <a:r>
              <a:rPr lang="en-US" sz="1600" b="1" dirty="0">
                <a:solidFill>
                  <a:srgbClr val="FFFFFF"/>
                </a:solidFill>
                <a:latin typeface="Calibri" panose="020F0502020204030204" pitchFamily="34" charset="0"/>
              </a:rPr>
              <a:t>:</a:t>
            </a:r>
            <a:r>
              <a:rPr lang="en-US" sz="1600" b="1" i="1" dirty="0">
                <a:solidFill>
                  <a:srgbClr val="FFFFFF"/>
                </a:solidFill>
                <a:latin typeface="Calibri" panose="020F0502020204030204" pitchFamily="34" charset="0"/>
              </a:rPr>
              <a:t> facebook.</a:t>
            </a:r>
            <a:r>
              <a:rPr lang="en-US" sz="1600" b="1" i="1">
                <a:solidFill>
                  <a:srgbClr val="FFFFFF"/>
                </a:solidFill>
                <a:latin typeface="Calibri" panose="020F0502020204030204" pitchFamily="34" charset="0"/>
              </a:rPr>
              <a:t>com/golbalsuccess.</a:t>
            </a:r>
            <a:r>
              <a:rPr lang="en-US" sz="1600" b="1" i="1" dirty="0">
                <a:solidFill>
                  <a:srgbClr val="FFFFFF"/>
                </a:solidFill>
                <a:latin typeface="Calibri" panose="020F0502020204030204" pitchFamily="34" charset="0"/>
              </a:rPr>
              <a:t>vn/</a:t>
            </a:r>
            <a:endParaRPr lang="en-US" sz="1600" dirty="0"/>
          </a:p>
        </p:txBody>
      </p:sp>
    </p:spTree>
    <p:extLst>
      <p:ext uri="{BB962C8B-B14F-4D97-AF65-F5344CB8AC3E}">
        <p14:creationId xmlns:p14="http://schemas.microsoft.com/office/powerpoint/2010/main" val="346792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5271218" y="218823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798282" y="1147821"/>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2416680" y="2008512"/>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PRE-READING</a:t>
            </a:r>
            <a:endParaRPr lang="en-GB" b="1" dirty="0">
              <a:solidFill>
                <a:srgbClr val="006673"/>
              </a:solidFill>
            </a:endParaRPr>
          </a:p>
        </p:txBody>
      </p:sp>
      <p:sp>
        <p:nvSpPr>
          <p:cNvPr id="24" name="Rounded Rectangle 23"/>
          <p:cNvSpPr/>
          <p:nvPr/>
        </p:nvSpPr>
        <p:spPr>
          <a:xfrm>
            <a:off x="748274" y="3169503"/>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WHILE-READING</a:t>
            </a:r>
            <a:endParaRPr lang="en-GB" b="1" dirty="0">
              <a:solidFill>
                <a:srgbClr val="006673"/>
              </a:solidFill>
            </a:endParaRPr>
          </a:p>
        </p:txBody>
      </p:sp>
      <p:sp>
        <p:nvSpPr>
          <p:cNvPr id="25" name="Rectangle 24"/>
          <p:cNvSpPr/>
          <p:nvPr/>
        </p:nvSpPr>
        <p:spPr>
          <a:xfrm>
            <a:off x="5715417" y="1110010"/>
            <a:ext cx="5714045" cy="607499"/>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Lucky number</a:t>
            </a:r>
            <a:endParaRPr lang="en-GB" dirty="0">
              <a:solidFill>
                <a:srgbClr val="006673"/>
              </a:solidFill>
            </a:endParaRPr>
          </a:p>
        </p:txBody>
      </p:sp>
      <p:sp>
        <p:nvSpPr>
          <p:cNvPr id="26" name="Rectangle 25"/>
          <p:cNvSpPr/>
          <p:nvPr/>
        </p:nvSpPr>
        <p:spPr>
          <a:xfrm>
            <a:off x="5715417" y="1803225"/>
            <a:ext cx="5714045" cy="860690"/>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VN" dirty="0">
                <a:solidFill>
                  <a:srgbClr val="006673"/>
                </a:solidFill>
              </a:rPr>
              <a:t>Task 1: </a:t>
            </a:r>
            <a:r>
              <a:rPr lang="en-GB" dirty="0">
                <a:solidFill>
                  <a:srgbClr val="006673"/>
                </a:solidFill>
              </a:rPr>
              <a:t>Complete the mind map with popular volunteering activities for teenagers.</a:t>
            </a:r>
            <a:r>
              <a:rPr lang="en-VN" dirty="0">
                <a:solidFill>
                  <a:srgbClr val="006673"/>
                </a:solidFill>
              </a:rPr>
              <a:t> </a:t>
            </a:r>
          </a:p>
          <a:p>
            <a:r>
              <a:rPr lang="en-US" dirty="0">
                <a:solidFill>
                  <a:srgbClr val="006673"/>
                </a:solidFill>
              </a:rPr>
              <a:t>* </a:t>
            </a:r>
            <a:r>
              <a:rPr lang="en-VN" dirty="0">
                <a:solidFill>
                  <a:srgbClr val="006673"/>
                </a:solidFill>
              </a:rPr>
              <a:t>Vocabulary</a:t>
            </a:r>
            <a:endParaRPr lang="en-GB" dirty="0">
              <a:solidFill>
                <a:srgbClr val="006673"/>
              </a:solidFill>
            </a:endParaRPr>
          </a:p>
        </p:txBody>
      </p:sp>
      <p:sp>
        <p:nvSpPr>
          <p:cNvPr id="27" name="Rectangle 26"/>
          <p:cNvSpPr/>
          <p:nvPr/>
        </p:nvSpPr>
        <p:spPr>
          <a:xfrm>
            <a:off x="5715417" y="2821637"/>
            <a:ext cx="5749789" cy="1667058"/>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VN" dirty="0">
                <a:solidFill>
                  <a:srgbClr val="006673"/>
                </a:solidFill>
              </a:rPr>
              <a:t>Task 2: </a:t>
            </a:r>
            <a:r>
              <a:rPr lang="en-GB" dirty="0">
                <a:solidFill>
                  <a:srgbClr val="006673"/>
                </a:solidFill>
              </a:rPr>
              <a:t>Read the text and choose the main idea.</a:t>
            </a:r>
            <a:endParaRPr lang="en-VN" dirty="0">
              <a:solidFill>
                <a:srgbClr val="006673"/>
              </a:solidFill>
            </a:endParaRPr>
          </a:p>
          <a:p>
            <a:r>
              <a:rPr lang="en-VN" dirty="0">
                <a:solidFill>
                  <a:srgbClr val="006673"/>
                </a:solidFill>
              </a:rPr>
              <a:t>Task 3: </a:t>
            </a:r>
            <a:r>
              <a:rPr lang="en-GB" dirty="0">
                <a:solidFill>
                  <a:srgbClr val="006673"/>
                </a:solidFill>
              </a:rPr>
              <a:t>Match the highlighted words in the text with their meanings.</a:t>
            </a:r>
            <a:endParaRPr lang="en-VN" dirty="0">
              <a:solidFill>
                <a:srgbClr val="006673"/>
              </a:solidFill>
            </a:endParaRPr>
          </a:p>
          <a:p>
            <a:r>
              <a:rPr lang="en-VN" dirty="0">
                <a:solidFill>
                  <a:srgbClr val="006673"/>
                </a:solidFill>
              </a:rPr>
              <a:t>Task 4: </a:t>
            </a:r>
            <a:r>
              <a:rPr lang="en-GB" dirty="0">
                <a:solidFill>
                  <a:srgbClr val="006673"/>
                </a:solidFill>
              </a:rPr>
              <a:t>Decide whether the following statements are true (T) or false (F).</a:t>
            </a:r>
          </a:p>
        </p:txBody>
      </p:sp>
      <p:cxnSp>
        <p:nvCxnSpPr>
          <p:cNvPr id="28" name="Curved Connector 27"/>
          <p:cNvCxnSpPr/>
          <p:nvPr/>
        </p:nvCxnSpPr>
        <p:spPr>
          <a:xfrm>
            <a:off x="2705466" y="1390506"/>
            <a:ext cx="844528" cy="61800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a:stCxn id="23" idx="1"/>
            <a:endCxn id="24" idx="0"/>
          </p:cNvCxnSpPr>
          <p:nvPr/>
        </p:nvCxnSpPr>
        <p:spPr>
          <a:xfrm rot="10800000" flipV="1">
            <a:off x="1723642" y="2336213"/>
            <a:ext cx="693039" cy="833289"/>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a:stCxn id="24" idx="3"/>
            <a:endCxn id="31" idx="0"/>
          </p:cNvCxnSpPr>
          <p:nvPr/>
        </p:nvCxnSpPr>
        <p:spPr>
          <a:xfrm>
            <a:off x="2699007" y="3524606"/>
            <a:ext cx="696451" cy="964747"/>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2303958" y="4489353"/>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POST-READING</a:t>
            </a:r>
            <a:endParaRPr lang="en-GB" b="1" dirty="0">
              <a:solidFill>
                <a:srgbClr val="006673"/>
              </a:solidFill>
            </a:endParaRPr>
          </a:p>
        </p:txBody>
      </p:sp>
      <p:sp>
        <p:nvSpPr>
          <p:cNvPr id="32" name="Rectangle 31"/>
          <p:cNvSpPr/>
          <p:nvPr/>
        </p:nvSpPr>
        <p:spPr>
          <a:xfrm>
            <a:off x="5715417" y="5464929"/>
            <a:ext cx="5749788" cy="68496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Wrap-up</a:t>
            </a:r>
          </a:p>
          <a:p>
            <a:pPr marL="285750" indent="-285750">
              <a:buFont typeface="Arial" panose="020B0604020202020204" pitchFamily="34" charset="0"/>
              <a:buChar char="•"/>
            </a:pPr>
            <a:r>
              <a:rPr lang="en-US" dirty="0">
                <a:solidFill>
                  <a:srgbClr val="006673"/>
                </a:solidFill>
              </a:rPr>
              <a:t>Homework</a:t>
            </a:r>
            <a:endParaRPr lang="en-GB"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3</a:t>
            </a: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623907" y="361497"/>
            <a:ext cx="1363900" cy="461665"/>
          </a:xfrm>
          <a:prstGeom prst="rect">
            <a:avLst/>
          </a:prstGeom>
        </p:spPr>
        <p:txBody>
          <a:bodyPr wrap="none">
            <a:spAutoFit/>
          </a:bodyPr>
          <a:lstStyle/>
          <a:p>
            <a:r>
              <a:rPr lang="en-US" sz="2400" b="1" dirty="0">
                <a:solidFill>
                  <a:schemeClr val="bg1"/>
                </a:solidFill>
                <a:latin typeface="UTM Facebook K&amp;T" pitchFamily="18" charset="0"/>
              </a:rPr>
              <a:t>READING</a:t>
            </a:r>
          </a:p>
        </p:txBody>
      </p:sp>
      <p:sp>
        <p:nvSpPr>
          <p:cNvPr id="33" name="Rounded Rectangle 32">
            <a:extLst>
              <a:ext uri="{FF2B5EF4-FFF2-40B4-BE49-F238E27FC236}">
                <a16:creationId xmlns:a16="http://schemas.microsoft.com/office/drawing/2014/main" id="{55B30C1C-7CD2-F645-AD2A-20422A87673D}"/>
              </a:ext>
            </a:extLst>
          </p:cNvPr>
          <p:cNvSpPr/>
          <p:nvPr/>
        </p:nvSpPr>
        <p:spPr>
          <a:xfrm>
            <a:off x="798282" y="5542185"/>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CONSOLIDATION</a:t>
            </a:r>
            <a:endParaRPr lang="en-GB" b="1" dirty="0">
              <a:solidFill>
                <a:srgbClr val="006673"/>
              </a:solidFill>
            </a:endParaRPr>
          </a:p>
        </p:txBody>
      </p:sp>
      <p:cxnSp>
        <p:nvCxnSpPr>
          <p:cNvPr id="34" name="Curved Connector 33">
            <a:extLst>
              <a:ext uri="{FF2B5EF4-FFF2-40B4-BE49-F238E27FC236}">
                <a16:creationId xmlns:a16="http://schemas.microsoft.com/office/drawing/2014/main" id="{F776CBCD-5166-BE40-9B1D-2FA55B23F426}"/>
              </a:ext>
            </a:extLst>
          </p:cNvPr>
          <p:cNvCxnSpPr>
            <a:cxnSpLocks/>
            <a:stCxn id="31" idx="1"/>
            <a:endCxn id="33" idx="0"/>
          </p:cNvCxnSpPr>
          <p:nvPr/>
        </p:nvCxnSpPr>
        <p:spPr>
          <a:xfrm rot="10800000" flipV="1">
            <a:off x="1773650" y="4822427"/>
            <a:ext cx="530309" cy="719757"/>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5" name="Rectangle 34">
            <a:extLst>
              <a:ext uri="{FF2B5EF4-FFF2-40B4-BE49-F238E27FC236}">
                <a16:creationId xmlns:a16="http://schemas.microsoft.com/office/drawing/2014/main" id="{ECAF6456-892F-7644-9C00-B5F5D84C266E}"/>
              </a:ext>
            </a:extLst>
          </p:cNvPr>
          <p:cNvSpPr/>
          <p:nvPr/>
        </p:nvSpPr>
        <p:spPr>
          <a:xfrm>
            <a:off x="5715417" y="4607301"/>
            <a:ext cx="5749788"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VN" dirty="0">
                <a:solidFill>
                  <a:srgbClr val="006673"/>
                </a:solidFill>
              </a:rPr>
              <a:t>Task 5: Discuss the question</a:t>
            </a:r>
            <a:r>
              <a:rPr lang="en-GB" dirty="0">
                <a:solidFill>
                  <a:srgbClr val="006673"/>
                </a:solidFill>
              </a:rPr>
              <a:t>.</a:t>
            </a:r>
            <a:endParaRPr lang="en-VN" dirty="0">
              <a:solidFill>
                <a:srgbClr val="006673"/>
              </a:solidFill>
            </a:endParaRPr>
          </a:p>
        </p:txBody>
      </p:sp>
    </p:spTree>
    <p:extLst>
      <p:ext uri="{BB962C8B-B14F-4D97-AF65-F5344CB8AC3E}">
        <p14:creationId xmlns:p14="http://schemas.microsoft.com/office/powerpoint/2010/main" val="383414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3600612" y="1306853"/>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5" name="Rectangle 24"/>
          <p:cNvSpPr/>
          <p:nvPr/>
        </p:nvSpPr>
        <p:spPr>
          <a:xfrm>
            <a:off x="5981573" y="1306852"/>
            <a:ext cx="2184020" cy="655403"/>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006673"/>
                </a:solidFill>
              </a:rPr>
              <a:t>Lucky number</a:t>
            </a:r>
          </a:p>
        </p:txBody>
      </p:sp>
      <p:sp>
        <p:nvSpPr>
          <p:cNvPr id="12" name="Rectangle 11">
            <a:extLst>
              <a:ext uri="{FF2B5EF4-FFF2-40B4-BE49-F238E27FC236}">
                <a16:creationId xmlns:a16="http://schemas.microsoft.com/office/drawing/2014/main" id="{E5E88976-703C-F946-B741-19671C680E6D}"/>
              </a:ext>
            </a:extLst>
          </p:cNvPr>
          <p:cNvSpPr/>
          <p:nvPr/>
        </p:nvSpPr>
        <p:spPr>
          <a:xfrm>
            <a:off x="3120345" y="358016"/>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06F72A9C-CF01-EB47-80D4-038C812F45EC}"/>
              </a:ext>
            </a:extLst>
          </p:cNvPr>
          <p:cNvSpPr txBox="1"/>
          <p:nvPr/>
        </p:nvSpPr>
        <p:spPr>
          <a:xfrm>
            <a:off x="2456563" y="407135"/>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3</a:t>
            </a:r>
          </a:p>
        </p:txBody>
      </p:sp>
      <p:sp>
        <p:nvSpPr>
          <p:cNvPr id="14" name="Rectangle 13">
            <a:extLst>
              <a:ext uri="{FF2B5EF4-FFF2-40B4-BE49-F238E27FC236}">
                <a16:creationId xmlns:a16="http://schemas.microsoft.com/office/drawing/2014/main" id="{EC34A17D-2AF8-114E-A73D-86495470FF19}"/>
              </a:ext>
            </a:extLst>
          </p:cNvPr>
          <p:cNvSpPr/>
          <p:nvPr/>
        </p:nvSpPr>
        <p:spPr>
          <a:xfrm>
            <a:off x="4958517" y="356933"/>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A1478C-9C19-C445-952E-4B8380FC1F8B}"/>
              </a:ext>
            </a:extLst>
          </p:cNvPr>
          <p:cNvSpPr/>
          <p:nvPr/>
        </p:nvSpPr>
        <p:spPr>
          <a:xfrm>
            <a:off x="6002115" y="352353"/>
            <a:ext cx="1363900" cy="461665"/>
          </a:xfrm>
          <a:prstGeom prst="rect">
            <a:avLst/>
          </a:prstGeom>
        </p:spPr>
        <p:txBody>
          <a:bodyPr wrap="none">
            <a:spAutoFit/>
          </a:bodyPr>
          <a:lstStyle/>
          <a:p>
            <a:r>
              <a:rPr lang="en-US" sz="2400" b="1" dirty="0">
                <a:solidFill>
                  <a:schemeClr val="bg1"/>
                </a:solidFill>
                <a:latin typeface="UTM Facebook K&amp;T" pitchFamily="18" charset="0"/>
              </a:rPr>
              <a:t>READING</a:t>
            </a:r>
          </a:p>
        </p:txBody>
      </p:sp>
      <p:sp>
        <p:nvSpPr>
          <p:cNvPr id="4" name="Rectangle 3">
            <a:extLst>
              <a:ext uri="{FF2B5EF4-FFF2-40B4-BE49-F238E27FC236}">
                <a16:creationId xmlns:a16="http://schemas.microsoft.com/office/drawing/2014/main" id="{80DDB13F-F3F0-4848-B14F-144427C2D1F6}"/>
              </a:ext>
            </a:extLst>
          </p:cNvPr>
          <p:cNvSpPr/>
          <p:nvPr/>
        </p:nvSpPr>
        <p:spPr>
          <a:xfrm>
            <a:off x="1012686" y="2880098"/>
            <a:ext cx="6096000" cy="2308324"/>
          </a:xfrm>
          <a:prstGeom prst="rect">
            <a:avLst/>
          </a:prstGeom>
        </p:spPr>
        <p:txBody>
          <a:bodyPr>
            <a:spAutoFit/>
          </a:bodyPr>
          <a:lstStyle/>
          <a:p>
            <a:pPr algn="just" fontAlgn="base">
              <a:buFont typeface="Arial" panose="020B0604020202020204" pitchFamily="34" charset="0"/>
              <a:buChar char="•"/>
            </a:pPr>
            <a:r>
              <a:rPr lang="en-US" sz="2400" dirty="0">
                <a:solidFill>
                  <a:schemeClr val="accent5">
                    <a:lumMod val="50000"/>
                  </a:schemeClr>
                </a:solidFill>
              </a:rPr>
              <a:t>  Work in 2 teams.</a:t>
            </a:r>
            <a:endParaRPr lang="en-US" sz="2400" b="1" dirty="0">
              <a:solidFill>
                <a:schemeClr val="accent5">
                  <a:lumMod val="50000"/>
                </a:schemeClr>
              </a:solidFill>
            </a:endParaRPr>
          </a:p>
          <a:p>
            <a:pPr algn="just" fontAlgn="base">
              <a:buFont typeface="Arial" panose="020B0604020202020204" pitchFamily="34" charset="0"/>
              <a:buChar char="•"/>
            </a:pPr>
            <a:r>
              <a:rPr lang="en-US" sz="2400" dirty="0">
                <a:solidFill>
                  <a:schemeClr val="accent5">
                    <a:lumMod val="50000"/>
                  </a:schemeClr>
                </a:solidFill>
              </a:rPr>
              <a:t>  Choose a number.</a:t>
            </a:r>
          </a:p>
          <a:p>
            <a:pPr algn="just" fontAlgn="base">
              <a:buFont typeface="Arial" panose="020B0604020202020204" pitchFamily="34" charset="0"/>
              <a:buChar char="•"/>
            </a:pPr>
            <a:r>
              <a:rPr lang="en-US" sz="2400" dirty="0">
                <a:solidFill>
                  <a:schemeClr val="accent5">
                    <a:lumMod val="50000"/>
                  </a:schemeClr>
                </a:solidFill>
              </a:rPr>
              <a:t>  Answer the question in each number and get the point.</a:t>
            </a:r>
          </a:p>
          <a:p>
            <a:pPr algn="just" fontAlgn="base">
              <a:buFont typeface="Arial" panose="020B0604020202020204" pitchFamily="34" charset="0"/>
              <a:buChar char="•"/>
            </a:pPr>
            <a:r>
              <a:rPr lang="en-US" sz="2400" dirty="0">
                <a:solidFill>
                  <a:schemeClr val="accent5">
                    <a:lumMod val="50000"/>
                  </a:schemeClr>
                </a:solidFill>
              </a:rPr>
              <a:t> With LUCKY NUMBER, you get the point without answering the question.</a:t>
            </a:r>
            <a:endParaRPr lang="en-US" sz="2400" b="0" i="0" u="none" strike="noStrike" dirty="0">
              <a:solidFill>
                <a:schemeClr val="accent5">
                  <a:lumMod val="50000"/>
                </a:schemeClr>
              </a:solidFill>
              <a:effectLst/>
            </a:endParaRPr>
          </a:p>
        </p:txBody>
      </p:sp>
      <p:pic>
        <p:nvPicPr>
          <p:cNvPr id="1026" name="Picture 2" descr="ame-Lucky number-Tiếng Anh 5. - Tiếng Anh - Lê Thị Thu Hiền - Thư viện ">
            <a:extLst>
              <a:ext uri="{FF2B5EF4-FFF2-40B4-BE49-F238E27FC236}">
                <a16:creationId xmlns:a16="http://schemas.microsoft.com/office/drawing/2014/main" id="{41FB81AE-90C8-964D-9B3F-4BDB917EB6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34121">
            <a:off x="7525239" y="3159624"/>
            <a:ext cx="3185312" cy="2388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6210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9" name="WordArt 3">
            <a:extLst>
              <a:ext uri="{FF2B5EF4-FFF2-40B4-BE49-F238E27FC236}">
                <a16:creationId xmlns:a16="http://schemas.microsoft.com/office/drawing/2014/main" id="{9C825D61-0A24-9241-A71B-3ADAC8C13CCD}"/>
              </a:ext>
            </a:extLst>
          </p:cNvPr>
          <p:cNvSpPr>
            <a:spLocks noChangeArrowheads="1" noChangeShapeType="1" noTextEdit="1"/>
          </p:cNvSpPr>
          <p:nvPr/>
        </p:nvSpPr>
        <p:spPr bwMode="auto">
          <a:xfrm>
            <a:off x="2971800" y="152400"/>
            <a:ext cx="6324600" cy="1219200"/>
          </a:xfrm>
          <a:prstGeom prst="rect">
            <a:avLst/>
          </a:prstGeom>
        </p:spPr>
        <p:txBody>
          <a:bodyPr wrap="none" fromWordArt="1">
            <a:prstTxWarp prst="textDoubleWave1">
              <a:avLst>
                <a:gd name="adj1" fmla="val 6500"/>
                <a:gd name="adj2" fmla="val 0"/>
              </a:avLst>
            </a:prstTxWarp>
          </a:bodyPr>
          <a:lstStyle/>
          <a:p>
            <a:pPr algn="ctr"/>
            <a:r>
              <a:rPr lang="en-US" sz="3600" kern="10" spc="-360" normalizeH="1">
                <a:ln w="12700">
                  <a:solidFill>
                    <a:srgbClr val="000099"/>
                  </a:solidFill>
                  <a:round/>
                  <a:headEnd/>
                  <a:tailEnd/>
                </a:ln>
                <a:solidFill>
                  <a:srgbClr val="33CCFF"/>
                </a:solidFill>
                <a:effectLst>
                  <a:outerShdw dist="125724" dir="18900000" algn="ctr" rotWithShape="0">
                    <a:srgbClr val="000099">
                      <a:alpha val="74997"/>
                    </a:srgbClr>
                  </a:outerShdw>
                </a:effectLst>
                <a:latin typeface="Impact" panose="020B0806030902050204" pitchFamily="34" charset="0"/>
              </a:rPr>
              <a:t>LUCKY NUMBERS</a:t>
            </a:r>
            <a:endParaRPr lang="en-VN" sz="3600" kern="10" spc="-360" normalizeH="1">
              <a:ln w="12700">
                <a:solidFill>
                  <a:srgbClr val="000099"/>
                </a:solidFill>
                <a:round/>
                <a:headEnd/>
                <a:tailEnd/>
              </a:ln>
              <a:solidFill>
                <a:srgbClr val="33CCFF"/>
              </a:solidFill>
              <a:effectLst>
                <a:outerShdw dist="125724" dir="18900000" algn="ctr" rotWithShape="0">
                  <a:srgbClr val="000099">
                    <a:alpha val="74997"/>
                  </a:srgbClr>
                </a:outerShdw>
              </a:effectLst>
              <a:latin typeface="Impact" panose="020B0806030902050204" pitchFamily="34" charset="0"/>
            </a:endParaRPr>
          </a:p>
        </p:txBody>
      </p:sp>
      <p:sp>
        <p:nvSpPr>
          <p:cNvPr id="541701" name="Oval 5">
            <a:hlinkClick r:id="rId6" action="ppaction://hlinksldjump"/>
            <a:extLst>
              <a:ext uri="{FF2B5EF4-FFF2-40B4-BE49-F238E27FC236}">
                <a16:creationId xmlns:a16="http://schemas.microsoft.com/office/drawing/2014/main" id="{792C4F50-298F-A548-A2EB-4F778C806809}"/>
              </a:ext>
            </a:extLst>
          </p:cNvPr>
          <p:cNvSpPr>
            <a:spLocks noChangeArrowheads="1"/>
          </p:cNvSpPr>
          <p:nvPr/>
        </p:nvSpPr>
        <p:spPr bwMode="auto">
          <a:xfrm>
            <a:off x="2590800" y="1600200"/>
            <a:ext cx="1676400" cy="1295400"/>
          </a:xfrm>
          <a:prstGeom prst="ellipse">
            <a:avLst/>
          </a:prstGeom>
          <a:solidFill>
            <a:srgbClr val="0099FF"/>
          </a:solidFill>
          <a:ln w="9525">
            <a:solidFill>
              <a:schemeClr val="tx1"/>
            </a:solidFill>
            <a:round/>
            <a:headEnd/>
            <a:tailEnd/>
          </a:ln>
          <a:effectLst>
            <a:outerShdw blurRad="63500" sy="50000" kx="2453608" rotWithShape="0">
              <a:schemeClr val="bg2">
                <a:alpha val="50000"/>
              </a:schemeClr>
            </a:outerShdw>
          </a:effectLst>
        </p:spPr>
        <p:txBody>
          <a:bodyPr wrap="none" anchor="ctr"/>
          <a:lstStyle/>
          <a:p>
            <a:pPr algn="ctr">
              <a:defRPr/>
            </a:pPr>
            <a:r>
              <a:rPr lang="en-US" sz="4400" b="1" dirty="0">
                <a:latin typeface="Tahoma" pitchFamily="34" charset="0"/>
                <a:cs typeface="Arial" charset="0"/>
              </a:rPr>
              <a:t>1</a:t>
            </a:r>
          </a:p>
        </p:txBody>
      </p:sp>
      <p:sp>
        <p:nvSpPr>
          <p:cNvPr id="541702" name="Oval 6">
            <a:hlinkClick r:id="rId7" action="ppaction://hlinksldjump"/>
            <a:extLst>
              <a:ext uri="{FF2B5EF4-FFF2-40B4-BE49-F238E27FC236}">
                <a16:creationId xmlns:a16="http://schemas.microsoft.com/office/drawing/2014/main" id="{A5965C3C-1A94-8A4A-B09A-4C6EF72C09CE}"/>
              </a:ext>
            </a:extLst>
          </p:cNvPr>
          <p:cNvSpPr>
            <a:spLocks noChangeArrowheads="1"/>
          </p:cNvSpPr>
          <p:nvPr/>
        </p:nvSpPr>
        <p:spPr bwMode="auto">
          <a:xfrm>
            <a:off x="4419600" y="1600200"/>
            <a:ext cx="1676400" cy="1295400"/>
          </a:xfrm>
          <a:prstGeom prst="ellipse">
            <a:avLst/>
          </a:prstGeom>
          <a:solidFill>
            <a:srgbClr val="FFFF00"/>
          </a:solidFill>
          <a:ln w="9525">
            <a:solidFill>
              <a:schemeClr val="tx1"/>
            </a:solidFill>
            <a:round/>
            <a:headEnd/>
            <a:tailEnd/>
          </a:ln>
          <a:effectLst>
            <a:outerShdw blurRad="63500" sy="50000" kx="2453608" rotWithShape="0">
              <a:schemeClr val="bg2">
                <a:alpha val="50000"/>
              </a:schemeClr>
            </a:outerShdw>
          </a:effectLst>
        </p:spPr>
        <p:txBody>
          <a:bodyPr wrap="none" anchor="ctr"/>
          <a:lstStyle/>
          <a:p>
            <a:pPr algn="ctr">
              <a:defRPr/>
            </a:pPr>
            <a:r>
              <a:rPr lang="en-US" sz="4400" b="1" dirty="0">
                <a:solidFill>
                  <a:srgbClr val="0000CC"/>
                </a:solidFill>
                <a:latin typeface="Tahoma" pitchFamily="34" charset="0"/>
                <a:cs typeface="Arial" charset="0"/>
              </a:rPr>
              <a:t>2</a:t>
            </a:r>
          </a:p>
        </p:txBody>
      </p:sp>
      <p:sp>
        <p:nvSpPr>
          <p:cNvPr id="541703" name="Oval 7">
            <a:hlinkClick r:id="rId8" action="ppaction://hlinksldjump"/>
            <a:extLst>
              <a:ext uri="{FF2B5EF4-FFF2-40B4-BE49-F238E27FC236}">
                <a16:creationId xmlns:a16="http://schemas.microsoft.com/office/drawing/2014/main" id="{93094E63-5D89-5C4E-9C95-FCDA92ABB266}"/>
              </a:ext>
            </a:extLst>
          </p:cNvPr>
          <p:cNvSpPr>
            <a:spLocks noChangeArrowheads="1"/>
          </p:cNvSpPr>
          <p:nvPr/>
        </p:nvSpPr>
        <p:spPr bwMode="auto">
          <a:xfrm>
            <a:off x="6248400" y="1676400"/>
            <a:ext cx="1676400" cy="1295400"/>
          </a:xfrm>
          <a:prstGeom prst="ellipse">
            <a:avLst/>
          </a:prstGeom>
          <a:solidFill>
            <a:srgbClr val="FF00FF"/>
          </a:solidFill>
          <a:ln w="9525">
            <a:solidFill>
              <a:schemeClr val="tx1"/>
            </a:solidFill>
            <a:round/>
            <a:headEnd/>
            <a:tailEnd/>
          </a:ln>
          <a:effectLst>
            <a:outerShdw blurRad="63500" sy="50000" kx="2453608" rotWithShape="0">
              <a:schemeClr val="bg2">
                <a:alpha val="50000"/>
              </a:schemeClr>
            </a:outerShdw>
          </a:effectLst>
        </p:spPr>
        <p:txBody>
          <a:bodyPr wrap="none" anchor="ctr"/>
          <a:lstStyle/>
          <a:p>
            <a:pPr algn="ctr">
              <a:defRPr/>
            </a:pPr>
            <a:r>
              <a:rPr lang="en-US" sz="4400" b="1" dirty="0">
                <a:solidFill>
                  <a:srgbClr val="FFFF00"/>
                </a:solidFill>
                <a:latin typeface="Tahoma" pitchFamily="34" charset="0"/>
                <a:cs typeface="Arial" charset="0"/>
              </a:rPr>
              <a:t>3</a:t>
            </a:r>
          </a:p>
        </p:txBody>
      </p:sp>
      <p:sp>
        <p:nvSpPr>
          <p:cNvPr id="541704" name="Oval 8">
            <a:hlinkClick r:id="rId9" action="ppaction://hlinksldjump"/>
            <a:extLst>
              <a:ext uri="{FF2B5EF4-FFF2-40B4-BE49-F238E27FC236}">
                <a16:creationId xmlns:a16="http://schemas.microsoft.com/office/drawing/2014/main" id="{ADB320E7-7D0C-F14B-A974-E010EC5F2334}"/>
              </a:ext>
            </a:extLst>
          </p:cNvPr>
          <p:cNvSpPr>
            <a:spLocks noChangeArrowheads="1"/>
          </p:cNvSpPr>
          <p:nvPr/>
        </p:nvSpPr>
        <p:spPr bwMode="auto">
          <a:xfrm>
            <a:off x="2514600" y="3140075"/>
            <a:ext cx="1676400" cy="1295400"/>
          </a:xfrm>
          <a:prstGeom prst="ellipse">
            <a:avLst/>
          </a:prstGeom>
          <a:solidFill>
            <a:schemeClr val="folHlink"/>
          </a:solidFill>
          <a:ln w="9525">
            <a:solidFill>
              <a:schemeClr val="tx1"/>
            </a:solidFill>
            <a:round/>
            <a:headEnd/>
            <a:tailEnd/>
          </a:ln>
          <a:effectLst>
            <a:outerShdw blurRad="63500" sy="50000" kx="2453608" rotWithShape="0">
              <a:schemeClr val="bg2">
                <a:alpha val="50000"/>
              </a:schemeClr>
            </a:outerShdw>
          </a:effectLst>
        </p:spPr>
        <p:txBody>
          <a:bodyPr wrap="none" anchor="ctr"/>
          <a:lstStyle/>
          <a:p>
            <a:pPr algn="ctr">
              <a:defRPr/>
            </a:pPr>
            <a:r>
              <a:rPr lang="en-US" sz="4400" b="1" dirty="0">
                <a:solidFill>
                  <a:srgbClr val="FF0000"/>
                </a:solidFill>
                <a:latin typeface="Tahoma" pitchFamily="34" charset="0"/>
                <a:cs typeface="Arial" charset="0"/>
              </a:rPr>
              <a:t>4</a:t>
            </a:r>
          </a:p>
        </p:txBody>
      </p:sp>
      <p:sp>
        <p:nvSpPr>
          <p:cNvPr id="541706" name="Oval 10">
            <a:hlinkClick r:id="rId10" action="ppaction://hlinksldjump"/>
            <a:extLst>
              <a:ext uri="{FF2B5EF4-FFF2-40B4-BE49-F238E27FC236}">
                <a16:creationId xmlns:a16="http://schemas.microsoft.com/office/drawing/2014/main" id="{B7411F2C-6718-EA46-9E26-2FF0BE47DAE7}"/>
              </a:ext>
            </a:extLst>
          </p:cNvPr>
          <p:cNvSpPr>
            <a:spLocks noChangeArrowheads="1"/>
          </p:cNvSpPr>
          <p:nvPr/>
        </p:nvSpPr>
        <p:spPr bwMode="auto">
          <a:xfrm>
            <a:off x="4343400" y="3086100"/>
            <a:ext cx="1676400" cy="1295400"/>
          </a:xfrm>
          <a:prstGeom prst="ellipse">
            <a:avLst/>
          </a:prstGeom>
          <a:solidFill>
            <a:srgbClr val="00CC99"/>
          </a:solidFill>
          <a:ln w="9525">
            <a:solidFill>
              <a:schemeClr val="tx1"/>
            </a:solidFill>
            <a:round/>
            <a:headEnd/>
            <a:tailEnd/>
          </a:ln>
          <a:effectLst>
            <a:outerShdw blurRad="63500" dist="107763" dir="2700000" algn="ctr" rotWithShape="0">
              <a:schemeClr val="bg2">
                <a:alpha val="50000"/>
              </a:schemeClr>
            </a:outerShdw>
          </a:effectLst>
        </p:spPr>
        <p:txBody>
          <a:bodyPr wrap="none" anchor="ctr"/>
          <a:lstStyle/>
          <a:p>
            <a:pPr algn="ctr">
              <a:defRPr/>
            </a:pPr>
            <a:r>
              <a:rPr lang="en-US" sz="4400" b="1">
                <a:solidFill>
                  <a:srgbClr val="FF5050"/>
                </a:solidFill>
                <a:latin typeface="Tahoma" pitchFamily="34" charset="0"/>
                <a:cs typeface="Arial" charset="0"/>
              </a:rPr>
              <a:t>5</a:t>
            </a:r>
          </a:p>
        </p:txBody>
      </p:sp>
      <p:sp>
        <p:nvSpPr>
          <p:cNvPr id="541707" name="Oval 11">
            <a:hlinkClick r:id="" action="ppaction://hlinkshowjump?jump=nextslide"/>
            <a:extLst>
              <a:ext uri="{FF2B5EF4-FFF2-40B4-BE49-F238E27FC236}">
                <a16:creationId xmlns:a16="http://schemas.microsoft.com/office/drawing/2014/main" id="{8D154875-6D26-D144-99A5-6EFC7B5CBB71}"/>
              </a:ext>
            </a:extLst>
          </p:cNvPr>
          <p:cNvSpPr>
            <a:spLocks noChangeArrowheads="1"/>
          </p:cNvSpPr>
          <p:nvPr/>
        </p:nvSpPr>
        <p:spPr bwMode="auto">
          <a:xfrm>
            <a:off x="6248400" y="3144838"/>
            <a:ext cx="1676400" cy="1295400"/>
          </a:xfrm>
          <a:prstGeom prst="ellipse">
            <a:avLst/>
          </a:prstGeom>
          <a:solidFill>
            <a:srgbClr val="660066"/>
          </a:solidFill>
          <a:ln w="9525">
            <a:solidFill>
              <a:schemeClr val="tx1"/>
            </a:solidFill>
            <a:round/>
            <a:headEnd/>
            <a:tailEnd/>
          </a:ln>
          <a:effectLst>
            <a:outerShdw blurRad="63500" dist="107763" dir="2700000" algn="ctr" rotWithShape="0">
              <a:schemeClr val="bg2">
                <a:alpha val="50000"/>
              </a:schemeClr>
            </a:outerShdw>
          </a:effectLst>
        </p:spPr>
        <p:txBody>
          <a:bodyPr wrap="none" anchor="ctr"/>
          <a:lstStyle/>
          <a:p>
            <a:pPr algn="ctr">
              <a:defRPr/>
            </a:pPr>
            <a:r>
              <a:rPr lang="en-US" sz="4400" b="1" dirty="0">
                <a:solidFill>
                  <a:srgbClr val="FFFF00"/>
                </a:solidFill>
                <a:latin typeface="Tahoma" pitchFamily="34" charset="0"/>
                <a:cs typeface="Arial" charset="0"/>
              </a:rPr>
              <a:t>6</a:t>
            </a:r>
          </a:p>
        </p:txBody>
      </p:sp>
      <p:sp>
        <p:nvSpPr>
          <p:cNvPr id="15368" name="AutoShape 15">
            <a:hlinkClick r:id="rId11" action="ppaction://hlinksldjump" highlightClick="1"/>
            <a:extLst>
              <a:ext uri="{FF2B5EF4-FFF2-40B4-BE49-F238E27FC236}">
                <a16:creationId xmlns:a16="http://schemas.microsoft.com/office/drawing/2014/main" id="{37FF8F1D-6643-4D4C-BE00-068FB7D6F2F1}"/>
              </a:ext>
            </a:extLst>
          </p:cNvPr>
          <p:cNvSpPr>
            <a:spLocks noChangeArrowheads="1"/>
          </p:cNvSpPr>
          <p:nvPr/>
        </p:nvSpPr>
        <p:spPr bwMode="auto">
          <a:xfrm>
            <a:off x="10134600" y="6324600"/>
            <a:ext cx="609600" cy="457200"/>
          </a:xfrm>
          <a:prstGeom prst="actionButtonMovie">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pic>
        <p:nvPicPr>
          <p:cNvPr id="15369" name="Picture 16" descr="ANd9GcS2KuujX8fzqtGNmkLClY23agQzvDrBkUmDwBIZgnFFqhZZn_prpg">
            <a:extLst>
              <a:ext uri="{FF2B5EF4-FFF2-40B4-BE49-F238E27FC236}">
                <a16:creationId xmlns:a16="http://schemas.microsoft.com/office/drawing/2014/main" id="{51C9D4E9-1E71-1F43-9BC4-CFE39231FA3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71600" y="4953000"/>
            <a:ext cx="1981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17" descr="ANd9GcRVpkDRpB1w8Se9xPBVwAllucRPzkk3gqk98CYLtRE7EazTz_yoog">
            <a:extLst>
              <a:ext uri="{FF2B5EF4-FFF2-40B4-BE49-F238E27FC236}">
                <a16:creationId xmlns:a16="http://schemas.microsoft.com/office/drawing/2014/main" id="{C52F0309-60CA-1343-B367-EAEE8AB5208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763000" y="4495800"/>
            <a:ext cx="20193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1725" name="Text Box 29">
            <a:extLst>
              <a:ext uri="{FF2B5EF4-FFF2-40B4-BE49-F238E27FC236}">
                <a16:creationId xmlns:a16="http://schemas.microsoft.com/office/drawing/2014/main" id="{23B70D35-CA07-DD4A-A884-C9F697AFFC16}"/>
              </a:ext>
            </a:extLst>
          </p:cNvPr>
          <p:cNvSpPr txBox="1">
            <a:spLocks noChangeArrowheads="1"/>
          </p:cNvSpPr>
          <p:nvPr/>
        </p:nvSpPr>
        <p:spPr bwMode="auto">
          <a:xfrm>
            <a:off x="2362200" y="5164138"/>
            <a:ext cx="7543800"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i="1">
                <a:solidFill>
                  <a:schemeClr val="tx2"/>
                </a:solidFill>
              </a:rPr>
              <a:t>        </a:t>
            </a:r>
          </a:p>
          <a:p>
            <a:pPr eaLnBrk="1" hangingPunct="1">
              <a:spcBef>
                <a:spcPct val="50000"/>
              </a:spcBef>
              <a:buFontTx/>
              <a:buNone/>
            </a:pPr>
            <a:r>
              <a:rPr lang="en-US" altLang="en-US" sz="2800" b="1" i="1">
                <a:solidFill>
                  <a:schemeClr val="tx2"/>
                </a:solidFill>
              </a:rPr>
              <a:t>        </a:t>
            </a:r>
            <a:endParaRPr lang="en-US" altLang="en-US" sz="2800" b="1" i="1" u="sng">
              <a:solidFill>
                <a:srgbClr val="FF0000"/>
              </a:solidFill>
            </a:endParaRPr>
          </a:p>
        </p:txBody>
      </p:sp>
      <p:sp>
        <p:nvSpPr>
          <p:cNvPr id="15372" name="AutoShape 31">
            <a:hlinkClick r:id="rId14" action="ppaction://hlinksldjump" highlightClick="1"/>
            <a:extLst>
              <a:ext uri="{FF2B5EF4-FFF2-40B4-BE49-F238E27FC236}">
                <a16:creationId xmlns:a16="http://schemas.microsoft.com/office/drawing/2014/main" id="{E33A8666-2B9F-8B48-9981-C90172503DF5}"/>
              </a:ext>
            </a:extLst>
          </p:cNvPr>
          <p:cNvSpPr>
            <a:spLocks noChangeArrowheads="1"/>
          </p:cNvSpPr>
          <p:nvPr/>
        </p:nvSpPr>
        <p:spPr bwMode="auto">
          <a:xfrm>
            <a:off x="10134600" y="6327776"/>
            <a:ext cx="304800" cy="381000"/>
          </a:xfrm>
          <a:prstGeom prst="actionButtonMovie">
            <a:avLst/>
          </a:prstGeom>
          <a:solidFill>
            <a:srgbClr val="CC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541759" name="Oval 63">
            <a:extLst>
              <a:ext uri="{FF2B5EF4-FFF2-40B4-BE49-F238E27FC236}">
                <a16:creationId xmlns:a16="http://schemas.microsoft.com/office/drawing/2014/main" id="{23762F5E-9CB7-CD4B-91D7-EEEC3AE945C8}"/>
              </a:ext>
            </a:extLst>
          </p:cNvPr>
          <p:cNvSpPr>
            <a:spLocks noChangeArrowheads="1"/>
          </p:cNvSpPr>
          <p:nvPr/>
        </p:nvSpPr>
        <p:spPr bwMode="auto">
          <a:xfrm>
            <a:off x="3988308" y="6034342"/>
            <a:ext cx="1676400" cy="533400"/>
          </a:xfrm>
          <a:prstGeom prst="ellipse">
            <a:avLst/>
          </a:prstGeom>
          <a:solidFill>
            <a:srgbClr val="FFFF99"/>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b="1">
                <a:latin typeface="Garamond" panose="02020404030301010803" pitchFamily="18" charset="0"/>
              </a:rPr>
              <a:t>Tom</a:t>
            </a:r>
            <a:endParaRPr lang="en-US" altLang="en-US" sz="2800" b="1"/>
          </a:p>
        </p:txBody>
      </p:sp>
      <p:sp>
        <p:nvSpPr>
          <p:cNvPr id="541760" name="AutoShape 64">
            <a:extLst>
              <a:ext uri="{FF2B5EF4-FFF2-40B4-BE49-F238E27FC236}">
                <a16:creationId xmlns:a16="http://schemas.microsoft.com/office/drawing/2014/main" id="{02799FCE-D944-1245-89D4-44889FC627A4}"/>
              </a:ext>
            </a:extLst>
          </p:cNvPr>
          <p:cNvSpPr>
            <a:spLocks noChangeArrowheads="1"/>
          </p:cNvSpPr>
          <p:nvPr/>
        </p:nvSpPr>
        <p:spPr bwMode="auto">
          <a:xfrm>
            <a:off x="3581400" y="4572000"/>
            <a:ext cx="1524000" cy="1447800"/>
          </a:xfrm>
          <a:prstGeom prst="irregularSeal1">
            <a:avLst/>
          </a:prstGeom>
          <a:solidFill>
            <a:srgbClr val="FF3300"/>
          </a:solidFill>
          <a:ln w="57150" cmpd="thinThick">
            <a:solidFill>
              <a:srgbClr val="FF33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6600">
                <a:solidFill>
                  <a:srgbClr val="FFFF66"/>
                </a:solidFill>
                <a:latin typeface="Garamond" panose="02020404030301010803" pitchFamily="18" charset="0"/>
              </a:rPr>
              <a:t>7</a:t>
            </a:r>
          </a:p>
        </p:txBody>
      </p:sp>
      <p:sp>
        <p:nvSpPr>
          <p:cNvPr id="541761" name="AutoShape 65">
            <a:extLst>
              <a:ext uri="{FF2B5EF4-FFF2-40B4-BE49-F238E27FC236}">
                <a16:creationId xmlns:a16="http://schemas.microsoft.com/office/drawing/2014/main" id="{7F144066-63FE-7F44-87E6-0B89B83FDECA}"/>
              </a:ext>
            </a:extLst>
          </p:cNvPr>
          <p:cNvSpPr>
            <a:spLocks noChangeArrowheads="1"/>
          </p:cNvSpPr>
          <p:nvPr/>
        </p:nvSpPr>
        <p:spPr bwMode="auto">
          <a:xfrm>
            <a:off x="3581400" y="4495800"/>
            <a:ext cx="1524000" cy="1447800"/>
          </a:xfrm>
          <a:prstGeom prst="irregularSeal1">
            <a:avLst/>
          </a:prstGeom>
          <a:solidFill>
            <a:srgbClr val="FF3300"/>
          </a:solidFill>
          <a:ln w="57150" cmpd="thinThick">
            <a:solidFill>
              <a:srgbClr val="FF33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6600">
                <a:solidFill>
                  <a:srgbClr val="FFFF66"/>
                </a:solidFill>
                <a:latin typeface="Garamond" panose="02020404030301010803" pitchFamily="18" charset="0"/>
              </a:rPr>
              <a:t>6</a:t>
            </a:r>
          </a:p>
        </p:txBody>
      </p:sp>
      <p:sp>
        <p:nvSpPr>
          <p:cNvPr id="541762" name="AutoShape 66">
            <a:extLst>
              <a:ext uri="{FF2B5EF4-FFF2-40B4-BE49-F238E27FC236}">
                <a16:creationId xmlns:a16="http://schemas.microsoft.com/office/drawing/2014/main" id="{867D171F-1445-EB4A-B407-4D91EF69D924}"/>
              </a:ext>
            </a:extLst>
          </p:cNvPr>
          <p:cNvSpPr>
            <a:spLocks noChangeArrowheads="1"/>
          </p:cNvSpPr>
          <p:nvPr/>
        </p:nvSpPr>
        <p:spPr bwMode="auto">
          <a:xfrm>
            <a:off x="3581400" y="4495800"/>
            <a:ext cx="1524000" cy="1447800"/>
          </a:xfrm>
          <a:prstGeom prst="irregularSeal1">
            <a:avLst/>
          </a:prstGeom>
          <a:solidFill>
            <a:srgbClr val="FF3300"/>
          </a:solidFill>
          <a:ln w="57150" cmpd="thinThick">
            <a:solidFill>
              <a:srgbClr val="FF33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6600">
                <a:solidFill>
                  <a:srgbClr val="FFFF66"/>
                </a:solidFill>
                <a:latin typeface="Garamond" panose="02020404030301010803" pitchFamily="18" charset="0"/>
              </a:rPr>
              <a:t>5</a:t>
            </a:r>
          </a:p>
        </p:txBody>
      </p:sp>
      <p:sp>
        <p:nvSpPr>
          <p:cNvPr id="541763" name="AutoShape 67">
            <a:extLst>
              <a:ext uri="{FF2B5EF4-FFF2-40B4-BE49-F238E27FC236}">
                <a16:creationId xmlns:a16="http://schemas.microsoft.com/office/drawing/2014/main" id="{F23E402A-57FC-F545-B4AC-F6522C50DE18}"/>
              </a:ext>
            </a:extLst>
          </p:cNvPr>
          <p:cNvSpPr>
            <a:spLocks noChangeArrowheads="1"/>
          </p:cNvSpPr>
          <p:nvPr/>
        </p:nvSpPr>
        <p:spPr bwMode="auto">
          <a:xfrm>
            <a:off x="3429000" y="4495800"/>
            <a:ext cx="1524000" cy="1447800"/>
          </a:xfrm>
          <a:prstGeom prst="irregularSeal1">
            <a:avLst/>
          </a:prstGeom>
          <a:solidFill>
            <a:srgbClr val="FF3300"/>
          </a:solidFill>
          <a:ln w="57150" cmpd="thinThick">
            <a:solidFill>
              <a:srgbClr val="FF33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6600">
                <a:solidFill>
                  <a:srgbClr val="FFFF66"/>
                </a:solidFill>
                <a:latin typeface="Garamond" panose="02020404030301010803" pitchFamily="18" charset="0"/>
              </a:rPr>
              <a:t>4</a:t>
            </a:r>
          </a:p>
        </p:txBody>
      </p:sp>
      <p:sp>
        <p:nvSpPr>
          <p:cNvPr id="541764" name="AutoShape 68">
            <a:extLst>
              <a:ext uri="{FF2B5EF4-FFF2-40B4-BE49-F238E27FC236}">
                <a16:creationId xmlns:a16="http://schemas.microsoft.com/office/drawing/2014/main" id="{F7D94363-CC3B-1D49-9F88-11EABB584AE0}"/>
              </a:ext>
            </a:extLst>
          </p:cNvPr>
          <p:cNvSpPr>
            <a:spLocks noChangeArrowheads="1"/>
          </p:cNvSpPr>
          <p:nvPr/>
        </p:nvSpPr>
        <p:spPr bwMode="auto">
          <a:xfrm>
            <a:off x="3429000" y="4495800"/>
            <a:ext cx="1524000" cy="1447800"/>
          </a:xfrm>
          <a:prstGeom prst="irregularSeal1">
            <a:avLst/>
          </a:prstGeom>
          <a:solidFill>
            <a:srgbClr val="FF3300"/>
          </a:solidFill>
          <a:ln w="57150" cmpd="thinThick">
            <a:solidFill>
              <a:srgbClr val="FF33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6600">
                <a:solidFill>
                  <a:srgbClr val="FFFF66"/>
                </a:solidFill>
                <a:latin typeface="Garamond" panose="02020404030301010803" pitchFamily="18" charset="0"/>
              </a:rPr>
              <a:t>3</a:t>
            </a:r>
          </a:p>
        </p:txBody>
      </p:sp>
      <p:sp>
        <p:nvSpPr>
          <p:cNvPr id="541765" name="AutoShape 69">
            <a:extLst>
              <a:ext uri="{FF2B5EF4-FFF2-40B4-BE49-F238E27FC236}">
                <a16:creationId xmlns:a16="http://schemas.microsoft.com/office/drawing/2014/main" id="{108BC066-55AA-9F4F-89E5-09B4F34BB321}"/>
              </a:ext>
            </a:extLst>
          </p:cNvPr>
          <p:cNvSpPr>
            <a:spLocks noChangeArrowheads="1"/>
          </p:cNvSpPr>
          <p:nvPr/>
        </p:nvSpPr>
        <p:spPr bwMode="auto">
          <a:xfrm>
            <a:off x="3429000" y="4495800"/>
            <a:ext cx="1524000" cy="1447800"/>
          </a:xfrm>
          <a:prstGeom prst="irregularSeal1">
            <a:avLst/>
          </a:prstGeom>
          <a:solidFill>
            <a:srgbClr val="FF3300"/>
          </a:solidFill>
          <a:ln w="57150" cmpd="thinThick">
            <a:solidFill>
              <a:srgbClr val="FF33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6600">
                <a:solidFill>
                  <a:srgbClr val="FFFF66"/>
                </a:solidFill>
                <a:latin typeface="Garamond" panose="02020404030301010803" pitchFamily="18" charset="0"/>
              </a:rPr>
              <a:t>2</a:t>
            </a:r>
          </a:p>
        </p:txBody>
      </p:sp>
      <p:sp>
        <p:nvSpPr>
          <p:cNvPr id="541766" name="AutoShape 70">
            <a:extLst>
              <a:ext uri="{FF2B5EF4-FFF2-40B4-BE49-F238E27FC236}">
                <a16:creationId xmlns:a16="http://schemas.microsoft.com/office/drawing/2014/main" id="{0CFFCC41-F29C-7A46-9DE6-AAC4CB312733}"/>
              </a:ext>
            </a:extLst>
          </p:cNvPr>
          <p:cNvSpPr>
            <a:spLocks noChangeArrowheads="1"/>
          </p:cNvSpPr>
          <p:nvPr/>
        </p:nvSpPr>
        <p:spPr bwMode="auto">
          <a:xfrm>
            <a:off x="3505200" y="4495800"/>
            <a:ext cx="1524000" cy="1447800"/>
          </a:xfrm>
          <a:prstGeom prst="irregularSeal1">
            <a:avLst/>
          </a:prstGeom>
          <a:solidFill>
            <a:srgbClr val="FF3300"/>
          </a:solidFill>
          <a:ln w="57150" cmpd="thinThick">
            <a:solidFill>
              <a:srgbClr val="FF33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6600">
                <a:solidFill>
                  <a:srgbClr val="FFFF66"/>
                </a:solidFill>
                <a:latin typeface="Garamond" panose="02020404030301010803" pitchFamily="18" charset="0"/>
              </a:rPr>
              <a:t>1</a:t>
            </a:r>
          </a:p>
        </p:txBody>
      </p:sp>
      <p:sp>
        <p:nvSpPr>
          <p:cNvPr id="541767" name="AutoShape 71">
            <a:extLst>
              <a:ext uri="{FF2B5EF4-FFF2-40B4-BE49-F238E27FC236}">
                <a16:creationId xmlns:a16="http://schemas.microsoft.com/office/drawing/2014/main" id="{65885F57-4030-764B-9C33-58AB4C1BF030}"/>
              </a:ext>
            </a:extLst>
          </p:cNvPr>
          <p:cNvSpPr>
            <a:spLocks noChangeArrowheads="1"/>
          </p:cNvSpPr>
          <p:nvPr/>
        </p:nvSpPr>
        <p:spPr bwMode="auto">
          <a:xfrm>
            <a:off x="3505200" y="4572000"/>
            <a:ext cx="1524000" cy="1447800"/>
          </a:xfrm>
          <a:prstGeom prst="irregularSeal1">
            <a:avLst/>
          </a:prstGeom>
          <a:solidFill>
            <a:srgbClr val="FF3300"/>
          </a:solidFill>
          <a:ln w="57150" cmpd="thinThick">
            <a:solidFill>
              <a:srgbClr val="FF33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6600">
                <a:solidFill>
                  <a:srgbClr val="FFFF66"/>
                </a:solidFill>
                <a:latin typeface="Garamond" panose="02020404030301010803" pitchFamily="18" charset="0"/>
              </a:rPr>
              <a:t>0</a:t>
            </a:r>
          </a:p>
        </p:txBody>
      </p:sp>
      <p:sp>
        <p:nvSpPr>
          <p:cNvPr id="541768" name="Oval 72">
            <a:extLst>
              <a:ext uri="{FF2B5EF4-FFF2-40B4-BE49-F238E27FC236}">
                <a16:creationId xmlns:a16="http://schemas.microsoft.com/office/drawing/2014/main" id="{45DF6F9F-FA80-6E4C-B1C4-7D2A49034D8D}"/>
              </a:ext>
            </a:extLst>
          </p:cNvPr>
          <p:cNvSpPr>
            <a:spLocks noChangeArrowheads="1"/>
          </p:cNvSpPr>
          <p:nvPr/>
        </p:nvSpPr>
        <p:spPr bwMode="auto">
          <a:xfrm>
            <a:off x="7429500" y="6071174"/>
            <a:ext cx="1676400" cy="533400"/>
          </a:xfrm>
          <a:prstGeom prst="ellipse">
            <a:avLst/>
          </a:prstGeom>
          <a:solidFill>
            <a:srgbClr val="FFFF99"/>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2400" b="1"/>
              <a:t>Jerry</a:t>
            </a:r>
          </a:p>
        </p:txBody>
      </p:sp>
      <p:sp>
        <p:nvSpPr>
          <p:cNvPr id="541769" name="AutoShape 73">
            <a:extLst>
              <a:ext uri="{FF2B5EF4-FFF2-40B4-BE49-F238E27FC236}">
                <a16:creationId xmlns:a16="http://schemas.microsoft.com/office/drawing/2014/main" id="{C599580C-8DA9-F941-9673-35B2D1EE8D05}"/>
              </a:ext>
            </a:extLst>
          </p:cNvPr>
          <p:cNvSpPr>
            <a:spLocks noChangeArrowheads="1"/>
          </p:cNvSpPr>
          <p:nvPr/>
        </p:nvSpPr>
        <p:spPr bwMode="auto">
          <a:xfrm>
            <a:off x="7086600" y="4572000"/>
            <a:ext cx="1524000" cy="1447800"/>
          </a:xfrm>
          <a:prstGeom prst="irregularSeal1">
            <a:avLst/>
          </a:prstGeom>
          <a:solidFill>
            <a:srgbClr val="FF3300"/>
          </a:solidFill>
          <a:ln w="57150" cmpd="thinThick">
            <a:solidFill>
              <a:srgbClr val="FF33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6600">
                <a:solidFill>
                  <a:srgbClr val="FFFF66"/>
                </a:solidFill>
                <a:latin typeface="Garamond" panose="02020404030301010803" pitchFamily="18" charset="0"/>
              </a:rPr>
              <a:t>7</a:t>
            </a:r>
          </a:p>
        </p:txBody>
      </p:sp>
      <p:sp>
        <p:nvSpPr>
          <p:cNvPr id="541770" name="AutoShape 74">
            <a:extLst>
              <a:ext uri="{FF2B5EF4-FFF2-40B4-BE49-F238E27FC236}">
                <a16:creationId xmlns:a16="http://schemas.microsoft.com/office/drawing/2014/main" id="{27B3AE93-B7C7-3149-8344-2552CC5C6C23}"/>
              </a:ext>
            </a:extLst>
          </p:cNvPr>
          <p:cNvSpPr>
            <a:spLocks noChangeArrowheads="1"/>
          </p:cNvSpPr>
          <p:nvPr/>
        </p:nvSpPr>
        <p:spPr bwMode="auto">
          <a:xfrm>
            <a:off x="7086600" y="4495800"/>
            <a:ext cx="1524000" cy="1447800"/>
          </a:xfrm>
          <a:prstGeom prst="irregularSeal1">
            <a:avLst/>
          </a:prstGeom>
          <a:solidFill>
            <a:srgbClr val="FF3300"/>
          </a:solidFill>
          <a:ln w="57150" cmpd="thinThick">
            <a:solidFill>
              <a:srgbClr val="FF33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6600">
                <a:solidFill>
                  <a:srgbClr val="FFFF66"/>
                </a:solidFill>
                <a:latin typeface="Garamond" panose="02020404030301010803" pitchFamily="18" charset="0"/>
              </a:rPr>
              <a:t>6</a:t>
            </a:r>
          </a:p>
        </p:txBody>
      </p:sp>
      <p:sp>
        <p:nvSpPr>
          <p:cNvPr id="541771" name="AutoShape 75">
            <a:extLst>
              <a:ext uri="{FF2B5EF4-FFF2-40B4-BE49-F238E27FC236}">
                <a16:creationId xmlns:a16="http://schemas.microsoft.com/office/drawing/2014/main" id="{201AFA5C-FDE9-4942-8BE6-FA05623B5EDE}"/>
              </a:ext>
            </a:extLst>
          </p:cNvPr>
          <p:cNvSpPr>
            <a:spLocks noChangeArrowheads="1"/>
          </p:cNvSpPr>
          <p:nvPr/>
        </p:nvSpPr>
        <p:spPr bwMode="auto">
          <a:xfrm>
            <a:off x="7124700" y="4632832"/>
            <a:ext cx="1447800" cy="1173736"/>
          </a:xfrm>
          <a:prstGeom prst="irregularSeal1">
            <a:avLst/>
          </a:prstGeom>
          <a:solidFill>
            <a:srgbClr val="FF3300"/>
          </a:solidFill>
          <a:ln w="57150" cmpd="thinThick">
            <a:solidFill>
              <a:srgbClr val="FF33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6600">
                <a:solidFill>
                  <a:srgbClr val="FFFF66"/>
                </a:solidFill>
                <a:latin typeface="Garamond" panose="02020404030301010803" pitchFamily="18" charset="0"/>
              </a:rPr>
              <a:t>5</a:t>
            </a:r>
          </a:p>
        </p:txBody>
      </p:sp>
      <p:sp>
        <p:nvSpPr>
          <p:cNvPr id="541772" name="AutoShape 76">
            <a:extLst>
              <a:ext uri="{FF2B5EF4-FFF2-40B4-BE49-F238E27FC236}">
                <a16:creationId xmlns:a16="http://schemas.microsoft.com/office/drawing/2014/main" id="{B4648CE0-BD24-A94E-8CDD-5F19D5B57AAC}"/>
              </a:ext>
            </a:extLst>
          </p:cNvPr>
          <p:cNvSpPr>
            <a:spLocks noChangeArrowheads="1"/>
          </p:cNvSpPr>
          <p:nvPr/>
        </p:nvSpPr>
        <p:spPr bwMode="auto">
          <a:xfrm>
            <a:off x="6934200" y="4495800"/>
            <a:ext cx="1524000" cy="1447800"/>
          </a:xfrm>
          <a:prstGeom prst="irregularSeal1">
            <a:avLst/>
          </a:prstGeom>
          <a:solidFill>
            <a:srgbClr val="FF3300"/>
          </a:solidFill>
          <a:ln w="57150" cmpd="thinThick">
            <a:solidFill>
              <a:srgbClr val="FF33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6600">
                <a:solidFill>
                  <a:srgbClr val="FFFF66"/>
                </a:solidFill>
                <a:latin typeface="Garamond" panose="02020404030301010803" pitchFamily="18" charset="0"/>
              </a:rPr>
              <a:t>4</a:t>
            </a:r>
          </a:p>
        </p:txBody>
      </p:sp>
      <p:sp>
        <p:nvSpPr>
          <p:cNvPr id="541773" name="AutoShape 77">
            <a:extLst>
              <a:ext uri="{FF2B5EF4-FFF2-40B4-BE49-F238E27FC236}">
                <a16:creationId xmlns:a16="http://schemas.microsoft.com/office/drawing/2014/main" id="{A112C96A-387A-4948-B77F-E35A36A02489}"/>
              </a:ext>
            </a:extLst>
          </p:cNvPr>
          <p:cNvSpPr>
            <a:spLocks noChangeArrowheads="1"/>
          </p:cNvSpPr>
          <p:nvPr/>
        </p:nvSpPr>
        <p:spPr bwMode="auto">
          <a:xfrm>
            <a:off x="6934200" y="4495800"/>
            <a:ext cx="1524000" cy="1447800"/>
          </a:xfrm>
          <a:prstGeom prst="irregularSeal1">
            <a:avLst/>
          </a:prstGeom>
          <a:solidFill>
            <a:srgbClr val="FF3300"/>
          </a:solidFill>
          <a:ln w="57150" cmpd="thinThick">
            <a:solidFill>
              <a:srgbClr val="FF33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6600">
                <a:solidFill>
                  <a:srgbClr val="FFFF66"/>
                </a:solidFill>
                <a:latin typeface="Garamond" panose="02020404030301010803" pitchFamily="18" charset="0"/>
              </a:rPr>
              <a:t>3</a:t>
            </a:r>
          </a:p>
        </p:txBody>
      </p:sp>
      <p:sp>
        <p:nvSpPr>
          <p:cNvPr id="541774" name="AutoShape 78">
            <a:extLst>
              <a:ext uri="{FF2B5EF4-FFF2-40B4-BE49-F238E27FC236}">
                <a16:creationId xmlns:a16="http://schemas.microsoft.com/office/drawing/2014/main" id="{93513CD6-FA55-4F4E-8786-01166E22B474}"/>
              </a:ext>
            </a:extLst>
          </p:cNvPr>
          <p:cNvSpPr>
            <a:spLocks noChangeArrowheads="1"/>
          </p:cNvSpPr>
          <p:nvPr/>
        </p:nvSpPr>
        <p:spPr bwMode="auto">
          <a:xfrm>
            <a:off x="6934200" y="4495800"/>
            <a:ext cx="1524000" cy="1447800"/>
          </a:xfrm>
          <a:prstGeom prst="irregularSeal1">
            <a:avLst/>
          </a:prstGeom>
          <a:solidFill>
            <a:srgbClr val="FF3300"/>
          </a:solidFill>
          <a:ln w="57150" cmpd="thinThick">
            <a:solidFill>
              <a:srgbClr val="FF33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6600">
                <a:solidFill>
                  <a:srgbClr val="FFFF66"/>
                </a:solidFill>
                <a:latin typeface="Garamond" panose="02020404030301010803" pitchFamily="18" charset="0"/>
              </a:rPr>
              <a:t>2</a:t>
            </a:r>
          </a:p>
        </p:txBody>
      </p:sp>
      <p:sp>
        <p:nvSpPr>
          <p:cNvPr id="541775" name="AutoShape 79">
            <a:extLst>
              <a:ext uri="{FF2B5EF4-FFF2-40B4-BE49-F238E27FC236}">
                <a16:creationId xmlns:a16="http://schemas.microsoft.com/office/drawing/2014/main" id="{84F6E5DD-E0FD-0E44-883E-2AD9C73EDDF0}"/>
              </a:ext>
            </a:extLst>
          </p:cNvPr>
          <p:cNvSpPr>
            <a:spLocks noChangeArrowheads="1"/>
          </p:cNvSpPr>
          <p:nvPr/>
        </p:nvSpPr>
        <p:spPr bwMode="auto">
          <a:xfrm>
            <a:off x="7010400" y="4495800"/>
            <a:ext cx="1524000" cy="1447800"/>
          </a:xfrm>
          <a:prstGeom prst="irregularSeal1">
            <a:avLst/>
          </a:prstGeom>
          <a:solidFill>
            <a:srgbClr val="FF3300"/>
          </a:solidFill>
          <a:ln w="57150" cmpd="thinThick">
            <a:solidFill>
              <a:srgbClr val="FF33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6600">
                <a:solidFill>
                  <a:srgbClr val="FFFF66"/>
                </a:solidFill>
                <a:latin typeface="Garamond" panose="02020404030301010803" pitchFamily="18" charset="0"/>
              </a:rPr>
              <a:t>1</a:t>
            </a:r>
          </a:p>
        </p:txBody>
      </p:sp>
      <p:sp>
        <p:nvSpPr>
          <p:cNvPr id="541776" name="AutoShape 80">
            <a:extLst>
              <a:ext uri="{FF2B5EF4-FFF2-40B4-BE49-F238E27FC236}">
                <a16:creationId xmlns:a16="http://schemas.microsoft.com/office/drawing/2014/main" id="{035272B3-7082-9A46-835C-C87967651D2C}"/>
              </a:ext>
            </a:extLst>
          </p:cNvPr>
          <p:cNvSpPr>
            <a:spLocks noChangeArrowheads="1"/>
          </p:cNvSpPr>
          <p:nvPr/>
        </p:nvSpPr>
        <p:spPr bwMode="auto">
          <a:xfrm>
            <a:off x="7010400" y="4572000"/>
            <a:ext cx="1524000" cy="1447800"/>
          </a:xfrm>
          <a:prstGeom prst="irregularSeal1">
            <a:avLst/>
          </a:prstGeom>
          <a:solidFill>
            <a:srgbClr val="FF3300"/>
          </a:solidFill>
          <a:ln w="57150" cmpd="thinThick">
            <a:solidFill>
              <a:srgbClr val="FF33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6600">
                <a:solidFill>
                  <a:srgbClr val="FFFF66"/>
                </a:solidFill>
                <a:latin typeface="Garamond" panose="02020404030301010803" pitchFamily="18" charset="0"/>
              </a:rPr>
              <a:t>0</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nodeType="withEffect">
                                  <p:stCondLst>
                                    <p:cond delay="0"/>
                                  </p:stCondLst>
                                  <p:childTnLst>
                                    <p:set>
                                      <p:cBhvr>
                                        <p:cTn id="6" dur="1" fill="hold">
                                          <p:stCondLst>
                                            <p:cond delay="0"/>
                                          </p:stCondLst>
                                        </p:cTn>
                                        <p:tgtEl>
                                          <p:spTgt spid="541699"/>
                                        </p:tgtEl>
                                        <p:attrNameLst>
                                          <p:attrName>style.visibility</p:attrName>
                                        </p:attrNameLst>
                                      </p:cBhvr>
                                      <p:to>
                                        <p:strVal val="visible"/>
                                      </p:to>
                                    </p:set>
                                    <p:anim calcmode="lin" valueType="num">
                                      <p:cBhvr>
                                        <p:cTn id="7" dur="2000" fill="hold"/>
                                        <p:tgtEl>
                                          <p:spTgt spid="541699"/>
                                        </p:tgtEl>
                                        <p:attrNameLst>
                                          <p:attrName>ppt_w</p:attrName>
                                        </p:attrNameLst>
                                      </p:cBhvr>
                                      <p:tavLst>
                                        <p:tav tm="0" fmla="#ppt_w*sin(2.5*pi*$)">
                                          <p:val>
                                            <p:fltVal val="0"/>
                                          </p:val>
                                        </p:tav>
                                        <p:tav tm="100000">
                                          <p:val>
                                            <p:fltVal val="1"/>
                                          </p:val>
                                        </p:tav>
                                      </p:tavLst>
                                    </p:anim>
                                    <p:anim calcmode="lin" valueType="num">
                                      <p:cBhvr>
                                        <p:cTn id="8" dur="2000" fill="hold"/>
                                        <p:tgtEl>
                                          <p:spTgt spid="541699"/>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par>
                                <p:cTn id="9" presetID="26" presetClass="emph" presetSubtype="0" fill="hold" nodeType="withEffect">
                                  <p:stCondLst>
                                    <p:cond delay="0"/>
                                  </p:stCondLst>
                                  <p:childTnLst>
                                    <p:animEffect transition="out" filter="fade">
                                      <p:cBhvr>
                                        <p:cTn id="10" dur="500" tmFilter="0, 0; .2, .5; .8, .5; 1, 0"/>
                                        <p:tgtEl>
                                          <p:spTgt spid="541699"/>
                                        </p:tgtEl>
                                      </p:cBhvr>
                                    </p:animEffect>
                                    <p:animScale>
                                      <p:cBhvr>
                                        <p:cTn id="11" dur="250" autoRev="1" fill="hold"/>
                                        <p:tgtEl>
                                          <p:spTgt spid="541699"/>
                                        </p:tgtEl>
                                      </p:cBhvr>
                                      <p:by x="105000" y="105000"/>
                                    </p:animScale>
                                  </p:childTnLst>
                                  <p:subTnLst>
                                    <p:audio>
                                      <p:cMediaNode>
                                        <p:cTn display="0" masterRel="sameClick">
                                          <p:stCondLst>
                                            <p:cond evt="begin" delay="0">
                                              <p:tn val="9"/>
                                            </p:cond>
                                          </p:stCondLst>
                                          <p:endCondLst>
                                            <p:cond evt="onStopAudio" delay="0">
                                              <p:tgtEl>
                                                <p:sldTgt/>
                                              </p:tgtEl>
                                            </p:cond>
                                          </p:endCondLst>
                                        </p:cTn>
                                        <p:tgtEl>
                                          <p:sndTgt r:embed="rId3" name="camera.wav"/>
                                        </p:tgtEl>
                                      </p:cMediaNode>
                                    </p:audio>
                                  </p:subTnLst>
                                </p:cTn>
                              </p:par>
                              <p:par>
                                <p:cTn id="12" presetID="32" presetClass="emph" presetSubtype="0" repeatCount="2000" fill="hold" nodeType="withEffect">
                                  <p:stCondLst>
                                    <p:cond delay="0"/>
                                  </p:stCondLst>
                                  <p:childTnLst>
                                    <p:animClr clrSpc="rgb" dir="cw">
                                      <p:cBhvr override="childStyle">
                                        <p:cTn id="13" dur="100" fill="hold"/>
                                        <p:tgtEl>
                                          <p:spTgt spid="541699"/>
                                        </p:tgtEl>
                                        <p:attrNameLst>
                                          <p:attrName>style.color</p:attrName>
                                        </p:attrNameLst>
                                      </p:cBhvr>
                                      <p:to>
                                        <a:srgbClr val="FFFF00"/>
                                      </p:to>
                                    </p:animClr>
                                    <p:animClr clrSpc="rgb" dir="cw">
                                      <p:cBhvr>
                                        <p:cTn id="14" dur="100" fill="hold"/>
                                        <p:tgtEl>
                                          <p:spTgt spid="541699"/>
                                        </p:tgtEl>
                                        <p:attrNameLst>
                                          <p:attrName>fillcolor</p:attrName>
                                        </p:attrNameLst>
                                      </p:cBhvr>
                                      <p:to>
                                        <a:srgbClr val="FFFF00"/>
                                      </p:to>
                                    </p:animClr>
                                    <p:set>
                                      <p:cBhvr>
                                        <p:cTn id="15" dur="100" fill="hold"/>
                                        <p:tgtEl>
                                          <p:spTgt spid="541699"/>
                                        </p:tgtEl>
                                        <p:attrNameLst>
                                          <p:attrName>fill.type</p:attrName>
                                        </p:attrNameLst>
                                      </p:cBhvr>
                                      <p:to>
                                        <p:strVal val="solid"/>
                                      </p:to>
                                    </p:set>
                                    <p:set>
                                      <p:cBhvr>
                                        <p:cTn id="16" dur="100" fill="hold"/>
                                        <p:tgtEl>
                                          <p:spTgt spid="541699"/>
                                        </p:tgtEl>
                                        <p:attrNameLst>
                                          <p:attrName>fill.on</p:attrName>
                                        </p:attrNameLst>
                                      </p:cBhvr>
                                      <p:to>
                                        <p:strVal val="true"/>
                                      </p:to>
                                    </p:set>
                                    <p:animRot by="120000">
                                      <p:cBhvr>
                                        <p:cTn id="17" dur="100" fill="hold">
                                          <p:stCondLst>
                                            <p:cond delay="0"/>
                                          </p:stCondLst>
                                        </p:cTn>
                                        <p:tgtEl>
                                          <p:spTgt spid="541699"/>
                                        </p:tgtEl>
                                        <p:attrNameLst>
                                          <p:attrName>r</p:attrName>
                                        </p:attrNameLst>
                                      </p:cBhvr>
                                    </p:animRot>
                                    <p:animRot by="-240000">
                                      <p:cBhvr>
                                        <p:cTn id="18" dur="200" fill="hold">
                                          <p:stCondLst>
                                            <p:cond delay="200"/>
                                          </p:stCondLst>
                                        </p:cTn>
                                        <p:tgtEl>
                                          <p:spTgt spid="541699"/>
                                        </p:tgtEl>
                                        <p:attrNameLst>
                                          <p:attrName>r</p:attrName>
                                        </p:attrNameLst>
                                      </p:cBhvr>
                                    </p:animRot>
                                    <p:animRot by="240000">
                                      <p:cBhvr>
                                        <p:cTn id="19" dur="200" fill="hold">
                                          <p:stCondLst>
                                            <p:cond delay="400"/>
                                          </p:stCondLst>
                                        </p:cTn>
                                        <p:tgtEl>
                                          <p:spTgt spid="541699"/>
                                        </p:tgtEl>
                                        <p:attrNameLst>
                                          <p:attrName>r</p:attrName>
                                        </p:attrNameLst>
                                      </p:cBhvr>
                                    </p:animRot>
                                    <p:animRot by="-240000">
                                      <p:cBhvr>
                                        <p:cTn id="20" dur="200" fill="hold">
                                          <p:stCondLst>
                                            <p:cond delay="600"/>
                                          </p:stCondLst>
                                        </p:cTn>
                                        <p:tgtEl>
                                          <p:spTgt spid="541699"/>
                                        </p:tgtEl>
                                        <p:attrNameLst>
                                          <p:attrName>r</p:attrName>
                                        </p:attrNameLst>
                                      </p:cBhvr>
                                    </p:animRot>
                                    <p:animRot by="120000">
                                      <p:cBhvr>
                                        <p:cTn id="21" dur="200" fill="hold">
                                          <p:stCondLst>
                                            <p:cond delay="800"/>
                                          </p:stCondLst>
                                        </p:cTn>
                                        <p:tgtEl>
                                          <p:spTgt spid="541699"/>
                                        </p:tgtEl>
                                        <p:attrNameLst>
                                          <p:attrName>r</p:attrName>
                                        </p:attrNameLst>
                                      </p:cBhvr>
                                    </p:animRot>
                                  </p:childTnLst>
                                  <p:subTnLst>
                                    <p:audio>
                                      <p:cMediaNode>
                                        <p:cTn display="0" masterRel="sameClick">
                                          <p:stCondLst>
                                            <p:cond evt="begin" delay="0">
                                              <p:tn val="12"/>
                                            </p:cond>
                                          </p:stCondLst>
                                          <p:endCondLst>
                                            <p:cond evt="onStopAudio" delay="0">
                                              <p:tgtEl>
                                                <p:sldTgt/>
                                              </p:tgtEl>
                                            </p:cond>
                                          </p:endCondLst>
                                        </p:cTn>
                                        <p:tgtEl>
                                          <p:sndTgt r:embed="rId4" name="chimes.wav"/>
                                        </p:tgtEl>
                                      </p:cMediaNode>
                                    </p:audio>
                                  </p:subTnLst>
                                </p:cTn>
                              </p:par>
                              <p:par>
                                <p:cTn id="22" presetID="21" presetClass="entr" presetSubtype="4" fill="hold" grpId="0" nodeType="withEffect">
                                  <p:stCondLst>
                                    <p:cond delay="0"/>
                                  </p:stCondLst>
                                  <p:childTnLst>
                                    <p:set>
                                      <p:cBhvr>
                                        <p:cTn id="23" dur="1" fill="hold">
                                          <p:stCondLst>
                                            <p:cond delay="0"/>
                                          </p:stCondLst>
                                        </p:cTn>
                                        <p:tgtEl>
                                          <p:spTgt spid="541701"/>
                                        </p:tgtEl>
                                        <p:attrNameLst>
                                          <p:attrName>style.visibility</p:attrName>
                                        </p:attrNameLst>
                                      </p:cBhvr>
                                      <p:to>
                                        <p:strVal val="visible"/>
                                      </p:to>
                                    </p:set>
                                    <p:animEffect transition="in" filter="wheel(4)">
                                      <p:cBhvr>
                                        <p:cTn id="24" dur="2000"/>
                                        <p:tgtEl>
                                          <p:spTgt spid="541701"/>
                                        </p:tgtEl>
                                      </p:cBhvr>
                                    </p:animEffect>
                                  </p:childTnLst>
                                </p:cTn>
                              </p:par>
                              <p:par>
                                <p:cTn id="25" presetID="21" presetClass="entr" presetSubtype="4" fill="hold" grpId="0" nodeType="withEffect">
                                  <p:stCondLst>
                                    <p:cond delay="0"/>
                                  </p:stCondLst>
                                  <p:childTnLst>
                                    <p:set>
                                      <p:cBhvr>
                                        <p:cTn id="26" dur="1" fill="hold">
                                          <p:stCondLst>
                                            <p:cond delay="0"/>
                                          </p:stCondLst>
                                        </p:cTn>
                                        <p:tgtEl>
                                          <p:spTgt spid="541702"/>
                                        </p:tgtEl>
                                        <p:attrNameLst>
                                          <p:attrName>style.visibility</p:attrName>
                                        </p:attrNameLst>
                                      </p:cBhvr>
                                      <p:to>
                                        <p:strVal val="visible"/>
                                      </p:to>
                                    </p:set>
                                    <p:animEffect transition="in" filter="wheel(4)">
                                      <p:cBhvr>
                                        <p:cTn id="27" dur="2000"/>
                                        <p:tgtEl>
                                          <p:spTgt spid="541702"/>
                                        </p:tgtEl>
                                      </p:cBhvr>
                                    </p:animEffect>
                                  </p:childTnLst>
                                </p:cTn>
                              </p:par>
                              <p:par>
                                <p:cTn id="28" presetID="21" presetClass="entr" presetSubtype="4" fill="hold" grpId="0" nodeType="withEffect">
                                  <p:stCondLst>
                                    <p:cond delay="0"/>
                                  </p:stCondLst>
                                  <p:childTnLst>
                                    <p:set>
                                      <p:cBhvr>
                                        <p:cTn id="29" dur="1" fill="hold">
                                          <p:stCondLst>
                                            <p:cond delay="0"/>
                                          </p:stCondLst>
                                        </p:cTn>
                                        <p:tgtEl>
                                          <p:spTgt spid="541703"/>
                                        </p:tgtEl>
                                        <p:attrNameLst>
                                          <p:attrName>style.visibility</p:attrName>
                                        </p:attrNameLst>
                                      </p:cBhvr>
                                      <p:to>
                                        <p:strVal val="visible"/>
                                      </p:to>
                                    </p:set>
                                    <p:animEffect transition="in" filter="wheel(4)">
                                      <p:cBhvr>
                                        <p:cTn id="30" dur="2000"/>
                                        <p:tgtEl>
                                          <p:spTgt spid="541703"/>
                                        </p:tgtEl>
                                      </p:cBhvr>
                                    </p:animEffect>
                                  </p:childTnLst>
                                </p:cTn>
                              </p:par>
                              <p:par>
                                <p:cTn id="31" presetID="21" presetClass="entr" presetSubtype="4" fill="hold" grpId="0" nodeType="withEffect">
                                  <p:stCondLst>
                                    <p:cond delay="0"/>
                                  </p:stCondLst>
                                  <p:childTnLst>
                                    <p:set>
                                      <p:cBhvr>
                                        <p:cTn id="32" dur="1" fill="hold">
                                          <p:stCondLst>
                                            <p:cond delay="0"/>
                                          </p:stCondLst>
                                        </p:cTn>
                                        <p:tgtEl>
                                          <p:spTgt spid="541704"/>
                                        </p:tgtEl>
                                        <p:attrNameLst>
                                          <p:attrName>style.visibility</p:attrName>
                                        </p:attrNameLst>
                                      </p:cBhvr>
                                      <p:to>
                                        <p:strVal val="visible"/>
                                      </p:to>
                                    </p:set>
                                    <p:animEffect transition="in" filter="wheel(4)">
                                      <p:cBhvr>
                                        <p:cTn id="33" dur="2000"/>
                                        <p:tgtEl>
                                          <p:spTgt spid="541704"/>
                                        </p:tgtEl>
                                      </p:cBhvr>
                                    </p:animEffect>
                                  </p:childTnLst>
                                </p:cTn>
                              </p:par>
                              <p:par>
                                <p:cTn id="34" presetID="21" presetClass="entr" presetSubtype="4" fill="hold" grpId="0" nodeType="withEffect">
                                  <p:stCondLst>
                                    <p:cond delay="0"/>
                                  </p:stCondLst>
                                  <p:childTnLst>
                                    <p:set>
                                      <p:cBhvr>
                                        <p:cTn id="35" dur="1" fill="hold">
                                          <p:stCondLst>
                                            <p:cond delay="0"/>
                                          </p:stCondLst>
                                        </p:cTn>
                                        <p:tgtEl>
                                          <p:spTgt spid="541706"/>
                                        </p:tgtEl>
                                        <p:attrNameLst>
                                          <p:attrName>style.visibility</p:attrName>
                                        </p:attrNameLst>
                                      </p:cBhvr>
                                      <p:to>
                                        <p:strVal val="visible"/>
                                      </p:to>
                                    </p:set>
                                    <p:animEffect transition="in" filter="wheel(4)">
                                      <p:cBhvr>
                                        <p:cTn id="36" dur="2000"/>
                                        <p:tgtEl>
                                          <p:spTgt spid="541706"/>
                                        </p:tgtEl>
                                      </p:cBhvr>
                                    </p:animEffect>
                                  </p:childTnLst>
                                </p:cTn>
                              </p:par>
                              <p:par>
                                <p:cTn id="37" presetID="21" presetClass="entr" presetSubtype="4" fill="hold" grpId="0" nodeType="withEffect">
                                  <p:stCondLst>
                                    <p:cond delay="0"/>
                                  </p:stCondLst>
                                  <p:childTnLst>
                                    <p:set>
                                      <p:cBhvr>
                                        <p:cTn id="38" dur="1" fill="hold">
                                          <p:stCondLst>
                                            <p:cond delay="0"/>
                                          </p:stCondLst>
                                        </p:cTn>
                                        <p:tgtEl>
                                          <p:spTgt spid="541707"/>
                                        </p:tgtEl>
                                        <p:attrNameLst>
                                          <p:attrName>style.visibility</p:attrName>
                                        </p:attrNameLst>
                                      </p:cBhvr>
                                      <p:to>
                                        <p:strVal val="visible"/>
                                      </p:to>
                                    </p:set>
                                    <p:animEffect transition="in" filter="wheel(4)">
                                      <p:cBhvr>
                                        <p:cTn id="39" dur="2000"/>
                                        <p:tgtEl>
                                          <p:spTgt spid="541707"/>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0" presetClass="entr" presetSubtype="0" fill="hold" grpId="0" nodeType="clickEffect">
                                  <p:stCondLst>
                                    <p:cond delay="0"/>
                                  </p:stCondLst>
                                  <p:childTnLst>
                                    <p:set>
                                      <p:cBhvr>
                                        <p:cTn id="43" dur="1" fill="hold">
                                          <p:stCondLst>
                                            <p:cond delay="0"/>
                                          </p:stCondLst>
                                        </p:cTn>
                                        <p:tgtEl>
                                          <p:spTgt spid="541725"/>
                                        </p:tgtEl>
                                        <p:attrNameLst>
                                          <p:attrName>style.visibility</p:attrName>
                                        </p:attrNameLst>
                                      </p:cBhvr>
                                      <p:to>
                                        <p:strVal val="visible"/>
                                      </p:to>
                                    </p:set>
                                    <p:animEffect transition="in" filter="fade">
                                      <p:cBhvr>
                                        <p:cTn id="44" dur="800" decel="100000"/>
                                        <p:tgtEl>
                                          <p:spTgt spid="541725"/>
                                        </p:tgtEl>
                                      </p:cBhvr>
                                    </p:animEffect>
                                    <p:anim calcmode="lin" valueType="num">
                                      <p:cBhvr>
                                        <p:cTn id="45" dur="800" decel="100000" fill="hold"/>
                                        <p:tgtEl>
                                          <p:spTgt spid="541725"/>
                                        </p:tgtEl>
                                        <p:attrNameLst>
                                          <p:attrName>style.rotation</p:attrName>
                                        </p:attrNameLst>
                                      </p:cBhvr>
                                      <p:tavLst>
                                        <p:tav tm="0">
                                          <p:val>
                                            <p:fltVal val="-90"/>
                                          </p:val>
                                        </p:tav>
                                        <p:tav tm="100000">
                                          <p:val>
                                            <p:fltVal val="0"/>
                                          </p:val>
                                        </p:tav>
                                      </p:tavLst>
                                    </p:anim>
                                    <p:anim calcmode="lin" valueType="num">
                                      <p:cBhvr>
                                        <p:cTn id="46" dur="800" decel="100000" fill="hold"/>
                                        <p:tgtEl>
                                          <p:spTgt spid="541725"/>
                                        </p:tgtEl>
                                        <p:attrNameLst>
                                          <p:attrName>ppt_x</p:attrName>
                                        </p:attrNameLst>
                                      </p:cBhvr>
                                      <p:tavLst>
                                        <p:tav tm="0">
                                          <p:val>
                                            <p:strVal val="#ppt_x+0.4"/>
                                          </p:val>
                                        </p:tav>
                                        <p:tav tm="100000">
                                          <p:val>
                                            <p:strVal val="#ppt_x-0.05"/>
                                          </p:val>
                                        </p:tav>
                                      </p:tavLst>
                                    </p:anim>
                                    <p:anim calcmode="lin" valueType="num">
                                      <p:cBhvr>
                                        <p:cTn id="47" dur="800" decel="100000" fill="hold"/>
                                        <p:tgtEl>
                                          <p:spTgt spid="541725"/>
                                        </p:tgtEl>
                                        <p:attrNameLst>
                                          <p:attrName>ppt_y</p:attrName>
                                        </p:attrNameLst>
                                      </p:cBhvr>
                                      <p:tavLst>
                                        <p:tav tm="0">
                                          <p:val>
                                            <p:strVal val="#ppt_y-0.4"/>
                                          </p:val>
                                        </p:tav>
                                        <p:tav tm="100000">
                                          <p:val>
                                            <p:strVal val="#ppt_y+0.1"/>
                                          </p:val>
                                        </p:tav>
                                      </p:tavLst>
                                    </p:anim>
                                    <p:anim calcmode="lin" valueType="num">
                                      <p:cBhvr>
                                        <p:cTn id="48" dur="200" accel="100000" fill="hold">
                                          <p:stCondLst>
                                            <p:cond delay="800"/>
                                          </p:stCondLst>
                                        </p:cTn>
                                        <p:tgtEl>
                                          <p:spTgt spid="541725"/>
                                        </p:tgtEl>
                                        <p:attrNameLst>
                                          <p:attrName>ppt_x</p:attrName>
                                        </p:attrNameLst>
                                      </p:cBhvr>
                                      <p:tavLst>
                                        <p:tav tm="0">
                                          <p:val>
                                            <p:strVal val="#ppt_x-0.05"/>
                                          </p:val>
                                        </p:tav>
                                        <p:tav tm="100000">
                                          <p:val>
                                            <p:strVal val="#ppt_x"/>
                                          </p:val>
                                        </p:tav>
                                      </p:tavLst>
                                    </p:anim>
                                    <p:anim calcmode="lin" valueType="num">
                                      <p:cBhvr>
                                        <p:cTn id="49" dur="200" accel="100000" fill="hold">
                                          <p:stCondLst>
                                            <p:cond delay="800"/>
                                          </p:stCondLst>
                                        </p:cTn>
                                        <p:tgtEl>
                                          <p:spTgt spid="541725"/>
                                        </p:tgtEl>
                                        <p:attrNameLst>
                                          <p:attrName>ppt_y</p:attrName>
                                        </p:attrNameLst>
                                      </p:cBhvr>
                                      <p:tavLst>
                                        <p:tav tm="0">
                                          <p:val>
                                            <p:strVal val="#ppt_y+0.1"/>
                                          </p:val>
                                        </p:tav>
                                        <p:tav tm="100000">
                                          <p:val>
                                            <p:strVal val="#ppt_y"/>
                                          </p:val>
                                        </p:tav>
                                      </p:tavLst>
                                    </p:anim>
                                  </p:childTnLst>
                                </p:cTn>
                              </p:par>
                            </p:childTnLst>
                          </p:cTn>
                        </p:par>
                        <p:par>
                          <p:cTn id="50" fill="hold" nodeType="afterGroup">
                            <p:stCondLst>
                              <p:cond delay="1000"/>
                            </p:stCondLst>
                            <p:childTnLst>
                              <p:par>
                                <p:cTn id="51" presetID="5" presetClass="exit" presetSubtype="10" fill="hold" grpId="1" nodeType="afterEffect">
                                  <p:stCondLst>
                                    <p:cond delay="0"/>
                                  </p:stCondLst>
                                  <p:childTnLst>
                                    <p:animEffect transition="out" filter="checkerboard(across)">
                                      <p:cBhvr>
                                        <p:cTn id="52" dur="500"/>
                                        <p:tgtEl>
                                          <p:spTgt spid="541725"/>
                                        </p:tgtEl>
                                      </p:cBhvr>
                                    </p:animEffect>
                                    <p:set>
                                      <p:cBhvr>
                                        <p:cTn id="53" dur="1" fill="hold">
                                          <p:stCondLst>
                                            <p:cond delay="499"/>
                                          </p:stCondLst>
                                        </p:cTn>
                                        <p:tgtEl>
                                          <p:spTgt spid="541725"/>
                                        </p:tgtEl>
                                        <p:attrNameLst>
                                          <p:attrName>style.visibility</p:attrName>
                                        </p:attrNameLst>
                                      </p:cBhvr>
                                      <p:to>
                                        <p:strVal val="hidden"/>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5" presetClass="entr" presetSubtype="10" fill="hold" grpId="1" nodeType="clickEffect">
                                  <p:stCondLst>
                                    <p:cond delay="0"/>
                                  </p:stCondLst>
                                  <p:childTnLst>
                                    <p:set>
                                      <p:cBhvr>
                                        <p:cTn id="57" dur="1" fill="hold">
                                          <p:stCondLst>
                                            <p:cond delay="0"/>
                                          </p:stCondLst>
                                        </p:cTn>
                                        <p:tgtEl>
                                          <p:spTgt spid="541767"/>
                                        </p:tgtEl>
                                        <p:attrNameLst>
                                          <p:attrName>style.visibility</p:attrName>
                                        </p:attrNameLst>
                                      </p:cBhvr>
                                      <p:to>
                                        <p:strVal val="visible"/>
                                      </p:to>
                                    </p:set>
                                    <p:animEffect transition="in" filter="checkerboard(across)">
                                      <p:cBhvr>
                                        <p:cTn id="58" dur="500"/>
                                        <p:tgtEl>
                                          <p:spTgt spid="541767"/>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 presetClass="entr" presetSubtype="10" fill="hold" grpId="1" nodeType="clickEffect">
                                  <p:stCondLst>
                                    <p:cond delay="0"/>
                                  </p:stCondLst>
                                  <p:childTnLst>
                                    <p:set>
                                      <p:cBhvr>
                                        <p:cTn id="62" dur="1" fill="hold">
                                          <p:stCondLst>
                                            <p:cond delay="0"/>
                                          </p:stCondLst>
                                        </p:cTn>
                                        <p:tgtEl>
                                          <p:spTgt spid="541776"/>
                                        </p:tgtEl>
                                        <p:attrNameLst>
                                          <p:attrName>style.visibility</p:attrName>
                                        </p:attrNameLst>
                                      </p:cBhvr>
                                      <p:to>
                                        <p:strVal val="visible"/>
                                      </p:to>
                                    </p:set>
                                    <p:animEffect transition="in" filter="checkerboard(across)">
                                      <p:cBhvr>
                                        <p:cTn id="63" dur="500"/>
                                        <p:tgtEl>
                                          <p:spTgt spid="54177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4" restart="whenNotActive" fill="hold" evtFilter="cancelBubble" nodeType="interactiveSeq">
                <p:stCondLst>
                  <p:cond evt="onClick" delay="0">
                    <p:tgtEl>
                      <p:spTgt spid="541701"/>
                    </p:tgtEl>
                  </p:cond>
                </p:stCondLst>
                <p:endSync evt="end" delay="0">
                  <p:rtn val="all"/>
                </p:endSync>
                <p:childTnLst>
                  <p:par>
                    <p:cTn id="65" fill="hold" nodeType="clickPar">
                      <p:stCondLst>
                        <p:cond delay="0"/>
                      </p:stCondLst>
                      <p:childTnLst>
                        <p:par>
                          <p:cTn id="66" fill="hold" nodeType="withGroup">
                            <p:stCondLst>
                              <p:cond delay="0"/>
                            </p:stCondLst>
                            <p:childTnLst>
                              <p:par>
                                <p:cTn id="67" presetID="3" presetClass="exit" presetSubtype="10" fill="hold" grpId="1" nodeType="clickEffect">
                                  <p:stCondLst>
                                    <p:cond delay="0"/>
                                  </p:stCondLst>
                                  <p:childTnLst>
                                    <p:animEffect transition="out" filter="blinds(horizontal)">
                                      <p:cBhvr>
                                        <p:cTn id="68" dur="500"/>
                                        <p:tgtEl>
                                          <p:spTgt spid="541701"/>
                                        </p:tgtEl>
                                      </p:cBhvr>
                                    </p:animEffect>
                                    <p:set>
                                      <p:cBhvr>
                                        <p:cTn id="69" dur="1" fill="hold">
                                          <p:stCondLst>
                                            <p:cond delay="499"/>
                                          </p:stCondLst>
                                        </p:cTn>
                                        <p:tgtEl>
                                          <p:spTgt spid="541701"/>
                                        </p:tgtEl>
                                        <p:attrNameLst>
                                          <p:attrName>style.visibility</p:attrName>
                                        </p:attrNameLst>
                                      </p:cBhvr>
                                      <p:to>
                                        <p:strVal val="hidden"/>
                                      </p:to>
                                    </p:set>
                                  </p:childTnLst>
                                </p:cTn>
                              </p:par>
                            </p:childTnLst>
                          </p:cTn>
                        </p:par>
                      </p:childTnLst>
                    </p:cTn>
                  </p:par>
                </p:childTnLst>
              </p:cTn>
              <p:nextCondLst>
                <p:cond evt="onClick" delay="0">
                  <p:tgtEl>
                    <p:spTgt spid="541701"/>
                  </p:tgtEl>
                </p:cond>
              </p:nextCondLst>
            </p:seq>
            <p:seq concurrent="1" nextAc="seek">
              <p:cTn id="70" restart="whenNotActive" fill="hold" evtFilter="cancelBubble" nodeType="interactiveSeq">
                <p:stCondLst>
                  <p:cond evt="onClick" delay="0">
                    <p:tgtEl>
                      <p:spTgt spid="541702"/>
                    </p:tgtEl>
                  </p:cond>
                </p:stCondLst>
                <p:endSync evt="end" delay="0">
                  <p:rtn val="all"/>
                </p:endSync>
                <p:childTnLst>
                  <p:par>
                    <p:cTn id="71" fill="hold" nodeType="clickPar">
                      <p:stCondLst>
                        <p:cond delay="0"/>
                      </p:stCondLst>
                      <p:childTnLst>
                        <p:par>
                          <p:cTn id="72" fill="hold" nodeType="withGroup">
                            <p:stCondLst>
                              <p:cond delay="0"/>
                            </p:stCondLst>
                            <p:childTnLst>
                              <p:par>
                                <p:cTn id="73" presetID="3" presetClass="exit" presetSubtype="10" fill="hold" grpId="1" nodeType="clickEffect">
                                  <p:stCondLst>
                                    <p:cond delay="0"/>
                                  </p:stCondLst>
                                  <p:childTnLst>
                                    <p:animEffect transition="out" filter="blinds(horizontal)">
                                      <p:cBhvr>
                                        <p:cTn id="74" dur="500"/>
                                        <p:tgtEl>
                                          <p:spTgt spid="541702"/>
                                        </p:tgtEl>
                                      </p:cBhvr>
                                    </p:animEffect>
                                    <p:set>
                                      <p:cBhvr>
                                        <p:cTn id="75" dur="1" fill="hold">
                                          <p:stCondLst>
                                            <p:cond delay="499"/>
                                          </p:stCondLst>
                                        </p:cTn>
                                        <p:tgtEl>
                                          <p:spTgt spid="541702"/>
                                        </p:tgtEl>
                                        <p:attrNameLst>
                                          <p:attrName>style.visibility</p:attrName>
                                        </p:attrNameLst>
                                      </p:cBhvr>
                                      <p:to>
                                        <p:strVal val="hidden"/>
                                      </p:to>
                                    </p:set>
                                  </p:childTnLst>
                                </p:cTn>
                              </p:par>
                            </p:childTnLst>
                          </p:cTn>
                        </p:par>
                      </p:childTnLst>
                    </p:cTn>
                  </p:par>
                </p:childTnLst>
              </p:cTn>
              <p:nextCondLst>
                <p:cond evt="onClick" delay="0">
                  <p:tgtEl>
                    <p:spTgt spid="541702"/>
                  </p:tgtEl>
                </p:cond>
              </p:nextCondLst>
            </p:seq>
            <p:seq concurrent="1" nextAc="seek">
              <p:cTn id="76" restart="whenNotActive" fill="hold" evtFilter="cancelBubble" nodeType="interactiveSeq">
                <p:stCondLst>
                  <p:cond evt="onClick" delay="0">
                    <p:tgtEl>
                      <p:spTgt spid="541703"/>
                    </p:tgtEl>
                  </p:cond>
                </p:stCondLst>
                <p:endSync evt="end" delay="0">
                  <p:rtn val="all"/>
                </p:endSync>
                <p:childTnLst>
                  <p:par>
                    <p:cTn id="77" fill="hold" nodeType="clickPar">
                      <p:stCondLst>
                        <p:cond delay="0"/>
                      </p:stCondLst>
                      <p:childTnLst>
                        <p:par>
                          <p:cTn id="78" fill="hold" nodeType="withGroup">
                            <p:stCondLst>
                              <p:cond delay="0"/>
                            </p:stCondLst>
                            <p:childTnLst>
                              <p:par>
                                <p:cTn id="79" presetID="3" presetClass="exit" presetSubtype="10" fill="hold" grpId="1" nodeType="clickEffect">
                                  <p:stCondLst>
                                    <p:cond delay="0"/>
                                  </p:stCondLst>
                                  <p:childTnLst>
                                    <p:animEffect transition="out" filter="blinds(horizontal)">
                                      <p:cBhvr>
                                        <p:cTn id="80" dur="500"/>
                                        <p:tgtEl>
                                          <p:spTgt spid="541703"/>
                                        </p:tgtEl>
                                      </p:cBhvr>
                                    </p:animEffect>
                                    <p:set>
                                      <p:cBhvr>
                                        <p:cTn id="81" dur="1" fill="hold">
                                          <p:stCondLst>
                                            <p:cond delay="499"/>
                                          </p:stCondLst>
                                        </p:cTn>
                                        <p:tgtEl>
                                          <p:spTgt spid="541703"/>
                                        </p:tgtEl>
                                        <p:attrNameLst>
                                          <p:attrName>style.visibility</p:attrName>
                                        </p:attrNameLst>
                                      </p:cBhvr>
                                      <p:to>
                                        <p:strVal val="hidden"/>
                                      </p:to>
                                    </p:set>
                                  </p:childTnLst>
                                </p:cTn>
                              </p:par>
                            </p:childTnLst>
                          </p:cTn>
                        </p:par>
                      </p:childTnLst>
                    </p:cTn>
                  </p:par>
                </p:childTnLst>
              </p:cTn>
              <p:nextCondLst>
                <p:cond evt="onClick" delay="0">
                  <p:tgtEl>
                    <p:spTgt spid="541703"/>
                  </p:tgtEl>
                </p:cond>
              </p:nextCondLst>
            </p:seq>
            <p:seq concurrent="1" nextAc="seek">
              <p:cTn id="82" restart="whenNotActive" fill="hold" evtFilter="cancelBubble" nodeType="interactiveSeq">
                <p:stCondLst>
                  <p:cond evt="onClick" delay="0">
                    <p:tgtEl>
                      <p:spTgt spid="541704"/>
                    </p:tgtEl>
                  </p:cond>
                </p:stCondLst>
                <p:endSync evt="end" delay="0">
                  <p:rtn val="all"/>
                </p:endSync>
                <p:childTnLst>
                  <p:par>
                    <p:cTn id="83" fill="hold" nodeType="clickPar">
                      <p:stCondLst>
                        <p:cond delay="0"/>
                      </p:stCondLst>
                      <p:childTnLst>
                        <p:par>
                          <p:cTn id="84" fill="hold" nodeType="withGroup">
                            <p:stCondLst>
                              <p:cond delay="0"/>
                            </p:stCondLst>
                            <p:childTnLst>
                              <p:par>
                                <p:cTn id="85" presetID="3" presetClass="exit" presetSubtype="10" fill="hold" grpId="1" nodeType="clickEffect">
                                  <p:stCondLst>
                                    <p:cond delay="0"/>
                                  </p:stCondLst>
                                  <p:childTnLst>
                                    <p:animEffect transition="out" filter="blinds(horizontal)">
                                      <p:cBhvr>
                                        <p:cTn id="86" dur="500"/>
                                        <p:tgtEl>
                                          <p:spTgt spid="541704"/>
                                        </p:tgtEl>
                                      </p:cBhvr>
                                    </p:animEffect>
                                    <p:set>
                                      <p:cBhvr>
                                        <p:cTn id="87" dur="1" fill="hold">
                                          <p:stCondLst>
                                            <p:cond delay="499"/>
                                          </p:stCondLst>
                                        </p:cTn>
                                        <p:tgtEl>
                                          <p:spTgt spid="541704"/>
                                        </p:tgtEl>
                                        <p:attrNameLst>
                                          <p:attrName>style.visibility</p:attrName>
                                        </p:attrNameLst>
                                      </p:cBhvr>
                                      <p:to>
                                        <p:strVal val="hidden"/>
                                      </p:to>
                                    </p:set>
                                  </p:childTnLst>
                                </p:cTn>
                              </p:par>
                            </p:childTnLst>
                          </p:cTn>
                        </p:par>
                      </p:childTnLst>
                    </p:cTn>
                  </p:par>
                </p:childTnLst>
              </p:cTn>
              <p:nextCondLst>
                <p:cond evt="onClick" delay="0">
                  <p:tgtEl>
                    <p:spTgt spid="541704"/>
                  </p:tgtEl>
                </p:cond>
              </p:nextCondLst>
            </p:seq>
            <p:seq concurrent="1" nextAc="seek">
              <p:cTn id="88" restart="whenNotActive" fill="hold" evtFilter="cancelBubble" nodeType="interactiveSeq">
                <p:stCondLst>
                  <p:cond evt="onClick" delay="0">
                    <p:tgtEl>
                      <p:spTgt spid="541706"/>
                    </p:tgtEl>
                  </p:cond>
                </p:stCondLst>
                <p:endSync evt="end" delay="0">
                  <p:rtn val="all"/>
                </p:endSync>
                <p:childTnLst>
                  <p:par>
                    <p:cTn id="89" fill="hold" nodeType="clickPar">
                      <p:stCondLst>
                        <p:cond delay="0"/>
                      </p:stCondLst>
                      <p:childTnLst>
                        <p:par>
                          <p:cTn id="90" fill="hold" nodeType="withGroup">
                            <p:stCondLst>
                              <p:cond delay="0"/>
                            </p:stCondLst>
                            <p:childTnLst>
                              <p:par>
                                <p:cTn id="91" presetID="8" presetClass="exit" presetSubtype="16" fill="hold" grpId="1" nodeType="afterEffect">
                                  <p:stCondLst>
                                    <p:cond delay="0"/>
                                  </p:stCondLst>
                                  <p:childTnLst>
                                    <p:animEffect transition="out" filter="diamond(in)">
                                      <p:cBhvr>
                                        <p:cTn id="92" dur="1000"/>
                                        <p:tgtEl>
                                          <p:spTgt spid="541706"/>
                                        </p:tgtEl>
                                      </p:cBhvr>
                                    </p:animEffect>
                                    <p:set>
                                      <p:cBhvr>
                                        <p:cTn id="93" dur="1" fill="hold">
                                          <p:stCondLst>
                                            <p:cond delay="999"/>
                                          </p:stCondLst>
                                        </p:cTn>
                                        <p:tgtEl>
                                          <p:spTgt spid="541706"/>
                                        </p:tgtEl>
                                        <p:attrNameLst>
                                          <p:attrName>style.visibility</p:attrName>
                                        </p:attrNameLst>
                                      </p:cBhvr>
                                      <p:to>
                                        <p:strVal val="hidden"/>
                                      </p:to>
                                    </p:set>
                                  </p:childTnLst>
                                </p:cTn>
                              </p:par>
                            </p:childTnLst>
                          </p:cTn>
                        </p:par>
                      </p:childTnLst>
                    </p:cTn>
                  </p:par>
                </p:childTnLst>
              </p:cTn>
              <p:nextCondLst>
                <p:cond evt="onClick" delay="0">
                  <p:tgtEl>
                    <p:spTgt spid="541706"/>
                  </p:tgtEl>
                </p:cond>
              </p:nextCondLst>
            </p:seq>
            <p:seq concurrent="1" nextAc="seek">
              <p:cTn id="94" restart="whenNotActive" fill="hold" evtFilter="cancelBubble" nodeType="interactiveSeq">
                <p:stCondLst>
                  <p:cond evt="onClick" delay="0">
                    <p:tgtEl>
                      <p:spTgt spid="541707"/>
                    </p:tgtEl>
                  </p:cond>
                </p:stCondLst>
                <p:endSync evt="end" delay="0">
                  <p:rtn val="all"/>
                </p:endSync>
                <p:childTnLst>
                  <p:par>
                    <p:cTn id="95" fill="hold" nodeType="clickPar">
                      <p:stCondLst>
                        <p:cond delay="0"/>
                      </p:stCondLst>
                      <p:childTnLst>
                        <p:par>
                          <p:cTn id="96" fill="hold" nodeType="withGroup">
                            <p:stCondLst>
                              <p:cond delay="0"/>
                            </p:stCondLst>
                            <p:childTnLst>
                              <p:par>
                                <p:cTn id="97" presetID="5" presetClass="exit" presetSubtype="10" fill="hold" grpId="1" nodeType="afterEffect">
                                  <p:stCondLst>
                                    <p:cond delay="0"/>
                                  </p:stCondLst>
                                  <p:childTnLst>
                                    <p:animEffect transition="out" filter="checkerboard(across)">
                                      <p:cBhvr>
                                        <p:cTn id="98" dur="1000"/>
                                        <p:tgtEl>
                                          <p:spTgt spid="541707"/>
                                        </p:tgtEl>
                                      </p:cBhvr>
                                    </p:animEffect>
                                    <p:set>
                                      <p:cBhvr>
                                        <p:cTn id="99" dur="1" fill="hold">
                                          <p:stCondLst>
                                            <p:cond delay="999"/>
                                          </p:stCondLst>
                                        </p:cTn>
                                        <p:tgtEl>
                                          <p:spTgt spid="541707"/>
                                        </p:tgtEl>
                                        <p:attrNameLst>
                                          <p:attrName>style.visibility</p:attrName>
                                        </p:attrNameLst>
                                      </p:cBhvr>
                                      <p:to>
                                        <p:strVal val="hidden"/>
                                      </p:to>
                                    </p:set>
                                  </p:childTnLst>
                                </p:cTn>
                              </p:par>
                            </p:childTnLst>
                          </p:cTn>
                        </p:par>
                      </p:childTnLst>
                    </p:cTn>
                  </p:par>
                </p:childTnLst>
              </p:cTn>
              <p:nextCondLst>
                <p:cond evt="onClick" delay="0">
                  <p:tgtEl>
                    <p:spTgt spid="541707"/>
                  </p:tgtEl>
                </p:cond>
              </p:nextCondLst>
            </p:seq>
            <p:seq concurrent="1" nextAc="seek">
              <p:cTn id="100" restart="whenNotActive" fill="hold" evtFilter="cancelBubble" nodeType="interactiveSeq">
                <p:stCondLst>
                  <p:cond evt="onClick" delay="0">
                    <p:tgtEl>
                      <p:spTgt spid="541759"/>
                    </p:tgtEl>
                  </p:cond>
                </p:stCondLst>
                <p:endSync evt="end" delay="0">
                  <p:rtn val="all"/>
                </p:endSync>
                <p:childTnLst>
                  <p:par>
                    <p:cTn id="101" fill="hold" nodeType="clickPar">
                      <p:stCondLst>
                        <p:cond delay="0"/>
                      </p:stCondLst>
                      <p:childTnLst>
                        <p:par>
                          <p:cTn id="102" fill="hold" nodeType="withGroup">
                            <p:stCondLst>
                              <p:cond delay="0"/>
                            </p:stCondLst>
                            <p:childTnLst>
                              <p:par>
                                <p:cTn id="103" presetID="5" presetClass="exit" presetSubtype="10" fill="hold" grpId="0" nodeType="clickEffect">
                                  <p:stCondLst>
                                    <p:cond delay="0"/>
                                  </p:stCondLst>
                                  <p:childTnLst>
                                    <p:animEffect transition="out" filter="checkerboard(across)">
                                      <p:cBhvr>
                                        <p:cTn id="104" dur="500"/>
                                        <p:tgtEl>
                                          <p:spTgt spid="541767"/>
                                        </p:tgtEl>
                                      </p:cBhvr>
                                    </p:animEffect>
                                    <p:set>
                                      <p:cBhvr>
                                        <p:cTn id="105" dur="1" fill="hold">
                                          <p:stCondLst>
                                            <p:cond delay="499"/>
                                          </p:stCondLst>
                                        </p:cTn>
                                        <p:tgtEl>
                                          <p:spTgt spid="541767"/>
                                        </p:tgtEl>
                                        <p:attrNameLst>
                                          <p:attrName>style.visibility</p:attrName>
                                        </p:attrNameLst>
                                      </p:cBhvr>
                                      <p:to>
                                        <p:strVal val="hidden"/>
                                      </p:to>
                                    </p:set>
                                  </p:childTnLst>
                                </p:cTn>
                              </p:par>
                            </p:childTnLst>
                          </p:cTn>
                        </p:par>
                        <p:par>
                          <p:cTn id="106" fill="hold" nodeType="afterGroup">
                            <p:stCondLst>
                              <p:cond delay="500"/>
                            </p:stCondLst>
                            <p:childTnLst>
                              <p:par>
                                <p:cTn id="107" presetID="8" presetClass="entr" presetSubtype="16" fill="hold" grpId="0" nodeType="afterEffect">
                                  <p:stCondLst>
                                    <p:cond delay="0"/>
                                  </p:stCondLst>
                                  <p:childTnLst>
                                    <p:set>
                                      <p:cBhvr>
                                        <p:cTn id="108" dur="1" fill="hold">
                                          <p:stCondLst>
                                            <p:cond delay="0"/>
                                          </p:stCondLst>
                                        </p:cTn>
                                        <p:tgtEl>
                                          <p:spTgt spid="541766"/>
                                        </p:tgtEl>
                                        <p:attrNameLst>
                                          <p:attrName>style.visibility</p:attrName>
                                        </p:attrNameLst>
                                      </p:cBhvr>
                                      <p:to>
                                        <p:strVal val="visible"/>
                                      </p:to>
                                    </p:set>
                                    <p:animEffect transition="in" filter="diamond(in)">
                                      <p:cBhvr>
                                        <p:cTn id="109" dur="1000"/>
                                        <p:tgtEl>
                                          <p:spTgt spid="541766"/>
                                        </p:tgtEl>
                                      </p:cBhvr>
                                    </p:animEffect>
                                  </p:childTnLst>
                                  <p:subTnLst>
                                    <p:audio>
                                      <p:cMediaNode>
                                        <p:cTn display="0" masterRel="sameClick">
                                          <p:stCondLst>
                                            <p:cond evt="begin" delay="0">
                                              <p:tn val="107"/>
                                            </p:cond>
                                          </p:stCondLst>
                                          <p:endCondLst>
                                            <p:cond evt="onStopAudio" delay="0">
                                              <p:tgtEl>
                                                <p:sldTgt/>
                                              </p:tgtEl>
                                            </p:cond>
                                          </p:endCondLst>
                                        </p:cTn>
                                        <p:tgtEl>
                                          <p:sndTgt r:embed="rId5" name="laser.wav"/>
                                        </p:tgtEl>
                                      </p:cMediaNode>
                                    </p:audio>
                                  </p:subTnLst>
                                </p:cTn>
                              </p:par>
                            </p:childTnLst>
                          </p:cTn>
                        </p:par>
                      </p:childTnLst>
                    </p:cTn>
                  </p:par>
                  <p:par>
                    <p:cTn id="110" fill="hold" nodeType="clickPar">
                      <p:stCondLst>
                        <p:cond delay="indefinite"/>
                      </p:stCondLst>
                      <p:childTnLst>
                        <p:par>
                          <p:cTn id="111" fill="hold" nodeType="withGroup">
                            <p:stCondLst>
                              <p:cond delay="0"/>
                            </p:stCondLst>
                            <p:childTnLst>
                              <p:par>
                                <p:cTn id="112" presetID="5" presetClass="exit" presetSubtype="10" fill="hold" grpId="1" nodeType="clickEffect">
                                  <p:stCondLst>
                                    <p:cond delay="0"/>
                                  </p:stCondLst>
                                  <p:childTnLst>
                                    <p:animEffect transition="out" filter="checkerboard(across)">
                                      <p:cBhvr>
                                        <p:cTn id="113" dur="500"/>
                                        <p:tgtEl>
                                          <p:spTgt spid="541766"/>
                                        </p:tgtEl>
                                      </p:cBhvr>
                                    </p:animEffect>
                                    <p:set>
                                      <p:cBhvr>
                                        <p:cTn id="114" dur="1" fill="hold">
                                          <p:stCondLst>
                                            <p:cond delay="499"/>
                                          </p:stCondLst>
                                        </p:cTn>
                                        <p:tgtEl>
                                          <p:spTgt spid="541766"/>
                                        </p:tgtEl>
                                        <p:attrNameLst>
                                          <p:attrName>style.visibility</p:attrName>
                                        </p:attrNameLst>
                                      </p:cBhvr>
                                      <p:to>
                                        <p:strVal val="hidden"/>
                                      </p:to>
                                    </p:set>
                                  </p:childTnLst>
                                </p:cTn>
                              </p:par>
                            </p:childTnLst>
                          </p:cTn>
                        </p:par>
                        <p:par>
                          <p:cTn id="115" fill="hold" nodeType="afterGroup">
                            <p:stCondLst>
                              <p:cond delay="500"/>
                            </p:stCondLst>
                            <p:childTnLst>
                              <p:par>
                                <p:cTn id="116" presetID="8" presetClass="entr" presetSubtype="16" fill="hold" grpId="0" nodeType="afterEffect">
                                  <p:stCondLst>
                                    <p:cond delay="0"/>
                                  </p:stCondLst>
                                  <p:childTnLst>
                                    <p:set>
                                      <p:cBhvr>
                                        <p:cTn id="117" dur="1" fill="hold">
                                          <p:stCondLst>
                                            <p:cond delay="0"/>
                                          </p:stCondLst>
                                        </p:cTn>
                                        <p:tgtEl>
                                          <p:spTgt spid="541765"/>
                                        </p:tgtEl>
                                        <p:attrNameLst>
                                          <p:attrName>style.visibility</p:attrName>
                                        </p:attrNameLst>
                                      </p:cBhvr>
                                      <p:to>
                                        <p:strVal val="visible"/>
                                      </p:to>
                                    </p:set>
                                    <p:animEffect transition="in" filter="diamond(in)">
                                      <p:cBhvr>
                                        <p:cTn id="118" dur="1000"/>
                                        <p:tgtEl>
                                          <p:spTgt spid="541765"/>
                                        </p:tgtEl>
                                      </p:cBhvr>
                                    </p:animEffect>
                                  </p:childTnLst>
                                  <p:subTnLst>
                                    <p:audio>
                                      <p:cMediaNode>
                                        <p:cTn display="0" masterRel="sameClick">
                                          <p:stCondLst>
                                            <p:cond evt="begin" delay="0">
                                              <p:tn val="116"/>
                                            </p:cond>
                                          </p:stCondLst>
                                          <p:endCondLst>
                                            <p:cond evt="onStopAudio" delay="0">
                                              <p:tgtEl>
                                                <p:sldTgt/>
                                              </p:tgtEl>
                                            </p:cond>
                                          </p:endCondLst>
                                        </p:cTn>
                                        <p:tgtEl>
                                          <p:sndTgt r:embed="rId5" name="laser.wav"/>
                                        </p:tgtEl>
                                      </p:cMediaNode>
                                    </p:audio>
                                  </p:subTnLst>
                                </p:cTn>
                              </p:par>
                            </p:childTnLst>
                          </p:cTn>
                        </p:par>
                      </p:childTnLst>
                    </p:cTn>
                  </p:par>
                  <p:par>
                    <p:cTn id="119" fill="hold" nodeType="clickPar">
                      <p:stCondLst>
                        <p:cond delay="indefinite"/>
                      </p:stCondLst>
                      <p:childTnLst>
                        <p:par>
                          <p:cTn id="120" fill="hold" nodeType="withGroup">
                            <p:stCondLst>
                              <p:cond delay="0"/>
                            </p:stCondLst>
                            <p:childTnLst>
                              <p:par>
                                <p:cTn id="121" presetID="5" presetClass="exit" presetSubtype="10" fill="hold" grpId="1" nodeType="clickEffect">
                                  <p:stCondLst>
                                    <p:cond delay="0"/>
                                  </p:stCondLst>
                                  <p:childTnLst>
                                    <p:animEffect transition="out" filter="checkerboard(across)">
                                      <p:cBhvr>
                                        <p:cTn id="122" dur="500"/>
                                        <p:tgtEl>
                                          <p:spTgt spid="541765"/>
                                        </p:tgtEl>
                                      </p:cBhvr>
                                    </p:animEffect>
                                    <p:set>
                                      <p:cBhvr>
                                        <p:cTn id="123" dur="1" fill="hold">
                                          <p:stCondLst>
                                            <p:cond delay="499"/>
                                          </p:stCondLst>
                                        </p:cTn>
                                        <p:tgtEl>
                                          <p:spTgt spid="541765"/>
                                        </p:tgtEl>
                                        <p:attrNameLst>
                                          <p:attrName>style.visibility</p:attrName>
                                        </p:attrNameLst>
                                      </p:cBhvr>
                                      <p:to>
                                        <p:strVal val="hidden"/>
                                      </p:to>
                                    </p:set>
                                  </p:childTnLst>
                                </p:cTn>
                              </p:par>
                            </p:childTnLst>
                          </p:cTn>
                        </p:par>
                        <p:par>
                          <p:cTn id="124" fill="hold" nodeType="afterGroup">
                            <p:stCondLst>
                              <p:cond delay="500"/>
                            </p:stCondLst>
                            <p:childTnLst>
                              <p:par>
                                <p:cTn id="125" presetID="8" presetClass="entr" presetSubtype="16" fill="hold" grpId="0" nodeType="afterEffect">
                                  <p:stCondLst>
                                    <p:cond delay="0"/>
                                  </p:stCondLst>
                                  <p:childTnLst>
                                    <p:set>
                                      <p:cBhvr>
                                        <p:cTn id="126" dur="1" fill="hold">
                                          <p:stCondLst>
                                            <p:cond delay="0"/>
                                          </p:stCondLst>
                                        </p:cTn>
                                        <p:tgtEl>
                                          <p:spTgt spid="541764"/>
                                        </p:tgtEl>
                                        <p:attrNameLst>
                                          <p:attrName>style.visibility</p:attrName>
                                        </p:attrNameLst>
                                      </p:cBhvr>
                                      <p:to>
                                        <p:strVal val="visible"/>
                                      </p:to>
                                    </p:set>
                                    <p:animEffect transition="in" filter="diamond(in)">
                                      <p:cBhvr>
                                        <p:cTn id="127" dur="1000"/>
                                        <p:tgtEl>
                                          <p:spTgt spid="541764"/>
                                        </p:tgtEl>
                                      </p:cBhvr>
                                    </p:animEffect>
                                  </p:childTnLst>
                                  <p:subTnLst>
                                    <p:audio>
                                      <p:cMediaNode>
                                        <p:cTn display="0" masterRel="sameClick">
                                          <p:stCondLst>
                                            <p:cond evt="begin" delay="0">
                                              <p:tn val="125"/>
                                            </p:cond>
                                          </p:stCondLst>
                                          <p:endCondLst>
                                            <p:cond evt="onStopAudio" delay="0">
                                              <p:tgtEl>
                                                <p:sldTgt/>
                                              </p:tgtEl>
                                            </p:cond>
                                          </p:endCondLst>
                                        </p:cTn>
                                        <p:tgtEl>
                                          <p:sndTgt r:embed="rId5" name="laser.wav"/>
                                        </p:tgtEl>
                                      </p:cMediaNode>
                                    </p:audio>
                                  </p:subTnLst>
                                </p:cTn>
                              </p:par>
                            </p:childTnLst>
                          </p:cTn>
                        </p:par>
                      </p:childTnLst>
                    </p:cTn>
                  </p:par>
                  <p:par>
                    <p:cTn id="128" fill="hold" nodeType="clickPar">
                      <p:stCondLst>
                        <p:cond delay="indefinite"/>
                      </p:stCondLst>
                      <p:childTnLst>
                        <p:par>
                          <p:cTn id="129" fill="hold" nodeType="withGroup">
                            <p:stCondLst>
                              <p:cond delay="0"/>
                            </p:stCondLst>
                            <p:childTnLst>
                              <p:par>
                                <p:cTn id="130" presetID="5" presetClass="exit" presetSubtype="10" fill="hold" grpId="1" nodeType="clickEffect">
                                  <p:stCondLst>
                                    <p:cond delay="0"/>
                                  </p:stCondLst>
                                  <p:childTnLst>
                                    <p:animEffect transition="out" filter="checkerboard(across)">
                                      <p:cBhvr>
                                        <p:cTn id="131" dur="500"/>
                                        <p:tgtEl>
                                          <p:spTgt spid="541764"/>
                                        </p:tgtEl>
                                      </p:cBhvr>
                                    </p:animEffect>
                                    <p:set>
                                      <p:cBhvr>
                                        <p:cTn id="132" dur="1" fill="hold">
                                          <p:stCondLst>
                                            <p:cond delay="499"/>
                                          </p:stCondLst>
                                        </p:cTn>
                                        <p:tgtEl>
                                          <p:spTgt spid="541764"/>
                                        </p:tgtEl>
                                        <p:attrNameLst>
                                          <p:attrName>style.visibility</p:attrName>
                                        </p:attrNameLst>
                                      </p:cBhvr>
                                      <p:to>
                                        <p:strVal val="hidden"/>
                                      </p:to>
                                    </p:set>
                                  </p:childTnLst>
                                </p:cTn>
                              </p:par>
                            </p:childTnLst>
                          </p:cTn>
                        </p:par>
                        <p:par>
                          <p:cTn id="133" fill="hold" nodeType="afterGroup">
                            <p:stCondLst>
                              <p:cond delay="500"/>
                            </p:stCondLst>
                            <p:childTnLst>
                              <p:par>
                                <p:cTn id="134" presetID="8" presetClass="entr" presetSubtype="16" fill="hold" grpId="0" nodeType="afterEffect">
                                  <p:stCondLst>
                                    <p:cond delay="0"/>
                                  </p:stCondLst>
                                  <p:childTnLst>
                                    <p:set>
                                      <p:cBhvr>
                                        <p:cTn id="135" dur="1" fill="hold">
                                          <p:stCondLst>
                                            <p:cond delay="0"/>
                                          </p:stCondLst>
                                        </p:cTn>
                                        <p:tgtEl>
                                          <p:spTgt spid="541763"/>
                                        </p:tgtEl>
                                        <p:attrNameLst>
                                          <p:attrName>style.visibility</p:attrName>
                                        </p:attrNameLst>
                                      </p:cBhvr>
                                      <p:to>
                                        <p:strVal val="visible"/>
                                      </p:to>
                                    </p:set>
                                    <p:animEffect transition="in" filter="diamond(in)">
                                      <p:cBhvr>
                                        <p:cTn id="136" dur="1000"/>
                                        <p:tgtEl>
                                          <p:spTgt spid="541763"/>
                                        </p:tgtEl>
                                      </p:cBhvr>
                                    </p:animEffect>
                                  </p:childTnLst>
                                  <p:subTnLst>
                                    <p:audio>
                                      <p:cMediaNode>
                                        <p:cTn display="0" masterRel="sameClick">
                                          <p:stCondLst>
                                            <p:cond evt="begin" delay="0">
                                              <p:tn val="134"/>
                                            </p:cond>
                                          </p:stCondLst>
                                          <p:endCondLst>
                                            <p:cond evt="onStopAudio" delay="0">
                                              <p:tgtEl>
                                                <p:sldTgt/>
                                              </p:tgtEl>
                                            </p:cond>
                                          </p:endCondLst>
                                        </p:cTn>
                                        <p:tgtEl>
                                          <p:sndTgt r:embed="rId5" name="laser.wav"/>
                                        </p:tgtEl>
                                      </p:cMediaNode>
                                    </p:audio>
                                  </p:subTnLst>
                                </p:cTn>
                              </p:par>
                            </p:childTnLst>
                          </p:cTn>
                        </p:par>
                      </p:childTnLst>
                    </p:cTn>
                  </p:par>
                  <p:par>
                    <p:cTn id="137" fill="hold" nodeType="clickPar">
                      <p:stCondLst>
                        <p:cond delay="indefinite"/>
                      </p:stCondLst>
                      <p:childTnLst>
                        <p:par>
                          <p:cTn id="138" fill="hold" nodeType="withGroup">
                            <p:stCondLst>
                              <p:cond delay="0"/>
                            </p:stCondLst>
                            <p:childTnLst>
                              <p:par>
                                <p:cTn id="139" presetID="5" presetClass="exit" presetSubtype="10" fill="hold" grpId="1" nodeType="clickEffect">
                                  <p:stCondLst>
                                    <p:cond delay="0"/>
                                  </p:stCondLst>
                                  <p:childTnLst>
                                    <p:animEffect transition="out" filter="checkerboard(across)">
                                      <p:cBhvr>
                                        <p:cTn id="140" dur="500"/>
                                        <p:tgtEl>
                                          <p:spTgt spid="541763"/>
                                        </p:tgtEl>
                                      </p:cBhvr>
                                    </p:animEffect>
                                    <p:set>
                                      <p:cBhvr>
                                        <p:cTn id="141" dur="1" fill="hold">
                                          <p:stCondLst>
                                            <p:cond delay="499"/>
                                          </p:stCondLst>
                                        </p:cTn>
                                        <p:tgtEl>
                                          <p:spTgt spid="541763"/>
                                        </p:tgtEl>
                                        <p:attrNameLst>
                                          <p:attrName>style.visibility</p:attrName>
                                        </p:attrNameLst>
                                      </p:cBhvr>
                                      <p:to>
                                        <p:strVal val="hidden"/>
                                      </p:to>
                                    </p:set>
                                  </p:childTnLst>
                                </p:cTn>
                              </p:par>
                            </p:childTnLst>
                          </p:cTn>
                        </p:par>
                        <p:par>
                          <p:cTn id="142" fill="hold" nodeType="afterGroup">
                            <p:stCondLst>
                              <p:cond delay="500"/>
                            </p:stCondLst>
                            <p:childTnLst>
                              <p:par>
                                <p:cTn id="143" presetID="8" presetClass="entr" presetSubtype="16" fill="hold" grpId="0" nodeType="afterEffect">
                                  <p:stCondLst>
                                    <p:cond delay="0"/>
                                  </p:stCondLst>
                                  <p:childTnLst>
                                    <p:set>
                                      <p:cBhvr>
                                        <p:cTn id="144" dur="1" fill="hold">
                                          <p:stCondLst>
                                            <p:cond delay="0"/>
                                          </p:stCondLst>
                                        </p:cTn>
                                        <p:tgtEl>
                                          <p:spTgt spid="541762"/>
                                        </p:tgtEl>
                                        <p:attrNameLst>
                                          <p:attrName>style.visibility</p:attrName>
                                        </p:attrNameLst>
                                      </p:cBhvr>
                                      <p:to>
                                        <p:strVal val="visible"/>
                                      </p:to>
                                    </p:set>
                                    <p:animEffect transition="in" filter="diamond(in)">
                                      <p:cBhvr>
                                        <p:cTn id="145" dur="1000"/>
                                        <p:tgtEl>
                                          <p:spTgt spid="541762"/>
                                        </p:tgtEl>
                                      </p:cBhvr>
                                    </p:animEffect>
                                  </p:childTnLst>
                                  <p:subTnLst>
                                    <p:audio>
                                      <p:cMediaNode>
                                        <p:cTn display="0" masterRel="sameClick">
                                          <p:stCondLst>
                                            <p:cond evt="begin" delay="0">
                                              <p:tn val="143"/>
                                            </p:cond>
                                          </p:stCondLst>
                                          <p:endCondLst>
                                            <p:cond evt="onStopAudio" delay="0">
                                              <p:tgtEl>
                                                <p:sldTgt/>
                                              </p:tgtEl>
                                            </p:cond>
                                          </p:endCondLst>
                                        </p:cTn>
                                        <p:tgtEl>
                                          <p:sndTgt r:embed="rId5" name="laser.wav"/>
                                        </p:tgtEl>
                                      </p:cMediaNode>
                                    </p:audio>
                                  </p:subTnLst>
                                </p:cTn>
                              </p:par>
                            </p:childTnLst>
                          </p:cTn>
                        </p:par>
                      </p:childTnLst>
                    </p:cTn>
                  </p:par>
                  <p:par>
                    <p:cTn id="146" fill="hold" nodeType="clickPar">
                      <p:stCondLst>
                        <p:cond delay="indefinite"/>
                      </p:stCondLst>
                      <p:childTnLst>
                        <p:par>
                          <p:cTn id="147" fill="hold" nodeType="withGroup">
                            <p:stCondLst>
                              <p:cond delay="0"/>
                            </p:stCondLst>
                            <p:childTnLst>
                              <p:par>
                                <p:cTn id="148" presetID="5" presetClass="exit" presetSubtype="10" fill="hold" grpId="1" nodeType="clickEffect">
                                  <p:stCondLst>
                                    <p:cond delay="0"/>
                                  </p:stCondLst>
                                  <p:childTnLst>
                                    <p:animEffect transition="out" filter="checkerboard(across)">
                                      <p:cBhvr>
                                        <p:cTn id="149" dur="500"/>
                                        <p:tgtEl>
                                          <p:spTgt spid="541762"/>
                                        </p:tgtEl>
                                      </p:cBhvr>
                                    </p:animEffect>
                                    <p:set>
                                      <p:cBhvr>
                                        <p:cTn id="150" dur="1" fill="hold">
                                          <p:stCondLst>
                                            <p:cond delay="499"/>
                                          </p:stCondLst>
                                        </p:cTn>
                                        <p:tgtEl>
                                          <p:spTgt spid="541762"/>
                                        </p:tgtEl>
                                        <p:attrNameLst>
                                          <p:attrName>style.visibility</p:attrName>
                                        </p:attrNameLst>
                                      </p:cBhvr>
                                      <p:to>
                                        <p:strVal val="hidden"/>
                                      </p:to>
                                    </p:set>
                                  </p:childTnLst>
                                </p:cTn>
                              </p:par>
                            </p:childTnLst>
                          </p:cTn>
                        </p:par>
                        <p:par>
                          <p:cTn id="151" fill="hold" nodeType="afterGroup">
                            <p:stCondLst>
                              <p:cond delay="500"/>
                            </p:stCondLst>
                            <p:childTnLst>
                              <p:par>
                                <p:cTn id="152" presetID="8" presetClass="entr" presetSubtype="16" fill="hold" grpId="0" nodeType="afterEffect">
                                  <p:stCondLst>
                                    <p:cond delay="0"/>
                                  </p:stCondLst>
                                  <p:childTnLst>
                                    <p:set>
                                      <p:cBhvr>
                                        <p:cTn id="153" dur="1" fill="hold">
                                          <p:stCondLst>
                                            <p:cond delay="0"/>
                                          </p:stCondLst>
                                        </p:cTn>
                                        <p:tgtEl>
                                          <p:spTgt spid="541761"/>
                                        </p:tgtEl>
                                        <p:attrNameLst>
                                          <p:attrName>style.visibility</p:attrName>
                                        </p:attrNameLst>
                                      </p:cBhvr>
                                      <p:to>
                                        <p:strVal val="visible"/>
                                      </p:to>
                                    </p:set>
                                    <p:animEffect transition="in" filter="diamond(in)">
                                      <p:cBhvr>
                                        <p:cTn id="154" dur="1000"/>
                                        <p:tgtEl>
                                          <p:spTgt spid="541761"/>
                                        </p:tgtEl>
                                      </p:cBhvr>
                                    </p:animEffect>
                                  </p:childTnLst>
                                  <p:subTnLst>
                                    <p:audio>
                                      <p:cMediaNode>
                                        <p:cTn display="0" masterRel="sameClick">
                                          <p:stCondLst>
                                            <p:cond evt="begin" delay="0">
                                              <p:tn val="152"/>
                                            </p:cond>
                                          </p:stCondLst>
                                          <p:endCondLst>
                                            <p:cond evt="onStopAudio" delay="0">
                                              <p:tgtEl>
                                                <p:sldTgt/>
                                              </p:tgtEl>
                                            </p:cond>
                                          </p:endCondLst>
                                        </p:cTn>
                                        <p:tgtEl>
                                          <p:sndTgt r:embed="rId5" name="laser.wav"/>
                                        </p:tgtEl>
                                      </p:cMediaNode>
                                    </p:audio>
                                  </p:subTnLst>
                                </p:cTn>
                              </p:par>
                            </p:childTnLst>
                          </p:cTn>
                        </p:par>
                      </p:childTnLst>
                    </p:cTn>
                  </p:par>
                  <p:par>
                    <p:cTn id="155" fill="hold" nodeType="clickPar">
                      <p:stCondLst>
                        <p:cond delay="indefinite"/>
                      </p:stCondLst>
                      <p:childTnLst>
                        <p:par>
                          <p:cTn id="156" fill="hold" nodeType="withGroup">
                            <p:stCondLst>
                              <p:cond delay="0"/>
                            </p:stCondLst>
                            <p:childTnLst>
                              <p:par>
                                <p:cTn id="157" presetID="5" presetClass="exit" presetSubtype="10" fill="hold" grpId="1" nodeType="clickEffect">
                                  <p:stCondLst>
                                    <p:cond delay="0"/>
                                  </p:stCondLst>
                                  <p:childTnLst>
                                    <p:animEffect transition="out" filter="checkerboard(across)">
                                      <p:cBhvr>
                                        <p:cTn id="158" dur="500"/>
                                        <p:tgtEl>
                                          <p:spTgt spid="541761"/>
                                        </p:tgtEl>
                                      </p:cBhvr>
                                    </p:animEffect>
                                    <p:set>
                                      <p:cBhvr>
                                        <p:cTn id="159" dur="1" fill="hold">
                                          <p:stCondLst>
                                            <p:cond delay="499"/>
                                          </p:stCondLst>
                                        </p:cTn>
                                        <p:tgtEl>
                                          <p:spTgt spid="541761"/>
                                        </p:tgtEl>
                                        <p:attrNameLst>
                                          <p:attrName>style.visibility</p:attrName>
                                        </p:attrNameLst>
                                      </p:cBhvr>
                                      <p:to>
                                        <p:strVal val="hidden"/>
                                      </p:to>
                                    </p:set>
                                  </p:childTnLst>
                                </p:cTn>
                              </p:par>
                            </p:childTnLst>
                          </p:cTn>
                        </p:par>
                        <p:par>
                          <p:cTn id="160" fill="hold" nodeType="afterGroup">
                            <p:stCondLst>
                              <p:cond delay="500"/>
                            </p:stCondLst>
                            <p:childTnLst>
                              <p:par>
                                <p:cTn id="161" presetID="8" presetClass="entr" presetSubtype="16" fill="hold" grpId="0" nodeType="afterEffect">
                                  <p:stCondLst>
                                    <p:cond delay="0"/>
                                  </p:stCondLst>
                                  <p:childTnLst>
                                    <p:set>
                                      <p:cBhvr>
                                        <p:cTn id="162" dur="1" fill="hold">
                                          <p:stCondLst>
                                            <p:cond delay="0"/>
                                          </p:stCondLst>
                                        </p:cTn>
                                        <p:tgtEl>
                                          <p:spTgt spid="541760"/>
                                        </p:tgtEl>
                                        <p:attrNameLst>
                                          <p:attrName>style.visibility</p:attrName>
                                        </p:attrNameLst>
                                      </p:cBhvr>
                                      <p:to>
                                        <p:strVal val="visible"/>
                                      </p:to>
                                    </p:set>
                                    <p:animEffect transition="in" filter="diamond(in)">
                                      <p:cBhvr>
                                        <p:cTn id="163" dur="1000"/>
                                        <p:tgtEl>
                                          <p:spTgt spid="541760"/>
                                        </p:tgtEl>
                                      </p:cBhvr>
                                    </p:animEffect>
                                  </p:childTnLst>
                                  <p:subTnLst>
                                    <p:audio>
                                      <p:cMediaNode>
                                        <p:cTn display="0" masterRel="sameClick">
                                          <p:stCondLst>
                                            <p:cond evt="begin" delay="0">
                                              <p:tn val="161"/>
                                            </p:cond>
                                          </p:stCondLst>
                                          <p:endCondLst>
                                            <p:cond evt="onStopAudio" delay="0">
                                              <p:tgtEl>
                                                <p:sldTgt/>
                                              </p:tgtEl>
                                            </p:cond>
                                          </p:endCondLst>
                                        </p:cTn>
                                        <p:tgtEl>
                                          <p:sndTgt r:embed="rId5" name="laser.wav"/>
                                        </p:tgtEl>
                                      </p:cMediaNode>
                                    </p:audio>
                                  </p:subTnLst>
                                </p:cTn>
                              </p:par>
                            </p:childTnLst>
                          </p:cTn>
                        </p:par>
                      </p:childTnLst>
                    </p:cTn>
                  </p:par>
                </p:childTnLst>
              </p:cTn>
              <p:nextCondLst>
                <p:cond evt="onClick" delay="0">
                  <p:tgtEl>
                    <p:spTgt spid="541759"/>
                  </p:tgtEl>
                </p:cond>
              </p:nextCondLst>
            </p:seq>
            <p:seq concurrent="1" nextAc="seek">
              <p:cTn id="164" restart="whenNotActive" fill="hold" evtFilter="cancelBubble" nodeType="interactiveSeq">
                <p:stCondLst>
                  <p:cond evt="onClick" delay="0">
                    <p:tgtEl>
                      <p:spTgt spid="541768"/>
                    </p:tgtEl>
                  </p:cond>
                </p:stCondLst>
                <p:endSync evt="end" delay="0">
                  <p:rtn val="all"/>
                </p:endSync>
                <p:childTnLst>
                  <p:par>
                    <p:cTn id="165" fill="hold" nodeType="clickPar">
                      <p:stCondLst>
                        <p:cond delay="0"/>
                      </p:stCondLst>
                      <p:childTnLst>
                        <p:par>
                          <p:cTn id="166" fill="hold" nodeType="withGroup">
                            <p:stCondLst>
                              <p:cond delay="0"/>
                            </p:stCondLst>
                            <p:childTnLst>
                              <p:par>
                                <p:cTn id="167" presetID="5" presetClass="exit" presetSubtype="10" fill="hold" grpId="0" nodeType="clickEffect">
                                  <p:stCondLst>
                                    <p:cond delay="0"/>
                                  </p:stCondLst>
                                  <p:childTnLst>
                                    <p:animEffect transition="out" filter="checkerboard(across)">
                                      <p:cBhvr>
                                        <p:cTn id="168" dur="500"/>
                                        <p:tgtEl>
                                          <p:spTgt spid="541776"/>
                                        </p:tgtEl>
                                      </p:cBhvr>
                                    </p:animEffect>
                                    <p:set>
                                      <p:cBhvr>
                                        <p:cTn id="169" dur="1" fill="hold">
                                          <p:stCondLst>
                                            <p:cond delay="499"/>
                                          </p:stCondLst>
                                        </p:cTn>
                                        <p:tgtEl>
                                          <p:spTgt spid="541776"/>
                                        </p:tgtEl>
                                        <p:attrNameLst>
                                          <p:attrName>style.visibility</p:attrName>
                                        </p:attrNameLst>
                                      </p:cBhvr>
                                      <p:to>
                                        <p:strVal val="hidden"/>
                                      </p:to>
                                    </p:set>
                                  </p:childTnLst>
                                </p:cTn>
                              </p:par>
                            </p:childTnLst>
                          </p:cTn>
                        </p:par>
                        <p:par>
                          <p:cTn id="170" fill="hold" nodeType="afterGroup">
                            <p:stCondLst>
                              <p:cond delay="500"/>
                            </p:stCondLst>
                            <p:childTnLst>
                              <p:par>
                                <p:cTn id="171" presetID="8" presetClass="entr" presetSubtype="16" fill="hold" grpId="0" nodeType="afterEffect">
                                  <p:stCondLst>
                                    <p:cond delay="0"/>
                                  </p:stCondLst>
                                  <p:childTnLst>
                                    <p:set>
                                      <p:cBhvr>
                                        <p:cTn id="172" dur="1" fill="hold">
                                          <p:stCondLst>
                                            <p:cond delay="0"/>
                                          </p:stCondLst>
                                        </p:cTn>
                                        <p:tgtEl>
                                          <p:spTgt spid="541775"/>
                                        </p:tgtEl>
                                        <p:attrNameLst>
                                          <p:attrName>style.visibility</p:attrName>
                                        </p:attrNameLst>
                                      </p:cBhvr>
                                      <p:to>
                                        <p:strVal val="visible"/>
                                      </p:to>
                                    </p:set>
                                    <p:animEffect transition="in" filter="diamond(in)">
                                      <p:cBhvr>
                                        <p:cTn id="173" dur="1000"/>
                                        <p:tgtEl>
                                          <p:spTgt spid="541775"/>
                                        </p:tgtEl>
                                      </p:cBhvr>
                                    </p:animEffect>
                                  </p:childTnLst>
                                  <p:subTnLst>
                                    <p:audio>
                                      <p:cMediaNode>
                                        <p:cTn display="0" masterRel="sameClick">
                                          <p:stCondLst>
                                            <p:cond evt="begin" delay="0">
                                              <p:tn val="171"/>
                                            </p:cond>
                                          </p:stCondLst>
                                          <p:endCondLst>
                                            <p:cond evt="onStopAudio" delay="0">
                                              <p:tgtEl>
                                                <p:sldTgt/>
                                              </p:tgtEl>
                                            </p:cond>
                                          </p:endCondLst>
                                        </p:cTn>
                                        <p:tgtEl>
                                          <p:sndTgt r:embed="rId5" name="laser.wav"/>
                                        </p:tgtEl>
                                      </p:cMediaNode>
                                    </p:audio>
                                  </p:subTnLst>
                                </p:cTn>
                              </p:par>
                            </p:childTnLst>
                          </p:cTn>
                        </p:par>
                      </p:childTnLst>
                    </p:cTn>
                  </p:par>
                  <p:par>
                    <p:cTn id="174" fill="hold" nodeType="clickPar">
                      <p:stCondLst>
                        <p:cond delay="indefinite"/>
                      </p:stCondLst>
                      <p:childTnLst>
                        <p:par>
                          <p:cTn id="175" fill="hold" nodeType="withGroup">
                            <p:stCondLst>
                              <p:cond delay="0"/>
                            </p:stCondLst>
                            <p:childTnLst>
                              <p:par>
                                <p:cTn id="176" presetID="5" presetClass="exit" presetSubtype="10" fill="hold" grpId="1" nodeType="clickEffect">
                                  <p:stCondLst>
                                    <p:cond delay="0"/>
                                  </p:stCondLst>
                                  <p:childTnLst>
                                    <p:animEffect transition="out" filter="checkerboard(across)">
                                      <p:cBhvr>
                                        <p:cTn id="177" dur="500"/>
                                        <p:tgtEl>
                                          <p:spTgt spid="541775"/>
                                        </p:tgtEl>
                                      </p:cBhvr>
                                    </p:animEffect>
                                    <p:set>
                                      <p:cBhvr>
                                        <p:cTn id="178" dur="1" fill="hold">
                                          <p:stCondLst>
                                            <p:cond delay="499"/>
                                          </p:stCondLst>
                                        </p:cTn>
                                        <p:tgtEl>
                                          <p:spTgt spid="541775"/>
                                        </p:tgtEl>
                                        <p:attrNameLst>
                                          <p:attrName>style.visibility</p:attrName>
                                        </p:attrNameLst>
                                      </p:cBhvr>
                                      <p:to>
                                        <p:strVal val="hidden"/>
                                      </p:to>
                                    </p:set>
                                  </p:childTnLst>
                                </p:cTn>
                              </p:par>
                            </p:childTnLst>
                          </p:cTn>
                        </p:par>
                        <p:par>
                          <p:cTn id="179" fill="hold" nodeType="afterGroup">
                            <p:stCondLst>
                              <p:cond delay="500"/>
                            </p:stCondLst>
                            <p:childTnLst>
                              <p:par>
                                <p:cTn id="180" presetID="8" presetClass="entr" presetSubtype="16" fill="hold" grpId="0" nodeType="afterEffect">
                                  <p:stCondLst>
                                    <p:cond delay="0"/>
                                  </p:stCondLst>
                                  <p:childTnLst>
                                    <p:set>
                                      <p:cBhvr>
                                        <p:cTn id="181" dur="1" fill="hold">
                                          <p:stCondLst>
                                            <p:cond delay="0"/>
                                          </p:stCondLst>
                                        </p:cTn>
                                        <p:tgtEl>
                                          <p:spTgt spid="541774"/>
                                        </p:tgtEl>
                                        <p:attrNameLst>
                                          <p:attrName>style.visibility</p:attrName>
                                        </p:attrNameLst>
                                      </p:cBhvr>
                                      <p:to>
                                        <p:strVal val="visible"/>
                                      </p:to>
                                    </p:set>
                                    <p:animEffect transition="in" filter="diamond(in)">
                                      <p:cBhvr>
                                        <p:cTn id="182" dur="1000"/>
                                        <p:tgtEl>
                                          <p:spTgt spid="541774"/>
                                        </p:tgtEl>
                                      </p:cBhvr>
                                    </p:animEffect>
                                  </p:childTnLst>
                                  <p:subTnLst>
                                    <p:audio>
                                      <p:cMediaNode>
                                        <p:cTn display="0" masterRel="sameClick">
                                          <p:stCondLst>
                                            <p:cond evt="begin" delay="0">
                                              <p:tn val="180"/>
                                            </p:cond>
                                          </p:stCondLst>
                                          <p:endCondLst>
                                            <p:cond evt="onStopAudio" delay="0">
                                              <p:tgtEl>
                                                <p:sldTgt/>
                                              </p:tgtEl>
                                            </p:cond>
                                          </p:endCondLst>
                                        </p:cTn>
                                        <p:tgtEl>
                                          <p:sndTgt r:embed="rId5" name="laser.wav"/>
                                        </p:tgtEl>
                                      </p:cMediaNode>
                                    </p:audio>
                                  </p:subTnLst>
                                </p:cTn>
                              </p:par>
                            </p:childTnLst>
                          </p:cTn>
                        </p:par>
                      </p:childTnLst>
                    </p:cTn>
                  </p:par>
                  <p:par>
                    <p:cTn id="183" fill="hold" nodeType="clickPar">
                      <p:stCondLst>
                        <p:cond delay="indefinite"/>
                      </p:stCondLst>
                      <p:childTnLst>
                        <p:par>
                          <p:cTn id="184" fill="hold" nodeType="withGroup">
                            <p:stCondLst>
                              <p:cond delay="0"/>
                            </p:stCondLst>
                            <p:childTnLst>
                              <p:par>
                                <p:cTn id="185" presetID="5" presetClass="exit" presetSubtype="10" fill="hold" grpId="1" nodeType="clickEffect">
                                  <p:stCondLst>
                                    <p:cond delay="0"/>
                                  </p:stCondLst>
                                  <p:childTnLst>
                                    <p:animEffect transition="out" filter="checkerboard(across)">
                                      <p:cBhvr>
                                        <p:cTn id="186" dur="500"/>
                                        <p:tgtEl>
                                          <p:spTgt spid="541774"/>
                                        </p:tgtEl>
                                      </p:cBhvr>
                                    </p:animEffect>
                                    <p:set>
                                      <p:cBhvr>
                                        <p:cTn id="187" dur="1" fill="hold">
                                          <p:stCondLst>
                                            <p:cond delay="499"/>
                                          </p:stCondLst>
                                        </p:cTn>
                                        <p:tgtEl>
                                          <p:spTgt spid="541774"/>
                                        </p:tgtEl>
                                        <p:attrNameLst>
                                          <p:attrName>style.visibility</p:attrName>
                                        </p:attrNameLst>
                                      </p:cBhvr>
                                      <p:to>
                                        <p:strVal val="hidden"/>
                                      </p:to>
                                    </p:set>
                                  </p:childTnLst>
                                </p:cTn>
                              </p:par>
                            </p:childTnLst>
                          </p:cTn>
                        </p:par>
                        <p:par>
                          <p:cTn id="188" fill="hold" nodeType="afterGroup">
                            <p:stCondLst>
                              <p:cond delay="500"/>
                            </p:stCondLst>
                            <p:childTnLst>
                              <p:par>
                                <p:cTn id="189" presetID="8" presetClass="entr" presetSubtype="16" fill="hold" grpId="0" nodeType="afterEffect">
                                  <p:stCondLst>
                                    <p:cond delay="0"/>
                                  </p:stCondLst>
                                  <p:childTnLst>
                                    <p:set>
                                      <p:cBhvr>
                                        <p:cTn id="190" dur="1" fill="hold">
                                          <p:stCondLst>
                                            <p:cond delay="0"/>
                                          </p:stCondLst>
                                        </p:cTn>
                                        <p:tgtEl>
                                          <p:spTgt spid="541773"/>
                                        </p:tgtEl>
                                        <p:attrNameLst>
                                          <p:attrName>style.visibility</p:attrName>
                                        </p:attrNameLst>
                                      </p:cBhvr>
                                      <p:to>
                                        <p:strVal val="visible"/>
                                      </p:to>
                                    </p:set>
                                    <p:animEffect transition="in" filter="diamond(in)">
                                      <p:cBhvr>
                                        <p:cTn id="191" dur="1000"/>
                                        <p:tgtEl>
                                          <p:spTgt spid="541773"/>
                                        </p:tgtEl>
                                      </p:cBhvr>
                                    </p:animEffect>
                                  </p:childTnLst>
                                  <p:subTnLst>
                                    <p:audio>
                                      <p:cMediaNode>
                                        <p:cTn display="0" masterRel="sameClick">
                                          <p:stCondLst>
                                            <p:cond evt="begin" delay="0">
                                              <p:tn val="189"/>
                                            </p:cond>
                                          </p:stCondLst>
                                          <p:endCondLst>
                                            <p:cond evt="onStopAudio" delay="0">
                                              <p:tgtEl>
                                                <p:sldTgt/>
                                              </p:tgtEl>
                                            </p:cond>
                                          </p:endCondLst>
                                        </p:cTn>
                                        <p:tgtEl>
                                          <p:sndTgt r:embed="rId5" name="laser.wav"/>
                                        </p:tgtEl>
                                      </p:cMediaNode>
                                    </p:audio>
                                  </p:subTnLst>
                                </p:cTn>
                              </p:par>
                            </p:childTnLst>
                          </p:cTn>
                        </p:par>
                      </p:childTnLst>
                    </p:cTn>
                  </p:par>
                  <p:par>
                    <p:cTn id="192" fill="hold" nodeType="clickPar">
                      <p:stCondLst>
                        <p:cond delay="indefinite"/>
                      </p:stCondLst>
                      <p:childTnLst>
                        <p:par>
                          <p:cTn id="193" fill="hold" nodeType="withGroup">
                            <p:stCondLst>
                              <p:cond delay="0"/>
                            </p:stCondLst>
                            <p:childTnLst>
                              <p:par>
                                <p:cTn id="194" presetID="5" presetClass="exit" presetSubtype="10" fill="hold" grpId="1" nodeType="clickEffect">
                                  <p:stCondLst>
                                    <p:cond delay="0"/>
                                  </p:stCondLst>
                                  <p:childTnLst>
                                    <p:animEffect transition="out" filter="checkerboard(across)">
                                      <p:cBhvr>
                                        <p:cTn id="195" dur="500"/>
                                        <p:tgtEl>
                                          <p:spTgt spid="541773"/>
                                        </p:tgtEl>
                                      </p:cBhvr>
                                    </p:animEffect>
                                    <p:set>
                                      <p:cBhvr>
                                        <p:cTn id="196" dur="1" fill="hold">
                                          <p:stCondLst>
                                            <p:cond delay="499"/>
                                          </p:stCondLst>
                                        </p:cTn>
                                        <p:tgtEl>
                                          <p:spTgt spid="541773"/>
                                        </p:tgtEl>
                                        <p:attrNameLst>
                                          <p:attrName>style.visibility</p:attrName>
                                        </p:attrNameLst>
                                      </p:cBhvr>
                                      <p:to>
                                        <p:strVal val="hidden"/>
                                      </p:to>
                                    </p:set>
                                  </p:childTnLst>
                                </p:cTn>
                              </p:par>
                            </p:childTnLst>
                          </p:cTn>
                        </p:par>
                        <p:par>
                          <p:cTn id="197" fill="hold" nodeType="afterGroup">
                            <p:stCondLst>
                              <p:cond delay="500"/>
                            </p:stCondLst>
                            <p:childTnLst>
                              <p:par>
                                <p:cTn id="198" presetID="8" presetClass="entr" presetSubtype="16" fill="hold" grpId="0" nodeType="afterEffect">
                                  <p:stCondLst>
                                    <p:cond delay="0"/>
                                  </p:stCondLst>
                                  <p:childTnLst>
                                    <p:set>
                                      <p:cBhvr>
                                        <p:cTn id="199" dur="1" fill="hold">
                                          <p:stCondLst>
                                            <p:cond delay="0"/>
                                          </p:stCondLst>
                                        </p:cTn>
                                        <p:tgtEl>
                                          <p:spTgt spid="541772"/>
                                        </p:tgtEl>
                                        <p:attrNameLst>
                                          <p:attrName>style.visibility</p:attrName>
                                        </p:attrNameLst>
                                      </p:cBhvr>
                                      <p:to>
                                        <p:strVal val="visible"/>
                                      </p:to>
                                    </p:set>
                                    <p:animEffect transition="in" filter="diamond(in)">
                                      <p:cBhvr>
                                        <p:cTn id="200" dur="1000"/>
                                        <p:tgtEl>
                                          <p:spTgt spid="541772"/>
                                        </p:tgtEl>
                                      </p:cBhvr>
                                    </p:animEffect>
                                  </p:childTnLst>
                                  <p:subTnLst>
                                    <p:audio>
                                      <p:cMediaNode>
                                        <p:cTn display="0" masterRel="sameClick">
                                          <p:stCondLst>
                                            <p:cond evt="begin" delay="0">
                                              <p:tn val="198"/>
                                            </p:cond>
                                          </p:stCondLst>
                                          <p:endCondLst>
                                            <p:cond evt="onStopAudio" delay="0">
                                              <p:tgtEl>
                                                <p:sldTgt/>
                                              </p:tgtEl>
                                            </p:cond>
                                          </p:endCondLst>
                                        </p:cTn>
                                        <p:tgtEl>
                                          <p:sndTgt r:embed="rId5" name="laser.wav"/>
                                        </p:tgtEl>
                                      </p:cMediaNode>
                                    </p:audio>
                                  </p:subTnLst>
                                </p:cTn>
                              </p:par>
                            </p:childTnLst>
                          </p:cTn>
                        </p:par>
                      </p:childTnLst>
                    </p:cTn>
                  </p:par>
                  <p:par>
                    <p:cTn id="201" fill="hold" nodeType="clickPar">
                      <p:stCondLst>
                        <p:cond delay="indefinite"/>
                      </p:stCondLst>
                      <p:childTnLst>
                        <p:par>
                          <p:cTn id="202" fill="hold" nodeType="withGroup">
                            <p:stCondLst>
                              <p:cond delay="0"/>
                            </p:stCondLst>
                            <p:childTnLst>
                              <p:par>
                                <p:cTn id="203" presetID="5" presetClass="exit" presetSubtype="10" fill="hold" grpId="1" nodeType="clickEffect">
                                  <p:stCondLst>
                                    <p:cond delay="0"/>
                                  </p:stCondLst>
                                  <p:childTnLst>
                                    <p:animEffect transition="out" filter="checkerboard(across)">
                                      <p:cBhvr>
                                        <p:cTn id="204" dur="500"/>
                                        <p:tgtEl>
                                          <p:spTgt spid="541772"/>
                                        </p:tgtEl>
                                      </p:cBhvr>
                                    </p:animEffect>
                                    <p:set>
                                      <p:cBhvr>
                                        <p:cTn id="205" dur="1" fill="hold">
                                          <p:stCondLst>
                                            <p:cond delay="499"/>
                                          </p:stCondLst>
                                        </p:cTn>
                                        <p:tgtEl>
                                          <p:spTgt spid="541772"/>
                                        </p:tgtEl>
                                        <p:attrNameLst>
                                          <p:attrName>style.visibility</p:attrName>
                                        </p:attrNameLst>
                                      </p:cBhvr>
                                      <p:to>
                                        <p:strVal val="hidden"/>
                                      </p:to>
                                    </p:set>
                                  </p:childTnLst>
                                </p:cTn>
                              </p:par>
                            </p:childTnLst>
                          </p:cTn>
                        </p:par>
                        <p:par>
                          <p:cTn id="206" fill="hold" nodeType="afterGroup">
                            <p:stCondLst>
                              <p:cond delay="500"/>
                            </p:stCondLst>
                            <p:childTnLst>
                              <p:par>
                                <p:cTn id="207" presetID="8" presetClass="entr" presetSubtype="16" fill="hold" grpId="0" nodeType="afterEffect">
                                  <p:stCondLst>
                                    <p:cond delay="0"/>
                                  </p:stCondLst>
                                  <p:childTnLst>
                                    <p:set>
                                      <p:cBhvr>
                                        <p:cTn id="208" dur="1" fill="hold">
                                          <p:stCondLst>
                                            <p:cond delay="0"/>
                                          </p:stCondLst>
                                        </p:cTn>
                                        <p:tgtEl>
                                          <p:spTgt spid="541771"/>
                                        </p:tgtEl>
                                        <p:attrNameLst>
                                          <p:attrName>style.visibility</p:attrName>
                                        </p:attrNameLst>
                                      </p:cBhvr>
                                      <p:to>
                                        <p:strVal val="visible"/>
                                      </p:to>
                                    </p:set>
                                    <p:animEffect transition="in" filter="diamond(in)">
                                      <p:cBhvr>
                                        <p:cTn id="209" dur="1000"/>
                                        <p:tgtEl>
                                          <p:spTgt spid="541771"/>
                                        </p:tgtEl>
                                      </p:cBhvr>
                                    </p:animEffect>
                                  </p:childTnLst>
                                  <p:subTnLst>
                                    <p:audio>
                                      <p:cMediaNode>
                                        <p:cTn display="0" masterRel="sameClick">
                                          <p:stCondLst>
                                            <p:cond evt="begin" delay="0">
                                              <p:tn val="207"/>
                                            </p:cond>
                                          </p:stCondLst>
                                          <p:endCondLst>
                                            <p:cond evt="onStopAudio" delay="0">
                                              <p:tgtEl>
                                                <p:sldTgt/>
                                              </p:tgtEl>
                                            </p:cond>
                                          </p:endCondLst>
                                        </p:cTn>
                                        <p:tgtEl>
                                          <p:sndTgt r:embed="rId5" name="laser.wav"/>
                                        </p:tgtEl>
                                      </p:cMediaNode>
                                    </p:audio>
                                  </p:subTnLst>
                                </p:cTn>
                              </p:par>
                            </p:childTnLst>
                          </p:cTn>
                        </p:par>
                      </p:childTnLst>
                    </p:cTn>
                  </p:par>
                  <p:par>
                    <p:cTn id="210" fill="hold" nodeType="clickPar">
                      <p:stCondLst>
                        <p:cond delay="indefinite"/>
                      </p:stCondLst>
                      <p:childTnLst>
                        <p:par>
                          <p:cTn id="211" fill="hold" nodeType="withGroup">
                            <p:stCondLst>
                              <p:cond delay="0"/>
                            </p:stCondLst>
                            <p:childTnLst>
                              <p:par>
                                <p:cTn id="212" presetID="5" presetClass="exit" presetSubtype="10" fill="hold" grpId="1" nodeType="clickEffect">
                                  <p:stCondLst>
                                    <p:cond delay="0"/>
                                  </p:stCondLst>
                                  <p:childTnLst>
                                    <p:animEffect transition="out" filter="checkerboard(across)">
                                      <p:cBhvr>
                                        <p:cTn id="213" dur="500"/>
                                        <p:tgtEl>
                                          <p:spTgt spid="541771"/>
                                        </p:tgtEl>
                                      </p:cBhvr>
                                    </p:animEffect>
                                    <p:set>
                                      <p:cBhvr>
                                        <p:cTn id="214" dur="1" fill="hold">
                                          <p:stCondLst>
                                            <p:cond delay="499"/>
                                          </p:stCondLst>
                                        </p:cTn>
                                        <p:tgtEl>
                                          <p:spTgt spid="541771"/>
                                        </p:tgtEl>
                                        <p:attrNameLst>
                                          <p:attrName>style.visibility</p:attrName>
                                        </p:attrNameLst>
                                      </p:cBhvr>
                                      <p:to>
                                        <p:strVal val="hidden"/>
                                      </p:to>
                                    </p:set>
                                  </p:childTnLst>
                                </p:cTn>
                              </p:par>
                            </p:childTnLst>
                          </p:cTn>
                        </p:par>
                        <p:par>
                          <p:cTn id="215" fill="hold" nodeType="afterGroup">
                            <p:stCondLst>
                              <p:cond delay="500"/>
                            </p:stCondLst>
                            <p:childTnLst>
                              <p:par>
                                <p:cTn id="216" presetID="8" presetClass="entr" presetSubtype="16" fill="hold" grpId="0" nodeType="afterEffect">
                                  <p:stCondLst>
                                    <p:cond delay="0"/>
                                  </p:stCondLst>
                                  <p:childTnLst>
                                    <p:set>
                                      <p:cBhvr>
                                        <p:cTn id="217" dur="1" fill="hold">
                                          <p:stCondLst>
                                            <p:cond delay="0"/>
                                          </p:stCondLst>
                                        </p:cTn>
                                        <p:tgtEl>
                                          <p:spTgt spid="541770"/>
                                        </p:tgtEl>
                                        <p:attrNameLst>
                                          <p:attrName>style.visibility</p:attrName>
                                        </p:attrNameLst>
                                      </p:cBhvr>
                                      <p:to>
                                        <p:strVal val="visible"/>
                                      </p:to>
                                    </p:set>
                                    <p:animEffect transition="in" filter="diamond(in)">
                                      <p:cBhvr>
                                        <p:cTn id="218" dur="1000"/>
                                        <p:tgtEl>
                                          <p:spTgt spid="541770"/>
                                        </p:tgtEl>
                                      </p:cBhvr>
                                    </p:animEffect>
                                  </p:childTnLst>
                                  <p:subTnLst>
                                    <p:audio>
                                      <p:cMediaNode>
                                        <p:cTn display="0" masterRel="sameClick">
                                          <p:stCondLst>
                                            <p:cond evt="begin" delay="0">
                                              <p:tn val="216"/>
                                            </p:cond>
                                          </p:stCondLst>
                                          <p:endCondLst>
                                            <p:cond evt="onStopAudio" delay="0">
                                              <p:tgtEl>
                                                <p:sldTgt/>
                                              </p:tgtEl>
                                            </p:cond>
                                          </p:endCondLst>
                                        </p:cTn>
                                        <p:tgtEl>
                                          <p:sndTgt r:embed="rId5" name="laser.wav"/>
                                        </p:tgtEl>
                                      </p:cMediaNode>
                                    </p:audio>
                                  </p:subTnLst>
                                </p:cTn>
                              </p:par>
                            </p:childTnLst>
                          </p:cTn>
                        </p:par>
                      </p:childTnLst>
                    </p:cTn>
                  </p:par>
                  <p:par>
                    <p:cTn id="219" fill="hold" nodeType="clickPar">
                      <p:stCondLst>
                        <p:cond delay="indefinite"/>
                      </p:stCondLst>
                      <p:childTnLst>
                        <p:par>
                          <p:cTn id="220" fill="hold" nodeType="withGroup">
                            <p:stCondLst>
                              <p:cond delay="0"/>
                            </p:stCondLst>
                            <p:childTnLst>
                              <p:par>
                                <p:cTn id="221" presetID="5" presetClass="exit" presetSubtype="10" fill="hold" grpId="1" nodeType="clickEffect">
                                  <p:stCondLst>
                                    <p:cond delay="0"/>
                                  </p:stCondLst>
                                  <p:childTnLst>
                                    <p:animEffect transition="out" filter="checkerboard(across)">
                                      <p:cBhvr>
                                        <p:cTn id="222" dur="500"/>
                                        <p:tgtEl>
                                          <p:spTgt spid="541770"/>
                                        </p:tgtEl>
                                      </p:cBhvr>
                                    </p:animEffect>
                                    <p:set>
                                      <p:cBhvr>
                                        <p:cTn id="223" dur="1" fill="hold">
                                          <p:stCondLst>
                                            <p:cond delay="499"/>
                                          </p:stCondLst>
                                        </p:cTn>
                                        <p:tgtEl>
                                          <p:spTgt spid="541770"/>
                                        </p:tgtEl>
                                        <p:attrNameLst>
                                          <p:attrName>style.visibility</p:attrName>
                                        </p:attrNameLst>
                                      </p:cBhvr>
                                      <p:to>
                                        <p:strVal val="hidden"/>
                                      </p:to>
                                    </p:set>
                                  </p:childTnLst>
                                </p:cTn>
                              </p:par>
                            </p:childTnLst>
                          </p:cTn>
                        </p:par>
                        <p:par>
                          <p:cTn id="224" fill="hold" nodeType="afterGroup">
                            <p:stCondLst>
                              <p:cond delay="500"/>
                            </p:stCondLst>
                            <p:childTnLst>
                              <p:par>
                                <p:cTn id="225" presetID="8" presetClass="entr" presetSubtype="16" fill="hold" grpId="0" nodeType="afterEffect">
                                  <p:stCondLst>
                                    <p:cond delay="0"/>
                                  </p:stCondLst>
                                  <p:childTnLst>
                                    <p:set>
                                      <p:cBhvr>
                                        <p:cTn id="226" dur="1" fill="hold">
                                          <p:stCondLst>
                                            <p:cond delay="0"/>
                                          </p:stCondLst>
                                        </p:cTn>
                                        <p:tgtEl>
                                          <p:spTgt spid="541769"/>
                                        </p:tgtEl>
                                        <p:attrNameLst>
                                          <p:attrName>style.visibility</p:attrName>
                                        </p:attrNameLst>
                                      </p:cBhvr>
                                      <p:to>
                                        <p:strVal val="visible"/>
                                      </p:to>
                                    </p:set>
                                    <p:animEffect transition="in" filter="diamond(in)">
                                      <p:cBhvr>
                                        <p:cTn id="227" dur="1000"/>
                                        <p:tgtEl>
                                          <p:spTgt spid="541769"/>
                                        </p:tgtEl>
                                      </p:cBhvr>
                                    </p:animEffect>
                                  </p:childTnLst>
                                  <p:subTnLst>
                                    <p:audio>
                                      <p:cMediaNode>
                                        <p:cTn display="0" masterRel="sameClick">
                                          <p:stCondLst>
                                            <p:cond evt="begin" delay="0">
                                              <p:tn val="225"/>
                                            </p:cond>
                                          </p:stCondLst>
                                          <p:endCondLst>
                                            <p:cond evt="onStopAudio" delay="0">
                                              <p:tgtEl>
                                                <p:sldTgt/>
                                              </p:tgtEl>
                                            </p:cond>
                                          </p:endCondLst>
                                        </p:cTn>
                                        <p:tgtEl>
                                          <p:sndTgt r:embed="rId5" name="laser.wav"/>
                                        </p:tgtEl>
                                      </p:cMediaNode>
                                    </p:audio>
                                  </p:subTnLst>
                                </p:cTn>
                              </p:par>
                            </p:childTnLst>
                          </p:cTn>
                        </p:par>
                      </p:childTnLst>
                    </p:cTn>
                  </p:par>
                </p:childTnLst>
              </p:cTn>
              <p:nextCondLst>
                <p:cond evt="onClick" delay="0">
                  <p:tgtEl>
                    <p:spTgt spid="541768"/>
                  </p:tgtEl>
                </p:cond>
              </p:nextCondLst>
            </p:seq>
          </p:childTnLst>
        </p:cTn>
      </p:par>
    </p:tnLst>
    <p:bldLst>
      <p:bldP spid="541701" grpId="0" animBg="1"/>
      <p:bldP spid="541701" grpId="1" animBg="1"/>
      <p:bldP spid="541702" grpId="0" animBg="1"/>
      <p:bldP spid="541702" grpId="1" animBg="1"/>
      <p:bldP spid="541703" grpId="0" animBg="1"/>
      <p:bldP spid="541703" grpId="1" animBg="1"/>
      <p:bldP spid="541704" grpId="0" animBg="1"/>
      <p:bldP spid="541704" grpId="1" animBg="1"/>
      <p:bldP spid="541706" grpId="0" animBg="1"/>
      <p:bldP spid="541706" grpId="1" animBg="1"/>
      <p:bldP spid="541707" grpId="0" animBg="1"/>
      <p:bldP spid="541707" grpId="1" animBg="1"/>
      <p:bldP spid="541725" grpId="0"/>
      <p:bldP spid="541725" grpId="1"/>
      <p:bldP spid="541760" grpId="0" animBg="1"/>
      <p:bldP spid="541761" grpId="0" animBg="1"/>
      <p:bldP spid="541761" grpId="1" animBg="1"/>
      <p:bldP spid="541762" grpId="0" animBg="1"/>
      <p:bldP spid="541762" grpId="1" animBg="1"/>
      <p:bldP spid="541763" grpId="0" animBg="1"/>
      <p:bldP spid="541763" grpId="1" animBg="1"/>
      <p:bldP spid="541764" grpId="0" animBg="1"/>
      <p:bldP spid="541764" grpId="1" animBg="1"/>
      <p:bldP spid="541765" grpId="0" animBg="1"/>
      <p:bldP spid="541765" grpId="1" animBg="1"/>
      <p:bldP spid="541766" grpId="0" animBg="1"/>
      <p:bldP spid="541766" grpId="1" animBg="1"/>
      <p:bldP spid="541767" grpId="0" animBg="1"/>
      <p:bldP spid="541767" grpId="1" animBg="1"/>
      <p:bldP spid="541769" grpId="0" animBg="1"/>
      <p:bldP spid="541770" grpId="0" animBg="1"/>
      <p:bldP spid="541770" grpId="1" animBg="1"/>
      <p:bldP spid="541771" grpId="0" animBg="1"/>
      <p:bldP spid="541771" grpId="1" animBg="1"/>
      <p:bldP spid="541772" grpId="0" animBg="1"/>
      <p:bldP spid="541772" grpId="1" animBg="1"/>
      <p:bldP spid="541773" grpId="0" animBg="1"/>
      <p:bldP spid="541773" grpId="1" animBg="1"/>
      <p:bldP spid="541774" grpId="0" animBg="1"/>
      <p:bldP spid="541774" grpId="1" animBg="1"/>
      <p:bldP spid="541775" grpId="0" animBg="1"/>
      <p:bldP spid="541775" grpId="1" animBg="1"/>
      <p:bldP spid="541776" grpId="0" animBg="1"/>
      <p:bldP spid="541776"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joyhorn[1]">
            <a:extLst>
              <a:ext uri="{FF2B5EF4-FFF2-40B4-BE49-F238E27FC236}">
                <a16:creationId xmlns:a16="http://schemas.microsoft.com/office/drawing/2014/main" id="{C5EDCAA0-850C-E943-BFCD-FE5905CA6AB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381001"/>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4" descr="cndyln[1]">
            <a:extLst>
              <a:ext uri="{FF2B5EF4-FFF2-40B4-BE49-F238E27FC236}">
                <a16:creationId xmlns:a16="http://schemas.microsoft.com/office/drawing/2014/main" id="{68D6907F-A751-5247-9B91-558206F07A3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6629400"/>
            <a:ext cx="9144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6" descr="cndyln[1]">
            <a:extLst>
              <a:ext uri="{FF2B5EF4-FFF2-40B4-BE49-F238E27FC236}">
                <a16:creationId xmlns:a16="http://schemas.microsoft.com/office/drawing/2014/main" id="{326D92C5-FDFC-D44A-A243-984AC26A6F1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AutoShape 7">
            <a:extLst>
              <a:ext uri="{FF2B5EF4-FFF2-40B4-BE49-F238E27FC236}">
                <a16:creationId xmlns:a16="http://schemas.microsoft.com/office/drawing/2014/main" id="{87D82806-A09F-3646-ADED-C85C64CF9724}"/>
              </a:ext>
            </a:extLst>
          </p:cNvPr>
          <p:cNvSpPr>
            <a:spLocks noChangeArrowheads="1"/>
          </p:cNvSpPr>
          <p:nvPr/>
        </p:nvSpPr>
        <p:spPr bwMode="auto">
          <a:xfrm>
            <a:off x="2590800" y="609600"/>
            <a:ext cx="7543800" cy="2286000"/>
          </a:xfrm>
          <a:prstGeom prst="cloudCallout">
            <a:avLst>
              <a:gd name="adj1" fmla="val -34028"/>
              <a:gd name="adj2" fmla="val 25347"/>
            </a:avLst>
          </a:prstGeom>
          <a:solidFill>
            <a:schemeClr val="hlink"/>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latin typeface="Tahoma" panose="020B0604030504040204" pitchFamily="34" charset="0"/>
            </a:endParaRPr>
          </a:p>
        </p:txBody>
      </p:sp>
      <p:sp>
        <p:nvSpPr>
          <p:cNvPr id="551944" name="WordArt 8">
            <a:extLst>
              <a:ext uri="{FF2B5EF4-FFF2-40B4-BE49-F238E27FC236}">
                <a16:creationId xmlns:a16="http://schemas.microsoft.com/office/drawing/2014/main" id="{177A9E5F-A53C-3F44-8D62-DC7604A43117}"/>
              </a:ext>
            </a:extLst>
          </p:cNvPr>
          <p:cNvSpPr>
            <a:spLocks noChangeArrowheads="1" noChangeShapeType="1" noTextEdit="1"/>
          </p:cNvSpPr>
          <p:nvPr/>
        </p:nvSpPr>
        <p:spPr bwMode="auto">
          <a:xfrm>
            <a:off x="3886200" y="811214"/>
            <a:ext cx="4876800" cy="1322387"/>
          </a:xfrm>
          <a:prstGeom prst="rect">
            <a:avLst/>
          </a:prstGeom>
        </p:spPr>
        <p:txBody>
          <a:bodyPr wrap="none" fromWordArt="1">
            <a:prstTxWarp prst="textCascadeUp">
              <a:avLst>
                <a:gd name="adj" fmla="val 44444"/>
              </a:avLst>
            </a:prstTxWarp>
          </a:bodyPr>
          <a:lstStyle/>
          <a:p>
            <a:pPr algn="ctr"/>
            <a:r>
              <a:rPr lang="en-US" sz="3600" kern="10" spc="-360">
                <a:ln w="12700">
                  <a:solidFill>
                    <a:srgbClr val="FF0000"/>
                  </a:solidFill>
                  <a:round/>
                  <a:headEnd/>
                  <a:tailEnd/>
                </a:ln>
                <a:solidFill>
                  <a:srgbClr val="FF0000"/>
                </a:solidFill>
                <a:effectLst>
                  <a:outerShdw dist="125724" dir="18900000" algn="ctr" rotWithShape="0">
                    <a:srgbClr val="000099">
                      <a:alpha val="74997"/>
                    </a:srgbClr>
                  </a:outerShdw>
                </a:effectLst>
                <a:latin typeface=".VnUniverseH"/>
              </a:rPr>
              <a:t>lucky number</a:t>
            </a:r>
            <a:endParaRPr lang="en-VN" sz="3600" kern="10" spc="-360">
              <a:ln w="12700">
                <a:solidFill>
                  <a:srgbClr val="FF0000"/>
                </a:solidFill>
                <a:round/>
                <a:headEnd/>
                <a:tailEnd/>
              </a:ln>
              <a:solidFill>
                <a:srgbClr val="FF0000"/>
              </a:solidFill>
              <a:effectLst>
                <a:outerShdw dist="125724" dir="18900000" algn="ctr" rotWithShape="0">
                  <a:srgbClr val="000099">
                    <a:alpha val="74997"/>
                  </a:srgbClr>
                </a:outerShdw>
              </a:effectLst>
              <a:latin typeface=".VnUniverseH"/>
            </a:endParaRPr>
          </a:p>
        </p:txBody>
      </p:sp>
      <p:sp>
        <p:nvSpPr>
          <p:cNvPr id="21511" name="AutoShape 9">
            <a:hlinkClick r:id="rId5" action="ppaction://hlinksldjump" highlightClick="1"/>
            <a:extLst>
              <a:ext uri="{FF2B5EF4-FFF2-40B4-BE49-F238E27FC236}">
                <a16:creationId xmlns:a16="http://schemas.microsoft.com/office/drawing/2014/main" id="{165FBFBF-9925-6945-8BF4-7B051A1AEB86}"/>
              </a:ext>
            </a:extLst>
          </p:cNvPr>
          <p:cNvSpPr>
            <a:spLocks noChangeArrowheads="1"/>
          </p:cNvSpPr>
          <p:nvPr/>
        </p:nvSpPr>
        <p:spPr bwMode="auto">
          <a:xfrm>
            <a:off x="10058400" y="5943600"/>
            <a:ext cx="304800" cy="381000"/>
          </a:xfrm>
          <a:prstGeom prst="actionButtonMovie">
            <a:avLst/>
          </a:prstGeom>
          <a:solidFill>
            <a:srgbClr val="CC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pic>
        <p:nvPicPr>
          <p:cNvPr id="21512" name="Picture 11" descr="8495894d4f9d3f492d9">
            <a:extLst>
              <a:ext uri="{FF2B5EF4-FFF2-40B4-BE49-F238E27FC236}">
                <a16:creationId xmlns:a16="http://schemas.microsoft.com/office/drawing/2014/main" id="{AF07B432-267A-3F47-9B3C-FBAEF646AF2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3094038"/>
            <a:ext cx="3505200" cy="323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repeatCount="3000" fill="hold" nodeType="withEffect">
                                  <p:stCondLst>
                                    <p:cond delay="0"/>
                                  </p:stCondLst>
                                  <p:childTnLst>
                                    <p:set>
                                      <p:cBhvr>
                                        <p:cTn id="6" dur="1" fill="hold">
                                          <p:stCondLst>
                                            <p:cond delay="0"/>
                                          </p:stCondLst>
                                        </p:cTn>
                                        <p:tgtEl>
                                          <p:spTgt spid="551944"/>
                                        </p:tgtEl>
                                        <p:attrNameLst>
                                          <p:attrName>style.visibility</p:attrName>
                                        </p:attrNameLst>
                                      </p:cBhvr>
                                      <p:to>
                                        <p:strVal val="visible"/>
                                      </p:to>
                                    </p:set>
                                    <p:anim calcmode="lin" valueType="num">
                                      <p:cBhvr>
                                        <p:cTn id="7" dur="1000" fill="hold"/>
                                        <p:tgtEl>
                                          <p:spTgt spid="551944"/>
                                        </p:tgtEl>
                                        <p:attrNameLst>
                                          <p:attrName>ppt_w</p:attrName>
                                        </p:attrNameLst>
                                      </p:cBhvr>
                                      <p:tavLst>
                                        <p:tav tm="0">
                                          <p:val>
                                            <p:fltVal val="0"/>
                                          </p:val>
                                        </p:tav>
                                        <p:tav tm="100000">
                                          <p:val>
                                            <p:strVal val="#ppt_w"/>
                                          </p:val>
                                        </p:tav>
                                      </p:tavLst>
                                    </p:anim>
                                    <p:anim calcmode="lin" valueType="num">
                                      <p:cBhvr>
                                        <p:cTn id="8" dur="1000" fill="hold"/>
                                        <p:tgtEl>
                                          <p:spTgt spid="55194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3748" name="Picture 4" descr="237">
            <a:extLst>
              <a:ext uri="{FF2B5EF4-FFF2-40B4-BE49-F238E27FC236}">
                <a16:creationId xmlns:a16="http://schemas.microsoft.com/office/drawing/2014/main" id="{1BA727F2-88E8-B444-95C1-7D4CC2690E0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52400"/>
            <a:ext cx="5143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AutoShape 5">
            <a:hlinkClick r:id="rId3" action="ppaction://hlinksldjump" highlightClick="1"/>
            <a:extLst>
              <a:ext uri="{FF2B5EF4-FFF2-40B4-BE49-F238E27FC236}">
                <a16:creationId xmlns:a16="http://schemas.microsoft.com/office/drawing/2014/main" id="{8928441B-8107-CA42-A223-B79394BFEB74}"/>
              </a:ext>
            </a:extLst>
          </p:cNvPr>
          <p:cNvSpPr>
            <a:spLocks noChangeArrowheads="1"/>
          </p:cNvSpPr>
          <p:nvPr/>
        </p:nvSpPr>
        <p:spPr bwMode="auto">
          <a:xfrm>
            <a:off x="10058400" y="6172200"/>
            <a:ext cx="304800" cy="381000"/>
          </a:xfrm>
          <a:prstGeom prst="actionButtonMovie">
            <a:avLst/>
          </a:prstGeom>
          <a:solidFill>
            <a:srgbClr val="CC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543755" name="Text Box 11">
            <a:extLst>
              <a:ext uri="{FF2B5EF4-FFF2-40B4-BE49-F238E27FC236}">
                <a16:creationId xmlns:a16="http://schemas.microsoft.com/office/drawing/2014/main" id="{D9937C0D-E5ED-344A-B97B-055623C8A688}"/>
              </a:ext>
            </a:extLst>
          </p:cNvPr>
          <p:cNvSpPr txBox="1">
            <a:spLocks noChangeArrowheads="1"/>
          </p:cNvSpPr>
          <p:nvPr/>
        </p:nvSpPr>
        <p:spPr bwMode="auto">
          <a:xfrm>
            <a:off x="2819400" y="242889"/>
            <a:ext cx="5638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b="1" i="1" u="sng">
              <a:solidFill>
                <a:srgbClr val="FF0000"/>
              </a:solidFill>
            </a:endParaRPr>
          </a:p>
        </p:txBody>
      </p:sp>
      <p:grpSp>
        <p:nvGrpSpPr>
          <p:cNvPr id="16389" name="Group 6">
            <a:extLst>
              <a:ext uri="{FF2B5EF4-FFF2-40B4-BE49-F238E27FC236}">
                <a16:creationId xmlns:a16="http://schemas.microsoft.com/office/drawing/2014/main" id="{91F6B6ED-8177-674D-ACB0-F78931FB63F2}"/>
              </a:ext>
            </a:extLst>
          </p:cNvPr>
          <p:cNvGrpSpPr>
            <a:grpSpLocks/>
          </p:cNvGrpSpPr>
          <p:nvPr/>
        </p:nvGrpSpPr>
        <p:grpSpPr bwMode="auto">
          <a:xfrm>
            <a:off x="2860676" y="1787527"/>
            <a:ext cx="7502525" cy="585068"/>
            <a:chOff x="363373" y="1262747"/>
            <a:chExt cx="5728817" cy="584775"/>
          </a:xfrm>
        </p:grpSpPr>
        <p:sp>
          <p:nvSpPr>
            <p:cNvPr id="16390" name="TextBox 7">
              <a:extLst>
                <a:ext uri="{FF2B5EF4-FFF2-40B4-BE49-F238E27FC236}">
                  <a16:creationId xmlns:a16="http://schemas.microsoft.com/office/drawing/2014/main" id="{28728DF2-82FD-5848-A7D4-67B569C5CBEC}"/>
                </a:ext>
              </a:extLst>
            </p:cNvPr>
            <p:cNvSpPr txBox="1">
              <a:spLocks noChangeArrowheads="1"/>
            </p:cNvSpPr>
            <p:nvPr/>
          </p:nvSpPr>
          <p:spPr bwMode="auto">
            <a:xfrm>
              <a:off x="363373" y="1262747"/>
              <a:ext cx="47483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VN" sz="3200" b="1">
                  <a:solidFill>
                    <a:srgbClr val="00B050"/>
                  </a:solidFill>
                </a:rPr>
                <a:t>1.</a:t>
              </a:r>
            </a:p>
          </p:txBody>
        </p:sp>
        <p:sp>
          <p:nvSpPr>
            <p:cNvPr id="16391" name="TextBox 8">
              <a:extLst>
                <a:ext uri="{FF2B5EF4-FFF2-40B4-BE49-F238E27FC236}">
                  <a16:creationId xmlns:a16="http://schemas.microsoft.com/office/drawing/2014/main" id="{33D93089-E456-A84C-997E-70BD68454C2B}"/>
                </a:ext>
              </a:extLst>
            </p:cNvPr>
            <p:cNvSpPr txBox="1">
              <a:spLocks noChangeArrowheads="1"/>
            </p:cNvSpPr>
            <p:nvPr/>
          </p:nvSpPr>
          <p:spPr bwMode="auto">
            <a:xfrm>
              <a:off x="827314" y="1271400"/>
              <a:ext cx="5264876" cy="522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800" dirty="0">
                  <a:solidFill>
                    <a:srgbClr val="00B050"/>
                  </a:solidFill>
                </a:rPr>
                <a:t>When do we use the past simple?</a:t>
              </a:r>
              <a:endParaRPr lang="en-VN" sz="2800" dirty="0">
                <a:solidFill>
                  <a:srgbClr val="00B050"/>
                </a:solidFill>
              </a:endParaRP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543748"/>
                                        </p:tgtEl>
                                        <p:attrNameLst>
                                          <p:attrName>style.visibility</p:attrName>
                                        </p:attrNameLst>
                                      </p:cBhvr>
                                      <p:to>
                                        <p:strVal val="visible"/>
                                      </p:to>
                                    </p:set>
                                    <p:anim calcmode="lin" valueType="num">
                                      <p:cBhvr additive="base">
                                        <p:cTn id="7" dur="500" fill="hold"/>
                                        <p:tgtEl>
                                          <p:spTgt spid="543748"/>
                                        </p:tgtEl>
                                        <p:attrNameLst>
                                          <p:attrName>ppt_x</p:attrName>
                                        </p:attrNameLst>
                                      </p:cBhvr>
                                      <p:tavLst>
                                        <p:tav tm="0">
                                          <p:val>
                                            <p:strVal val="#ppt_x"/>
                                          </p:val>
                                        </p:tav>
                                        <p:tav tm="100000">
                                          <p:val>
                                            <p:strVal val="#ppt_x"/>
                                          </p:val>
                                        </p:tav>
                                      </p:tavLst>
                                    </p:anim>
                                    <p:anim calcmode="lin" valueType="num">
                                      <p:cBhvr additive="base">
                                        <p:cTn id="8" dur="500" fill="hold"/>
                                        <p:tgtEl>
                                          <p:spTgt spid="543748"/>
                                        </p:tgtEl>
                                        <p:attrNameLst>
                                          <p:attrName>ppt_y</p:attrName>
                                        </p:attrNameLst>
                                      </p:cBhvr>
                                      <p:tavLst>
                                        <p:tav tm="0">
                                          <p:val>
                                            <p:strVal val="1+#ppt_h/2"/>
                                          </p:val>
                                        </p:tav>
                                        <p:tav tm="100000">
                                          <p:val>
                                            <p:strVal val="#ppt_y"/>
                                          </p:val>
                                        </p:tav>
                                      </p:tavLst>
                                    </p:anim>
                                  </p:childTnLst>
                                </p:cTn>
                              </p:par>
                              <p:par>
                                <p:cTn id="9" presetID="30" presetClass="entr" presetSubtype="0" fill="hold" grpId="0" nodeType="withEffect" nodePh="1">
                                  <p:stCondLst>
                                    <p:cond delay="0"/>
                                  </p:stCondLst>
                                  <p:endCondLst>
                                    <p:cond evt="begin" delay="0">
                                      <p:tn val="9"/>
                                    </p:cond>
                                  </p:endCondLst>
                                  <p:childTnLst>
                                    <p:set>
                                      <p:cBhvr>
                                        <p:cTn id="10" dur="1" fill="hold">
                                          <p:stCondLst>
                                            <p:cond delay="0"/>
                                          </p:stCondLst>
                                        </p:cTn>
                                        <p:tgtEl>
                                          <p:spTgt spid="543755"/>
                                        </p:tgtEl>
                                        <p:attrNameLst>
                                          <p:attrName>style.visibility</p:attrName>
                                        </p:attrNameLst>
                                      </p:cBhvr>
                                      <p:to>
                                        <p:strVal val="visible"/>
                                      </p:to>
                                    </p:set>
                                    <p:animEffect transition="in" filter="fade">
                                      <p:cBhvr>
                                        <p:cTn id="11" dur="400" decel="100000"/>
                                        <p:tgtEl>
                                          <p:spTgt spid="543755"/>
                                        </p:tgtEl>
                                      </p:cBhvr>
                                    </p:animEffect>
                                    <p:anim calcmode="lin" valueType="num">
                                      <p:cBhvr>
                                        <p:cTn id="12" dur="400" decel="100000" fill="hold"/>
                                        <p:tgtEl>
                                          <p:spTgt spid="543755"/>
                                        </p:tgtEl>
                                        <p:attrNameLst>
                                          <p:attrName>style.rotation</p:attrName>
                                        </p:attrNameLst>
                                      </p:cBhvr>
                                      <p:tavLst>
                                        <p:tav tm="0">
                                          <p:val>
                                            <p:fltVal val="-90"/>
                                          </p:val>
                                        </p:tav>
                                        <p:tav tm="100000">
                                          <p:val>
                                            <p:fltVal val="0"/>
                                          </p:val>
                                        </p:tav>
                                      </p:tavLst>
                                    </p:anim>
                                    <p:anim calcmode="lin" valueType="num">
                                      <p:cBhvr>
                                        <p:cTn id="13" dur="400" decel="100000" fill="hold"/>
                                        <p:tgtEl>
                                          <p:spTgt spid="543755"/>
                                        </p:tgtEl>
                                        <p:attrNameLst>
                                          <p:attrName>ppt_x</p:attrName>
                                        </p:attrNameLst>
                                      </p:cBhvr>
                                      <p:tavLst>
                                        <p:tav tm="0">
                                          <p:val>
                                            <p:strVal val="#ppt_x+0.4"/>
                                          </p:val>
                                        </p:tav>
                                        <p:tav tm="100000">
                                          <p:val>
                                            <p:strVal val="#ppt_x-0.05"/>
                                          </p:val>
                                        </p:tav>
                                      </p:tavLst>
                                    </p:anim>
                                    <p:anim calcmode="lin" valueType="num">
                                      <p:cBhvr>
                                        <p:cTn id="14" dur="400" decel="100000" fill="hold"/>
                                        <p:tgtEl>
                                          <p:spTgt spid="543755"/>
                                        </p:tgtEl>
                                        <p:attrNameLst>
                                          <p:attrName>ppt_y</p:attrName>
                                        </p:attrNameLst>
                                      </p:cBhvr>
                                      <p:tavLst>
                                        <p:tav tm="0">
                                          <p:val>
                                            <p:strVal val="#ppt_y-0.4"/>
                                          </p:val>
                                        </p:tav>
                                        <p:tav tm="100000">
                                          <p:val>
                                            <p:strVal val="#ppt_y+0.1"/>
                                          </p:val>
                                        </p:tav>
                                      </p:tavLst>
                                    </p:anim>
                                    <p:anim calcmode="lin" valueType="num">
                                      <p:cBhvr>
                                        <p:cTn id="15" dur="100" accel="100000" fill="hold">
                                          <p:stCondLst>
                                            <p:cond delay="400"/>
                                          </p:stCondLst>
                                        </p:cTn>
                                        <p:tgtEl>
                                          <p:spTgt spid="543755"/>
                                        </p:tgtEl>
                                        <p:attrNameLst>
                                          <p:attrName>ppt_x</p:attrName>
                                        </p:attrNameLst>
                                      </p:cBhvr>
                                      <p:tavLst>
                                        <p:tav tm="0">
                                          <p:val>
                                            <p:strVal val="#ppt_x-0.05"/>
                                          </p:val>
                                        </p:tav>
                                        <p:tav tm="100000">
                                          <p:val>
                                            <p:strVal val="#ppt_x"/>
                                          </p:val>
                                        </p:tav>
                                      </p:tavLst>
                                    </p:anim>
                                    <p:anim calcmode="lin" valueType="num">
                                      <p:cBhvr>
                                        <p:cTn id="16" dur="100" accel="100000" fill="hold">
                                          <p:stCondLst>
                                            <p:cond delay="400"/>
                                          </p:stCondLst>
                                        </p:cTn>
                                        <p:tgtEl>
                                          <p:spTgt spid="54375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75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4770" name="Picture 2" descr="237">
            <a:extLst>
              <a:ext uri="{FF2B5EF4-FFF2-40B4-BE49-F238E27FC236}">
                <a16:creationId xmlns:a16="http://schemas.microsoft.com/office/drawing/2014/main" id="{AD3F9458-9E7F-7E44-8103-B7B7C22CEDB3}"/>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52400"/>
            <a:ext cx="5143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AutoShape 6">
            <a:hlinkClick r:id="rId3" action="ppaction://hlinksldjump" highlightClick="1"/>
            <a:extLst>
              <a:ext uri="{FF2B5EF4-FFF2-40B4-BE49-F238E27FC236}">
                <a16:creationId xmlns:a16="http://schemas.microsoft.com/office/drawing/2014/main" id="{C49DB4CA-FB4E-FA47-ADA0-87C66A9AA7E9}"/>
              </a:ext>
            </a:extLst>
          </p:cNvPr>
          <p:cNvSpPr>
            <a:spLocks noChangeArrowheads="1"/>
          </p:cNvSpPr>
          <p:nvPr/>
        </p:nvSpPr>
        <p:spPr bwMode="auto">
          <a:xfrm>
            <a:off x="10058400" y="6172200"/>
            <a:ext cx="304800" cy="381000"/>
          </a:xfrm>
          <a:prstGeom prst="actionButtonMovie">
            <a:avLst/>
          </a:prstGeom>
          <a:solidFill>
            <a:srgbClr val="CC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7412" name="AutoShape 8">
            <a:hlinkClick r:id="rId4" action="ppaction://hlinksldjump" highlightClick="1"/>
            <a:extLst>
              <a:ext uri="{FF2B5EF4-FFF2-40B4-BE49-F238E27FC236}">
                <a16:creationId xmlns:a16="http://schemas.microsoft.com/office/drawing/2014/main" id="{FBBCF21D-1C38-5246-A73F-BF1CF232E806}"/>
              </a:ext>
            </a:extLst>
          </p:cNvPr>
          <p:cNvSpPr>
            <a:spLocks noChangeArrowheads="1"/>
          </p:cNvSpPr>
          <p:nvPr/>
        </p:nvSpPr>
        <p:spPr bwMode="auto">
          <a:xfrm>
            <a:off x="10058400" y="6172200"/>
            <a:ext cx="304800" cy="381000"/>
          </a:xfrm>
          <a:prstGeom prst="actionButtonMovie">
            <a:avLst/>
          </a:prstGeom>
          <a:solidFill>
            <a:srgbClr val="CC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17413" name="Group 6">
            <a:extLst>
              <a:ext uri="{FF2B5EF4-FFF2-40B4-BE49-F238E27FC236}">
                <a16:creationId xmlns:a16="http://schemas.microsoft.com/office/drawing/2014/main" id="{1375245B-DDB4-F043-9DD7-289A61E42CEA}"/>
              </a:ext>
            </a:extLst>
          </p:cNvPr>
          <p:cNvGrpSpPr>
            <a:grpSpLocks/>
          </p:cNvGrpSpPr>
          <p:nvPr/>
        </p:nvGrpSpPr>
        <p:grpSpPr bwMode="auto">
          <a:xfrm>
            <a:off x="3013076" y="1524000"/>
            <a:ext cx="7197725" cy="584200"/>
            <a:chOff x="369902" y="2142097"/>
            <a:chExt cx="6471767" cy="584775"/>
          </a:xfrm>
        </p:grpSpPr>
        <p:sp>
          <p:nvSpPr>
            <p:cNvPr id="17414" name="TextBox 7">
              <a:extLst>
                <a:ext uri="{FF2B5EF4-FFF2-40B4-BE49-F238E27FC236}">
                  <a16:creationId xmlns:a16="http://schemas.microsoft.com/office/drawing/2014/main" id="{D9DCCEFE-DB6E-2448-A4E4-8DF62395565E}"/>
                </a:ext>
              </a:extLst>
            </p:cNvPr>
            <p:cNvSpPr txBox="1">
              <a:spLocks noChangeArrowheads="1"/>
            </p:cNvSpPr>
            <p:nvPr/>
          </p:nvSpPr>
          <p:spPr bwMode="auto">
            <a:xfrm>
              <a:off x="369902" y="2142097"/>
              <a:ext cx="47483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VN" sz="3200" b="1">
                  <a:solidFill>
                    <a:srgbClr val="00B050"/>
                  </a:solidFill>
                </a:rPr>
                <a:t>2.</a:t>
              </a:r>
            </a:p>
          </p:txBody>
        </p:sp>
        <p:sp>
          <p:nvSpPr>
            <p:cNvPr id="17415" name="TextBox 8">
              <a:extLst>
                <a:ext uri="{FF2B5EF4-FFF2-40B4-BE49-F238E27FC236}">
                  <a16:creationId xmlns:a16="http://schemas.microsoft.com/office/drawing/2014/main" id="{6B7B2E1C-AE89-5341-8C0E-355B45CC84A7}"/>
                </a:ext>
              </a:extLst>
            </p:cNvPr>
            <p:cNvSpPr txBox="1">
              <a:spLocks noChangeArrowheads="1"/>
            </p:cNvSpPr>
            <p:nvPr/>
          </p:nvSpPr>
          <p:spPr bwMode="auto">
            <a:xfrm>
              <a:off x="844733" y="2142097"/>
              <a:ext cx="5996936" cy="523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800" dirty="0">
                  <a:solidFill>
                    <a:srgbClr val="00B050"/>
                  </a:solidFill>
                </a:rPr>
                <a:t>When do we use the past continuous?</a:t>
              </a:r>
              <a:endParaRPr lang="en-VN" sz="2800" dirty="0">
                <a:solidFill>
                  <a:srgbClr val="00B050"/>
                </a:solidFill>
              </a:endParaRP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nodeType="withEffect">
                                  <p:stCondLst>
                                    <p:cond delay="0"/>
                                  </p:stCondLst>
                                  <p:childTnLst>
                                    <p:set>
                                      <p:cBhvr>
                                        <p:cTn id="6" dur="1" fill="hold">
                                          <p:stCondLst>
                                            <p:cond delay="0"/>
                                          </p:stCondLst>
                                        </p:cTn>
                                        <p:tgtEl>
                                          <p:spTgt spid="544770"/>
                                        </p:tgtEl>
                                        <p:attrNameLst>
                                          <p:attrName>style.visibility</p:attrName>
                                        </p:attrNameLst>
                                      </p:cBhvr>
                                      <p:to>
                                        <p:strVal val="visible"/>
                                      </p:to>
                                    </p:set>
                                    <p:anim calcmode="lin" valueType="num">
                                      <p:cBhvr additive="base">
                                        <p:cTn id="7" dur="500" fill="hold"/>
                                        <p:tgtEl>
                                          <p:spTgt spid="544770"/>
                                        </p:tgtEl>
                                        <p:attrNameLst>
                                          <p:attrName>ppt_x</p:attrName>
                                        </p:attrNameLst>
                                      </p:cBhvr>
                                      <p:tavLst>
                                        <p:tav tm="0">
                                          <p:val>
                                            <p:strVal val="0-#ppt_w/2"/>
                                          </p:val>
                                        </p:tav>
                                        <p:tav tm="100000">
                                          <p:val>
                                            <p:strVal val="#ppt_x"/>
                                          </p:val>
                                        </p:tav>
                                      </p:tavLst>
                                    </p:anim>
                                    <p:anim calcmode="lin" valueType="num">
                                      <p:cBhvr additive="base">
                                        <p:cTn id="8" dur="500" fill="hold"/>
                                        <p:tgtEl>
                                          <p:spTgt spid="54477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2255</TotalTime>
  <Words>1376</Words>
  <Application>Microsoft Office PowerPoint</Application>
  <PresentationFormat>Widescreen</PresentationFormat>
  <Paragraphs>257</Paragraphs>
  <Slides>30</Slides>
  <Notes>15</Notes>
  <HiddenSlides>0</HiddenSlides>
  <MMClips>3</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30</vt:i4>
      </vt:variant>
    </vt:vector>
  </HeadingPairs>
  <TitlesOfParts>
    <vt:vector size="44" baseType="lpstr">
      <vt:lpstr>.VnUniverseH</vt:lpstr>
      <vt:lpstr>Arial</vt:lpstr>
      <vt:lpstr>Bookman Old Style</vt:lpstr>
      <vt:lpstr>Calibri</vt:lpstr>
      <vt:lpstr>Calibri Light</vt:lpstr>
      <vt:lpstr>Courier New</vt:lpstr>
      <vt:lpstr>Garamond</vt:lpstr>
      <vt:lpstr>Impact</vt:lpstr>
      <vt:lpstr>Myriad Pro</vt:lpstr>
      <vt:lpstr>Tahoma</vt:lpstr>
      <vt:lpstr>Times</vt:lpstr>
      <vt:lpstr>Times New Roman</vt:lpstr>
      <vt:lpstr>UTM Facebook K&amp;T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Admin</cp:lastModifiedBy>
  <cp:revision>121</cp:revision>
  <dcterms:created xsi:type="dcterms:W3CDTF">2020-12-09T02:04:09Z</dcterms:created>
  <dcterms:modified xsi:type="dcterms:W3CDTF">2023-04-11T05:55:41Z</dcterms:modified>
</cp:coreProperties>
</file>