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342" r:id="rId2"/>
    <p:sldId id="256" r:id="rId3"/>
    <p:sldId id="259" r:id="rId4"/>
    <p:sldId id="361" r:id="rId5"/>
    <p:sldId id="369" r:id="rId6"/>
    <p:sldId id="370" r:id="rId7"/>
    <p:sldId id="371" r:id="rId8"/>
    <p:sldId id="372" r:id="rId9"/>
    <p:sldId id="373" r:id="rId10"/>
    <p:sldId id="362" r:id="rId11"/>
    <p:sldId id="343" r:id="rId12"/>
    <p:sldId id="344" r:id="rId13"/>
    <p:sldId id="363" r:id="rId14"/>
    <p:sldId id="355" r:id="rId15"/>
    <p:sldId id="273" r:id="rId16"/>
    <p:sldId id="268" r:id="rId17"/>
    <p:sldId id="367" r:id="rId18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iro" panose="020B0604020202020204" charset="-78"/>
      <p:regular r:id="rId24"/>
      <p:bold r:id="rId25"/>
    </p:embeddedFont>
    <p:embeddedFont>
      <p:font typeface="Fredoka One" panose="02000000000000000000" pitchFamily="2" charset="0"/>
      <p:regular r:id="rId26"/>
    </p:embeddedFont>
    <p:embeddedFont>
      <p:font typeface="Oxygen" panose="020F0502020204030204" pitchFamily="2" charset="0"/>
      <p:regular r:id="rId27"/>
      <p:bold r:id="rId28"/>
    </p:embeddedFont>
    <p:embeddedFont>
      <p:font typeface="Raleway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16710A-A2F4-4F77-A980-9E1B6B1A43E7}">
  <a:tblStyle styleId="{7816710A-A2F4-4F77-A980-9E1B6B1A43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73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36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9facb8fd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9facb8fd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4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e9facb8f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e9facb8f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39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xl_extr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xl_extr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9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8"/>
          <p:cNvGrpSpPr/>
          <p:nvPr/>
        </p:nvGrpSpPr>
        <p:grpSpPr>
          <a:xfrm>
            <a:off x="0" y="1193961"/>
            <a:ext cx="9482501" cy="3949396"/>
            <a:chOff x="0" y="1193961"/>
            <a:chExt cx="9482501" cy="3949396"/>
          </a:xfrm>
        </p:grpSpPr>
        <p:grpSp>
          <p:nvGrpSpPr>
            <p:cNvPr id="453" name="Google Shape;453;p28"/>
            <p:cNvGrpSpPr/>
            <p:nvPr/>
          </p:nvGrpSpPr>
          <p:grpSpPr>
            <a:xfrm>
              <a:off x="206075" y="1193961"/>
              <a:ext cx="9276426" cy="3607564"/>
              <a:chOff x="206075" y="1193961"/>
              <a:chExt cx="9276426" cy="3607564"/>
            </a:xfrm>
          </p:grpSpPr>
          <p:sp>
            <p:nvSpPr>
              <p:cNvPr id="454" name="Google Shape;454;p28"/>
              <p:cNvSpPr/>
              <p:nvPr/>
            </p:nvSpPr>
            <p:spPr>
              <a:xfrm>
                <a:off x="206075" y="3278725"/>
                <a:ext cx="459150" cy="441400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7656" extrusionOk="0">
                    <a:moveTo>
                      <a:pt x="8541" y="1"/>
                    </a:moveTo>
                    <a:cubicBezTo>
                      <a:pt x="8301" y="1"/>
                      <a:pt x="8053" y="105"/>
                      <a:pt x="7845" y="356"/>
                    </a:cubicBezTo>
                    <a:lnTo>
                      <a:pt x="650" y="8125"/>
                    </a:lnTo>
                    <a:cubicBezTo>
                      <a:pt x="1" y="8817"/>
                      <a:pt x="625" y="9705"/>
                      <a:pt x="1328" y="9705"/>
                    </a:cubicBezTo>
                    <a:cubicBezTo>
                      <a:pt x="1556" y="9705"/>
                      <a:pt x="1793" y="9611"/>
                      <a:pt x="1997" y="9386"/>
                    </a:cubicBezTo>
                    <a:lnTo>
                      <a:pt x="2054" y="9329"/>
                    </a:lnTo>
                    <a:lnTo>
                      <a:pt x="4348" y="11135"/>
                    </a:lnTo>
                    <a:lnTo>
                      <a:pt x="4319" y="11163"/>
                    </a:lnTo>
                    <a:lnTo>
                      <a:pt x="7386" y="13543"/>
                    </a:lnTo>
                    <a:lnTo>
                      <a:pt x="12403" y="17470"/>
                    </a:lnTo>
                    <a:cubicBezTo>
                      <a:pt x="12555" y="17596"/>
                      <a:pt x="12740" y="17656"/>
                      <a:pt x="12924" y="17656"/>
                    </a:cubicBezTo>
                    <a:cubicBezTo>
                      <a:pt x="13158" y="17656"/>
                      <a:pt x="13390" y="17560"/>
                      <a:pt x="13550" y="17384"/>
                    </a:cubicBezTo>
                    <a:lnTo>
                      <a:pt x="18079" y="12511"/>
                    </a:lnTo>
                    <a:cubicBezTo>
                      <a:pt x="18366" y="12167"/>
                      <a:pt x="18366" y="11679"/>
                      <a:pt x="18051" y="11364"/>
                    </a:cubicBezTo>
                    <a:lnTo>
                      <a:pt x="13751" y="6663"/>
                    </a:lnTo>
                    <a:lnTo>
                      <a:pt x="11171" y="3796"/>
                    </a:lnTo>
                    <a:lnTo>
                      <a:pt x="11142" y="3825"/>
                    </a:lnTo>
                    <a:lnTo>
                      <a:pt x="9164" y="1675"/>
                    </a:lnTo>
                    <a:lnTo>
                      <a:pt x="9221" y="1617"/>
                    </a:lnTo>
                    <a:cubicBezTo>
                      <a:pt x="9909" y="930"/>
                      <a:pt x="9260" y="1"/>
                      <a:pt x="8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8300550" y="2355638"/>
                <a:ext cx="418325" cy="432225"/>
              </a:xfrm>
              <a:custGeom>
                <a:avLst/>
                <a:gdLst/>
                <a:ahLst/>
                <a:cxnLst/>
                <a:rect l="l" t="t" r="r" b="b"/>
                <a:pathLst>
                  <a:path w="16733" h="17289" extrusionOk="0">
                    <a:moveTo>
                      <a:pt x="7341" y="0"/>
                    </a:moveTo>
                    <a:cubicBezTo>
                      <a:pt x="6597" y="0"/>
                      <a:pt x="6035" y="1049"/>
                      <a:pt x="6823" y="1629"/>
                    </a:cubicBezTo>
                    <a:lnTo>
                      <a:pt x="6880" y="1686"/>
                    </a:lnTo>
                    <a:lnTo>
                      <a:pt x="5418" y="4037"/>
                    </a:lnTo>
                    <a:lnTo>
                      <a:pt x="5361" y="4008"/>
                    </a:lnTo>
                    <a:lnTo>
                      <a:pt x="3440" y="7162"/>
                    </a:lnTo>
                    <a:lnTo>
                      <a:pt x="230" y="12322"/>
                    </a:lnTo>
                    <a:cubicBezTo>
                      <a:pt x="0" y="12666"/>
                      <a:pt x="86" y="13124"/>
                      <a:pt x="430" y="13382"/>
                    </a:cubicBezTo>
                    <a:lnTo>
                      <a:pt x="5504" y="17138"/>
                    </a:lnTo>
                    <a:cubicBezTo>
                      <a:pt x="5654" y="17237"/>
                      <a:pt x="5825" y="17288"/>
                      <a:pt x="5994" y="17288"/>
                    </a:cubicBezTo>
                    <a:cubicBezTo>
                      <a:pt x="6214" y="17288"/>
                      <a:pt x="6431" y="17201"/>
                      <a:pt x="6594" y="17023"/>
                    </a:cubicBezTo>
                    <a:lnTo>
                      <a:pt x="10578" y="12436"/>
                    </a:lnTo>
                    <a:lnTo>
                      <a:pt x="13044" y="9713"/>
                    </a:lnTo>
                    <a:lnTo>
                      <a:pt x="13015" y="9684"/>
                    </a:lnTo>
                    <a:lnTo>
                      <a:pt x="14850" y="7592"/>
                    </a:lnTo>
                    <a:lnTo>
                      <a:pt x="14907" y="7620"/>
                    </a:lnTo>
                    <a:cubicBezTo>
                      <a:pt x="15088" y="7757"/>
                      <a:pt x="15273" y="7816"/>
                      <a:pt x="15448" y="7816"/>
                    </a:cubicBezTo>
                    <a:cubicBezTo>
                      <a:pt x="16185" y="7816"/>
                      <a:pt x="16733" y="6772"/>
                      <a:pt x="15968" y="6216"/>
                    </a:cubicBezTo>
                    <a:lnTo>
                      <a:pt x="15968" y="6216"/>
                    </a:lnTo>
                    <a:lnTo>
                      <a:pt x="15996" y="6244"/>
                    </a:lnTo>
                    <a:lnTo>
                      <a:pt x="7884" y="196"/>
                    </a:lnTo>
                    <a:cubicBezTo>
                      <a:pt x="7703" y="59"/>
                      <a:pt x="7517" y="0"/>
                      <a:pt x="7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88625" y="4172775"/>
                <a:ext cx="453675" cy="628750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25150" extrusionOk="0">
                    <a:moveTo>
                      <a:pt x="8773" y="1"/>
                    </a:moveTo>
                    <a:lnTo>
                      <a:pt x="8773" y="1"/>
                    </a:lnTo>
                    <a:cubicBezTo>
                      <a:pt x="8773" y="1"/>
                      <a:pt x="5132" y="3412"/>
                      <a:pt x="9002" y="9145"/>
                    </a:cubicBezTo>
                    <a:cubicBezTo>
                      <a:pt x="10837" y="11811"/>
                      <a:pt x="8916" y="12786"/>
                      <a:pt x="11037" y="16255"/>
                    </a:cubicBezTo>
                    <a:cubicBezTo>
                      <a:pt x="11353" y="16799"/>
                      <a:pt x="11668" y="17344"/>
                      <a:pt x="11926" y="17889"/>
                    </a:cubicBezTo>
                    <a:cubicBezTo>
                      <a:pt x="11037" y="16857"/>
                      <a:pt x="9432" y="15366"/>
                      <a:pt x="7855" y="12557"/>
                    </a:cubicBezTo>
                    <a:cubicBezTo>
                      <a:pt x="5619" y="8543"/>
                      <a:pt x="1" y="7626"/>
                      <a:pt x="1" y="7626"/>
                    </a:cubicBezTo>
                    <a:lnTo>
                      <a:pt x="1" y="7626"/>
                    </a:lnTo>
                    <a:cubicBezTo>
                      <a:pt x="1" y="7626"/>
                      <a:pt x="4759" y="10894"/>
                      <a:pt x="5103" y="14047"/>
                    </a:cubicBezTo>
                    <a:cubicBezTo>
                      <a:pt x="5447" y="17201"/>
                      <a:pt x="10550" y="24052"/>
                      <a:pt x="10550" y="24052"/>
                    </a:cubicBezTo>
                    <a:cubicBezTo>
                      <a:pt x="10550" y="24052"/>
                      <a:pt x="10655" y="25149"/>
                      <a:pt x="13207" y="25149"/>
                    </a:cubicBezTo>
                    <a:cubicBezTo>
                      <a:pt x="13329" y="25149"/>
                      <a:pt x="13456" y="25147"/>
                      <a:pt x="13589" y="25141"/>
                    </a:cubicBezTo>
                    <a:lnTo>
                      <a:pt x="13646" y="25141"/>
                    </a:lnTo>
                    <a:cubicBezTo>
                      <a:pt x="14649" y="25141"/>
                      <a:pt x="16255" y="24654"/>
                      <a:pt x="16312" y="21730"/>
                    </a:cubicBezTo>
                    <a:cubicBezTo>
                      <a:pt x="16742" y="20583"/>
                      <a:pt x="16971" y="19351"/>
                      <a:pt x="16971" y="18118"/>
                    </a:cubicBezTo>
                    <a:cubicBezTo>
                      <a:pt x="17201" y="16914"/>
                      <a:pt x="17631" y="14133"/>
                      <a:pt x="17229" y="12987"/>
                    </a:cubicBezTo>
                    <a:cubicBezTo>
                      <a:pt x="16713" y="11467"/>
                      <a:pt x="18147" y="9002"/>
                      <a:pt x="18147" y="9002"/>
                    </a:cubicBezTo>
                    <a:lnTo>
                      <a:pt x="18147" y="9002"/>
                    </a:lnTo>
                    <a:cubicBezTo>
                      <a:pt x="18147" y="9002"/>
                      <a:pt x="15825" y="10607"/>
                      <a:pt x="15681" y="12901"/>
                    </a:cubicBezTo>
                    <a:cubicBezTo>
                      <a:pt x="15624" y="13589"/>
                      <a:pt x="15509" y="14277"/>
                      <a:pt x="15309" y="14936"/>
                    </a:cubicBezTo>
                    <a:cubicBezTo>
                      <a:pt x="14735" y="14219"/>
                      <a:pt x="14707" y="13904"/>
                      <a:pt x="14649" y="12786"/>
                    </a:cubicBezTo>
                    <a:cubicBezTo>
                      <a:pt x="14592" y="11238"/>
                      <a:pt x="12155" y="7769"/>
                      <a:pt x="9547" y="5218"/>
                    </a:cubicBezTo>
                    <a:cubicBezTo>
                      <a:pt x="8945" y="4616"/>
                      <a:pt x="8773" y="1"/>
                      <a:pt x="8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8238500" y="3514963"/>
                <a:ext cx="542425" cy="12865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51462" extrusionOk="0">
                    <a:moveTo>
                      <a:pt x="15374" y="1"/>
                    </a:moveTo>
                    <a:cubicBezTo>
                      <a:pt x="15324" y="1"/>
                      <a:pt x="15274" y="9"/>
                      <a:pt x="15223" y="26"/>
                    </a:cubicBezTo>
                    <a:cubicBezTo>
                      <a:pt x="14993" y="112"/>
                      <a:pt x="14850" y="398"/>
                      <a:pt x="14936" y="628"/>
                    </a:cubicBezTo>
                    <a:cubicBezTo>
                      <a:pt x="15796" y="3466"/>
                      <a:pt x="16341" y="6390"/>
                      <a:pt x="16599" y="9342"/>
                    </a:cubicBezTo>
                    <a:lnTo>
                      <a:pt x="15710" y="8941"/>
                    </a:lnTo>
                    <a:lnTo>
                      <a:pt x="15710" y="7307"/>
                    </a:lnTo>
                    <a:cubicBezTo>
                      <a:pt x="15710" y="7006"/>
                      <a:pt x="15474" y="6856"/>
                      <a:pt x="15237" y="6856"/>
                    </a:cubicBezTo>
                    <a:cubicBezTo>
                      <a:pt x="15001" y="6856"/>
                      <a:pt x="14764" y="7006"/>
                      <a:pt x="14764" y="7307"/>
                    </a:cubicBezTo>
                    <a:lnTo>
                      <a:pt x="14764" y="8482"/>
                    </a:lnTo>
                    <a:lnTo>
                      <a:pt x="14191" y="8196"/>
                    </a:lnTo>
                    <a:cubicBezTo>
                      <a:pt x="14115" y="8162"/>
                      <a:pt x="14043" y="8147"/>
                      <a:pt x="13976" y="8147"/>
                    </a:cubicBezTo>
                    <a:cubicBezTo>
                      <a:pt x="13529" y="8147"/>
                      <a:pt x="13291" y="8807"/>
                      <a:pt x="13789" y="9056"/>
                    </a:cubicBezTo>
                    <a:lnTo>
                      <a:pt x="16685" y="10432"/>
                    </a:lnTo>
                    <a:cubicBezTo>
                      <a:pt x="16799" y="12266"/>
                      <a:pt x="16828" y="14101"/>
                      <a:pt x="16742" y="15964"/>
                    </a:cubicBezTo>
                    <a:lnTo>
                      <a:pt x="14993" y="14674"/>
                    </a:lnTo>
                    <a:lnTo>
                      <a:pt x="15423" y="12754"/>
                    </a:lnTo>
                    <a:cubicBezTo>
                      <a:pt x="15507" y="12404"/>
                      <a:pt x="15232" y="12190"/>
                      <a:pt x="14959" y="12190"/>
                    </a:cubicBezTo>
                    <a:cubicBezTo>
                      <a:pt x="14762" y="12190"/>
                      <a:pt x="14566" y="12301"/>
                      <a:pt x="14506" y="12553"/>
                    </a:cubicBezTo>
                    <a:lnTo>
                      <a:pt x="14162" y="14072"/>
                    </a:lnTo>
                    <a:lnTo>
                      <a:pt x="13904" y="13900"/>
                    </a:lnTo>
                    <a:cubicBezTo>
                      <a:pt x="13806" y="13829"/>
                      <a:pt x="13706" y="13799"/>
                      <a:pt x="13613" y="13799"/>
                    </a:cubicBezTo>
                    <a:cubicBezTo>
                      <a:pt x="13219" y="13799"/>
                      <a:pt x="12942" y="14344"/>
                      <a:pt x="13359" y="14646"/>
                    </a:cubicBezTo>
                    <a:lnTo>
                      <a:pt x="16685" y="17054"/>
                    </a:lnTo>
                    <a:lnTo>
                      <a:pt x="16685" y="17254"/>
                    </a:lnTo>
                    <a:cubicBezTo>
                      <a:pt x="16541" y="19118"/>
                      <a:pt x="16312" y="20981"/>
                      <a:pt x="15968" y="22844"/>
                    </a:cubicBezTo>
                    <a:lnTo>
                      <a:pt x="12929" y="19777"/>
                    </a:lnTo>
                    <a:cubicBezTo>
                      <a:pt x="12820" y="19668"/>
                      <a:pt x="12699" y="19622"/>
                      <a:pt x="12585" y="19622"/>
                    </a:cubicBezTo>
                    <a:cubicBezTo>
                      <a:pt x="12220" y="19622"/>
                      <a:pt x="11921" y="20087"/>
                      <a:pt x="12270" y="20436"/>
                    </a:cubicBezTo>
                    <a:lnTo>
                      <a:pt x="13273" y="21440"/>
                    </a:lnTo>
                    <a:lnTo>
                      <a:pt x="12471" y="21956"/>
                    </a:lnTo>
                    <a:cubicBezTo>
                      <a:pt x="12241" y="22099"/>
                      <a:pt x="12184" y="22386"/>
                      <a:pt x="12299" y="22615"/>
                    </a:cubicBezTo>
                    <a:cubicBezTo>
                      <a:pt x="12393" y="22747"/>
                      <a:pt x="12549" y="22817"/>
                      <a:pt x="12710" y="22817"/>
                    </a:cubicBezTo>
                    <a:cubicBezTo>
                      <a:pt x="12794" y="22817"/>
                      <a:pt x="12879" y="22798"/>
                      <a:pt x="12958" y="22758"/>
                    </a:cubicBezTo>
                    <a:lnTo>
                      <a:pt x="13961" y="22128"/>
                    </a:lnTo>
                    <a:lnTo>
                      <a:pt x="15739" y="23934"/>
                    </a:lnTo>
                    <a:cubicBezTo>
                      <a:pt x="15366" y="25711"/>
                      <a:pt x="14879" y="27517"/>
                      <a:pt x="14305" y="29266"/>
                    </a:cubicBezTo>
                    <a:lnTo>
                      <a:pt x="13130" y="27603"/>
                    </a:lnTo>
                    <a:lnTo>
                      <a:pt x="13617" y="26084"/>
                    </a:lnTo>
                    <a:cubicBezTo>
                      <a:pt x="13675" y="25854"/>
                      <a:pt x="13560" y="25596"/>
                      <a:pt x="13302" y="25510"/>
                    </a:cubicBezTo>
                    <a:cubicBezTo>
                      <a:pt x="13251" y="25493"/>
                      <a:pt x="13200" y="25485"/>
                      <a:pt x="13151" y="25485"/>
                    </a:cubicBezTo>
                    <a:cubicBezTo>
                      <a:pt x="12950" y="25485"/>
                      <a:pt x="12775" y="25619"/>
                      <a:pt x="12729" y="25826"/>
                    </a:cubicBezTo>
                    <a:lnTo>
                      <a:pt x="12442" y="26657"/>
                    </a:lnTo>
                    <a:lnTo>
                      <a:pt x="11639" y="25568"/>
                    </a:lnTo>
                    <a:cubicBezTo>
                      <a:pt x="11541" y="25421"/>
                      <a:pt x="11408" y="25360"/>
                      <a:pt x="11277" y="25360"/>
                    </a:cubicBezTo>
                    <a:cubicBezTo>
                      <a:pt x="10947" y="25360"/>
                      <a:pt x="10628" y="25743"/>
                      <a:pt x="10894" y="26112"/>
                    </a:cubicBezTo>
                    <a:lnTo>
                      <a:pt x="13933" y="30326"/>
                    </a:lnTo>
                    <a:cubicBezTo>
                      <a:pt x="13302" y="32132"/>
                      <a:pt x="12528" y="33881"/>
                      <a:pt x="11668" y="35601"/>
                    </a:cubicBezTo>
                    <a:lnTo>
                      <a:pt x="10923" y="34139"/>
                    </a:lnTo>
                    <a:lnTo>
                      <a:pt x="9948" y="32247"/>
                    </a:lnTo>
                    <a:lnTo>
                      <a:pt x="10521" y="29810"/>
                    </a:lnTo>
                    <a:cubicBezTo>
                      <a:pt x="10579" y="29552"/>
                      <a:pt x="10407" y="29294"/>
                      <a:pt x="10149" y="29266"/>
                    </a:cubicBezTo>
                    <a:cubicBezTo>
                      <a:pt x="10103" y="29250"/>
                      <a:pt x="10058" y="29243"/>
                      <a:pt x="10015" y="29243"/>
                    </a:cubicBezTo>
                    <a:cubicBezTo>
                      <a:pt x="9815" y="29243"/>
                      <a:pt x="9651" y="29397"/>
                      <a:pt x="9604" y="29610"/>
                    </a:cubicBezTo>
                    <a:lnTo>
                      <a:pt x="9289" y="30957"/>
                    </a:lnTo>
                    <a:lnTo>
                      <a:pt x="9203" y="30814"/>
                    </a:lnTo>
                    <a:cubicBezTo>
                      <a:pt x="9107" y="30623"/>
                      <a:pt x="8951" y="30543"/>
                      <a:pt x="8796" y="30543"/>
                    </a:cubicBezTo>
                    <a:cubicBezTo>
                      <a:pt x="8486" y="30543"/>
                      <a:pt x="8180" y="30861"/>
                      <a:pt x="8371" y="31244"/>
                    </a:cubicBezTo>
                    <a:lnTo>
                      <a:pt x="9690" y="33795"/>
                    </a:lnTo>
                    <a:lnTo>
                      <a:pt x="8457" y="33652"/>
                    </a:lnTo>
                    <a:cubicBezTo>
                      <a:pt x="8441" y="33650"/>
                      <a:pt x="8424" y="33649"/>
                      <a:pt x="8408" y="33649"/>
                    </a:cubicBezTo>
                    <a:cubicBezTo>
                      <a:pt x="8171" y="33649"/>
                      <a:pt x="7968" y="33840"/>
                      <a:pt x="7941" y="34082"/>
                    </a:cubicBezTo>
                    <a:cubicBezTo>
                      <a:pt x="7913" y="34311"/>
                      <a:pt x="8085" y="34569"/>
                      <a:pt x="8343" y="34598"/>
                    </a:cubicBezTo>
                    <a:lnTo>
                      <a:pt x="10206" y="34798"/>
                    </a:lnTo>
                    <a:lnTo>
                      <a:pt x="11152" y="36633"/>
                    </a:lnTo>
                    <a:cubicBezTo>
                      <a:pt x="10235" y="38324"/>
                      <a:pt x="9231" y="39987"/>
                      <a:pt x="8142" y="41564"/>
                    </a:cubicBezTo>
                    <a:lnTo>
                      <a:pt x="7597" y="39786"/>
                    </a:lnTo>
                    <a:lnTo>
                      <a:pt x="8658" y="37837"/>
                    </a:lnTo>
                    <a:cubicBezTo>
                      <a:pt x="8773" y="37608"/>
                      <a:pt x="8687" y="37321"/>
                      <a:pt x="8457" y="37206"/>
                    </a:cubicBezTo>
                    <a:cubicBezTo>
                      <a:pt x="8389" y="37172"/>
                      <a:pt x="8315" y="37156"/>
                      <a:pt x="8243" y="37156"/>
                    </a:cubicBezTo>
                    <a:cubicBezTo>
                      <a:pt x="8072" y="37156"/>
                      <a:pt x="7907" y="37246"/>
                      <a:pt x="7827" y="37407"/>
                    </a:cubicBezTo>
                    <a:lnTo>
                      <a:pt x="7225" y="38496"/>
                    </a:lnTo>
                    <a:lnTo>
                      <a:pt x="6307" y="35343"/>
                    </a:lnTo>
                    <a:cubicBezTo>
                      <a:pt x="6239" y="35104"/>
                      <a:pt x="6058" y="35000"/>
                      <a:pt x="5874" y="35000"/>
                    </a:cubicBezTo>
                    <a:cubicBezTo>
                      <a:pt x="5597" y="35000"/>
                      <a:pt x="5315" y="35238"/>
                      <a:pt x="5419" y="35601"/>
                    </a:cubicBezTo>
                    <a:lnTo>
                      <a:pt x="5877" y="37235"/>
                    </a:lnTo>
                    <a:lnTo>
                      <a:pt x="5877" y="37235"/>
                    </a:lnTo>
                    <a:lnTo>
                      <a:pt x="4559" y="36920"/>
                    </a:lnTo>
                    <a:cubicBezTo>
                      <a:pt x="4515" y="36909"/>
                      <a:pt x="4474" y="36905"/>
                      <a:pt x="4435" y="36905"/>
                    </a:cubicBezTo>
                    <a:cubicBezTo>
                      <a:pt x="3932" y="36905"/>
                      <a:pt x="3799" y="37704"/>
                      <a:pt x="4358" y="37837"/>
                    </a:cubicBezTo>
                    <a:lnTo>
                      <a:pt x="6193" y="38267"/>
                    </a:lnTo>
                    <a:lnTo>
                      <a:pt x="6651" y="39872"/>
                    </a:lnTo>
                    <a:lnTo>
                      <a:pt x="7454" y="42538"/>
                    </a:lnTo>
                    <a:cubicBezTo>
                      <a:pt x="5304" y="45491"/>
                      <a:pt x="2867" y="48186"/>
                      <a:pt x="201" y="50651"/>
                    </a:cubicBezTo>
                    <a:cubicBezTo>
                      <a:pt x="1" y="50823"/>
                      <a:pt x="1" y="51138"/>
                      <a:pt x="173" y="51310"/>
                    </a:cubicBezTo>
                    <a:cubicBezTo>
                      <a:pt x="259" y="51396"/>
                      <a:pt x="345" y="51454"/>
                      <a:pt x="459" y="51454"/>
                    </a:cubicBezTo>
                    <a:cubicBezTo>
                      <a:pt x="485" y="51459"/>
                      <a:pt x="509" y="51461"/>
                      <a:pt x="533" y="51461"/>
                    </a:cubicBezTo>
                    <a:cubicBezTo>
                      <a:pt x="643" y="51461"/>
                      <a:pt x="738" y="51410"/>
                      <a:pt x="832" y="51339"/>
                    </a:cubicBezTo>
                    <a:cubicBezTo>
                      <a:pt x="3555" y="48845"/>
                      <a:pt x="6021" y="46093"/>
                      <a:pt x="8199" y="43112"/>
                    </a:cubicBezTo>
                    <a:lnTo>
                      <a:pt x="11152" y="42682"/>
                    </a:lnTo>
                    <a:lnTo>
                      <a:pt x="11668" y="44402"/>
                    </a:lnTo>
                    <a:cubicBezTo>
                      <a:pt x="11725" y="44602"/>
                      <a:pt x="11897" y="44717"/>
                      <a:pt x="12098" y="44746"/>
                    </a:cubicBezTo>
                    <a:cubicBezTo>
                      <a:pt x="12155" y="44746"/>
                      <a:pt x="12213" y="44746"/>
                      <a:pt x="12270" y="44717"/>
                    </a:cubicBezTo>
                    <a:cubicBezTo>
                      <a:pt x="12499" y="44660"/>
                      <a:pt x="12643" y="44373"/>
                      <a:pt x="12585" y="44144"/>
                    </a:cubicBezTo>
                    <a:lnTo>
                      <a:pt x="12098" y="42538"/>
                    </a:lnTo>
                    <a:lnTo>
                      <a:pt x="15681" y="42022"/>
                    </a:lnTo>
                    <a:cubicBezTo>
                      <a:pt x="16304" y="41968"/>
                      <a:pt x="16211" y="41096"/>
                      <a:pt x="15643" y="41096"/>
                    </a:cubicBezTo>
                    <a:cubicBezTo>
                      <a:pt x="15610" y="41096"/>
                      <a:pt x="15575" y="41099"/>
                      <a:pt x="15538" y="41105"/>
                    </a:cubicBezTo>
                    <a:lnTo>
                      <a:pt x="15079" y="41162"/>
                    </a:lnTo>
                    <a:lnTo>
                      <a:pt x="15079" y="41162"/>
                    </a:lnTo>
                    <a:lnTo>
                      <a:pt x="15739" y="40159"/>
                    </a:lnTo>
                    <a:cubicBezTo>
                      <a:pt x="15882" y="39958"/>
                      <a:pt x="15825" y="39672"/>
                      <a:pt x="15624" y="39528"/>
                    </a:cubicBezTo>
                    <a:cubicBezTo>
                      <a:pt x="15540" y="39476"/>
                      <a:pt x="15448" y="39450"/>
                      <a:pt x="15359" y="39450"/>
                    </a:cubicBezTo>
                    <a:cubicBezTo>
                      <a:pt x="15204" y="39450"/>
                      <a:pt x="15055" y="39526"/>
                      <a:pt x="14965" y="39672"/>
                    </a:cubicBezTo>
                    <a:lnTo>
                      <a:pt x="13875" y="41334"/>
                    </a:lnTo>
                    <a:lnTo>
                      <a:pt x="8973" y="42022"/>
                    </a:lnTo>
                    <a:cubicBezTo>
                      <a:pt x="10063" y="40446"/>
                      <a:pt x="11066" y="38783"/>
                      <a:pt x="11983" y="37092"/>
                    </a:cubicBezTo>
                    <a:lnTo>
                      <a:pt x="16943" y="35974"/>
                    </a:lnTo>
                    <a:lnTo>
                      <a:pt x="17659" y="36948"/>
                    </a:lnTo>
                    <a:cubicBezTo>
                      <a:pt x="17749" y="37073"/>
                      <a:pt x="17893" y="37143"/>
                      <a:pt x="18045" y="37143"/>
                    </a:cubicBezTo>
                    <a:cubicBezTo>
                      <a:pt x="18137" y="37143"/>
                      <a:pt x="18232" y="37117"/>
                      <a:pt x="18319" y="37063"/>
                    </a:cubicBezTo>
                    <a:cubicBezTo>
                      <a:pt x="18519" y="36891"/>
                      <a:pt x="18548" y="36604"/>
                      <a:pt x="18405" y="36404"/>
                    </a:cubicBezTo>
                    <a:lnTo>
                      <a:pt x="17917" y="35744"/>
                    </a:lnTo>
                    <a:lnTo>
                      <a:pt x="18491" y="35630"/>
                    </a:lnTo>
                    <a:cubicBezTo>
                      <a:pt x="19049" y="35497"/>
                      <a:pt x="18917" y="34697"/>
                      <a:pt x="18414" y="34697"/>
                    </a:cubicBezTo>
                    <a:cubicBezTo>
                      <a:pt x="18375" y="34697"/>
                      <a:pt x="18333" y="34702"/>
                      <a:pt x="18290" y="34712"/>
                    </a:cubicBezTo>
                    <a:lnTo>
                      <a:pt x="17029" y="34999"/>
                    </a:lnTo>
                    <a:lnTo>
                      <a:pt x="16140" y="35200"/>
                    </a:lnTo>
                    <a:lnTo>
                      <a:pt x="16541" y="34168"/>
                    </a:lnTo>
                    <a:cubicBezTo>
                      <a:pt x="16688" y="33802"/>
                      <a:pt x="16390" y="33529"/>
                      <a:pt x="16096" y="33529"/>
                    </a:cubicBezTo>
                    <a:cubicBezTo>
                      <a:pt x="15930" y="33529"/>
                      <a:pt x="15764" y="33616"/>
                      <a:pt x="15681" y="33824"/>
                    </a:cubicBezTo>
                    <a:lnTo>
                      <a:pt x="15022" y="35458"/>
                    </a:lnTo>
                    <a:lnTo>
                      <a:pt x="12528" y="36002"/>
                    </a:lnTo>
                    <a:cubicBezTo>
                      <a:pt x="13388" y="34282"/>
                      <a:pt x="14162" y="32505"/>
                      <a:pt x="14821" y="30699"/>
                    </a:cubicBezTo>
                    <a:lnTo>
                      <a:pt x="17143" y="29868"/>
                    </a:lnTo>
                    <a:lnTo>
                      <a:pt x="18433" y="31129"/>
                    </a:lnTo>
                    <a:cubicBezTo>
                      <a:pt x="18519" y="31186"/>
                      <a:pt x="18605" y="31244"/>
                      <a:pt x="18720" y="31244"/>
                    </a:cubicBezTo>
                    <a:cubicBezTo>
                      <a:pt x="18863" y="31244"/>
                      <a:pt x="19007" y="31215"/>
                      <a:pt x="19093" y="31100"/>
                    </a:cubicBezTo>
                    <a:cubicBezTo>
                      <a:pt x="19265" y="30928"/>
                      <a:pt x="19265" y="30613"/>
                      <a:pt x="19093" y="30441"/>
                    </a:cubicBezTo>
                    <a:lnTo>
                      <a:pt x="18147" y="29524"/>
                    </a:lnTo>
                    <a:lnTo>
                      <a:pt x="20469" y="28692"/>
                    </a:lnTo>
                    <a:cubicBezTo>
                      <a:pt x="20977" y="28514"/>
                      <a:pt x="20787" y="27795"/>
                      <a:pt x="20337" y="27795"/>
                    </a:cubicBezTo>
                    <a:cubicBezTo>
                      <a:pt x="20280" y="27795"/>
                      <a:pt x="20218" y="27807"/>
                      <a:pt x="20153" y="27832"/>
                    </a:cubicBezTo>
                    <a:lnTo>
                      <a:pt x="15223" y="29552"/>
                    </a:lnTo>
                    <a:cubicBezTo>
                      <a:pt x="15796" y="27775"/>
                      <a:pt x="16312" y="25969"/>
                      <a:pt x="16685" y="24134"/>
                    </a:cubicBezTo>
                    <a:lnTo>
                      <a:pt x="21157" y="21812"/>
                    </a:lnTo>
                    <a:cubicBezTo>
                      <a:pt x="21621" y="21544"/>
                      <a:pt x="21377" y="20920"/>
                      <a:pt x="20957" y="20920"/>
                    </a:cubicBezTo>
                    <a:cubicBezTo>
                      <a:pt x="20885" y="20920"/>
                      <a:pt x="20807" y="20939"/>
                      <a:pt x="20727" y="20981"/>
                    </a:cubicBezTo>
                    <a:lnTo>
                      <a:pt x="19809" y="21468"/>
                    </a:lnTo>
                    <a:lnTo>
                      <a:pt x="19809" y="21468"/>
                    </a:lnTo>
                    <a:lnTo>
                      <a:pt x="20067" y="20236"/>
                    </a:lnTo>
                    <a:cubicBezTo>
                      <a:pt x="20151" y="19886"/>
                      <a:pt x="19876" y="19672"/>
                      <a:pt x="19608" y="19672"/>
                    </a:cubicBezTo>
                    <a:cubicBezTo>
                      <a:pt x="19416" y="19672"/>
                      <a:pt x="19227" y="19783"/>
                      <a:pt x="19179" y="20035"/>
                    </a:cubicBezTo>
                    <a:lnTo>
                      <a:pt x="18691" y="22042"/>
                    </a:lnTo>
                    <a:lnTo>
                      <a:pt x="16914" y="22988"/>
                    </a:lnTo>
                    <a:cubicBezTo>
                      <a:pt x="17258" y="21096"/>
                      <a:pt x="17516" y="19204"/>
                      <a:pt x="17631" y="17312"/>
                    </a:cubicBezTo>
                    <a:lnTo>
                      <a:pt x="17631" y="17111"/>
                    </a:lnTo>
                    <a:lnTo>
                      <a:pt x="21300" y="14445"/>
                    </a:lnTo>
                    <a:cubicBezTo>
                      <a:pt x="21697" y="14165"/>
                      <a:pt x="21410" y="13601"/>
                      <a:pt x="21027" y="13601"/>
                    </a:cubicBezTo>
                    <a:cubicBezTo>
                      <a:pt x="20939" y="13601"/>
                      <a:pt x="20846" y="13630"/>
                      <a:pt x="20755" y="13700"/>
                    </a:cubicBezTo>
                    <a:lnTo>
                      <a:pt x="17688" y="15907"/>
                    </a:lnTo>
                    <a:cubicBezTo>
                      <a:pt x="17774" y="14044"/>
                      <a:pt x="17745" y="12180"/>
                      <a:pt x="17602" y="10317"/>
                    </a:cubicBezTo>
                    <a:lnTo>
                      <a:pt x="19953" y="8024"/>
                    </a:lnTo>
                    <a:cubicBezTo>
                      <a:pt x="20306" y="7692"/>
                      <a:pt x="19996" y="7225"/>
                      <a:pt x="19624" y="7225"/>
                    </a:cubicBezTo>
                    <a:cubicBezTo>
                      <a:pt x="19514" y="7225"/>
                      <a:pt x="19399" y="7266"/>
                      <a:pt x="19293" y="7364"/>
                    </a:cubicBezTo>
                    <a:lnTo>
                      <a:pt x="17516" y="9113"/>
                    </a:lnTo>
                    <a:cubicBezTo>
                      <a:pt x="17401" y="7823"/>
                      <a:pt x="17229" y="6619"/>
                      <a:pt x="17057" y="5587"/>
                    </a:cubicBezTo>
                    <a:lnTo>
                      <a:pt x="18376" y="2720"/>
                    </a:lnTo>
                    <a:cubicBezTo>
                      <a:pt x="18546" y="2344"/>
                      <a:pt x="18245" y="2053"/>
                      <a:pt x="17945" y="2053"/>
                    </a:cubicBezTo>
                    <a:cubicBezTo>
                      <a:pt x="17789" y="2053"/>
                      <a:pt x="17633" y="2132"/>
                      <a:pt x="17545" y="2319"/>
                    </a:cubicBezTo>
                    <a:lnTo>
                      <a:pt x="16742" y="3982"/>
                    </a:lnTo>
                    <a:cubicBezTo>
                      <a:pt x="16513" y="2749"/>
                      <a:pt x="16197" y="1516"/>
                      <a:pt x="15825" y="341"/>
                    </a:cubicBezTo>
                    <a:cubicBezTo>
                      <a:pt x="15756" y="134"/>
                      <a:pt x="15576" y="1"/>
                      <a:pt x="15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8805484" y="1193961"/>
                <a:ext cx="677017" cy="849034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12754" extrusionOk="0">
                    <a:moveTo>
                      <a:pt x="826" y="0"/>
                    </a:moveTo>
                    <a:cubicBezTo>
                      <a:pt x="750" y="0"/>
                      <a:pt x="673" y="23"/>
                      <a:pt x="609" y="71"/>
                    </a:cubicBezTo>
                    <a:lnTo>
                      <a:pt x="224" y="376"/>
                    </a:lnTo>
                    <a:cubicBezTo>
                      <a:pt x="41" y="477"/>
                      <a:pt x="0" y="721"/>
                      <a:pt x="122" y="883"/>
                    </a:cubicBezTo>
                    <a:lnTo>
                      <a:pt x="2213" y="3826"/>
                    </a:lnTo>
                    <a:cubicBezTo>
                      <a:pt x="2314" y="3968"/>
                      <a:pt x="2274" y="4151"/>
                      <a:pt x="2152" y="4252"/>
                    </a:cubicBezTo>
                    <a:cubicBezTo>
                      <a:pt x="1604" y="4618"/>
                      <a:pt x="1482" y="5369"/>
                      <a:pt x="1868" y="5917"/>
                    </a:cubicBezTo>
                    <a:lnTo>
                      <a:pt x="6516" y="12473"/>
                    </a:lnTo>
                    <a:cubicBezTo>
                      <a:pt x="6640" y="12658"/>
                      <a:pt x="6839" y="12754"/>
                      <a:pt x="7044" y="12754"/>
                    </a:cubicBezTo>
                    <a:cubicBezTo>
                      <a:pt x="7176" y="12754"/>
                      <a:pt x="7310" y="12715"/>
                      <a:pt x="7429" y="12635"/>
                    </a:cubicBezTo>
                    <a:lnTo>
                      <a:pt x="9804" y="10951"/>
                    </a:lnTo>
                    <a:cubicBezTo>
                      <a:pt x="10088" y="10748"/>
                      <a:pt x="10169" y="10321"/>
                      <a:pt x="9966" y="10017"/>
                    </a:cubicBezTo>
                    <a:lnTo>
                      <a:pt x="5318" y="3481"/>
                    </a:lnTo>
                    <a:cubicBezTo>
                      <a:pt x="5084" y="3148"/>
                      <a:pt x="4715" y="2972"/>
                      <a:pt x="4338" y="2972"/>
                    </a:cubicBezTo>
                    <a:cubicBezTo>
                      <a:pt x="4095" y="2972"/>
                      <a:pt x="3849" y="3046"/>
                      <a:pt x="3634" y="3197"/>
                    </a:cubicBezTo>
                    <a:cubicBezTo>
                      <a:pt x="3579" y="3228"/>
                      <a:pt x="3518" y="3244"/>
                      <a:pt x="3458" y="3244"/>
                    </a:cubicBezTo>
                    <a:cubicBezTo>
                      <a:pt x="3363" y="3244"/>
                      <a:pt x="3270" y="3203"/>
                      <a:pt x="3207" y="3116"/>
                    </a:cubicBezTo>
                    <a:lnTo>
                      <a:pt x="1117" y="152"/>
                    </a:lnTo>
                    <a:cubicBezTo>
                      <a:pt x="1055" y="54"/>
                      <a:pt x="942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" name="Google Shape;459;p28"/>
            <p:cNvSpPr/>
            <p:nvPr/>
          </p:nvSpPr>
          <p:spPr>
            <a:xfrm>
              <a:off x="0" y="4735377"/>
              <a:ext cx="9143974" cy="407979"/>
            </a:xfrm>
            <a:custGeom>
              <a:avLst/>
              <a:gdLst/>
              <a:ahLst/>
              <a:cxnLst/>
              <a:rect l="l" t="t" r="r" b="b"/>
              <a:pathLst>
                <a:path w="199465" h="94276" extrusionOk="0">
                  <a:moveTo>
                    <a:pt x="99732" y="1"/>
                  </a:moveTo>
                  <a:cubicBezTo>
                    <a:pt x="40978" y="1"/>
                    <a:pt x="0" y="13277"/>
                    <a:pt x="0" y="13277"/>
                  </a:cubicBezTo>
                  <a:lnTo>
                    <a:pt x="0" y="94276"/>
                  </a:lnTo>
                  <a:lnTo>
                    <a:pt x="199465" y="94276"/>
                  </a:lnTo>
                  <a:lnTo>
                    <a:pt x="199465" y="13277"/>
                  </a:lnTo>
                  <a:cubicBezTo>
                    <a:pt x="199465" y="13277"/>
                    <a:pt x="158487" y="1"/>
                    <a:pt x="99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7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885563">
            <a:off x="-258652" y="-2270432"/>
            <a:ext cx="9952210" cy="936155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874891">
            <a:off x="203487" y="-411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8939875">
            <a:off x="7652868" y="3799366"/>
            <a:ext cx="2044464" cy="2157798"/>
            <a:chOff x="-5495613" y="-710869"/>
            <a:chExt cx="2750172" cy="2902627"/>
          </a:xfrm>
        </p:grpSpPr>
        <p:sp>
          <p:nvSpPr>
            <p:cNvPr id="26" name="Google Shape;26;p4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977607" y="3218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100" y="12286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/>
          <p:nvPr/>
        </p:nvSpPr>
        <p:spPr>
          <a:xfrm rot="5886571">
            <a:off x="4037460" y="930215"/>
            <a:ext cx="6171144" cy="58051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1885625">
            <a:off x="-1626966" y="779710"/>
            <a:ext cx="6171098" cy="5805132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7161620">
            <a:off x="7612726" y="236795"/>
            <a:ext cx="1976658" cy="1188573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 rot="-1445245" flipH="1">
            <a:off x="7346223" y="-48500"/>
            <a:ext cx="1860747" cy="907931"/>
            <a:chOff x="10083475" y="3839575"/>
            <a:chExt cx="1221925" cy="596225"/>
          </a:xfrm>
        </p:grpSpPr>
        <p:sp>
          <p:nvSpPr>
            <p:cNvPr id="142" name="Google Shape;142;p1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162075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1620751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/>
          </p:nvPr>
        </p:nvSpPr>
        <p:spPr>
          <a:xfrm>
            <a:off x="1620764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3"/>
          </p:nvPr>
        </p:nvSpPr>
        <p:spPr>
          <a:xfrm>
            <a:off x="1620751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4"/>
          </p:nvPr>
        </p:nvSpPr>
        <p:spPr>
          <a:xfrm>
            <a:off x="577680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5"/>
          </p:nvPr>
        </p:nvSpPr>
        <p:spPr>
          <a:xfrm>
            <a:off x="5776800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6"/>
          </p:nvPr>
        </p:nvSpPr>
        <p:spPr>
          <a:xfrm>
            <a:off x="5776800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7"/>
          </p:nvPr>
        </p:nvSpPr>
        <p:spPr>
          <a:xfrm>
            <a:off x="5776800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8" hasCustomPrompt="1"/>
          </p:nvPr>
        </p:nvSpPr>
        <p:spPr>
          <a:xfrm>
            <a:off x="59880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9" hasCustomPrompt="1"/>
          </p:nvPr>
        </p:nvSpPr>
        <p:spPr>
          <a:xfrm>
            <a:off x="59880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975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975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 rot="-571355" flipH="1">
            <a:off x="8095858" y="-1842671"/>
            <a:ext cx="8041293" cy="756427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 rot="326958">
            <a:off x="-7032499" y="-1460909"/>
            <a:ext cx="8041183" cy="756431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 rot="874891">
            <a:off x="8295000" y="-489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5"/>
          <p:cNvGrpSpPr/>
          <p:nvPr/>
        </p:nvGrpSpPr>
        <p:grpSpPr>
          <a:xfrm rot="-1864249">
            <a:off x="-501982" y="-691866"/>
            <a:ext cx="2044656" cy="2158001"/>
            <a:chOff x="-5495613" y="-710869"/>
            <a:chExt cx="2750172" cy="2902627"/>
          </a:xfrm>
        </p:grpSpPr>
        <p:sp>
          <p:nvSpPr>
            <p:cNvPr id="387" name="Google Shape;387;p25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25"/>
          <p:cNvSpPr/>
          <p:nvPr/>
        </p:nvSpPr>
        <p:spPr>
          <a:xfrm>
            <a:off x="6839007" y="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"/>
          <p:cNvSpPr/>
          <p:nvPr/>
        </p:nvSpPr>
        <p:spPr>
          <a:xfrm>
            <a:off x="7929200" y="446892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-77862" y="4627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717575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71758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2"/>
          </p:nvPr>
        </p:nvSpPr>
        <p:spPr>
          <a:xfrm>
            <a:off x="3384899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338490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title" idx="4"/>
          </p:nvPr>
        </p:nvSpPr>
        <p:spPr>
          <a:xfrm>
            <a:off x="717575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5"/>
          </p:nvPr>
        </p:nvSpPr>
        <p:spPr>
          <a:xfrm>
            <a:off x="71758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6"/>
          </p:nvPr>
        </p:nvSpPr>
        <p:spPr>
          <a:xfrm>
            <a:off x="3384899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7"/>
          </p:nvPr>
        </p:nvSpPr>
        <p:spPr>
          <a:xfrm>
            <a:off x="338490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5"/>
          <p:cNvSpPr txBox="1">
            <a:spLocks noGrp="1"/>
          </p:cNvSpPr>
          <p:nvPr>
            <p:ph type="title" idx="8"/>
          </p:nvPr>
        </p:nvSpPr>
        <p:spPr>
          <a:xfrm>
            <a:off x="6052221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subTitle" idx="9"/>
          </p:nvPr>
        </p:nvSpPr>
        <p:spPr>
          <a:xfrm>
            <a:off x="6052219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title" idx="13"/>
          </p:nvPr>
        </p:nvSpPr>
        <p:spPr>
          <a:xfrm>
            <a:off x="6052221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14"/>
          </p:nvPr>
        </p:nvSpPr>
        <p:spPr>
          <a:xfrm>
            <a:off x="6052219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25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"/>
          <p:cNvSpPr/>
          <p:nvPr/>
        </p:nvSpPr>
        <p:spPr>
          <a:xfrm rot="9305235" flipH="1">
            <a:off x="-6488070" y="332763"/>
            <a:ext cx="8041299" cy="756415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 rot="-10240142" flipH="1">
            <a:off x="7725884" y="-1082749"/>
            <a:ext cx="8041310" cy="75642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"/>
          <p:cNvSpPr/>
          <p:nvPr/>
        </p:nvSpPr>
        <p:spPr>
          <a:xfrm flipH="1">
            <a:off x="8349275" y="78896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"/>
          <p:cNvSpPr/>
          <p:nvPr/>
        </p:nvSpPr>
        <p:spPr>
          <a:xfrm flipH="1">
            <a:off x="19042" y="4640474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7"/>
          <p:cNvSpPr/>
          <p:nvPr/>
        </p:nvSpPr>
        <p:spPr>
          <a:xfrm rot="-2057926" flipH="1">
            <a:off x="-371012" y="-134976"/>
            <a:ext cx="1976552" cy="1188510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27"/>
          <p:cNvGrpSpPr/>
          <p:nvPr/>
        </p:nvGrpSpPr>
        <p:grpSpPr>
          <a:xfrm rot="1432019" flipH="1">
            <a:off x="7519496" y="4214903"/>
            <a:ext cx="1860906" cy="908009"/>
            <a:chOff x="10083475" y="3839575"/>
            <a:chExt cx="1221925" cy="596225"/>
          </a:xfrm>
        </p:grpSpPr>
        <p:sp>
          <p:nvSpPr>
            <p:cNvPr id="458" name="Google Shape;458;p27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7590396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420019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3744095" y="-5828350"/>
            <a:ext cx="10727883" cy="8234023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1506736" y="-1815161"/>
            <a:ext cx="10915830" cy="8195308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sz="3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61F9E-CAC4-170C-F8EB-3A9106703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20" y="3680634"/>
            <a:ext cx="2162234" cy="1544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D9E29-4593-2F1C-3B00-258190600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6629"/>
            <a:ext cx="2831299" cy="213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3830" y="1673791"/>
            <a:ext cx="7576336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Forests are helpful in cooling down our planet.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Plants can store a lot of carbon in their roots, branches, and leaves.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Oceans can also remove carbon from the atmosphere and store it.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Oceans may start releasing the carbon they store as global temperatures rise.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7168" y="816377"/>
            <a:ext cx="786789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underline the stressed words. Then </a:t>
            </a:r>
            <a:r>
              <a:rPr lang="en-US" sz="195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</a:t>
            </a: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saying the sentences with a natural rhythm.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PRONUNCIATION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0EB532-EB62-4FCB-A08C-01C29C93B565}"/>
              </a:ext>
            </a:extLst>
          </p:cNvPr>
          <p:cNvCxnSpPr>
            <a:cxnSpLocks/>
          </p:cNvCxnSpPr>
          <p:nvPr/>
        </p:nvCxnSpPr>
        <p:spPr>
          <a:xfrm>
            <a:off x="1260278" y="2052113"/>
            <a:ext cx="825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9432D3-5B56-47E1-9EFE-5CDDC127ACB9}"/>
              </a:ext>
            </a:extLst>
          </p:cNvPr>
          <p:cNvCxnSpPr>
            <a:cxnSpLocks/>
          </p:cNvCxnSpPr>
          <p:nvPr/>
        </p:nvCxnSpPr>
        <p:spPr>
          <a:xfrm>
            <a:off x="2680553" y="2052113"/>
            <a:ext cx="878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C83B08-1B81-47DA-9C14-555800367DDD}"/>
              </a:ext>
            </a:extLst>
          </p:cNvPr>
          <p:cNvCxnSpPr>
            <a:cxnSpLocks/>
          </p:cNvCxnSpPr>
          <p:nvPr/>
        </p:nvCxnSpPr>
        <p:spPr>
          <a:xfrm>
            <a:off x="3877569" y="2052113"/>
            <a:ext cx="1708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FA8A2C-A2FD-4FAC-8E62-CFBC4B5D56E9}"/>
              </a:ext>
            </a:extLst>
          </p:cNvPr>
          <p:cNvCxnSpPr>
            <a:cxnSpLocks/>
          </p:cNvCxnSpPr>
          <p:nvPr/>
        </p:nvCxnSpPr>
        <p:spPr>
          <a:xfrm>
            <a:off x="6108972" y="2052113"/>
            <a:ext cx="821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E9621-9A56-48A3-A44B-A95CA0AF46DE}"/>
              </a:ext>
            </a:extLst>
          </p:cNvPr>
          <p:cNvCxnSpPr>
            <a:cxnSpLocks/>
          </p:cNvCxnSpPr>
          <p:nvPr/>
        </p:nvCxnSpPr>
        <p:spPr>
          <a:xfrm>
            <a:off x="1222700" y="2390407"/>
            <a:ext cx="805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7776A5-1FA2-4192-ACD9-8942F11A97F4}"/>
              </a:ext>
            </a:extLst>
          </p:cNvPr>
          <p:cNvCxnSpPr>
            <a:cxnSpLocks/>
          </p:cNvCxnSpPr>
          <p:nvPr/>
        </p:nvCxnSpPr>
        <p:spPr>
          <a:xfrm>
            <a:off x="2579375" y="2390407"/>
            <a:ext cx="662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45FA1F-0C6E-4205-94E6-89C0E877631C}"/>
              </a:ext>
            </a:extLst>
          </p:cNvPr>
          <p:cNvCxnSpPr>
            <a:cxnSpLocks/>
          </p:cNvCxnSpPr>
          <p:nvPr/>
        </p:nvCxnSpPr>
        <p:spPr>
          <a:xfrm>
            <a:off x="4235881" y="2390407"/>
            <a:ext cx="865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46E3AC-8D7D-4073-9FF4-825B22B53573}"/>
              </a:ext>
            </a:extLst>
          </p:cNvPr>
          <p:cNvCxnSpPr>
            <a:cxnSpLocks/>
          </p:cNvCxnSpPr>
          <p:nvPr/>
        </p:nvCxnSpPr>
        <p:spPr>
          <a:xfrm>
            <a:off x="6114364" y="2401791"/>
            <a:ext cx="710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35F8A9-8211-489A-BFEB-209BA4C043AD}"/>
              </a:ext>
            </a:extLst>
          </p:cNvPr>
          <p:cNvCxnSpPr>
            <a:cxnSpLocks/>
          </p:cNvCxnSpPr>
          <p:nvPr/>
        </p:nvCxnSpPr>
        <p:spPr>
          <a:xfrm>
            <a:off x="6900087" y="2390407"/>
            <a:ext cx="1265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797D0-4A54-4B49-B522-A4627E6F0BB5}"/>
              </a:ext>
            </a:extLst>
          </p:cNvPr>
          <p:cNvCxnSpPr>
            <a:cxnSpLocks/>
          </p:cNvCxnSpPr>
          <p:nvPr/>
        </p:nvCxnSpPr>
        <p:spPr>
          <a:xfrm>
            <a:off x="1499347" y="2767109"/>
            <a:ext cx="762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CCF7B0-8417-46A8-A2DD-E6372B8BEA7F}"/>
              </a:ext>
            </a:extLst>
          </p:cNvPr>
          <p:cNvCxnSpPr>
            <a:cxnSpLocks/>
          </p:cNvCxnSpPr>
          <p:nvPr/>
        </p:nvCxnSpPr>
        <p:spPr>
          <a:xfrm>
            <a:off x="1222700" y="3133819"/>
            <a:ext cx="1001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169BA0-7E37-4016-9727-B838185A36B5}"/>
              </a:ext>
            </a:extLst>
          </p:cNvPr>
          <p:cNvCxnSpPr>
            <a:cxnSpLocks/>
          </p:cNvCxnSpPr>
          <p:nvPr/>
        </p:nvCxnSpPr>
        <p:spPr>
          <a:xfrm>
            <a:off x="3304113" y="3133819"/>
            <a:ext cx="94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F6ECD6-197E-4FFE-9863-CD141477A481}"/>
              </a:ext>
            </a:extLst>
          </p:cNvPr>
          <p:cNvCxnSpPr>
            <a:cxnSpLocks/>
          </p:cNvCxnSpPr>
          <p:nvPr/>
        </p:nvCxnSpPr>
        <p:spPr>
          <a:xfrm>
            <a:off x="4322504" y="3130329"/>
            <a:ext cx="83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505A5-7182-4301-A333-FFF308A06F0B}"/>
              </a:ext>
            </a:extLst>
          </p:cNvPr>
          <p:cNvCxnSpPr>
            <a:cxnSpLocks/>
          </p:cNvCxnSpPr>
          <p:nvPr/>
        </p:nvCxnSpPr>
        <p:spPr>
          <a:xfrm>
            <a:off x="6396337" y="3130329"/>
            <a:ext cx="1509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E70D4F-866E-490A-ACAF-EC71695ED4E4}"/>
              </a:ext>
            </a:extLst>
          </p:cNvPr>
          <p:cNvCxnSpPr>
            <a:cxnSpLocks/>
          </p:cNvCxnSpPr>
          <p:nvPr/>
        </p:nvCxnSpPr>
        <p:spPr>
          <a:xfrm>
            <a:off x="1506508" y="3503798"/>
            <a:ext cx="603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BB51D9-0C4E-4CD2-99CC-8491BA0E68CB}"/>
              </a:ext>
            </a:extLst>
          </p:cNvPr>
          <p:cNvCxnSpPr>
            <a:cxnSpLocks/>
          </p:cNvCxnSpPr>
          <p:nvPr/>
        </p:nvCxnSpPr>
        <p:spPr>
          <a:xfrm>
            <a:off x="1260278" y="3866546"/>
            <a:ext cx="825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5A1570-783D-4B59-8FCD-DC0F585C188D}"/>
              </a:ext>
            </a:extLst>
          </p:cNvPr>
          <p:cNvCxnSpPr>
            <a:cxnSpLocks/>
          </p:cNvCxnSpPr>
          <p:nvPr/>
        </p:nvCxnSpPr>
        <p:spPr>
          <a:xfrm>
            <a:off x="2793721" y="3854020"/>
            <a:ext cx="646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C14DB0-6B00-446A-8A47-5605E62B99E2}"/>
              </a:ext>
            </a:extLst>
          </p:cNvPr>
          <p:cNvCxnSpPr>
            <a:cxnSpLocks/>
          </p:cNvCxnSpPr>
          <p:nvPr/>
        </p:nvCxnSpPr>
        <p:spPr>
          <a:xfrm>
            <a:off x="3491257" y="3866546"/>
            <a:ext cx="108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481E7B-6AA9-48EE-B84B-291D85FE714A}"/>
              </a:ext>
            </a:extLst>
          </p:cNvPr>
          <p:cNvCxnSpPr>
            <a:cxnSpLocks/>
          </p:cNvCxnSpPr>
          <p:nvPr/>
        </p:nvCxnSpPr>
        <p:spPr>
          <a:xfrm>
            <a:off x="5158038" y="3866546"/>
            <a:ext cx="854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C1F8F1-B5C8-41B4-9542-46022FF471BC}"/>
              </a:ext>
            </a:extLst>
          </p:cNvPr>
          <p:cNvCxnSpPr>
            <a:cxnSpLocks/>
          </p:cNvCxnSpPr>
          <p:nvPr/>
        </p:nvCxnSpPr>
        <p:spPr>
          <a:xfrm>
            <a:off x="6688812" y="3866546"/>
            <a:ext cx="6639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D67384-43EB-40D5-88B4-0C52FE1155BA}"/>
              </a:ext>
            </a:extLst>
          </p:cNvPr>
          <p:cNvCxnSpPr>
            <a:cxnSpLocks/>
          </p:cNvCxnSpPr>
          <p:nvPr/>
        </p:nvCxnSpPr>
        <p:spPr>
          <a:xfrm>
            <a:off x="931555" y="4253966"/>
            <a:ext cx="741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A05B84-1A63-43E9-9F58-EC0AB9250940}"/>
              </a:ext>
            </a:extLst>
          </p:cNvPr>
          <p:cNvCxnSpPr>
            <a:cxnSpLocks/>
          </p:cNvCxnSpPr>
          <p:nvPr/>
        </p:nvCxnSpPr>
        <p:spPr>
          <a:xfrm>
            <a:off x="1774151" y="4253966"/>
            <a:ext cx="166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89704E-41DE-473C-BE9E-32A86578F779}"/>
              </a:ext>
            </a:extLst>
          </p:cNvPr>
          <p:cNvCxnSpPr>
            <a:cxnSpLocks/>
          </p:cNvCxnSpPr>
          <p:nvPr/>
        </p:nvCxnSpPr>
        <p:spPr>
          <a:xfrm>
            <a:off x="3534474" y="4241440"/>
            <a:ext cx="472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Track 39">
            <a:hlinkClick r:id="" action="ppaction://media"/>
            <a:extLst>
              <a:ext uri="{FF2B5EF4-FFF2-40B4-BE49-F238E27FC236}">
                <a16:creationId xmlns:a16="http://schemas.microsoft.com/office/drawing/2014/main" id="{1020503A-A957-4218-9482-BFF0CE750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1944" y="1797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428;p80">
            <a:extLst>
              <a:ext uri="{FF2B5EF4-FFF2-40B4-BE49-F238E27FC236}">
                <a16:creationId xmlns:a16="http://schemas.microsoft.com/office/drawing/2014/main" id="{D88369E0-E2B2-0594-C319-C98AB85735C3}"/>
              </a:ext>
            </a:extLst>
          </p:cNvPr>
          <p:cNvSpPr/>
          <p:nvPr/>
        </p:nvSpPr>
        <p:spPr>
          <a:xfrm rot="5400000">
            <a:off x="4994011" y="1457474"/>
            <a:ext cx="2895389" cy="2744998"/>
          </a:xfrm>
          <a:custGeom>
            <a:avLst/>
            <a:gdLst/>
            <a:ahLst/>
            <a:cxnLst/>
            <a:rect l="l" t="t" r="r" b="b"/>
            <a:pathLst>
              <a:path w="218985" h="208624" extrusionOk="0">
                <a:moveTo>
                  <a:pt x="138357" y="6100"/>
                </a:moveTo>
                <a:cubicBezTo>
                  <a:pt x="159606" y="6100"/>
                  <a:pt x="182515" y="15914"/>
                  <a:pt x="196904" y="32111"/>
                </a:cubicBezTo>
                <a:cubicBezTo>
                  <a:pt x="202233" y="38136"/>
                  <a:pt x="206570" y="45287"/>
                  <a:pt x="206736" y="52437"/>
                </a:cubicBezTo>
                <a:cubicBezTo>
                  <a:pt x="207100" y="68029"/>
                  <a:pt x="200942" y="73293"/>
                  <a:pt x="199188" y="88554"/>
                </a:cubicBezTo>
                <a:cubicBezTo>
                  <a:pt x="197731" y="101531"/>
                  <a:pt x="203061" y="115269"/>
                  <a:pt x="210841" y="127584"/>
                </a:cubicBezTo>
                <a:cubicBezTo>
                  <a:pt x="217759" y="138608"/>
                  <a:pt x="215508" y="153736"/>
                  <a:pt x="213489" y="165190"/>
                </a:cubicBezTo>
                <a:cubicBezTo>
                  <a:pt x="211436" y="176777"/>
                  <a:pt x="202697" y="185715"/>
                  <a:pt x="192898" y="192667"/>
                </a:cubicBezTo>
                <a:cubicBezTo>
                  <a:pt x="185338" y="197982"/>
                  <a:pt x="176008" y="202513"/>
                  <a:pt x="166036" y="202513"/>
                </a:cubicBezTo>
                <a:cubicBezTo>
                  <a:pt x="163215" y="202513"/>
                  <a:pt x="160342" y="202151"/>
                  <a:pt x="157444" y="201340"/>
                </a:cubicBezTo>
                <a:cubicBezTo>
                  <a:pt x="141785" y="196937"/>
                  <a:pt x="130066" y="180650"/>
                  <a:pt x="114176" y="179293"/>
                </a:cubicBezTo>
                <a:cubicBezTo>
                  <a:pt x="113461" y="179231"/>
                  <a:pt x="112758" y="179202"/>
                  <a:pt x="112067" y="179202"/>
                </a:cubicBezTo>
                <a:cubicBezTo>
                  <a:pt x="98609" y="179202"/>
                  <a:pt x="89421" y="190354"/>
                  <a:pt x="76669" y="193660"/>
                </a:cubicBezTo>
                <a:cubicBezTo>
                  <a:pt x="73879" y="194384"/>
                  <a:pt x="70948" y="194712"/>
                  <a:pt x="67952" y="194712"/>
                </a:cubicBezTo>
                <a:cubicBezTo>
                  <a:pt x="61494" y="194712"/>
                  <a:pt x="54730" y="193187"/>
                  <a:pt x="48398" y="190813"/>
                </a:cubicBezTo>
                <a:cubicBezTo>
                  <a:pt x="39129" y="187337"/>
                  <a:pt x="30555" y="182040"/>
                  <a:pt x="22147" y="176942"/>
                </a:cubicBezTo>
                <a:cubicBezTo>
                  <a:pt x="13738" y="171811"/>
                  <a:pt x="4270" y="165124"/>
                  <a:pt x="3509" y="156550"/>
                </a:cubicBezTo>
                <a:cubicBezTo>
                  <a:pt x="2814" y="148870"/>
                  <a:pt x="9534" y="143441"/>
                  <a:pt x="13738" y="137350"/>
                </a:cubicBezTo>
                <a:cubicBezTo>
                  <a:pt x="21518" y="126061"/>
                  <a:pt x="21021" y="111065"/>
                  <a:pt x="21021" y="96929"/>
                </a:cubicBezTo>
                <a:cubicBezTo>
                  <a:pt x="21021" y="85111"/>
                  <a:pt x="30787" y="33866"/>
                  <a:pt x="70247" y="27543"/>
                </a:cubicBezTo>
                <a:cubicBezTo>
                  <a:pt x="83820" y="25457"/>
                  <a:pt x="96896" y="20823"/>
                  <a:pt x="108747" y="13871"/>
                </a:cubicBezTo>
                <a:cubicBezTo>
                  <a:pt x="113580" y="11024"/>
                  <a:pt x="118811" y="8905"/>
                  <a:pt x="124306" y="7647"/>
                </a:cubicBezTo>
                <a:cubicBezTo>
                  <a:pt x="128826" y="6603"/>
                  <a:pt x="133549" y="6100"/>
                  <a:pt x="138357" y="6100"/>
                </a:cubicBezTo>
                <a:close/>
                <a:moveTo>
                  <a:pt x="0" y="0"/>
                </a:moveTo>
                <a:lnTo>
                  <a:pt x="0" y="208623"/>
                </a:lnTo>
                <a:lnTo>
                  <a:pt x="218984" y="208623"/>
                </a:lnTo>
                <a:lnTo>
                  <a:pt x="2189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95580" y="765723"/>
            <a:ext cx="75516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correct word or phrase to complete each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VOCABULARY</a:t>
            </a:r>
          </a:p>
        </p:txBody>
      </p:sp>
      <p:grpSp>
        <p:nvGrpSpPr>
          <p:cNvPr id="75" name="Google Shape;2430;p80">
            <a:extLst>
              <a:ext uri="{FF2B5EF4-FFF2-40B4-BE49-F238E27FC236}">
                <a16:creationId xmlns:a16="http://schemas.microsoft.com/office/drawing/2014/main" id="{C82076B3-8931-C3BA-62B9-1444C4F11A62}"/>
              </a:ext>
            </a:extLst>
          </p:cNvPr>
          <p:cNvGrpSpPr/>
          <p:nvPr/>
        </p:nvGrpSpPr>
        <p:grpSpPr>
          <a:xfrm rot="19670281">
            <a:off x="7346094" y="891722"/>
            <a:ext cx="2051569" cy="2162744"/>
            <a:chOff x="-7501642" y="749515"/>
            <a:chExt cx="2431070" cy="2849374"/>
          </a:xfrm>
        </p:grpSpPr>
        <p:sp>
          <p:nvSpPr>
            <p:cNvPr id="76" name="Google Shape;2431;p80">
              <a:extLst>
                <a:ext uri="{FF2B5EF4-FFF2-40B4-BE49-F238E27FC236}">
                  <a16:creationId xmlns:a16="http://schemas.microsoft.com/office/drawing/2014/main" id="{887BC106-38DD-A1DA-9FB3-A3285522EE20}"/>
                </a:ext>
              </a:extLst>
            </p:cNvPr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32;p80">
              <a:extLst>
                <a:ext uri="{FF2B5EF4-FFF2-40B4-BE49-F238E27FC236}">
                  <a16:creationId xmlns:a16="http://schemas.microsoft.com/office/drawing/2014/main" id="{9670CB97-408B-9519-778B-99D3EAD2CF8E}"/>
                </a:ext>
              </a:extLst>
            </p:cNvPr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33;p80">
              <a:extLst>
                <a:ext uri="{FF2B5EF4-FFF2-40B4-BE49-F238E27FC236}">
                  <a16:creationId xmlns:a16="http://schemas.microsoft.com/office/drawing/2014/main" id="{343C1498-1860-3C46-CBE2-5156247C7580}"/>
                </a:ext>
              </a:extLst>
            </p:cNvPr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34;p80">
              <a:extLst>
                <a:ext uri="{FF2B5EF4-FFF2-40B4-BE49-F238E27FC236}">
                  <a16:creationId xmlns:a16="http://schemas.microsoft.com/office/drawing/2014/main" id="{45FFAA65-2414-F18D-95B8-42BF5E8A3C7C}"/>
                </a:ext>
              </a:extLst>
            </p:cNvPr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35;p80">
              <a:extLst>
                <a:ext uri="{FF2B5EF4-FFF2-40B4-BE49-F238E27FC236}">
                  <a16:creationId xmlns:a16="http://schemas.microsoft.com/office/drawing/2014/main" id="{A199F757-EE29-34DC-8F1A-6C190FF5EF17}"/>
                </a:ext>
              </a:extLst>
            </p:cNvPr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36;p80">
              <a:extLst>
                <a:ext uri="{FF2B5EF4-FFF2-40B4-BE49-F238E27FC236}">
                  <a16:creationId xmlns:a16="http://schemas.microsoft.com/office/drawing/2014/main" id="{AC06257F-3879-E1CE-729D-C49DE5C95D1D}"/>
                </a:ext>
              </a:extLst>
            </p:cNvPr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37;p80">
              <a:extLst>
                <a:ext uri="{FF2B5EF4-FFF2-40B4-BE49-F238E27FC236}">
                  <a16:creationId xmlns:a16="http://schemas.microsoft.com/office/drawing/2014/main" id="{1FD0F897-F856-651B-19ED-30A1BD1D6E4C}"/>
                </a:ext>
              </a:extLst>
            </p:cNvPr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38;p80">
              <a:extLst>
                <a:ext uri="{FF2B5EF4-FFF2-40B4-BE49-F238E27FC236}">
                  <a16:creationId xmlns:a16="http://schemas.microsoft.com/office/drawing/2014/main" id="{F2BF476D-B71F-D317-D1C7-3753E23B3636}"/>
                </a:ext>
              </a:extLst>
            </p:cNvPr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39;p80">
              <a:extLst>
                <a:ext uri="{FF2B5EF4-FFF2-40B4-BE49-F238E27FC236}">
                  <a16:creationId xmlns:a16="http://schemas.microsoft.com/office/drawing/2014/main" id="{2D0F41FD-8AA0-8DEA-E3DA-797B45C493E6}"/>
                </a:ext>
              </a:extLst>
            </p:cNvPr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40;p80">
              <a:extLst>
                <a:ext uri="{FF2B5EF4-FFF2-40B4-BE49-F238E27FC236}">
                  <a16:creationId xmlns:a16="http://schemas.microsoft.com/office/drawing/2014/main" id="{B2BCBC35-7BF1-6F2D-2428-8069E52CB54B}"/>
                </a:ext>
              </a:extLst>
            </p:cNvPr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41;p80">
              <a:extLst>
                <a:ext uri="{FF2B5EF4-FFF2-40B4-BE49-F238E27FC236}">
                  <a16:creationId xmlns:a16="http://schemas.microsoft.com/office/drawing/2014/main" id="{5AC19E98-B5CC-72C9-319C-E3C7E2B6E252}"/>
                </a:ext>
              </a:extLst>
            </p:cNvPr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42;p80">
              <a:extLst>
                <a:ext uri="{FF2B5EF4-FFF2-40B4-BE49-F238E27FC236}">
                  <a16:creationId xmlns:a16="http://schemas.microsoft.com/office/drawing/2014/main" id="{92C231A9-115F-7FD3-4344-644EED342320}"/>
                </a:ext>
              </a:extLst>
            </p:cNvPr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43;p80">
              <a:extLst>
                <a:ext uri="{FF2B5EF4-FFF2-40B4-BE49-F238E27FC236}">
                  <a16:creationId xmlns:a16="http://schemas.microsoft.com/office/drawing/2014/main" id="{74A60DE0-F32D-E165-D9EB-21A3195995A3}"/>
                </a:ext>
              </a:extLst>
            </p:cNvPr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44;p80">
              <a:extLst>
                <a:ext uri="{FF2B5EF4-FFF2-40B4-BE49-F238E27FC236}">
                  <a16:creationId xmlns:a16="http://schemas.microsoft.com/office/drawing/2014/main" id="{ABFF6A80-02D7-12FC-5626-0105167D1C13}"/>
                </a:ext>
              </a:extLst>
            </p:cNvPr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45;p80">
              <a:extLst>
                <a:ext uri="{FF2B5EF4-FFF2-40B4-BE49-F238E27FC236}">
                  <a16:creationId xmlns:a16="http://schemas.microsoft.com/office/drawing/2014/main" id="{A834B634-58D4-1516-CFEF-C30A3FFCBA99}"/>
                </a:ext>
              </a:extLst>
            </p:cNvPr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46;p80">
              <a:extLst>
                <a:ext uri="{FF2B5EF4-FFF2-40B4-BE49-F238E27FC236}">
                  <a16:creationId xmlns:a16="http://schemas.microsoft.com/office/drawing/2014/main" id="{BA8B1D94-6A9B-28CD-83C1-03F9C976494C}"/>
                </a:ext>
              </a:extLst>
            </p:cNvPr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47;p80">
              <a:extLst>
                <a:ext uri="{FF2B5EF4-FFF2-40B4-BE49-F238E27FC236}">
                  <a16:creationId xmlns:a16="http://schemas.microsoft.com/office/drawing/2014/main" id="{190C5A2E-BD87-1276-2DE6-5189BC2E832B}"/>
                </a:ext>
              </a:extLst>
            </p:cNvPr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48;p80">
              <a:extLst>
                <a:ext uri="{FF2B5EF4-FFF2-40B4-BE49-F238E27FC236}">
                  <a16:creationId xmlns:a16="http://schemas.microsoft.com/office/drawing/2014/main" id="{672F0963-2099-26E2-E204-C3449BA701F5}"/>
                </a:ext>
              </a:extLst>
            </p:cNvPr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49;p80">
              <a:extLst>
                <a:ext uri="{FF2B5EF4-FFF2-40B4-BE49-F238E27FC236}">
                  <a16:creationId xmlns:a16="http://schemas.microsoft.com/office/drawing/2014/main" id="{563E9512-80CD-F0BB-A9B1-E5AE7B7625EF}"/>
                </a:ext>
              </a:extLst>
            </p:cNvPr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50;p80">
              <a:extLst>
                <a:ext uri="{FF2B5EF4-FFF2-40B4-BE49-F238E27FC236}">
                  <a16:creationId xmlns:a16="http://schemas.microsoft.com/office/drawing/2014/main" id="{BC8B6A7C-08DC-15AA-7C95-273F334C8B8D}"/>
                </a:ext>
              </a:extLst>
            </p:cNvPr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51;p80">
              <a:extLst>
                <a:ext uri="{FF2B5EF4-FFF2-40B4-BE49-F238E27FC236}">
                  <a16:creationId xmlns:a16="http://schemas.microsoft.com/office/drawing/2014/main" id="{01974981-F02F-728C-D16D-1A0AF230E0CA}"/>
                </a:ext>
              </a:extLst>
            </p:cNvPr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2;p80">
              <a:extLst>
                <a:ext uri="{FF2B5EF4-FFF2-40B4-BE49-F238E27FC236}">
                  <a16:creationId xmlns:a16="http://schemas.microsoft.com/office/drawing/2014/main" id="{FA1DD30D-C9BA-CF39-DDB0-9D6460420B77}"/>
                </a:ext>
              </a:extLst>
            </p:cNvPr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53;p80">
              <a:extLst>
                <a:ext uri="{FF2B5EF4-FFF2-40B4-BE49-F238E27FC236}">
                  <a16:creationId xmlns:a16="http://schemas.microsoft.com/office/drawing/2014/main" id="{398B745A-E821-D6D6-785B-F1BDCCDAC52E}"/>
                </a:ext>
              </a:extLst>
            </p:cNvPr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4;p80">
              <a:extLst>
                <a:ext uri="{FF2B5EF4-FFF2-40B4-BE49-F238E27FC236}">
                  <a16:creationId xmlns:a16="http://schemas.microsoft.com/office/drawing/2014/main" id="{25DBC9C7-3484-85B7-3B58-F8A25C26E001}"/>
                </a:ext>
              </a:extLst>
            </p:cNvPr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55;p80">
              <a:extLst>
                <a:ext uri="{FF2B5EF4-FFF2-40B4-BE49-F238E27FC236}">
                  <a16:creationId xmlns:a16="http://schemas.microsoft.com/office/drawing/2014/main" id="{CD565A72-7AB1-BC42-81A1-527B547C12B5}"/>
                </a:ext>
              </a:extLst>
            </p:cNvPr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56;p80">
              <a:extLst>
                <a:ext uri="{FF2B5EF4-FFF2-40B4-BE49-F238E27FC236}">
                  <a16:creationId xmlns:a16="http://schemas.microsoft.com/office/drawing/2014/main" id="{974AAC4F-7E9F-C032-7BE1-EA663C69BFED}"/>
                </a:ext>
              </a:extLst>
            </p:cNvPr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57;p80">
              <a:extLst>
                <a:ext uri="{FF2B5EF4-FFF2-40B4-BE49-F238E27FC236}">
                  <a16:creationId xmlns:a16="http://schemas.microsoft.com/office/drawing/2014/main" id="{7A6C9C1D-07AA-A73D-78DD-6BC9D0491683}"/>
                </a:ext>
              </a:extLst>
            </p:cNvPr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58;p80">
              <a:extLst>
                <a:ext uri="{FF2B5EF4-FFF2-40B4-BE49-F238E27FC236}">
                  <a16:creationId xmlns:a16="http://schemas.microsoft.com/office/drawing/2014/main" id="{ACC4F271-0E9F-15C0-C949-783ABA47A026}"/>
                </a:ext>
              </a:extLst>
            </p:cNvPr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59;p80">
              <a:extLst>
                <a:ext uri="{FF2B5EF4-FFF2-40B4-BE49-F238E27FC236}">
                  <a16:creationId xmlns:a16="http://schemas.microsoft.com/office/drawing/2014/main" id="{06006CBD-A593-8BC0-0453-86CA47C0B234}"/>
                </a:ext>
              </a:extLst>
            </p:cNvPr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60;p80">
              <a:extLst>
                <a:ext uri="{FF2B5EF4-FFF2-40B4-BE49-F238E27FC236}">
                  <a16:creationId xmlns:a16="http://schemas.microsoft.com/office/drawing/2014/main" id="{BADD0C11-D40E-BF62-A01C-5ED72D3CB4EB}"/>
                </a:ext>
              </a:extLst>
            </p:cNvPr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61;p80">
              <a:extLst>
                <a:ext uri="{FF2B5EF4-FFF2-40B4-BE49-F238E27FC236}">
                  <a16:creationId xmlns:a16="http://schemas.microsoft.com/office/drawing/2014/main" id="{1E09775D-FAAE-250E-5283-76DDE5EE4D63}"/>
                </a:ext>
              </a:extLst>
            </p:cNvPr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62;p80">
              <a:extLst>
                <a:ext uri="{FF2B5EF4-FFF2-40B4-BE49-F238E27FC236}">
                  <a16:creationId xmlns:a16="http://schemas.microsoft.com/office/drawing/2014/main" id="{9CE1C0EF-2421-18F4-3696-35E571413A76}"/>
                </a:ext>
              </a:extLst>
            </p:cNvPr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2464;p80">
            <a:extLst>
              <a:ext uri="{FF2B5EF4-FFF2-40B4-BE49-F238E27FC236}">
                <a16:creationId xmlns:a16="http://schemas.microsoft.com/office/drawing/2014/main" id="{BFAC4548-CDFA-D032-753F-3E49768AC3F8}"/>
              </a:ext>
            </a:extLst>
          </p:cNvPr>
          <p:cNvGrpSpPr/>
          <p:nvPr/>
        </p:nvGrpSpPr>
        <p:grpSpPr>
          <a:xfrm rot="19468383">
            <a:off x="4559673" y="4463760"/>
            <a:ext cx="1369037" cy="668873"/>
            <a:chOff x="10083475" y="3839575"/>
            <a:chExt cx="1221925" cy="596225"/>
          </a:xfrm>
        </p:grpSpPr>
        <p:sp>
          <p:nvSpPr>
            <p:cNvPr id="109" name="Google Shape;2465;p80">
              <a:extLst>
                <a:ext uri="{FF2B5EF4-FFF2-40B4-BE49-F238E27FC236}">
                  <a16:creationId xmlns:a16="http://schemas.microsoft.com/office/drawing/2014/main" id="{47D3A129-900A-14B1-5D4D-375DA748BE2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66;p80">
              <a:extLst>
                <a:ext uri="{FF2B5EF4-FFF2-40B4-BE49-F238E27FC236}">
                  <a16:creationId xmlns:a16="http://schemas.microsoft.com/office/drawing/2014/main" id="{9CB61C47-007B-343C-217B-7337F3ED9957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29177" y="1663360"/>
            <a:ext cx="7523225" cy="3046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 the use of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one of the </a:t>
            </a:r>
            <a:r>
              <a:rPr lang="en-US" sz="24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COP’s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goals.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activities cause most of the global warming by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releasing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melting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greenhouse gases.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waste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comes from sources like wind, rain, waves, and sunlight, and is replaced naturally.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burning of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 fuels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soot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the amount of greenhouse gas emissions in the atmosphere.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10825" y="1706898"/>
            <a:ext cx="59081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29177" y="2777566"/>
            <a:ext cx="123636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196165" y="3179184"/>
            <a:ext cx="2463517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403893" y="3884932"/>
            <a:ext cx="145682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3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1878" y="752126"/>
            <a:ext cx="7442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Rewrite the sentences using present or past participle clauses.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B3105-895F-49CE-849C-C8177EB8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296" b="53535"/>
          <a:stretch/>
        </p:blipFill>
        <p:spPr>
          <a:xfrm>
            <a:off x="397218" y="2755769"/>
            <a:ext cx="4091004" cy="206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829D8A-79EB-4542-923E-6DF7178A4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6270"/>
          <a:stretch/>
        </p:blipFill>
        <p:spPr>
          <a:xfrm>
            <a:off x="4778445" y="1346082"/>
            <a:ext cx="4148040" cy="235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oogle Shape;704;p39">
            <a:extLst>
              <a:ext uri="{FF2B5EF4-FFF2-40B4-BE49-F238E27FC236}">
                <a16:creationId xmlns:a16="http://schemas.microsoft.com/office/drawing/2014/main" id="{F0BAD7C0-F820-74F1-C7CA-3246A44EDDD6}"/>
              </a:ext>
            </a:extLst>
          </p:cNvPr>
          <p:cNvGrpSpPr/>
          <p:nvPr/>
        </p:nvGrpSpPr>
        <p:grpSpPr>
          <a:xfrm>
            <a:off x="2680481" y="1210635"/>
            <a:ext cx="1802636" cy="1296111"/>
            <a:chOff x="4489225" y="1375775"/>
            <a:chExt cx="4214700" cy="3132750"/>
          </a:xfrm>
        </p:grpSpPr>
        <p:sp>
          <p:nvSpPr>
            <p:cNvPr id="3" name="Google Shape;705;p39">
              <a:extLst>
                <a:ext uri="{FF2B5EF4-FFF2-40B4-BE49-F238E27FC236}">
                  <a16:creationId xmlns:a16="http://schemas.microsoft.com/office/drawing/2014/main" id="{00A51C95-7737-5FE4-20D2-A4DC518C720D}"/>
                </a:ext>
              </a:extLst>
            </p:cNvPr>
            <p:cNvSpPr/>
            <p:nvPr/>
          </p:nvSpPr>
          <p:spPr>
            <a:xfrm>
              <a:off x="8335300" y="42720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06;p39">
              <a:extLst>
                <a:ext uri="{FF2B5EF4-FFF2-40B4-BE49-F238E27FC236}">
                  <a16:creationId xmlns:a16="http://schemas.microsoft.com/office/drawing/2014/main" id="{A94B95E3-90B7-6ECF-A123-D47F5220B4DF}"/>
                </a:ext>
              </a:extLst>
            </p:cNvPr>
            <p:cNvSpPr/>
            <p:nvPr/>
          </p:nvSpPr>
          <p:spPr>
            <a:xfrm>
              <a:off x="7352950" y="4300375"/>
              <a:ext cx="90075" cy="2525"/>
            </a:xfrm>
            <a:custGeom>
              <a:avLst/>
              <a:gdLst/>
              <a:ahLst/>
              <a:cxnLst/>
              <a:rect l="l" t="t" r="r" b="b"/>
              <a:pathLst>
                <a:path w="3603" h="101" extrusionOk="0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7;p39">
              <a:extLst>
                <a:ext uri="{FF2B5EF4-FFF2-40B4-BE49-F238E27FC236}">
                  <a16:creationId xmlns:a16="http://schemas.microsoft.com/office/drawing/2014/main" id="{E0AD43AD-73E3-521B-DD90-D3FCD6CF9A87}"/>
                </a:ext>
              </a:extLst>
            </p:cNvPr>
            <p:cNvSpPr/>
            <p:nvPr/>
          </p:nvSpPr>
          <p:spPr>
            <a:xfrm>
              <a:off x="8124325" y="41752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8;p39">
              <a:extLst>
                <a:ext uri="{FF2B5EF4-FFF2-40B4-BE49-F238E27FC236}">
                  <a16:creationId xmlns:a16="http://schemas.microsoft.com/office/drawing/2014/main" id="{C79E5FE5-D584-06BD-E5CA-31BF781709AA}"/>
                </a:ext>
              </a:extLst>
            </p:cNvPr>
            <p:cNvSpPr/>
            <p:nvPr/>
          </p:nvSpPr>
          <p:spPr>
            <a:xfrm>
              <a:off x="4537600" y="4192800"/>
              <a:ext cx="450350" cy="2525"/>
            </a:xfrm>
            <a:custGeom>
              <a:avLst/>
              <a:gdLst/>
              <a:ahLst/>
              <a:cxnLst/>
              <a:rect l="l" t="t" r="r" b="b"/>
              <a:pathLst>
                <a:path w="18014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8013" y="100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9;p39">
              <a:extLst>
                <a:ext uri="{FF2B5EF4-FFF2-40B4-BE49-F238E27FC236}">
                  <a16:creationId xmlns:a16="http://schemas.microsoft.com/office/drawing/2014/main" id="{FBAE2A8E-1503-711E-ED84-EB2F9B7702F0}"/>
                </a:ext>
              </a:extLst>
            </p:cNvPr>
            <p:cNvSpPr/>
            <p:nvPr/>
          </p:nvSpPr>
          <p:spPr>
            <a:xfrm>
              <a:off x="5080475" y="4192800"/>
              <a:ext cx="65925" cy="2525"/>
            </a:xfrm>
            <a:custGeom>
              <a:avLst/>
              <a:gdLst/>
              <a:ahLst/>
              <a:cxnLst/>
              <a:rect l="l" t="t" r="r" b="b"/>
              <a:pathLst>
                <a:path w="2637" h="101" extrusionOk="0">
                  <a:moveTo>
                    <a:pt x="1" y="0"/>
                  </a:moveTo>
                  <a:lnTo>
                    <a:pt x="1" y="100"/>
                  </a:lnTo>
                  <a:lnTo>
                    <a:pt x="2636" y="10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0;p39">
              <a:extLst>
                <a:ext uri="{FF2B5EF4-FFF2-40B4-BE49-F238E27FC236}">
                  <a16:creationId xmlns:a16="http://schemas.microsoft.com/office/drawing/2014/main" id="{5620FDDA-018E-EE81-4405-5FFAB9E4E637}"/>
                </a:ext>
              </a:extLst>
            </p:cNvPr>
            <p:cNvSpPr/>
            <p:nvPr/>
          </p:nvSpPr>
          <p:spPr>
            <a:xfrm>
              <a:off x="5360675" y="4237000"/>
              <a:ext cx="976575" cy="2525"/>
            </a:xfrm>
            <a:custGeom>
              <a:avLst/>
              <a:gdLst/>
              <a:ahLst/>
              <a:cxnLst/>
              <a:rect l="l" t="t" r="r" b="b"/>
              <a:pathLst>
                <a:path w="39063" h="101" extrusionOk="0">
                  <a:moveTo>
                    <a:pt x="1" y="0"/>
                  </a:moveTo>
                  <a:lnTo>
                    <a:pt x="1" y="100"/>
                  </a:lnTo>
                  <a:lnTo>
                    <a:pt x="39062" y="100"/>
                  </a:lnTo>
                  <a:lnTo>
                    <a:pt x="390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1;p39">
              <a:extLst>
                <a:ext uri="{FF2B5EF4-FFF2-40B4-BE49-F238E27FC236}">
                  <a16:creationId xmlns:a16="http://schemas.microsoft.com/office/drawing/2014/main" id="{19BBA9BC-59EC-D770-522E-06EB5C8A6FEE}"/>
                </a:ext>
              </a:extLst>
            </p:cNvPr>
            <p:cNvSpPr/>
            <p:nvPr/>
          </p:nvSpPr>
          <p:spPr>
            <a:xfrm>
              <a:off x="4496725" y="1375775"/>
              <a:ext cx="4102125" cy="2264750"/>
            </a:xfrm>
            <a:custGeom>
              <a:avLst/>
              <a:gdLst/>
              <a:ahLst/>
              <a:cxnLst/>
              <a:rect l="l" t="t" r="r" b="b"/>
              <a:pathLst>
                <a:path w="164085" h="90590" extrusionOk="0">
                  <a:moveTo>
                    <a:pt x="119886" y="1"/>
                  </a:moveTo>
                  <a:lnTo>
                    <a:pt x="119886" y="16346"/>
                  </a:lnTo>
                  <a:lnTo>
                    <a:pt x="115917" y="16346"/>
                  </a:lnTo>
                  <a:lnTo>
                    <a:pt x="115917" y="8207"/>
                  </a:lnTo>
                  <a:lnTo>
                    <a:pt x="105643" y="8207"/>
                  </a:lnTo>
                  <a:lnTo>
                    <a:pt x="105643" y="48002"/>
                  </a:lnTo>
                  <a:lnTo>
                    <a:pt x="91133" y="48002"/>
                  </a:lnTo>
                  <a:lnTo>
                    <a:pt x="91133" y="33925"/>
                  </a:lnTo>
                  <a:lnTo>
                    <a:pt x="82026" y="33925"/>
                  </a:lnTo>
                  <a:lnTo>
                    <a:pt x="82026" y="3436"/>
                  </a:lnTo>
                  <a:lnTo>
                    <a:pt x="70785" y="3436"/>
                  </a:lnTo>
                  <a:lnTo>
                    <a:pt x="70785" y="23751"/>
                  </a:lnTo>
                  <a:lnTo>
                    <a:pt x="60244" y="23751"/>
                  </a:lnTo>
                  <a:lnTo>
                    <a:pt x="60244" y="67549"/>
                  </a:lnTo>
                  <a:lnTo>
                    <a:pt x="52071" y="67549"/>
                  </a:lnTo>
                  <a:lnTo>
                    <a:pt x="52071" y="46234"/>
                  </a:lnTo>
                  <a:lnTo>
                    <a:pt x="43632" y="46234"/>
                  </a:lnTo>
                  <a:lnTo>
                    <a:pt x="43632" y="32524"/>
                  </a:lnTo>
                  <a:lnTo>
                    <a:pt x="34659" y="32524"/>
                  </a:lnTo>
                  <a:lnTo>
                    <a:pt x="34659" y="21983"/>
                  </a:lnTo>
                  <a:lnTo>
                    <a:pt x="24652" y="27254"/>
                  </a:lnTo>
                  <a:lnTo>
                    <a:pt x="24652" y="55440"/>
                  </a:lnTo>
                  <a:lnTo>
                    <a:pt x="14111" y="55440"/>
                  </a:lnTo>
                  <a:lnTo>
                    <a:pt x="14111" y="49636"/>
                  </a:lnTo>
                  <a:lnTo>
                    <a:pt x="1" y="49636"/>
                  </a:lnTo>
                  <a:lnTo>
                    <a:pt x="1" y="90465"/>
                  </a:lnTo>
                  <a:cubicBezTo>
                    <a:pt x="1" y="90465"/>
                    <a:pt x="14931" y="85204"/>
                    <a:pt x="36475" y="85204"/>
                  </a:cubicBezTo>
                  <a:cubicBezTo>
                    <a:pt x="44445" y="85204"/>
                    <a:pt x="53320" y="85924"/>
                    <a:pt x="62679" y="87897"/>
                  </a:cubicBezTo>
                  <a:cubicBezTo>
                    <a:pt x="72047" y="89870"/>
                    <a:pt x="80656" y="90590"/>
                    <a:pt x="88561" y="90590"/>
                  </a:cubicBezTo>
                  <a:cubicBezTo>
                    <a:pt x="109931" y="90590"/>
                    <a:pt x="126158" y="85328"/>
                    <a:pt x="138333" y="85328"/>
                  </a:cubicBezTo>
                  <a:cubicBezTo>
                    <a:pt x="155045" y="85328"/>
                    <a:pt x="164085" y="90532"/>
                    <a:pt x="164085" y="90532"/>
                  </a:cubicBezTo>
                  <a:lnTo>
                    <a:pt x="164085" y="54373"/>
                  </a:lnTo>
                  <a:lnTo>
                    <a:pt x="150208" y="54373"/>
                  </a:lnTo>
                  <a:lnTo>
                    <a:pt x="150208" y="37728"/>
                  </a:lnTo>
                  <a:lnTo>
                    <a:pt x="139934" y="37728"/>
                  </a:lnTo>
                  <a:lnTo>
                    <a:pt x="139934" y="41530"/>
                  </a:lnTo>
                  <a:lnTo>
                    <a:pt x="133062" y="41530"/>
                  </a:lnTo>
                  <a:lnTo>
                    <a:pt x="133062" y="1"/>
                  </a:lnTo>
                  <a:close/>
                </a:path>
              </a:pathLst>
            </a:custGeom>
            <a:solidFill>
              <a:schemeClr val="lt2">
                <a:alpha val="676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2;p39">
              <a:extLst>
                <a:ext uri="{FF2B5EF4-FFF2-40B4-BE49-F238E27FC236}">
                  <a16:creationId xmlns:a16="http://schemas.microsoft.com/office/drawing/2014/main" id="{CA2E96A7-2461-38BF-722D-02FEC98FC714}"/>
                </a:ext>
              </a:extLst>
            </p:cNvPr>
            <p:cNvSpPr/>
            <p:nvPr/>
          </p:nvSpPr>
          <p:spPr>
            <a:xfrm>
              <a:off x="5324000" y="2118800"/>
              <a:ext cx="280225" cy="1397700"/>
            </a:xfrm>
            <a:custGeom>
              <a:avLst/>
              <a:gdLst/>
              <a:ahLst/>
              <a:cxnLst/>
              <a:rect l="l" t="t" r="r" b="b"/>
              <a:pathLst>
                <a:path w="11209" h="55908" extrusionOk="0">
                  <a:moveTo>
                    <a:pt x="0" y="1"/>
                  </a:moveTo>
                  <a:lnTo>
                    <a:pt x="0" y="55741"/>
                  </a:lnTo>
                  <a:cubicBezTo>
                    <a:pt x="1232" y="55706"/>
                    <a:pt x="2484" y="55688"/>
                    <a:pt x="3756" y="55688"/>
                  </a:cubicBezTo>
                  <a:cubicBezTo>
                    <a:pt x="6169" y="55688"/>
                    <a:pt x="8653" y="55755"/>
                    <a:pt x="11208" y="55908"/>
                  </a:cubicBez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3;p39">
              <a:extLst>
                <a:ext uri="{FF2B5EF4-FFF2-40B4-BE49-F238E27FC236}">
                  <a16:creationId xmlns:a16="http://schemas.microsoft.com/office/drawing/2014/main" id="{3E6F50F7-B999-2FE8-8D17-30D7BA89F268}"/>
                </a:ext>
              </a:extLst>
            </p:cNvPr>
            <p:cNvSpPr/>
            <p:nvPr/>
          </p:nvSpPr>
          <p:spPr>
            <a:xfrm>
              <a:off x="4772775" y="2803475"/>
              <a:ext cx="576250" cy="762225"/>
            </a:xfrm>
            <a:custGeom>
              <a:avLst/>
              <a:gdLst/>
              <a:ahLst/>
              <a:cxnLst/>
              <a:rect l="l" t="t" r="r" b="b"/>
              <a:pathLst>
                <a:path w="23050" h="30489" extrusionOk="0">
                  <a:moveTo>
                    <a:pt x="0" y="0"/>
                  </a:moveTo>
                  <a:lnTo>
                    <a:pt x="0" y="30489"/>
                  </a:lnTo>
                  <a:cubicBezTo>
                    <a:pt x="7572" y="28988"/>
                    <a:pt x="15311" y="28187"/>
                    <a:pt x="23050" y="28054"/>
                  </a:cubicBezTo>
                  <a:lnTo>
                    <a:pt x="23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4;p39">
              <a:extLst>
                <a:ext uri="{FF2B5EF4-FFF2-40B4-BE49-F238E27FC236}">
                  <a16:creationId xmlns:a16="http://schemas.microsoft.com/office/drawing/2014/main" id="{84AA9F1A-08DE-AB01-394C-1945CC6D71CC}"/>
                </a:ext>
              </a:extLst>
            </p:cNvPr>
            <p:cNvSpPr/>
            <p:nvPr/>
          </p:nvSpPr>
          <p:spPr>
            <a:xfrm>
              <a:off x="5723450" y="2411525"/>
              <a:ext cx="326925" cy="1164175"/>
            </a:xfrm>
            <a:custGeom>
              <a:avLst/>
              <a:gdLst/>
              <a:ahLst/>
              <a:cxnLst/>
              <a:rect l="l" t="t" r="r" b="b"/>
              <a:pathLst>
                <a:path w="13077" h="46567" extrusionOk="0">
                  <a:moveTo>
                    <a:pt x="0" y="0"/>
                  </a:moveTo>
                  <a:lnTo>
                    <a:pt x="0" y="44632"/>
                  </a:lnTo>
                  <a:cubicBezTo>
                    <a:pt x="4370" y="45033"/>
                    <a:pt x="8740" y="45666"/>
                    <a:pt x="13076" y="46567"/>
                  </a:cubicBezTo>
                  <a:lnTo>
                    <a:pt x="13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5;p39">
              <a:extLst>
                <a:ext uri="{FF2B5EF4-FFF2-40B4-BE49-F238E27FC236}">
                  <a16:creationId xmlns:a16="http://schemas.microsoft.com/office/drawing/2014/main" id="{10766B17-981D-A10B-CD4F-1C332C7F6E11}"/>
                </a:ext>
              </a:extLst>
            </p:cNvPr>
            <p:cNvSpPr/>
            <p:nvPr/>
          </p:nvSpPr>
          <p:spPr>
            <a:xfrm>
              <a:off x="574845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6;p39">
              <a:extLst>
                <a:ext uri="{FF2B5EF4-FFF2-40B4-BE49-F238E27FC236}">
                  <a16:creationId xmlns:a16="http://schemas.microsoft.com/office/drawing/2014/main" id="{06F442C6-75A0-41D7-F1EA-F98B6C596A88}"/>
                </a:ext>
              </a:extLst>
            </p:cNvPr>
            <p:cNvSpPr/>
            <p:nvPr/>
          </p:nvSpPr>
          <p:spPr>
            <a:xfrm>
              <a:off x="582767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7;p39">
              <a:extLst>
                <a:ext uri="{FF2B5EF4-FFF2-40B4-BE49-F238E27FC236}">
                  <a16:creationId xmlns:a16="http://schemas.microsoft.com/office/drawing/2014/main" id="{B06F76DF-C9E8-36C5-CEEF-7DB82693B00E}"/>
                </a:ext>
              </a:extLst>
            </p:cNvPr>
            <p:cNvSpPr/>
            <p:nvPr/>
          </p:nvSpPr>
          <p:spPr>
            <a:xfrm>
              <a:off x="590690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8;p39">
              <a:extLst>
                <a:ext uri="{FF2B5EF4-FFF2-40B4-BE49-F238E27FC236}">
                  <a16:creationId xmlns:a16="http://schemas.microsoft.com/office/drawing/2014/main" id="{E915C40A-1869-9789-36EB-4E52ADD1477A}"/>
                </a:ext>
              </a:extLst>
            </p:cNvPr>
            <p:cNvSpPr/>
            <p:nvPr/>
          </p:nvSpPr>
          <p:spPr>
            <a:xfrm>
              <a:off x="598612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9;p39">
              <a:extLst>
                <a:ext uri="{FF2B5EF4-FFF2-40B4-BE49-F238E27FC236}">
                  <a16:creationId xmlns:a16="http://schemas.microsoft.com/office/drawing/2014/main" id="{E6A18A18-97C2-FD1C-8153-131611630A8A}"/>
                </a:ext>
              </a:extLst>
            </p:cNvPr>
            <p:cNvSpPr/>
            <p:nvPr/>
          </p:nvSpPr>
          <p:spPr>
            <a:xfrm>
              <a:off x="574845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0;p39">
              <a:extLst>
                <a:ext uri="{FF2B5EF4-FFF2-40B4-BE49-F238E27FC236}">
                  <a16:creationId xmlns:a16="http://schemas.microsoft.com/office/drawing/2014/main" id="{BE5DED9E-2AB8-DDD0-F510-3A420403C398}"/>
                </a:ext>
              </a:extLst>
            </p:cNvPr>
            <p:cNvSpPr/>
            <p:nvPr/>
          </p:nvSpPr>
          <p:spPr>
            <a:xfrm>
              <a:off x="582767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1;p39">
              <a:extLst>
                <a:ext uri="{FF2B5EF4-FFF2-40B4-BE49-F238E27FC236}">
                  <a16:creationId xmlns:a16="http://schemas.microsoft.com/office/drawing/2014/main" id="{6C78290E-17F2-7E04-C052-A3A40CBF285C}"/>
                </a:ext>
              </a:extLst>
            </p:cNvPr>
            <p:cNvSpPr/>
            <p:nvPr/>
          </p:nvSpPr>
          <p:spPr>
            <a:xfrm>
              <a:off x="590690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2;p39">
              <a:extLst>
                <a:ext uri="{FF2B5EF4-FFF2-40B4-BE49-F238E27FC236}">
                  <a16:creationId xmlns:a16="http://schemas.microsoft.com/office/drawing/2014/main" id="{F28D3891-2003-A8B0-A30B-E41483DDE6DC}"/>
                </a:ext>
              </a:extLst>
            </p:cNvPr>
            <p:cNvSpPr/>
            <p:nvPr/>
          </p:nvSpPr>
          <p:spPr>
            <a:xfrm>
              <a:off x="598612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3;p39">
              <a:extLst>
                <a:ext uri="{FF2B5EF4-FFF2-40B4-BE49-F238E27FC236}">
                  <a16:creationId xmlns:a16="http://schemas.microsoft.com/office/drawing/2014/main" id="{B6E7BBB5-4C94-776C-0D7B-71F276AD3089}"/>
                </a:ext>
              </a:extLst>
            </p:cNvPr>
            <p:cNvSpPr/>
            <p:nvPr/>
          </p:nvSpPr>
          <p:spPr>
            <a:xfrm>
              <a:off x="574845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4;p39">
              <a:extLst>
                <a:ext uri="{FF2B5EF4-FFF2-40B4-BE49-F238E27FC236}">
                  <a16:creationId xmlns:a16="http://schemas.microsoft.com/office/drawing/2014/main" id="{5B2BE67F-D5D7-6AC1-42AC-84937CAD6EAB}"/>
                </a:ext>
              </a:extLst>
            </p:cNvPr>
            <p:cNvSpPr/>
            <p:nvPr/>
          </p:nvSpPr>
          <p:spPr>
            <a:xfrm>
              <a:off x="582767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5;p39">
              <a:extLst>
                <a:ext uri="{FF2B5EF4-FFF2-40B4-BE49-F238E27FC236}">
                  <a16:creationId xmlns:a16="http://schemas.microsoft.com/office/drawing/2014/main" id="{C98E90F5-76D7-5348-9665-E5A0D5BE918C}"/>
                </a:ext>
              </a:extLst>
            </p:cNvPr>
            <p:cNvSpPr/>
            <p:nvPr/>
          </p:nvSpPr>
          <p:spPr>
            <a:xfrm>
              <a:off x="590690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6;p39">
              <a:extLst>
                <a:ext uri="{FF2B5EF4-FFF2-40B4-BE49-F238E27FC236}">
                  <a16:creationId xmlns:a16="http://schemas.microsoft.com/office/drawing/2014/main" id="{B5334A3F-DC1B-2EC9-F10E-C9EAAB8278D1}"/>
                </a:ext>
              </a:extLst>
            </p:cNvPr>
            <p:cNvSpPr/>
            <p:nvPr/>
          </p:nvSpPr>
          <p:spPr>
            <a:xfrm>
              <a:off x="598612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7;p39">
              <a:extLst>
                <a:ext uri="{FF2B5EF4-FFF2-40B4-BE49-F238E27FC236}">
                  <a16:creationId xmlns:a16="http://schemas.microsoft.com/office/drawing/2014/main" id="{9C298D82-D06C-10E3-2ECC-EBE74D3C75A5}"/>
                </a:ext>
              </a:extLst>
            </p:cNvPr>
            <p:cNvSpPr/>
            <p:nvPr/>
          </p:nvSpPr>
          <p:spPr>
            <a:xfrm>
              <a:off x="574845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8;p39">
              <a:extLst>
                <a:ext uri="{FF2B5EF4-FFF2-40B4-BE49-F238E27FC236}">
                  <a16:creationId xmlns:a16="http://schemas.microsoft.com/office/drawing/2014/main" id="{098361A5-8E65-204B-4CF5-B286D6600587}"/>
                </a:ext>
              </a:extLst>
            </p:cNvPr>
            <p:cNvSpPr/>
            <p:nvPr/>
          </p:nvSpPr>
          <p:spPr>
            <a:xfrm>
              <a:off x="582767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9;p39">
              <a:extLst>
                <a:ext uri="{FF2B5EF4-FFF2-40B4-BE49-F238E27FC236}">
                  <a16:creationId xmlns:a16="http://schemas.microsoft.com/office/drawing/2014/main" id="{C80DB8BD-94EB-F336-DEE0-7F630FAA0537}"/>
                </a:ext>
              </a:extLst>
            </p:cNvPr>
            <p:cNvSpPr/>
            <p:nvPr/>
          </p:nvSpPr>
          <p:spPr>
            <a:xfrm>
              <a:off x="590690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0;p39">
              <a:extLst>
                <a:ext uri="{FF2B5EF4-FFF2-40B4-BE49-F238E27FC236}">
                  <a16:creationId xmlns:a16="http://schemas.microsoft.com/office/drawing/2014/main" id="{8B518D44-D7B6-441F-2715-AFD804BA9EB1}"/>
                </a:ext>
              </a:extLst>
            </p:cNvPr>
            <p:cNvSpPr/>
            <p:nvPr/>
          </p:nvSpPr>
          <p:spPr>
            <a:xfrm>
              <a:off x="598612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1;p39">
              <a:extLst>
                <a:ext uri="{FF2B5EF4-FFF2-40B4-BE49-F238E27FC236}">
                  <a16:creationId xmlns:a16="http://schemas.microsoft.com/office/drawing/2014/main" id="{0D196118-D321-7B64-196E-3A1CC5D79098}"/>
                </a:ext>
              </a:extLst>
            </p:cNvPr>
            <p:cNvSpPr/>
            <p:nvPr/>
          </p:nvSpPr>
          <p:spPr>
            <a:xfrm>
              <a:off x="574845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2;p39">
              <a:extLst>
                <a:ext uri="{FF2B5EF4-FFF2-40B4-BE49-F238E27FC236}">
                  <a16:creationId xmlns:a16="http://schemas.microsoft.com/office/drawing/2014/main" id="{22C95064-2795-FDF3-09B7-63176AE82202}"/>
                </a:ext>
              </a:extLst>
            </p:cNvPr>
            <p:cNvSpPr/>
            <p:nvPr/>
          </p:nvSpPr>
          <p:spPr>
            <a:xfrm>
              <a:off x="582767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33;p39">
              <a:extLst>
                <a:ext uri="{FF2B5EF4-FFF2-40B4-BE49-F238E27FC236}">
                  <a16:creationId xmlns:a16="http://schemas.microsoft.com/office/drawing/2014/main" id="{DDBB5453-80EB-9E14-7113-BE157CC31844}"/>
                </a:ext>
              </a:extLst>
            </p:cNvPr>
            <p:cNvSpPr/>
            <p:nvPr/>
          </p:nvSpPr>
          <p:spPr>
            <a:xfrm>
              <a:off x="590690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4;p39">
              <a:extLst>
                <a:ext uri="{FF2B5EF4-FFF2-40B4-BE49-F238E27FC236}">
                  <a16:creationId xmlns:a16="http://schemas.microsoft.com/office/drawing/2014/main" id="{4309763B-0B73-F8C7-FA15-B95CA2AC2FE3}"/>
                </a:ext>
              </a:extLst>
            </p:cNvPr>
            <p:cNvSpPr/>
            <p:nvPr/>
          </p:nvSpPr>
          <p:spPr>
            <a:xfrm>
              <a:off x="598612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5;p39">
              <a:extLst>
                <a:ext uri="{FF2B5EF4-FFF2-40B4-BE49-F238E27FC236}">
                  <a16:creationId xmlns:a16="http://schemas.microsoft.com/office/drawing/2014/main" id="{C6ABB980-B748-F38E-609C-6F7FF816A49F}"/>
                </a:ext>
              </a:extLst>
            </p:cNvPr>
            <p:cNvSpPr/>
            <p:nvPr/>
          </p:nvSpPr>
          <p:spPr>
            <a:xfrm>
              <a:off x="574845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6;p39">
              <a:extLst>
                <a:ext uri="{FF2B5EF4-FFF2-40B4-BE49-F238E27FC236}">
                  <a16:creationId xmlns:a16="http://schemas.microsoft.com/office/drawing/2014/main" id="{DD90D596-549F-7086-19DE-57DBEDD582F1}"/>
                </a:ext>
              </a:extLst>
            </p:cNvPr>
            <p:cNvSpPr/>
            <p:nvPr/>
          </p:nvSpPr>
          <p:spPr>
            <a:xfrm>
              <a:off x="582767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37;p39">
              <a:extLst>
                <a:ext uri="{FF2B5EF4-FFF2-40B4-BE49-F238E27FC236}">
                  <a16:creationId xmlns:a16="http://schemas.microsoft.com/office/drawing/2014/main" id="{D453DC8D-CA48-9485-949E-9243DFB3393A}"/>
                </a:ext>
              </a:extLst>
            </p:cNvPr>
            <p:cNvSpPr/>
            <p:nvPr/>
          </p:nvSpPr>
          <p:spPr>
            <a:xfrm>
              <a:off x="590690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38;p39">
              <a:extLst>
                <a:ext uri="{FF2B5EF4-FFF2-40B4-BE49-F238E27FC236}">
                  <a16:creationId xmlns:a16="http://schemas.microsoft.com/office/drawing/2014/main" id="{2BE924AB-D5CF-E264-E19E-BDADC643DEEB}"/>
                </a:ext>
              </a:extLst>
            </p:cNvPr>
            <p:cNvSpPr/>
            <p:nvPr/>
          </p:nvSpPr>
          <p:spPr>
            <a:xfrm>
              <a:off x="598612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39;p39">
              <a:extLst>
                <a:ext uri="{FF2B5EF4-FFF2-40B4-BE49-F238E27FC236}">
                  <a16:creationId xmlns:a16="http://schemas.microsoft.com/office/drawing/2014/main" id="{615DB763-62EF-C1F4-8C3E-44475487ED4B}"/>
                </a:ext>
              </a:extLst>
            </p:cNvPr>
            <p:cNvSpPr/>
            <p:nvPr/>
          </p:nvSpPr>
          <p:spPr>
            <a:xfrm>
              <a:off x="574845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0;p39">
              <a:extLst>
                <a:ext uri="{FF2B5EF4-FFF2-40B4-BE49-F238E27FC236}">
                  <a16:creationId xmlns:a16="http://schemas.microsoft.com/office/drawing/2014/main" id="{10FD4319-234F-9568-3EB6-6E51DE0A93F8}"/>
                </a:ext>
              </a:extLst>
            </p:cNvPr>
            <p:cNvSpPr/>
            <p:nvPr/>
          </p:nvSpPr>
          <p:spPr>
            <a:xfrm>
              <a:off x="582767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1;p39">
              <a:extLst>
                <a:ext uri="{FF2B5EF4-FFF2-40B4-BE49-F238E27FC236}">
                  <a16:creationId xmlns:a16="http://schemas.microsoft.com/office/drawing/2014/main" id="{7033A9D7-BDA6-A51E-6458-88E5686DF201}"/>
                </a:ext>
              </a:extLst>
            </p:cNvPr>
            <p:cNvSpPr/>
            <p:nvPr/>
          </p:nvSpPr>
          <p:spPr>
            <a:xfrm>
              <a:off x="590690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2;p39">
              <a:extLst>
                <a:ext uri="{FF2B5EF4-FFF2-40B4-BE49-F238E27FC236}">
                  <a16:creationId xmlns:a16="http://schemas.microsoft.com/office/drawing/2014/main" id="{61AA79D1-CEE8-2BB4-1284-A084DEDB44A2}"/>
                </a:ext>
              </a:extLst>
            </p:cNvPr>
            <p:cNvSpPr/>
            <p:nvPr/>
          </p:nvSpPr>
          <p:spPr>
            <a:xfrm>
              <a:off x="598612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3;p39">
              <a:extLst>
                <a:ext uri="{FF2B5EF4-FFF2-40B4-BE49-F238E27FC236}">
                  <a16:creationId xmlns:a16="http://schemas.microsoft.com/office/drawing/2014/main" id="{1763776B-BBA3-6828-E3DC-5516B4CFEB11}"/>
                </a:ext>
              </a:extLst>
            </p:cNvPr>
            <p:cNvSpPr/>
            <p:nvPr/>
          </p:nvSpPr>
          <p:spPr>
            <a:xfrm>
              <a:off x="574845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4;p39">
              <a:extLst>
                <a:ext uri="{FF2B5EF4-FFF2-40B4-BE49-F238E27FC236}">
                  <a16:creationId xmlns:a16="http://schemas.microsoft.com/office/drawing/2014/main" id="{26D3219E-4FEA-3579-46F0-A4E85F213A7F}"/>
                </a:ext>
              </a:extLst>
            </p:cNvPr>
            <p:cNvSpPr/>
            <p:nvPr/>
          </p:nvSpPr>
          <p:spPr>
            <a:xfrm>
              <a:off x="582767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;p39">
              <a:extLst>
                <a:ext uri="{FF2B5EF4-FFF2-40B4-BE49-F238E27FC236}">
                  <a16:creationId xmlns:a16="http://schemas.microsoft.com/office/drawing/2014/main" id="{1C291FD9-D9D0-4782-6FF0-E164625EB5A7}"/>
                </a:ext>
              </a:extLst>
            </p:cNvPr>
            <p:cNvSpPr/>
            <p:nvPr/>
          </p:nvSpPr>
          <p:spPr>
            <a:xfrm>
              <a:off x="590690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;p39">
              <a:extLst>
                <a:ext uri="{FF2B5EF4-FFF2-40B4-BE49-F238E27FC236}">
                  <a16:creationId xmlns:a16="http://schemas.microsoft.com/office/drawing/2014/main" id="{E63D5210-CBB4-D7A0-65EA-00633D2FE1D3}"/>
                </a:ext>
              </a:extLst>
            </p:cNvPr>
            <p:cNvSpPr/>
            <p:nvPr/>
          </p:nvSpPr>
          <p:spPr>
            <a:xfrm>
              <a:off x="598612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7;p39">
              <a:extLst>
                <a:ext uri="{FF2B5EF4-FFF2-40B4-BE49-F238E27FC236}">
                  <a16:creationId xmlns:a16="http://schemas.microsoft.com/office/drawing/2014/main" id="{13A6FED5-430B-21DE-90CE-FDD286F74201}"/>
                </a:ext>
              </a:extLst>
            </p:cNvPr>
            <p:cNvSpPr/>
            <p:nvPr/>
          </p:nvSpPr>
          <p:spPr>
            <a:xfrm>
              <a:off x="6508175" y="2237225"/>
              <a:ext cx="678000" cy="1408025"/>
            </a:xfrm>
            <a:custGeom>
              <a:avLst/>
              <a:gdLst/>
              <a:ahLst/>
              <a:cxnLst/>
              <a:rect l="l" t="t" r="r" b="b"/>
              <a:pathLst>
                <a:path w="27120" h="56321" extrusionOk="0">
                  <a:moveTo>
                    <a:pt x="0" y="1"/>
                  </a:moveTo>
                  <a:lnTo>
                    <a:pt x="0" y="56074"/>
                  </a:lnTo>
                  <a:cubicBezTo>
                    <a:pt x="2782" y="56238"/>
                    <a:pt x="5566" y="56320"/>
                    <a:pt x="8351" y="56320"/>
                  </a:cubicBezTo>
                  <a:cubicBezTo>
                    <a:pt x="14617" y="56320"/>
                    <a:pt x="20884" y="55905"/>
                    <a:pt x="27120" y="55073"/>
                  </a:cubicBezTo>
                  <a:lnTo>
                    <a:pt x="271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8;p39">
              <a:extLst>
                <a:ext uri="{FF2B5EF4-FFF2-40B4-BE49-F238E27FC236}">
                  <a16:creationId xmlns:a16="http://schemas.microsoft.com/office/drawing/2014/main" id="{E5EC79B8-FBF5-989A-7C82-4370A400E532}"/>
                </a:ext>
              </a:extLst>
            </p:cNvPr>
            <p:cNvSpPr/>
            <p:nvPr/>
          </p:nvSpPr>
          <p:spPr>
            <a:xfrm>
              <a:off x="6559050" y="229310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;p39">
              <a:extLst>
                <a:ext uri="{FF2B5EF4-FFF2-40B4-BE49-F238E27FC236}">
                  <a16:creationId xmlns:a16="http://schemas.microsoft.com/office/drawing/2014/main" id="{7915C3F9-766F-6A9A-1083-4138CB611951}"/>
                </a:ext>
              </a:extLst>
            </p:cNvPr>
            <p:cNvSpPr/>
            <p:nvPr/>
          </p:nvSpPr>
          <p:spPr>
            <a:xfrm>
              <a:off x="6723325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0;p39">
              <a:extLst>
                <a:ext uri="{FF2B5EF4-FFF2-40B4-BE49-F238E27FC236}">
                  <a16:creationId xmlns:a16="http://schemas.microsoft.com/office/drawing/2014/main" id="{94D8BE3D-57A4-70DC-E76A-6A31BD4758CF}"/>
                </a:ext>
              </a:extLst>
            </p:cNvPr>
            <p:cNvSpPr/>
            <p:nvPr/>
          </p:nvSpPr>
          <p:spPr>
            <a:xfrm>
              <a:off x="6887600" y="229310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1;p39">
              <a:extLst>
                <a:ext uri="{FF2B5EF4-FFF2-40B4-BE49-F238E27FC236}">
                  <a16:creationId xmlns:a16="http://schemas.microsoft.com/office/drawing/2014/main" id="{65218176-7C05-BA37-F590-2F55D3C06506}"/>
                </a:ext>
              </a:extLst>
            </p:cNvPr>
            <p:cNvSpPr/>
            <p:nvPr/>
          </p:nvSpPr>
          <p:spPr>
            <a:xfrm>
              <a:off x="7051900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2;p39">
              <a:extLst>
                <a:ext uri="{FF2B5EF4-FFF2-40B4-BE49-F238E27FC236}">
                  <a16:creationId xmlns:a16="http://schemas.microsoft.com/office/drawing/2014/main" id="{F96AF0F2-ABE7-B34A-CFD6-FEBC35E68389}"/>
                </a:ext>
              </a:extLst>
            </p:cNvPr>
            <p:cNvSpPr/>
            <p:nvPr/>
          </p:nvSpPr>
          <p:spPr>
            <a:xfrm>
              <a:off x="6559050" y="24507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3;p39">
              <a:extLst>
                <a:ext uri="{FF2B5EF4-FFF2-40B4-BE49-F238E27FC236}">
                  <a16:creationId xmlns:a16="http://schemas.microsoft.com/office/drawing/2014/main" id="{AB37CB5C-3A11-F506-D46D-C539A5504CCA}"/>
                </a:ext>
              </a:extLst>
            </p:cNvPr>
            <p:cNvSpPr/>
            <p:nvPr/>
          </p:nvSpPr>
          <p:spPr>
            <a:xfrm>
              <a:off x="6723325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;p39">
              <a:extLst>
                <a:ext uri="{FF2B5EF4-FFF2-40B4-BE49-F238E27FC236}">
                  <a16:creationId xmlns:a16="http://schemas.microsoft.com/office/drawing/2014/main" id="{20138220-18FF-751C-FD1B-1361B9DB1258}"/>
                </a:ext>
              </a:extLst>
            </p:cNvPr>
            <p:cNvSpPr/>
            <p:nvPr/>
          </p:nvSpPr>
          <p:spPr>
            <a:xfrm>
              <a:off x="6887600" y="2450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5;p39">
              <a:extLst>
                <a:ext uri="{FF2B5EF4-FFF2-40B4-BE49-F238E27FC236}">
                  <a16:creationId xmlns:a16="http://schemas.microsoft.com/office/drawing/2014/main" id="{1D3BDAD8-52A3-77BC-487A-58575CE8F489}"/>
                </a:ext>
              </a:extLst>
            </p:cNvPr>
            <p:cNvSpPr/>
            <p:nvPr/>
          </p:nvSpPr>
          <p:spPr>
            <a:xfrm>
              <a:off x="7051900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6;p39">
              <a:extLst>
                <a:ext uri="{FF2B5EF4-FFF2-40B4-BE49-F238E27FC236}">
                  <a16:creationId xmlns:a16="http://schemas.microsoft.com/office/drawing/2014/main" id="{A94D7E4E-0DDE-1465-1F6A-0057B146299B}"/>
                </a:ext>
              </a:extLst>
            </p:cNvPr>
            <p:cNvSpPr/>
            <p:nvPr/>
          </p:nvSpPr>
          <p:spPr>
            <a:xfrm>
              <a:off x="6559050" y="26083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7;p39">
              <a:extLst>
                <a:ext uri="{FF2B5EF4-FFF2-40B4-BE49-F238E27FC236}">
                  <a16:creationId xmlns:a16="http://schemas.microsoft.com/office/drawing/2014/main" id="{7E0C0569-7EC5-7A55-D7AD-9873710F01E6}"/>
                </a:ext>
              </a:extLst>
            </p:cNvPr>
            <p:cNvSpPr/>
            <p:nvPr/>
          </p:nvSpPr>
          <p:spPr>
            <a:xfrm>
              <a:off x="6723325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8;p39">
              <a:extLst>
                <a:ext uri="{FF2B5EF4-FFF2-40B4-BE49-F238E27FC236}">
                  <a16:creationId xmlns:a16="http://schemas.microsoft.com/office/drawing/2014/main" id="{51A8C2BA-CBF5-087D-6669-B34C62A3E1B0}"/>
                </a:ext>
              </a:extLst>
            </p:cNvPr>
            <p:cNvSpPr/>
            <p:nvPr/>
          </p:nvSpPr>
          <p:spPr>
            <a:xfrm>
              <a:off x="6887600" y="26083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;p39">
              <a:extLst>
                <a:ext uri="{FF2B5EF4-FFF2-40B4-BE49-F238E27FC236}">
                  <a16:creationId xmlns:a16="http://schemas.microsoft.com/office/drawing/2014/main" id="{98301526-33E1-6818-54FF-50484E1ABB0A}"/>
                </a:ext>
              </a:extLst>
            </p:cNvPr>
            <p:cNvSpPr/>
            <p:nvPr/>
          </p:nvSpPr>
          <p:spPr>
            <a:xfrm>
              <a:off x="7051900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0;p39">
              <a:extLst>
                <a:ext uri="{FF2B5EF4-FFF2-40B4-BE49-F238E27FC236}">
                  <a16:creationId xmlns:a16="http://schemas.microsoft.com/office/drawing/2014/main" id="{D74AC306-BA02-3524-9022-7542D771EBB7}"/>
                </a:ext>
              </a:extLst>
            </p:cNvPr>
            <p:cNvSpPr/>
            <p:nvPr/>
          </p:nvSpPr>
          <p:spPr>
            <a:xfrm>
              <a:off x="6559050" y="27659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1;p39">
              <a:extLst>
                <a:ext uri="{FF2B5EF4-FFF2-40B4-BE49-F238E27FC236}">
                  <a16:creationId xmlns:a16="http://schemas.microsoft.com/office/drawing/2014/main" id="{10F55861-2154-88D8-ECE0-16A6A50F7825}"/>
                </a:ext>
              </a:extLst>
            </p:cNvPr>
            <p:cNvSpPr/>
            <p:nvPr/>
          </p:nvSpPr>
          <p:spPr>
            <a:xfrm>
              <a:off x="6723325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2;p39">
              <a:extLst>
                <a:ext uri="{FF2B5EF4-FFF2-40B4-BE49-F238E27FC236}">
                  <a16:creationId xmlns:a16="http://schemas.microsoft.com/office/drawing/2014/main" id="{0ED21C73-7651-EDDE-B40F-A1A532872CBC}"/>
                </a:ext>
              </a:extLst>
            </p:cNvPr>
            <p:cNvSpPr/>
            <p:nvPr/>
          </p:nvSpPr>
          <p:spPr>
            <a:xfrm>
              <a:off x="6887600" y="276595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3;p39">
              <a:extLst>
                <a:ext uri="{FF2B5EF4-FFF2-40B4-BE49-F238E27FC236}">
                  <a16:creationId xmlns:a16="http://schemas.microsoft.com/office/drawing/2014/main" id="{95EF5A91-6A81-F30F-9AAA-6C278B6C2389}"/>
                </a:ext>
              </a:extLst>
            </p:cNvPr>
            <p:cNvSpPr/>
            <p:nvPr/>
          </p:nvSpPr>
          <p:spPr>
            <a:xfrm>
              <a:off x="7051900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4;p39">
              <a:extLst>
                <a:ext uri="{FF2B5EF4-FFF2-40B4-BE49-F238E27FC236}">
                  <a16:creationId xmlns:a16="http://schemas.microsoft.com/office/drawing/2014/main" id="{4F87EE95-9F6E-6693-D68F-D00B68B3D27A}"/>
                </a:ext>
              </a:extLst>
            </p:cNvPr>
            <p:cNvSpPr/>
            <p:nvPr/>
          </p:nvSpPr>
          <p:spPr>
            <a:xfrm>
              <a:off x="6559050" y="29244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5;p39">
              <a:extLst>
                <a:ext uri="{FF2B5EF4-FFF2-40B4-BE49-F238E27FC236}">
                  <a16:creationId xmlns:a16="http://schemas.microsoft.com/office/drawing/2014/main" id="{133BB23B-96A2-562B-080F-7ABACD43C0D8}"/>
                </a:ext>
              </a:extLst>
            </p:cNvPr>
            <p:cNvSpPr/>
            <p:nvPr/>
          </p:nvSpPr>
          <p:spPr>
            <a:xfrm>
              <a:off x="6723325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6;p39">
              <a:extLst>
                <a:ext uri="{FF2B5EF4-FFF2-40B4-BE49-F238E27FC236}">
                  <a16:creationId xmlns:a16="http://schemas.microsoft.com/office/drawing/2014/main" id="{AEAF0068-77B2-CF7C-090F-4B9E71349DC2}"/>
                </a:ext>
              </a:extLst>
            </p:cNvPr>
            <p:cNvSpPr/>
            <p:nvPr/>
          </p:nvSpPr>
          <p:spPr>
            <a:xfrm>
              <a:off x="6887600" y="29244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7;p39">
              <a:extLst>
                <a:ext uri="{FF2B5EF4-FFF2-40B4-BE49-F238E27FC236}">
                  <a16:creationId xmlns:a16="http://schemas.microsoft.com/office/drawing/2014/main" id="{68FE8ADC-0180-E114-0546-45EAAEB15DF6}"/>
                </a:ext>
              </a:extLst>
            </p:cNvPr>
            <p:cNvSpPr/>
            <p:nvPr/>
          </p:nvSpPr>
          <p:spPr>
            <a:xfrm>
              <a:off x="7051900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8;p39">
              <a:extLst>
                <a:ext uri="{FF2B5EF4-FFF2-40B4-BE49-F238E27FC236}">
                  <a16:creationId xmlns:a16="http://schemas.microsoft.com/office/drawing/2014/main" id="{4649871F-2DA7-DE3F-8F9D-4BE0ECF94334}"/>
                </a:ext>
              </a:extLst>
            </p:cNvPr>
            <p:cNvSpPr/>
            <p:nvPr/>
          </p:nvSpPr>
          <p:spPr>
            <a:xfrm>
              <a:off x="6559050" y="30820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9;p39">
              <a:extLst>
                <a:ext uri="{FF2B5EF4-FFF2-40B4-BE49-F238E27FC236}">
                  <a16:creationId xmlns:a16="http://schemas.microsoft.com/office/drawing/2014/main" id="{218F7795-383F-B8C3-2709-7E1DB99A83B6}"/>
                </a:ext>
              </a:extLst>
            </p:cNvPr>
            <p:cNvSpPr/>
            <p:nvPr/>
          </p:nvSpPr>
          <p:spPr>
            <a:xfrm>
              <a:off x="6723325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70;p39">
              <a:extLst>
                <a:ext uri="{FF2B5EF4-FFF2-40B4-BE49-F238E27FC236}">
                  <a16:creationId xmlns:a16="http://schemas.microsoft.com/office/drawing/2014/main" id="{67B5BF51-5B97-5993-FD20-7C70F9212CAB}"/>
                </a:ext>
              </a:extLst>
            </p:cNvPr>
            <p:cNvSpPr/>
            <p:nvPr/>
          </p:nvSpPr>
          <p:spPr>
            <a:xfrm>
              <a:off x="6887600" y="30820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1;p39">
              <a:extLst>
                <a:ext uri="{FF2B5EF4-FFF2-40B4-BE49-F238E27FC236}">
                  <a16:creationId xmlns:a16="http://schemas.microsoft.com/office/drawing/2014/main" id="{62F1CC77-EE6A-C139-09E4-C2D1D15361DD}"/>
                </a:ext>
              </a:extLst>
            </p:cNvPr>
            <p:cNvSpPr/>
            <p:nvPr/>
          </p:nvSpPr>
          <p:spPr>
            <a:xfrm>
              <a:off x="7051900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72;p39">
              <a:extLst>
                <a:ext uri="{FF2B5EF4-FFF2-40B4-BE49-F238E27FC236}">
                  <a16:creationId xmlns:a16="http://schemas.microsoft.com/office/drawing/2014/main" id="{749611ED-24FC-920C-B25F-4DB6539DDF8D}"/>
                </a:ext>
              </a:extLst>
            </p:cNvPr>
            <p:cNvSpPr/>
            <p:nvPr/>
          </p:nvSpPr>
          <p:spPr>
            <a:xfrm>
              <a:off x="6559050" y="32396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73;p39">
              <a:extLst>
                <a:ext uri="{FF2B5EF4-FFF2-40B4-BE49-F238E27FC236}">
                  <a16:creationId xmlns:a16="http://schemas.microsoft.com/office/drawing/2014/main" id="{C89A3AA3-7043-935C-EA65-87204DB45C34}"/>
                </a:ext>
              </a:extLst>
            </p:cNvPr>
            <p:cNvSpPr/>
            <p:nvPr/>
          </p:nvSpPr>
          <p:spPr>
            <a:xfrm>
              <a:off x="6723325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4;p39">
              <a:extLst>
                <a:ext uri="{FF2B5EF4-FFF2-40B4-BE49-F238E27FC236}">
                  <a16:creationId xmlns:a16="http://schemas.microsoft.com/office/drawing/2014/main" id="{34558FF7-D455-C407-45A0-2F4147F71F56}"/>
                </a:ext>
              </a:extLst>
            </p:cNvPr>
            <p:cNvSpPr/>
            <p:nvPr/>
          </p:nvSpPr>
          <p:spPr>
            <a:xfrm>
              <a:off x="6887600" y="32396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5;p39">
              <a:extLst>
                <a:ext uri="{FF2B5EF4-FFF2-40B4-BE49-F238E27FC236}">
                  <a16:creationId xmlns:a16="http://schemas.microsoft.com/office/drawing/2014/main" id="{06EEDD53-86E7-488F-1C28-AD4B112CFADF}"/>
                </a:ext>
              </a:extLst>
            </p:cNvPr>
            <p:cNvSpPr/>
            <p:nvPr/>
          </p:nvSpPr>
          <p:spPr>
            <a:xfrm>
              <a:off x="7051900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6;p39">
              <a:extLst>
                <a:ext uri="{FF2B5EF4-FFF2-40B4-BE49-F238E27FC236}">
                  <a16:creationId xmlns:a16="http://schemas.microsoft.com/office/drawing/2014/main" id="{02EC402D-56FD-E097-7C4F-7F6EF181A143}"/>
                </a:ext>
              </a:extLst>
            </p:cNvPr>
            <p:cNvSpPr/>
            <p:nvPr/>
          </p:nvSpPr>
          <p:spPr>
            <a:xfrm>
              <a:off x="6559050" y="339805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7;p39">
              <a:extLst>
                <a:ext uri="{FF2B5EF4-FFF2-40B4-BE49-F238E27FC236}">
                  <a16:creationId xmlns:a16="http://schemas.microsoft.com/office/drawing/2014/main" id="{EA4A6323-0716-09F0-E699-ED29DFCA14C2}"/>
                </a:ext>
              </a:extLst>
            </p:cNvPr>
            <p:cNvSpPr/>
            <p:nvPr/>
          </p:nvSpPr>
          <p:spPr>
            <a:xfrm>
              <a:off x="6723325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78;p39">
              <a:extLst>
                <a:ext uri="{FF2B5EF4-FFF2-40B4-BE49-F238E27FC236}">
                  <a16:creationId xmlns:a16="http://schemas.microsoft.com/office/drawing/2014/main" id="{9C9393C2-8944-C880-549C-273BAF2E221F}"/>
                </a:ext>
              </a:extLst>
            </p:cNvPr>
            <p:cNvSpPr/>
            <p:nvPr/>
          </p:nvSpPr>
          <p:spPr>
            <a:xfrm>
              <a:off x="6887600" y="339805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79;p39">
              <a:extLst>
                <a:ext uri="{FF2B5EF4-FFF2-40B4-BE49-F238E27FC236}">
                  <a16:creationId xmlns:a16="http://schemas.microsoft.com/office/drawing/2014/main" id="{F674EDE1-588E-A0F2-28FC-69FF8AC7BD0B}"/>
                </a:ext>
              </a:extLst>
            </p:cNvPr>
            <p:cNvSpPr/>
            <p:nvPr/>
          </p:nvSpPr>
          <p:spPr>
            <a:xfrm>
              <a:off x="7051900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0;p39">
              <a:extLst>
                <a:ext uri="{FF2B5EF4-FFF2-40B4-BE49-F238E27FC236}">
                  <a16:creationId xmlns:a16="http://schemas.microsoft.com/office/drawing/2014/main" id="{E207665A-9F28-8CF6-22BF-08ECAA6F086B}"/>
                </a:ext>
              </a:extLst>
            </p:cNvPr>
            <p:cNvSpPr/>
            <p:nvPr/>
          </p:nvSpPr>
          <p:spPr>
            <a:xfrm>
              <a:off x="53656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81;p39">
              <a:extLst>
                <a:ext uri="{FF2B5EF4-FFF2-40B4-BE49-F238E27FC236}">
                  <a16:creationId xmlns:a16="http://schemas.microsoft.com/office/drawing/2014/main" id="{A7E663CB-7BB6-3164-C304-7ED188607437}"/>
                </a:ext>
              </a:extLst>
            </p:cNvPr>
            <p:cNvSpPr/>
            <p:nvPr/>
          </p:nvSpPr>
          <p:spPr>
            <a:xfrm>
              <a:off x="53656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82;p39">
              <a:extLst>
                <a:ext uri="{FF2B5EF4-FFF2-40B4-BE49-F238E27FC236}">
                  <a16:creationId xmlns:a16="http://schemas.microsoft.com/office/drawing/2014/main" id="{2D876A49-3E1D-0C6C-40C4-2CDA244A656B}"/>
                </a:ext>
              </a:extLst>
            </p:cNvPr>
            <p:cNvSpPr/>
            <p:nvPr/>
          </p:nvSpPr>
          <p:spPr>
            <a:xfrm>
              <a:off x="53656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83;p39">
              <a:extLst>
                <a:ext uri="{FF2B5EF4-FFF2-40B4-BE49-F238E27FC236}">
                  <a16:creationId xmlns:a16="http://schemas.microsoft.com/office/drawing/2014/main" id="{CB0F5C8D-2D61-F187-38B6-BE56801B9069}"/>
                </a:ext>
              </a:extLst>
            </p:cNvPr>
            <p:cNvSpPr/>
            <p:nvPr/>
          </p:nvSpPr>
          <p:spPr>
            <a:xfrm>
              <a:off x="53656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4;p39">
              <a:extLst>
                <a:ext uri="{FF2B5EF4-FFF2-40B4-BE49-F238E27FC236}">
                  <a16:creationId xmlns:a16="http://schemas.microsoft.com/office/drawing/2014/main" id="{183D36FE-7A85-EE8A-8AD2-0C301E9FD40C}"/>
                </a:ext>
              </a:extLst>
            </p:cNvPr>
            <p:cNvSpPr/>
            <p:nvPr/>
          </p:nvSpPr>
          <p:spPr>
            <a:xfrm>
              <a:off x="53656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5;p39">
              <a:extLst>
                <a:ext uri="{FF2B5EF4-FFF2-40B4-BE49-F238E27FC236}">
                  <a16:creationId xmlns:a16="http://schemas.microsoft.com/office/drawing/2014/main" id="{C3BF10BD-8E70-8378-42F8-6E231893E256}"/>
                </a:ext>
              </a:extLst>
            </p:cNvPr>
            <p:cNvSpPr/>
            <p:nvPr/>
          </p:nvSpPr>
          <p:spPr>
            <a:xfrm>
              <a:off x="53656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;p39">
              <a:extLst>
                <a:ext uri="{FF2B5EF4-FFF2-40B4-BE49-F238E27FC236}">
                  <a16:creationId xmlns:a16="http://schemas.microsoft.com/office/drawing/2014/main" id="{DFE2E0AD-41AE-7F40-11A3-258501CDBC37}"/>
                </a:ext>
              </a:extLst>
            </p:cNvPr>
            <p:cNvSpPr/>
            <p:nvPr/>
          </p:nvSpPr>
          <p:spPr>
            <a:xfrm>
              <a:off x="53656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270" y="37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7;p39">
              <a:extLst>
                <a:ext uri="{FF2B5EF4-FFF2-40B4-BE49-F238E27FC236}">
                  <a16:creationId xmlns:a16="http://schemas.microsoft.com/office/drawing/2014/main" id="{5A755E78-7DD4-AA04-E761-C681C54673E3}"/>
                </a:ext>
              </a:extLst>
            </p:cNvPr>
            <p:cNvSpPr/>
            <p:nvPr/>
          </p:nvSpPr>
          <p:spPr>
            <a:xfrm>
              <a:off x="53656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8;p39">
              <a:extLst>
                <a:ext uri="{FF2B5EF4-FFF2-40B4-BE49-F238E27FC236}">
                  <a16:creationId xmlns:a16="http://schemas.microsoft.com/office/drawing/2014/main" id="{020B5183-C08D-3FAC-E10A-CACEA19C9912}"/>
                </a:ext>
              </a:extLst>
            </p:cNvPr>
            <p:cNvSpPr/>
            <p:nvPr/>
          </p:nvSpPr>
          <p:spPr>
            <a:xfrm>
              <a:off x="54757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9;p39">
              <a:extLst>
                <a:ext uri="{FF2B5EF4-FFF2-40B4-BE49-F238E27FC236}">
                  <a16:creationId xmlns:a16="http://schemas.microsoft.com/office/drawing/2014/main" id="{DD67D267-E030-6C8F-389E-CD91419ECE8B}"/>
                </a:ext>
              </a:extLst>
            </p:cNvPr>
            <p:cNvSpPr/>
            <p:nvPr/>
          </p:nvSpPr>
          <p:spPr>
            <a:xfrm>
              <a:off x="54757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0;p39">
              <a:extLst>
                <a:ext uri="{FF2B5EF4-FFF2-40B4-BE49-F238E27FC236}">
                  <a16:creationId xmlns:a16="http://schemas.microsoft.com/office/drawing/2014/main" id="{635AA0D4-9A71-C8F6-624C-F9EF2E1465DD}"/>
                </a:ext>
              </a:extLst>
            </p:cNvPr>
            <p:cNvSpPr/>
            <p:nvPr/>
          </p:nvSpPr>
          <p:spPr>
            <a:xfrm>
              <a:off x="54757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1;p39">
              <a:extLst>
                <a:ext uri="{FF2B5EF4-FFF2-40B4-BE49-F238E27FC236}">
                  <a16:creationId xmlns:a16="http://schemas.microsoft.com/office/drawing/2014/main" id="{0E598460-1152-F504-5DAA-A1D31FD90054}"/>
                </a:ext>
              </a:extLst>
            </p:cNvPr>
            <p:cNvSpPr/>
            <p:nvPr/>
          </p:nvSpPr>
          <p:spPr>
            <a:xfrm>
              <a:off x="54757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92;p39">
              <a:extLst>
                <a:ext uri="{FF2B5EF4-FFF2-40B4-BE49-F238E27FC236}">
                  <a16:creationId xmlns:a16="http://schemas.microsoft.com/office/drawing/2014/main" id="{C1CF0F53-2242-FD07-B80A-A91473304966}"/>
                </a:ext>
              </a:extLst>
            </p:cNvPr>
            <p:cNvSpPr/>
            <p:nvPr/>
          </p:nvSpPr>
          <p:spPr>
            <a:xfrm>
              <a:off x="54757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93;p39">
              <a:extLst>
                <a:ext uri="{FF2B5EF4-FFF2-40B4-BE49-F238E27FC236}">
                  <a16:creationId xmlns:a16="http://schemas.microsoft.com/office/drawing/2014/main" id="{A79DC30D-96C9-27F8-D5FC-34153E2606AD}"/>
                </a:ext>
              </a:extLst>
            </p:cNvPr>
            <p:cNvSpPr/>
            <p:nvPr/>
          </p:nvSpPr>
          <p:spPr>
            <a:xfrm>
              <a:off x="54757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4;p39">
              <a:extLst>
                <a:ext uri="{FF2B5EF4-FFF2-40B4-BE49-F238E27FC236}">
                  <a16:creationId xmlns:a16="http://schemas.microsoft.com/office/drawing/2014/main" id="{5EFD9051-3A29-A2D5-F5EB-8EFC4E64C73D}"/>
                </a:ext>
              </a:extLst>
            </p:cNvPr>
            <p:cNvSpPr/>
            <p:nvPr/>
          </p:nvSpPr>
          <p:spPr>
            <a:xfrm>
              <a:off x="54757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95;p39">
              <a:extLst>
                <a:ext uri="{FF2B5EF4-FFF2-40B4-BE49-F238E27FC236}">
                  <a16:creationId xmlns:a16="http://schemas.microsoft.com/office/drawing/2014/main" id="{5CE338FC-7263-A5ED-1C13-A9308072B11A}"/>
                </a:ext>
              </a:extLst>
            </p:cNvPr>
            <p:cNvSpPr/>
            <p:nvPr/>
          </p:nvSpPr>
          <p:spPr>
            <a:xfrm>
              <a:off x="54757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96;p39">
              <a:extLst>
                <a:ext uri="{FF2B5EF4-FFF2-40B4-BE49-F238E27FC236}">
                  <a16:creationId xmlns:a16="http://schemas.microsoft.com/office/drawing/2014/main" id="{E62EF5B0-9AFC-6F20-EB94-D36F5CC7589D}"/>
                </a:ext>
              </a:extLst>
            </p:cNvPr>
            <p:cNvSpPr/>
            <p:nvPr/>
          </p:nvSpPr>
          <p:spPr>
            <a:xfrm>
              <a:off x="6330550" y="15517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7;p39">
              <a:extLst>
                <a:ext uri="{FF2B5EF4-FFF2-40B4-BE49-F238E27FC236}">
                  <a16:creationId xmlns:a16="http://schemas.microsoft.com/office/drawing/2014/main" id="{CA69930A-C906-B23B-DBEE-0727A6A672D7}"/>
                </a:ext>
              </a:extLst>
            </p:cNvPr>
            <p:cNvSpPr/>
            <p:nvPr/>
          </p:nvSpPr>
          <p:spPr>
            <a:xfrm>
              <a:off x="6330550" y="17093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98;p39">
              <a:extLst>
                <a:ext uri="{FF2B5EF4-FFF2-40B4-BE49-F238E27FC236}">
                  <a16:creationId xmlns:a16="http://schemas.microsoft.com/office/drawing/2014/main" id="{EEEF437E-002B-506F-8B1C-1102D949928D}"/>
                </a:ext>
              </a:extLst>
            </p:cNvPr>
            <p:cNvSpPr/>
            <p:nvPr/>
          </p:nvSpPr>
          <p:spPr>
            <a:xfrm>
              <a:off x="6330550" y="18678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99;p39">
              <a:extLst>
                <a:ext uri="{FF2B5EF4-FFF2-40B4-BE49-F238E27FC236}">
                  <a16:creationId xmlns:a16="http://schemas.microsoft.com/office/drawing/2014/main" id="{6CC53D8D-FE1F-337E-9428-4BF4ED9544B9}"/>
                </a:ext>
              </a:extLst>
            </p:cNvPr>
            <p:cNvSpPr/>
            <p:nvPr/>
          </p:nvSpPr>
          <p:spPr>
            <a:xfrm>
              <a:off x="6330550" y="2025400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00;p39">
              <a:extLst>
                <a:ext uri="{FF2B5EF4-FFF2-40B4-BE49-F238E27FC236}">
                  <a16:creationId xmlns:a16="http://schemas.microsoft.com/office/drawing/2014/main" id="{2A181CA6-1515-D276-40B2-E7EA13B71790}"/>
                </a:ext>
              </a:extLst>
            </p:cNvPr>
            <p:cNvSpPr/>
            <p:nvPr/>
          </p:nvSpPr>
          <p:spPr>
            <a:xfrm>
              <a:off x="6330550" y="21830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01;p39">
              <a:extLst>
                <a:ext uri="{FF2B5EF4-FFF2-40B4-BE49-F238E27FC236}">
                  <a16:creationId xmlns:a16="http://schemas.microsoft.com/office/drawing/2014/main" id="{BF1C37F4-8683-E962-8815-F0038ADDC156}"/>
                </a:ext>
              </a:extLst>
            </p:cNvPr>
            <p:cNvSpPr/>
            <p:nvPr/>
          </p:nvSpPr>
          <p:spPr>
            <a:xfrm>
              <a:off x="6330550" y="2341475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02;p39">
              <a:extLst>
                <a:ext uri="{FF2B5EF4-FFF2-40B4-BE49-F238E27FC236}">
                  <a16:creationId xmlns:a16="http://schemas.microsoft.com/office/drawing/2014/main" id="{27642276-982B-6B57-8D66-17543F46150A}"/>
                </a:ext>
              </a:extLst>
            </p:cNvPr>
            <p:cNvSpPr/>
            <p:nvPr/>
          </p:nvSpPr>
          <p:spPr>
            <a:xfrm>
              <a:off x="6330550" y="2499075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03;p39">
              <a:extLst>
                <a:ext uri="{FF2B5EF4-FFF2-40B4-BE49-F238E27FC236}">
                  <a16:creationId xmlns:a16="http://schemas.microsoft.com/office/drawing/2014/main" id="{82E8FB7F-7C3A-5D30-1BC4-F9AC83D428E1}"/>
                </a:ext>
              </a:extLst>
            </p:cNvPr>
            <p:cNvSpPr/>
            <p:nvPr/>
          </p:nvSpPr>
          <p:spPr>
            <a:xfrm>
              <a:off x="6330550" y="26567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4;p39">
              <a:extLst>
                <a:ext uri="{FF2B5EF4-FFF2-40B4-BE49-F238E27FC236}">
                  <a16:creationId xmlns:a16="http://schemas.microsoft.com/office/drawing/2014/main" id="{7ACB3A5D-BC9D-9BE8-5393-C2A90D4E83D4}"/>
                </a:ext>
              </a:extLst>
            </p:cNvPr>
            <p:cNvSpPr/>
            <p:nvPr/>
          </p:nvSpPr>
          <p:spPr>
            <a:xfrm>
              <a:off x="7564750" y="14258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05;p39">
              <a:extLst>
                <a:ext uri="{FF2B5EF4-FFF2-40B4-BE49-F238E27FC236}">
                  <a16:creationId xmlns:a16="http://schemas.microsoft.com/office/drawing/2014/main" id="{E13AEBFD-AF34-A82A-7F3E-CF32BAB9495B}"/>
                </a:ext>
              </a:extLst>
            </p:cNvPr>
            <p:cNvSpPr/>
            <p:nvPr/>
          </p:nvSpPr>
          <p:spPr>
            <a:xfrm>
              <a:off x="7564750" y="15834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06;p39">
              <a:extLst>
                <a:ext uri="{FF2B5EF4-FFF2-40B4-BE49-F238E27FC236}">
                  <a16:creationId xmlns:a16="http://schemas.microsoft.com/office/drawing/2014/main" id="{4B1BF5E0-296C-5C0F-244D-E0F30E011FBA}"/>
                </a:ext>
              </a:extLst>
            </p:cNvPr>
            <p:cNvSpPr/>
            <p:nvPr/>
          </p:nvSpPr>
          <p:spPr>
            <a:xfrm>
              <a:off x="7564750" y="1741875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0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07;p39">
              <a:extLst>
                <a:ext uri="{FF2B5EF4-FFF2-40B4-BE49-F238E27FC236}">
                  <a16:creationId xmlns:a16="http://schemas.microsoft.com/office/drawing/2014/main" id="{AF6E02EF-F2C0-EB09-80B2-92FEAF921B61}"/>
                </a:ext>
              </a:extLst>
            </p:cNvPr>
            <p:cNvSpPr/>
            <p:nvPr/>
          </p:nvSpPr>
          <p:spPr>
            <a:xfrm>
              <a:off x="7564750" y="18995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08;p39">
              <a:extLst>
                <a:ext uri="{FF2B5EF4-FFF2-40B4-BE49-F238E27FC236}">
                  <a16:creationId xmlns:a16="http://schemas.microsoft.com/office/drawing/2014/main" id="{A21B9256-C145-C686-4B73-76FC631B9E9C}"/>
                </a:ext>
              </a:extLst>
            </p:cNvPr>
            <p:cNvSpPr/>
            <p:nvPr/>
          </p:nvSpPr>
          <p:spPr>
            <a:xfrm>
              <a:off x="7564750" y="20571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09;p39">
              <a:extLst>
                <a:ext uri="{FF2B5EF4-FFF2-40B4-BE49-F238E27FC236}">
                  <a16:creationId xmlns:a16="http://schemas.microsoft.com/office/drawing/2014/main" id="{D91A6FD3-10BD-803C-6488-548EB9933B69}"/>
                </a:ext>
              </a:extLst>
            </p:cNvPr>
            <p:cNvSpPr/>
            <p:nvPr/>
          </p:nvSpPr>
          <p:spPr>
            <a:xfrm>
              <a:off x="7564750" y="2214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0;p39">
              <a:extLst>
                <a:ext uri="{FF2B5EF4-FFF2-40B4-BE49-F238E27FC236}">
                  <a16:creationId xmlns:a16="http://schemas.microsoft.com/office/drawing/2014/main" id="{871CC100-62A2-6EA1-2DAB-6ACAEF5AF49B}"/>
                </a:ext>
              </a:extLst>
            </p:cNvPr>
            <p:cNvSpPr/>
            <p:nvPr/>
          </p:nvSpPr>
          <p:spPr>
            <a:xfrm>
              <a:off x="7564750" y="2373150"/>
              <a:ext cx="82600" cy="94275"/>
            </a:xfrm>
            <a:custGeom>
              <a:avLst/>
              <a:gdLst/>
              <a:ahLst/>
              <a:cxnLst/>
              <a:rect l="l" t="t" r="r" b="b"/>
              <a:pathLst>
                <a:path w="3304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11;p39">
              <a:extLst>
                <a:ext uri="{FF2B5EF4-FFF2-40B4-BE49-F238E27FC236}">
                  <a16:creationId xmlns:a16="http://schemas.microsoft.com/office/drawing/2014/main" id="{BD2B213F-95FE-A47C-8A1E-60F4031CA9F2}"/>
                </a:ext>
              </a:extLst>
            </p:cNvPr>
            <p:cNvSpPr/>
            <p:nvPr/>
          </p:nvSpPr>
          <p:spPr>
            <a:xfrm>
              <a:off x="7564750" y="253077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12;p39">
              <a:extLst>
                <a:ext uri="{FF2B5EF4-FFF2-40B4-BE49-F238E27FC236}">
                  <a16:creationId xmlns:a16="http://schemas.microsoft.com/office/drawing/2014/main" id="{E2C97AAF-2A33-72E0-2A07-7FA8B0B78F68}"/>
                </a:ext>
              </a:extLst>
            </p:cNvPr>
            <p:cNvSpPr/>
            <p:nvPr/>
          </p:nvSpPr>
          <p:spPr>
            <a:xfrm>
              <a:off x="7740725" y="2151325"/>
              <a:ext cx="494525" cy="1383525"/>
            </a:xfrm>
            <a:custGeom>
              <a:avLst/>
              <a:gdLst/>
              <a:ahLst/>
              <a:cxnLst/>
              <a:rect l="l" t="t" r="r" b="b"/>
              <a:pathLst>
                <a:path w="19781" h="55341" extrusionOk="0">
                  <a:moveTo>
                    <a:pt x="0" y="1"/>
                  </a:moveTo>
                  <a:lnTo>
                    <a:pt x="0" y="55140"/>
                  </a:lnTo>
                  <a:cubicBezTo>
                    <a:pt x="2835" y="54740"/>
                    <a:pt x="5704" y="54540"/>
                    <a:pt x="8606" y="54507"/>
                  </a:cubicBezTo>
                  <a:cubicBezTo>
                    <a:pt x="12342" y="54507"/>
                    <a:pt x="16078" y="54773"/>
                    <a:pt x="19781" y="55341"/>
                  </a:cubicBezTo>
                  <a:lnTo>
                    <a:pt x="19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13;p39">
              <a:extLst>
                <a:ext uri="{FF2B5EF4-FFF2-40B4-BE49-F238E27FC236}">
                  <a16:creationId xmlns:a16="http://schemas.microsoft.com/office/drawing/2014/main" id="{6DE6EFB3-009D-8BE1-E319-4A2ECC05A0C2}"/>
                </a:ext>
              </a:extLst>
            </p:cNvPr>
            <p:cNvSpPr/>
            <p:nvPr/>
          </p:nvSpPr>
          <p:spPr>
            <a:xfrm>
              <a:off x="7814100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4;p39">
              <a:extLst>
                <a:ext uri="{FF2B5EF4-FFF2-40B4-BE49-F238E27FC236}">
                  <a16:creationId xmlns:a16="http://schemas.microsoft.com/office/drawing/2014/main" id="{2CFB4B1E-BB95-84ED-00AD-1D977EC2BBCE}"/>
                </a:ext>
              </a:extLst>
            </p:cNvPr>
            <p:cNvSpPr/>
            <p:nvPr/>
          </p:nvSpPr>
          <p:spPr>
            <a:xfrm>
              <a:off x="7814100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15;p39">
              <a:extLst>
                <a:ext uri="{FF2B5EF4-FFF2-40B4-BE49-F238E27FC236}">
                  <a16:creationId xmlns:a16="http://schemas.microsoft.com/office/drawing/2014/main" id="{C98D971C-EFC4-C285-0128-14C881B132D4}"/>
                </a:ext>
              </a:extLst>
            </p:cNvPr>
            <p:cNvSpPr/>
            <p:nvPr/>
          </p:nvSpPr>
          <p:spPr>
            <a:xfrm>
              <a:off x="7814100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6;p39">
              <a:extLst>
                <a:ext uri="{FF2B5EF4-FFF2-40B4-BE49-F238E27FC236}">
                  <a16:creationId xmlns:a16="http://schemas.microsoft.com/office/drawing/2014/main" id="{A4B56FD9-94A5-9739-EF18-8C9491967CB1}"/>
                </a:ext>
              </a:extLst>
            </p:cNvPr>
            <p:cNvSpPr/>
            <p:nvPr/>
          </p:nvSpPr>
          <p:spPr>
            <a:xfrm>
              <a:off x="7814100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7;p39">
              <a:extLst>
                <a:ext uri="{FF2B5EF4-FFF2-40B4-BE49-F238E27FC236}">
                  <a16:creationId xmlns:a16="http://schemas.microsoft.com/office/drawing/2014/main" id="{679BB07F-BDB5-167D-2F9A-1D742AF294E9}"/>
                </a:ext>
              </a:extLst>
            </p:cNvPr>
            <p:cNvSpPr/>
            <p:nvPr/>
          </p:nvSpPr>
          <p:spPr>
            <a:xfrm>
              <a:off x="7814100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8;p39">
              <a:extLst>
                <a:ext uri="{FF2B5EF4-FFF2-40B4-BE49-F238E27FC236}">
                  <a16:creationId xmlns:a16="http://schemas.microsoft.com/office/drawing/2014/main" id="{BD705A0A-8773-17EC-D08E-6A660F604406}"/>
                </a:ext>
              </a:extLst>
            </p:cNvPr>
            <p:cNvSpPr/>
            <p:nvPr/>
          </p:nvSpPr>
          <p:spPr>
            <a:xfrm>
              <a:off x="7814100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9;p39">
              <a:extLst>
                <a:ext uri="{FF2B5EF4-FFF2-40B4-BE49-F238E27FC236}">
                  <a16:creationId xmlns:a16="http://schemas.microsoft.com/office/drawing/2014/main" id="{36A61763-81BD-9492-AF91-BA0480699790}"/>
                </a:ext>
              </a:extLst>
            </p:cNvPr>
            <p:cNvSpPr/>
            <p:nvPr/>
          </p:nvSpPr>
          <p:spPr>
            <a:xfrm>
              <a:off x="7814100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0;p39">
              <a:extLst>
                <a:ext uri="{FF2B5EF4-FFF2-40B4-BE49-F238E27FC236}">
                  <a16:creationId xmlns:a16="http://schemas.microsoft.com/office/drawing/2014/main" id="{15958F70-5C80-74DC-8DC8-7BE475DB3B8F}"/>
                </a:ext>
              </a:extLst>
            </p:cNvPr>
            <p:cNvSpPr/>
            <p:nvPr/>
          </p:nvSpPr>
          <p:spPr>
            <a:xfrm>
              <a:off x="7814100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21;p39">
              <a:extLst>
                <a:ext uri="{FF2B5EF4-FFF2-40B4-BE49-F238E27FC236}">
                  <a16:creationId xmlns:a16="http://schemas.microsoft.com/office/drawing/2014/main" id="{6F8DB068-1906-46B7-ED5C-56E7CAB523D1}"/>
                </a:ext>
              </a:extLst>
            </p:cNvPr>
            <p:cNvSpPr/>
            <p:nvPr/>
          </p:nvSpPr>
          <p:spPr>
            <a:xfrm>
              <a:off x="8007575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22;p39">
              <a:extLst>
                <a:ext uri="{FF2B5EF4-FFF2-40B4-BE49-F238E27FC236}">
                  <a16:creationId xmlns:a16="http://schemas.microsoft.com/office/drawing/2014/main" id="{77EEFD15-6C22-1A0B-D43D-BCF75F00C74B}"/>
                </a:ext>
              </a:extLst>
            </p:cNvPr>
            <p:cNvSpPr/>
            <p:nvPr/>
          </p:nvSpPr>
          <p:spPr>
            <a:xfrm>
              <a:off x="8007575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23;p39">
              <a:extLst>
                <a:ext uri="{FF2B5EF4-FFF2-40B4-BE49-F238E27FC236}">
                  <a16:creationId xmlns:a16="http://schemas.microsoft.com/office/drawing/2014/main" id="{AB391800-13CF-C8C7-A1A4-A2FF86B562E2}"/>
                </a:ext>
              </a:extLst>
            </p:cNvPr>
            <p:cNvSpPr/>
            <p:nvPr/>
          </p:nvSpPr>
          <p:spPr>
            <a:xfrm>
              <a:off x="8007575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24;p39">
              <a:extLst>
                <a:ext uri="{FF2B5EF4-FFF2-40B4-BE49-F238E27FC236}">
                  <a16:creationId xmlns:a16="http://schemas.microsoft.com/office/drawing/2014/main" id="{25F9CDF4-8690-6AF0-F261-AA1455F0F400}"/>
                </a:ext>
              </a:extLst>
            </p:cNvPr>
            <p:cNvSpPr/>
            <p:nvPr/>
          </p:nvSpPr>
          <p:spPr>
            <a:xfrm>
              <a:off x="8007575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25;p39">
              <a:extLst>
                <a:ext uri="{FF2B5EF4-FFF2-40B4-BE49-F238E27FC236}">
                  <a16:creationId xmlns:a16="http://schemas.microsoft.com/office/drawing/2014/main" id="{A338CB71-CB18-D131-9BCC-64079D031581}"/>
                </a:ext>
              </a:extLst>
            </p:cNvPr>
            <p:cNvSpPr/>
            <p:nvPr/>
          </p:nvSpPr>
          <p:spPr>
            <a:xfrm>
              <a:off x="8007575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26;p39">
              <a:extLst>
                <a:ext uri="{FF2B5EF4-FFF2-40B4-BE49-F238E27FC236}">
                  <a16:creationId xmlns:a16="http://schemas.microsoft.com/office/drawing/2014/main" id="{858260BA-EF22-6410-082D-03A357B9E0E1}"/>
                </a:ext>
              </a:extLst>
            </p:cNvPr>
            <p:cNvSpPr/>
            <p:nvPr/>
          </p:nvSpPr>
          <p:spPr>
            <a:xfrm>
              <a:off x="8007575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27;p39">
              <a:extLst>
                <a:ext uri="{FF2B5EF4-FFF2-40B4-BE49-F238E27FC236}">
                  <a16:creationId xmlns:a16="http://schemas.microsoft.com/office/drawing/2014/main" id="{ACCAF040-D0FC-5FD8-73F3-ADC754019324}"/>
                </a:ext>
              </a:extLst>
            </p:cNvPr>
            <p:cNvSpPr/>
            <p:nvPr/>
          </p:nvSpPr>
          <p:spPr>
            <a:xfrm>
              <a:off x="8007575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28;p39">
              <a:extLst>
                <a:ext uri="{FF2B5EF4-FFF2-40B4-BE49-F238E27FC236}">
                  <a16:creationId xmlns:a16="http://schemas.microsoft.com/office/drawing/2014/main" id="{4CDCC7F1-65E6-EFDE-67B2-BFE1E172B4B5}"/>
                </a:ext>
              </a:extLst>
            </p:cNvPr>
            <p:cNvSpPr/>
            <p:nvPr/>
          </p:nvSpPr>
          <p:spPr>
            <a:xfrm>
              <a:off x="8007575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29;p39">
              <a:extLst>
                <a:ext uri="{FF2B5EF4-FFF2-40B4-BE49-F238E27FC236}">
                  <a16:creationId xmlns:a16="http://schemas.microsoft.com/office/drawing/2014/main" id="{BFDF036B-8B06-6195-2BF8-991DE135D894}"/>
                </a:ext>
              </a:extLst>
            </p:cNvPr>
            <p:cNvSpPr/>
            <p:nvPr/>
          </p:nvSpPr>
          <p:spPr>
            <a:xfrm>
              <a:off x="7255375" y="2608325"/>
              <a:ext cx="216000" cy="996575"/>
            </a:xfrm>
            <a:custGeom>
              <a:avLst/>
              <a:gdLst/>
              <a:ahLst/>
              <a:cxnLst/>
              <a:rect l="l" t="t" r="r" b="b"/>
              <a:pathLst>
                <a:path w="8640" h="39863" extrusionOk="0">
                  <a:moveTo>
                    <a:pt x="0" y="1"/>
                  </a:moveTo>
                  <a:lnTo>
                    <a:pt x="0" y="39863"/>
                  </a:lnTo>
                  <a:cubicBezTo>
                    <a:pt x="3002" y="39429"/>
                    <a:pt x="5871" y="38962"/>
                    <a:pt x="8640" y="38528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0;p39">
              <a:extLst>
                <a:ext uri="{FF2B5EF4-FFF2-40B4-BE49-F238E27FC236}">
                  <a16:creationId xmlns:a16="http://schemas.microsoft.com/office/drawing/2014/main" id="{0FA98044-400E-9AB5-DF4D-C46BFA5F81D3}"/>
                </a:ext>
              </a:extLst>
            </p:cNvPr>
            <p:cNvSpPr/>
            <p:nvPr/>
          </p:nvSpPr>
          <p:spPr>
            <a:xfrm>
              <a:off x="7271225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31;p39">
              <a:extLst>
                <a:ext uri="{FF2B5EF4-FFF2-40B4-BE49-F238E27FC236}">
                  <a16:creationId xmlns:a16="http://schemas.microsoft.com/office/drawing/2014/main" id="{BF548C9D-6B0A-B054-F7D6-124CAB6DDD1D}"/>
                </a:ext>
              </a:extLst>
            </p:cNvPr>
            <p:cNvSpPr/>
            <p:nvPr/>
          </p:nvSpPr>
          <p:spPr>
            <a:xfrm>
              <a:off x="732375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32;p39">
              <a:extLst>
                <a:ext uri="{FF2B5EF4-FFF2-40B4-BE49-F238E27FC236}">
                  <a16:creationId xmlns:a16="http://schemas.microsoft.com/office/drawing/2014/main" id="{28440BCB-1CC1-3E20-ACBE-50D3AE1B0873}"/>
                </a:ext>
              </a:extLst>
            </p:cNvPr>
            <p:cNvSpPr/>
            <p:nvPr/>
          </p:nvSpPr>
          <p:spPr>
            <a:xfrm>
              <a:off x="737630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33;p39">
              <a:extLst>
                <a:ext uri="{FF2B5EF4-FFF2-40B4-BE49-F238E27FC236}">
                  <a16:creationId xmlns:a16="http://schemas.microsoft.com/office/drawing/2014/main" id="{0C3C8A43-9900-4BD2-C765-8A4A530FE701}"/>
                </a:ext>
              </a:extLst>
            </p:cNvPr>
            <p:cNvSpPr/>
            <p:nvPr/>
          </p:nvSpPr>
          <p:spPr>
            <a:xfrm>
              <a:off x="7428000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34;p39">
              <a:extLst>
                <a:ext uri="{FF2B5EF4-FFF2-40B4-BE49-F238E27FC236}">
                  <a16:creationId xmlns:a16="http://schemas.microsoft.com/office/drawing/2014/main" id="{D60FD19D-AEDA-A59C-B45C-6A1821A65049}"/>
                </a:ext>
              </a:extLst>
            </p:cNvPr>
            <p:cNvSpPr/>
            <p:nvPr/>
          </p:nvSpPr>
          <p:spPr>
            <a:xfrm>
              <a:off x="7271225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35;p39">
              <a:extLst>
                <a:ext uri="{FF2B5EF4-FFF2-40B4-BE49-F238E27FC236}">
                  <a16:creationId xmlns:a16="http://schemas.microsoft.com/office/drawing/2014/main" id="{34288F5B-55BE-CCB0-DA53-06D00A7E0F28}"/>
                </a:ext>
              </a:extLst>
            </p:cNvPr>
            <p:cNvSpPr/>
            <p:nvPr/>
          </p:nvSpPr>
          <p:spPr>
            <a:xfrm>
              <a:off x="732375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36;p39">
              <a:extLst>
                <a:ext uri="{FF2B5EF4-FFF2-40B4-BE49-F238E27FC236}">
                  <a16:creationId xmlns:a16="http://schemas.microsoft.com/office/drawing/2014/main" id="{22830CFD-F6DE-8F97-88CB-B902110A5967}"/>
                </a:ext>
              </a:extLst>
            </p:cNvPr>
            <p:cNvSpPr/>
            <p:nvPr/>
          </p:nvSpPr>
          <p:spPr>
            <a:xfrm>
              <a:off x="737630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37;p39">
              <a:extLst>
                <a:ext uri="{FF2B5EF4-FFF2-40B4-BE49-F238E27FC236}">
                  <a16:creationId xmlns:a16="http://schemas.microsoft.com/office/drawing/2014/main" id="{A694F80B-6B85-E9A1-9FAF-98E74DCC0F6E}"/>
                </a:ext>
              </a:extLst>
            </p:cNvPr>
            <p:cNvSpPr/>
            <p:nvPr/>
          </p:nvSpPr>
          <p:spPr>
            <a:xfrm>
              <a:off x="7428000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38;p39">
              <a:extLst>
                <a:ext uri="{FF2B5EF4-FFF2-40B4-BE49-F238E27FC236}">
                  <a16:creationId xmlns:a16="http://schemas.microsoft.com/office/drawing/2014/main" id="{D36D21A8-5503-568B-61D2-68F6D321FC47}"/>
                </a:ext>
              </a:extLst>
            </p:cNvPr>
            <p:cNvSpPr/>
            <p:nvPr/>
          </p:nvSpPr>
          <p:spPr>
            <a:xfrm>
              <a:off x="7271225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7" y="283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39;p39">
              <a:extLst>
                <a:ext uri="{FF2B5EF4-FFF2-40B4-BE49-F238E27FC236}">
                  <a16:creationId xmlns:a16="http://schemas.microsoft.com/office/drawing/2014/main" id="{0993FBE1-9079-CEF8-99D6-6F736F333FAF}"/>
                </a:ext>
              </a:extLst>
            </p:cNvPr>
            <p:cNvSpPr/>
            <p:nvPr/>
          </p:nvSpPr>
          <p:spPr>
            <a:xfrm>
              <a:off x="732375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1" y="0"/>
                  </a:moveTo>
                  <a:lnTo>
                    <a:pt x="1" y="2836"/>
                  </a:lnTo>
                  <a:lnTo>
                    <a:pt x="1035" y="283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0;p39">
              <a:extLst>
                <a:ext uri="{FF2B5EF4-FFF2-40B4-BE49-F238E27FC236}">
                  <a16:creationId xmlns:a16="http://schemas.microsoft.com/office/drawing/2014/main" id="{58250745-D3FF-C5DD-91A7-70A7E91FB052}"/>
                </a:ext>
              </a:extLst>
            </p:cNvPr>
            <p:cNvSpPr/>
            <p:nvPr/>
          </p:nvSpPr>
          <p:spPr>
            <a:xfrm>
              <a:off x="737630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34" y="283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1;p39">
              <a:extLst>
                <a:ext uri="{FF2B5EF4-FFF2-40B4-BE49-F238E27FC236}">
                  <a16:creationId xmlns:a16="http://schemas.microsoft.com/office/drawing/2014/main" id="{198C432E-867B-3E3F-7B83-90BE8B6D4713}"/>
                </a:ext>
              </a:extLst>
            </p:cNvPr>
            <p:cNvSpPr/>
            <p:nvPr/>
          </p:nvSpPr>
          <p:spPr>
            <a:xfrm>
              <a:off x="7428000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8" y="28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2;p39">
              <a:extLst>
                <a:ext uri="{FF2B5EF4-FFF2-40B4-BE49-F238E27FC236}">
                  <a16:creationId xmlns:a16="http://schemas.microsoft.com/office/drawing/2014/main" id="{0DFA85D4-0310-31D4-F99C-00FD153A2FE8}"/>
                </a:ext>
              </a:extLst>
            </p:cNvPr>
            <p:cNvSpPr/>
            <p:nvPr/>
          </p:nvSpPr>
          <p:spPr>
            <a:xfrm>
              <a:off x="7271225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3;p39">
              <a:extLst>
                <a:ext uri="{FF2B5EF4-FFF2-40B4-BE49-F238E27FC236}">
                  <a16:creationId xmlns:a16="http://schemas.microsoft.com/office/drawing/2014/main" id="{282EAFE1-76A4-75F8-1DAC-0DC5AAC61FA3}"/>
                </a:ext>
              </a:extLst>
            </p:cNvPr>
            <p:cNvSpPr/>
            <p:nvPr/>
          </p:nvSpPr>
          <p:spPr>
            <a:xfrm>
              <a:off x="732375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4;p39">
              <a:extLst>
                <a:ext uri="{FF2B5EF4-FFF2-40B4-BE49-F238E27FC236}">
                  <a16:creationId xmlns:a16="http://schemas.microsoft.com/office/drawing/2014/main" id="{A0ACEFD7-211E-9290-AA4C-D5109376A95D}"/>
                </a:ext>
              </a:extLst>
            </p:cNvPr>
            <p:cNvSpPr/>
            <p:nvPr/>
          </p:nvSpPr>
          <p:spPr>
            <a:xfrm>
              <a:off x="737630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45;p39">
              <a:extLst>
                <a:ext uri="{FF2B5EF4-FFF2-40B4-BE49-F238E27FC236}">
                  <a16:creationId xmlns:a16="http://schemas.microsoft.com/office/drawing/2014/main" id="{8E1FAC35-F7A4-A10D-0452-387BCD5031CB}"/>
                </a:ext>
              </a:extLst>
            </p:cNvPr>
            <p:cNvSpPr/>
            <p:nvPr/>
          </p:nvSpPr>
          <p:spPr>
            <a:xfrm>
              <a:off x="7428000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46;p39">
              <a:extLst>
                <a:ext uri="{FF2B5EF4-FFF2-40B4-BE49-F238E27FC236}">
                  <a16:creationId xmlns:a16="http://schemas.microsoft.com/office/drawing/2014/main" id="{A078E042-8D9F-DE82-D78B-A82879DDB8AE}"/>
                </a:ext>
              </a:extLst>
            </p:cNvPr>
            <p:cNvSpPr/>
            <p:nvPr/>
          </p:nvSpPr>
          <p:spPr>
            <a:xfrm>
              <a:off x="7271225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47;p39">
              <a:extLst>
                <a:ext uri="{FF2B5EF4-FFF2-40B4-BE49-F238E27FC236}">
                  <a16:creationId xmlns:a16="http://schemas.microsoft.com/office/drawing/2014/main" id="{EA4D9541-6DBD-606B-489D-FB96B6049F48}"/>
                </a:ext>
              </a:extLst>
            </p:cNvPr>
            <p:cNvSpPr/>
            <p:nvPr/>
          </p:nvSpPr>
          <p:spPr>
            <a:xfrm>
              <a:off x="732375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48;p39">
              <a:extLst>
                <a:ext uri="{FF2B5EF4-FFF2-40B4-BE49-F238E27FC236}">
                  <a16:creationId xmlns:a16="http://schemas.microsoft.com/office/drawing/2014/main" id="{3D4035C6-0C54-388D-FA73-454A897C5F3A}"/>
                </a:ext>
              </a:extLst>
            </p:cNvPr>
            <p:cNvSpPr/>
            <p:nvPr/>
          </p:nvSpPr>
          <p:spPr>
            <a:xfrm>
              <a:off x="737630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49;p39">
              <a:extLst>
                <a:ext uri="{FF2B5EF4-FFF2-40B4-BE49-F238E27FC236}">
                  <a16:creationId xmlns:a16="http://schemas.microsoft.com/office/drawing/2014/main" id="{8706BA9D-6BD7-725A-78E2-7B618CCAC297}"/>
                </a:ext>
              </a:extLst>
            </p:cNvPr>
            <p:cNvSpPr/>
            <p:nvPr/>
          </p:nvSpPr>
          <p:spPr>
            <a:xfrm>
              <a:off x="7428000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0;p39">
              <a:extLst>
                <a:ext uri="{FF2B5EF4-FFF2-40B4-BE49-F238E27FC236}">
                  <a16:creationId xmlns:a16="http://schemas.microsoft.com/office/drawing/2014/main" id="{54CB0DCE-9156-D0B6-8EEE-E5E4775687D7}"/>
                </a:ext>
              </a:extLst>
            </p:cNvPr>
            <p:cNvSpPr/>
            <p:nvPr/>
          </p:nvSpPr>
          <p:spPr>
            <a:xfrm>
              <a:off x="7271225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1;p39">
              <a:extLst>
                <a:ext uri="{FF2B5EF4-FFF2-40B4-BE49-F238E27FC236}">
                  <a16:creationId xmlns:a16="http://schemas.microsoft.com/office/drawing/2014/main" id="{B7B01C5D-A7BC-7566-F201-54B8E656192D}"/>
                </a:ext>
              </a:extLst>
            </p:cNvPr>
            <p:cNvSpPr/>
            <p:nvPr/>
          </p:nvSpPr>
          <p:spPr>
            <a:xfrm>
              <a:off x="732375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2;p39">
              <a:extLst>
                <a:ext uri="{FF2B5EF4-FFF2-40B4-BE49-F238E27FC236}">
                  <a16:creationId xmlns:a16="http://schemas.microsoft.com/office/drawing/2014/main" id="{4813BB69-5B1D-8198-BB31-93726CAAB223}"/>
                </a:ext>
              </a:extLst>
            </p:cNvPr>
            <p:cNvSpPr/>
            <p:nvPr/>
          </p:nvSpPr>
          <p:spPr>
            <a:xfrm>
              <a:off x="737630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3;p39">
              <a:extLst>
                <a:ext uri="{FF2B5EF4-FFF2-40B4-BE49-F238E27FC236}">
                  <a16:creationId xmlns:a16="http://schemas.microsoft.com/office/drawing/2014/main" id="{73E0E1B1-986A-84EA-7781-602414B551B0}"/>
                </a:ext>
              </a:extLst>
            </p:cNvPr>
            <p:cNvSpPr/>
            <p:nvPr/>
          </p:nvSpPr>
          <p:spPr>
            <a:xfrm>
              <a:off x="7428000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54;p39">
              <a:extLst>
                <a:ext uri="{FF2B5EF4-FFF2-40B4-BE49-F238E27FC236}">
                  <a16:creationId xmlns:a16="http://schemas.microsoft.com/office/drawing/2014/main" id="{2A72845B-9E61-8580-9B89-3841F5A9F5E5}"/>
                </a:ext>
              </a:extLst>
            </p:cNvPr>
            <p:cNvSpPr/>
            <p:nvPr/>
          </p:nvSpPr>
          <p:spPr>
            <a:xfrm>
              <a:off x="7271225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55;p39">
              <a:extLst>
                <a:ext uri="{FF2B5EF4-FFF2-40B4-BE49-F238E27FC236}">
                  <a16:creationId xmlns:a16="http://schemas.microsoft.com/office/drawing/2014/main" id="{9A78A363-D138-E157-8C7B-FCF4D0516657}"/>
                </a:ext>
              </a:extLst>
            </p:cNvPr>
            <p:cNvSpPr/>
            <p:nvPr/>
          </p:nvSpPr>
          <p:spPr>
            <a:xfrm>
              <a:off x="732375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56;p39">
              <a:extLst>
                <a:ext uri="{FF2B5EF4-FFF2-40B4-BE49-F238E27FC236}">
                  <a16:creationId xmlns:a16="http://schemas.microsoft.com/office/drawing/2014/main" id="{D7AF28A4-A29B-8665-8CE8-002EFDB519CE}"/>
                </a:ext>
              </a:extLst>
            </p:cNvPr>
            <p:cNvSpPr/>
            <p:nvPr/>
          </p:nvSpPr>
          <p:spPr>
            <a:xfrm>
              <a:off x="737630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57;p39">
              <a:extLst>
                <a:ext uri="{FF2B5EF4-FFF2-40B4-BE49-F238E27FC236}">
                  <a16:creationId xmlns:a16="http://schemas.microsoft.com/office/drawing/2014/main" id="{10DD43A5-D317-2CB2-8312-CA026A71B3D9}"/>
                </a:ext>
              </a:extLst>
            </p:cNvPr>
            <p:cNvSpPr/>
            <p:nvPr/>
          </p:nvSpPr>
          <p:spPr>
            <a:xfrm>
              <a:off x="7428000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58;p39">
              <a:extLst>
                <a:ext uri="{FF2B5EF4-FFF2-40B4-BE49-F238E27FC236}">
                  <a16:creationId xmlns:a16="http://schemas.microsoft.com/office/drawing/2014/main" id="{08D7D5C0-4990-B412-0AF5-ED0B63FB0C14}"/>
                </a:ext>
              </a:extLst>
            </p:cNvPr>
            <p:cNvSpPr/>
            <p:nvPr/>
          </p:nvSpPr>
          <p:spPr>
            <a:xfrm>
              <a:off x="7271225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59;p39">
              <a:extLst>
                <a:ext uri="{FF2B5EF4-FFF2-40B4-BE49-F238E27FC236}">
                  <a16:creationId xmlns:a16="http://schemas.microsoft.com/office/drawing/2014/main" id="{9F947E7A-9C5B-2739-0190-6B0C8C2A5FDB}"/>
                </a:ext>
              </a:extLst>
            </p:cNvPr>
            <p:cNvSpPr/>
            <p:nvPr/>
          </p:nvSpPr>
          <p:spPr>
            <a:xfrm>
              <a:off x="732375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0;p39">
              <a:extLst>
                <a:ext uri="{FF2B5EF4-FFF2-40B4-BE49-F238E27FC236}">
                  <a16:creationId xmlns:a16="http://schemas.microsoft.com/office/drawing/2014/main" id="{72398DB2-AE85-A7B1-8692-38EE05A40D96}"/>
                </a:ext>
              </a:extLst>
            </p:cNvPr>
            <p:cNvSpPr/>
            <p:nvPr/>
          </p:nvSpPr>
          <p:spPr>
            <a:xfrm>
              <a:off x="737630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61;p39">
              <a:extLst>
                <a:ext uri="{FF2B5EF4-FFF2-40B4-BE49-F238E27FC236}">
                  <a16:creationId xmlns:a16="http://schemas.microsoft.com/office/drawing/2014/main" id="{14C5BA9C-F0BB-5B28-3C42-BCA411BB48EB}"/>
                </a:ext>
              </a:extLst>
            </p:cNvPr>
            <p:cNvSpPr/>
            <p:nvPr/>
          </p:nvSpPr>
          <p:spPr>
            <a:xfrm>
              <a:off x="7428000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62;p39">
              <a:extLst>
                <a:ext uri="{FF2B5EF4-FFF2-40B4-BE49-F238E27FC236}">
                  <a16:creationId xmlns:a16="http://schemas.microsoft.com/office/drawing/2014/main" id="{21A12693-6AFF-DC12-D369-4C14990BF4C0}"/>
                </a:ext>
              </a:extLst>
            </p:cNvPr>
            <p:cNvSpPr/>
            <p:nvPr/>
          </p:nvSpPr>
          <p:spPr>
            <a:xfrm>
              <a:off x="48161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63;p39">
              <a:extLst>
                <a:ext uri="{FF2B5EF4-FFF2-40B4-BE49-F238E27FC236}">
                  <a16:creationId xmlns:a16="http://schemas.microsoft.com/office/drawing/2014/main" id="{51C9DDAD-D5AB-0729-148C-65051B97A06F}"/>
                </a:ext>
              </a:extLst>
            </p:cNvPr>
            <p:cNvSpPr/>
            <p:nvPr/>
          </p:nvSpPr>
          <p:spPr>
            <a:xfrm>
              <a:off x="49562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64;p39">
              <a:extLst>
                <a:ext uri="{FF2B5EF4-FFF2-40B4-BE49-F238E27FC236}">
                  <a16:creationId xmlns:a16="http://schemas.microsoft.com/office/drawing/2014/main" id="{2BE909EE-26C9-032B-1724-F3BA73ACCE25}"/>
                </a:ext>
              </a:extLst>
            </p:cNvPr>
            <p:cNvSpPr/>
            <p:nvPr/>
          </p:nvSpPr>
          <p:spPr>
            <a:xfrm>
              <a:off x="50955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65;p39">
              <a:extLst>
                <a:ext uri="{FF2B5EF4-FFF2-40B4-BE49-F238E27FC236}">
                  <a16:creationId xmlns:a16="http://schemas.microsoft.com/office/drawing/2014/main" id="{F575E33B-E05B-3029-B8E2-20F62E7288E7}"/>
                </a:ext>
              </a:extLst>
            </p:cNvPr>
            <p:cNvSpPr/>
            <p:nvPr/>
          </p:nvSpPr>
          <p:spPr>
            <a:xfrm>
              <a:off x="52356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66;p39">
              <a:extLst>
                <a:ext uri="{FF2B5EF4-FFF2-40B4-BE49-F238E27FC236}">
                  <a16:creationId xmlns:a16="http://schemas.microsoft.com/office/drawing/2014/main" id="{7F486006-AE00-5E1A-603A-1CBF498131FB}"/>
                </a:ext>
              </a:extLst>
            </p:cNvPr>
            <p:cNvSpPr/>
            <p:nvPr/>
          </p:nvSpPr>
          <p:spPr>
            <a:xfrm>
              <a:off x="48161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67;p39">
              <a:extLst>
                <a:ext uri="{FF2B5EF4-FFF2-40B4-BE49-F238E27FC236}">
                  <a16:creationId xmlns:a16="http://schemas.microsoft.com/office/drawing/2014/main" id="{2D4F7761-1046-569A-1A59-4A465D4275CD}"/>
                </a:ext>
              </a:extLst>
            </p:cNvPr>
            <p:cNvSpPr/>
            <p:nvPr/>
          </p:nvSpPr>
          <p:spPr>
            <a:xfrm>
              <a:off x="49562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68;p39">
              <a:extLst>
                <a:ext uri="{FF2B5EF4-FFF2-40B4-BE49-F238E27FC236}">
                  <a16:creationId xmlns:a16="http://schemas.microsoft.com/office/drawing/2014/main" id="{8F529B56-E6B8-C45B-BD19-1F6B11D8AF1D}"/>
                </a:ext>
              </a:extLst>
            </p:cNvPr>
            <p:cNvSpPr/>
            <p:nvPr/>
          </p:nvSpPr>
          <p:spPr>
            <a:xfrm>
              <a:off x="50955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69;p39">
              <a:extLst>
                <a:ext uri="{FF2B5EF4-FFF2-40B4-BE49-F238E27FC236}">
                  <a16:creationId xmlns:a16="http://schemas.microsoft.com/office/drawing/2014/main" id="{46547A9C-E318-15B4-6FD9-24A295F6A400}"/>
                </a:ext>
              </a:extLst>
            </p:cNvPr>
            <p:cNvSpPr/>
            <p:nvPr/>
          </p:nvSpPr>
          <p:spPr>
            <a:xfrm>
              <a:off x="52356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0;p39">
              <a:extLst>
                <a:ext uri="{FF2B5EF4-FFF2-40B4-BE49-F238E27FC236}">
                  <a16:creationId xmlns:a16="http://schemas.microsoft.com/office/drawing/2014/main" id="{24C47DD7-1F2F-097D-277D-50BAA670E59C}"/>
                </a:ext>
              </a:extLst>
            </p:cNvPr>
            <p:cNvSpPr/>
            <p:nvPr/>
          </p:nvSpPr>
          <p:spPr>
            <a:xfrm>
              <a:off x="48161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71;p39">
              <a:extLst>
                <a:ext uri="{FF2B5EF4-FFF2-40B4-BE49-F238E27FC236}">
                  <a16:creationId xmlns:a16="http://schemas.microsoft.com/office/drawing/2014/main" id="{75CE2A6B-1572-3B72-5E2A-9DD641EEADAB}"/>
                </a:ext>
              </a:extLst>
            </p:cNvPr>
            <p:cNvSpPr/>
            <p:nvPr/>
          </p:nvSpPr>
          <p:spPr>
            <a:xfrm>
              <a:off x="49562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72;p39">
              <a:extLst>
                <a:ext uri="{FF2B5EF4-FFF2-40B4-BE49-F238E27FC236}">
                  <a16:creationId xmlns:a16="http://schemas.microsoft.com/office/drawing/2014/main" id="{6F1673A5-BCE2-9110-2BF1-C7BC34684298}"/>
                </a:ext>
              </a:extLst>
            </p:cNvPr>
            <p:cNvSpPr/>
            <p:nvPr/>
          </p:nvSpPr>
          <p:spPr>
            <a:xfrm>
              <a:off x="50955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73;p39">
              <a:extLst>
                <a:ext uri="{FF2B5EF4-FFF2-40B4-BE49-F238E27FC236}">
                  <a16:creationId xmlns:a16="http://schemas.microsoft.com/office/drawing/2014/main" id="{0CD3A97D-9F05-BFAA-0EB3-50C94CD30C95}"/>
                </a:ext>
              </a:extLst>
            </p:cNvPr>
            <p:cNvSpPr/>
            <p:nvPr/>
          </p:nvSpPr>
          <p:spPr>
            <a:xfrm>
              <a:off x="52356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74;p39">
              <a:extLst>
                <a:ext uri="{FF2B5EF4-FFF2-40B4-BE49-F238E27FC236}">
                  <a16:creationId xmlns:a16="http://schemas.microsoft.com/office/drawing/2014/main" id="{F630DADA-F9C2-6DB9-DC8E-BFBA5CEFFAF3}"/>
                </a:ext>
              </a:extLst>
            </p:cNvPr>
            <p:cNvSpPr/>
            <p:nvPr/>
          </p:nvSpPr>
          <p:spPr>
            <a:xfrm>
              <a:off x="48161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75;p39">
              <a:extLst>
                <a:ext uri="{FF2B5EF4-FFF2-40B4-BE49-F238E27FC236}">
                  <a16:creationId xmlns:a16="http://schemas.microsoft.com/office/drawing/2014/main" id="{97A96952-B827-32FC-862C-6F8407344EFD}"/>
                </a:ext>
              </a:extLst>
            </p:cNvPr>
            <p:cNvSpPr/>
            <p:nvPr/>
          </p:nvSpPr>
          <p:spPr>
            <a:xfrm>
              <a:off x="49562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76;p39">
              <a:extLst>
                <a:ext uri="{FF2B5EF4-FFF2-40B4-BE49-F238E27FC236}">
                  <a16:creationId xmlns:a16="http://schemas.microsoft.com/office/drawing/2014/main" id="{FFAE9D02-AD26-4FAA-5471-E25D1C944DEE}"/>
                </a:ext>
              </a:extLst>
            </p:cNvPr>
            <p:cNvSpPr/>
            <p:nvPr/>
          </p:nvSpPr>
          <p:spPr>
            <a:xfrm>
              <a:off x="50955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77;p39">
              <a:extLst>
                <a:ext uri="{FF2B5EF4-FFF2-40B4-BE49-F238E27FC236}">
                  <a16:creationId xmlns:a16="http://schemas.microsoft.com/office/drawing/2014/main" id="{C35B177C-72E1-AB5B-E00F-D33E23FFB0CB}"/>
                </a:ext>
              </a:extLst>
            </p:cNvPr>
            <p:cNvSpPr/>
            <p:nvPr/>
          </p:nvSpPr>
          <p:spPr>
            <a:xfrm>
              <a:off x="52356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78;p39">
              <a:extLst>
                <a:ext uri="{FF2B5EF4-FFF2-40B4-BE49-F238E27FC236}">
                  <a16:creationId xmlns:a16="http://schemas.microsoft.com/office/drawing/2014/main" id="{DF453815-9EDD-A26F-AEFE-679EA4DF0850}"/>
                </a:ext>
              </a:extLst>
            </p:cNvPr>
            <p:cNvSpPr/>
            <p:nvPr/>
          </p:nvSpPr>
          <p:spPr>
            <a:xfrm>
              <a:off x="48161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79;p39">
              <a:extLst>
                <a:ext uri="{FF2B5EF4-FFF2-40B4-BE49-F238E27FC236}">
                  <a16:creationId xmlns:a16="http://schemas.microsoft.com/office/drawing/2014/main" id="{50CCF6AD-68D0-8A1E-AC72-27952057BBFF}"/>
                </a:ext>
              </a:extLst>
            </p:cNvPr>
            <p:cNvSpPr/>
            <p:nvPr/>
          </p:nvSpPr>
          <p:spPr>
            <a:xfrm>
              <a:off x="49562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80;p39">
              <a:extLst>
                <a:ext uri="{FF2B5EF4-FFF2-40B4-BE49-F238E27FC236}">
                  <a16:creationId xmlns:a16="http://schemas.microsoft.com/office/drawing/2014/main" id="{BD05D667-16B4-81FE-E9E8-54D82649880B}"/>
                </a:ext>
              </a:extLst>
            </p:cNvPr>
            <p:cNvSpPr/>
            <p:nvPr/>
          </p:nvSpPr>
          <p:spPr>
            <a:xfrm>
              <a:off x="50955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81;p39">
              <a:extLst>
                <a:ext uri="{FF2B5EF4-FFF2-40B4-BE49-F238E27FC236}">
                  <a16:creationId xmlns:a16="http://schemas.microsoft.com/office/drawing/2014/main" id="{F05B0D2E-93A9-81A2-A019-89D519ABFAB4}"/>
                </a:ext>
              </a:extLst>
            </p:cNvPr>
            <p:cNvSpPr/>
            <p:nvPr/>
          </p:nvSpPr>
          <p:spPr>
            <a:xfrm>
              <a:off x="52356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82;p39">
              <a:extLst>
                <a:ext uri="{FF2B5EF4-FFF2-40B4-BE49-F238E27FC236}">
                  <a16:creationId xmlns:a16="http://schemas.microsoft.com/office/drawing/2014/main" id="{90FBC7C9-562E-65FA-4E02-5A4564E04DBD}"/>
                </a:ext>
              </a:extLst>
            </p:cNvPr>
            <p:cNvSpPr/>
            <p:nvPr/>
          </p:nvSpPr>
          <p:spPr>
            <a:xfrm>
              <a:off x="48161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83;p39">
              <a:extLst>
                <a:ext uri="{FF2B5EF4-FFF2-40B4-BE49-F238E27FC236}">
                  <a16:creationId xmlns:a16="http://schemas.microsoft.com/office/drawing/2014/main" id="{1ED32207-C3F3-1992-B7E0-3ABEE242DC3F}"/>
                </a:ext>
              </a:extLst>
            </p:cNvPr>
            <p:cNvSpPr/>
            <p:nvPr/>
          </p:nvSpPr>
          <p:spPr>
            <a:xfrm>
              <a:off x="49562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84;p39">
              <a:extLst>
                <a:ext uri="{FF2B5EF4-FFF2-40B4-BE49-F238E27FC236}">
                  <a16:creationId xmlns:a16="http://schemas.microsoft.com/office/drawing/2014/main" id="{BDDA7694-D80B-69F5-4F1F-39A8B1573179}"/>
                </a:ext>
              </a:extLst>
            </p:cNvPr>
            <p:cNvSpPr/>
            <p:nvPr/>
          </p:nvSpPr>
          <p:spPr>
            <a:xfrm>
              <a:off x="50955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85;p39">
              <a:extLst>
                <a:ext uri="{FF2B5EF4-FFF2-40B4-BE49-F238E27FC236}">
                  <a16:creationId xmlns:a16="http://schemas.microsoft.com/office/drawing/2014/main" id="{ADAE29ED-FD65-010A-D9AE-46637B957FAE}"/>
                </a:ext>
              </a:extLst>
            </p:cNvPr>
            <p:cNvSpPr/>
            <p:nvPr/>
          </p:nvSpPr>
          <p:spPr>
            <a:xfrm>
              <a:off x="52356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86;p39">
              <a:extLst>
                <a:ext uri="{FF2B5EF4-FFF2-40B4-BE49-F238E27FC236}">
                  <a16:creationId xmlns:a16="http://schemas.microsoft.com/office/drawing/2014/main" id="{0DEED257-9493-9C88-E416-630A99A24216}"/>
                </a:ext>
              </a:extLst>
            </p:cNvPr>
            <p:cNvSpPr/>
            <p:nvPr/>
          </p:nvSpPr>
          <p:spPr>
            <a:xfrm>
              <a:off x="48161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87;p39">
              <a:extLst>
                <a:ext uri="{FF2B5EF4-FFF2-40B4-BE49-F238E27FC236}">
                  <a16:creationId xmlns:a16="http://schemas.microsoft.com/office/drawing/2014/main" id="{8F19AB7C-9A65-C795-03AC-FDB9D668781D}"/>
                </a:ext>
              </a:extLst>
            </p:cNvPr>
            <p:cNvSpPr/>
            <p:nvPr/>
          </p:nvSpPr>
          <p:spPr>
            <a:xfrm>
              <a:off x="49562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88;p39">
              <a:extLst>
                <a:ext uri="{FF2B5EF4-FFF2-40B4-BE49-F238E27FC236}">
                  <a16:creationId xmlns:a16="http://schemas.microsoft.com/office/drawing/2014/main" id="{7B5C2DF8-1765-BBD3-7812-DDDB6D8DC40A}"/>
                </a:ext>
              </a:extLst>
            </p:cNvPr>
            <p:cNvSpPr/>
            <p:nvPr/>
          </p:nvSpPr>
          <p:spPr>
            <a:xfrm>
              <a:off x="50955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89;p39">
              <a:extLst>
                <a:ext uri="{FF2B5EF4-FFF2-40B4-BE49-F238E27FC236}">
                  <a16:creationId xmlns:a16="http://schemas.microsoft.com/office/drawing/2014/main" id="{A712759B-BC10-2561-3E73-216F5C5EA38B}"/>
                </a:ext>
              </a:extLst>
            </p:cNvPr>
            <p:cNvSpPr/>
            <p:nvPr/>
          </p:nvSpPr>
          <p:spPr>
            <a:xfrm>
              <a:off x="52356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90;p39">
              <a:extLst>
                <a:ext uri="{FF2B5EF4-FFF2-40B4-BE49-F238E27FC236}">
                  <a16:creationId xmlns:a16="http://schemas.microsoft.com/office/drawing/2014/main" id="{8DCB909D-1E49-E465-5B80-41241EDE88F0}"/>
                </a:ext>
              </a:extLst>
            </p:cNvPr>
            <p:cNvSpPr/>
            <p:nvPr/>
          </p:nvSpPr>
          <p:spPr>
            <a:xfrm>
              <a:off x="7597275" y="2473225"/>
              <a:ext cx="579600" cy="407000"/>
            </a:xfrm>
            <a:custGeom>
              <a:avLst/>
              <a:gdLst/>
              <a:ahLst/>
              <a:cxnLst/>
              <a:rect l="l" t="t" r="r" b="b"/>
              <a:pathLst>
                <a:path w="23184" h="16280" extrusionOk="0">
                  <a:moveTo>
                    <a:pt x="1101" y="1"/>
                  </a:moveTo>
                  <a:lnTo>
                    <a:pt x="1" y="14611"/>
                  </a:lnTo>
                  <a:lnTo>
                    <a:pt x="22050" y="16279"/>
                  </a:lnTo>
                  <a:lnTo>
                    <a:pt x="23184" y="1702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91;p39">
              <a:extLst>
                <a:ext uri="{FF2B5EF4-FFF2-40B4-BE49-F238E27FC236}">
                  <a16:creationId xmlns:a16="http://schemas.microsoft.com/office/drawing/2014/main" id="{72B27DFD-83FD-09B6-3F15-A1421B182AE4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92;p39">
              <a:extLst>
                <a:ext uri="{FF2B5EF4-FFF2-40B4-BE49-F238E27FC236}">
                  <a16:creationId xmlns:a16="http://schemas.microsoft.com/office/drawing/2014/main" id="{814B05FE-73C1-DCB2-107F-667FED30A88B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93;p39">
              <a:extLst>
                <a:ext uri="{FF2B5EF4-FFF2-40B4-BE49-F238E27FC236}">
                  <a16:creationId xmlns:a16="http://schemas.microsoft.com/office/drawing/2014/main" id="{6BDE2AD1-4D29-5DCC-EACA-2AC456EBAF6E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94;p39">
              <a:extLst>
                <a:ext uri="{FF2B5EF4-FFF2-40B4-BE49-F238E27FC236}">
                  <a16:creationId xmlns:a16="http://schemas.microsoft.com/office/drawing/2014/main" id="{DE344202-7208-6257-6D51-745615403DE1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95;p39">
              <a:extLst>
                <a:ext uri="{FF2B5EF4-FFF2-40B4-BE49-F238E27FC236}">
                  <a16:creationId xmlns:a16="http://schemas.microsoft.com/office/drawing/2014/main" id="{71A3F324-7B85-39F1-D13A-1A224468118B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96;p39">
              <a:extLst>
                <a:ext uri="{FF2B5EF4-FFF2-40B4-BE49-F238E27FC236}">
                  <a16:creationId xmlns:a16="http://schemas.microsoft.com/office/drawing/2014/main" id="{D583B2BC-22FD-CB81-6C9A-D841FFC0B24D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97;p39">
              <a:extLst>
                <a:ext uri="{FF2B5EF4-FFF2-40B4-BE49-F238E27FC236}">
                  <a16:creationId xmlns:a16="http://schemas.microsoft.com/office/drawing/2014/main" id="{37D0CD9A-44C8-2261-73E0-CA56B64345F4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98;p39">
              <a:extLst>
                <a:ext uri="{FF2B5EF4-FFF2-40B4-BE49-F238E27FC236}">
                  <a16:creationId xmlns:a16="http://schemas.microsoft.com/office/drawing/2014/main" id="{EE777492-F0D0-6DA4-AD27-6FB60A347C83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99;p39">
              <a:extLst>
                <a:ext uri="{FF2B5EF4-FFF2-40B4-BE49-F238E27FC236}">
                  <a16:creationId xmlns:a16="http://schemas.microsoft.com/office/drawing/2014/main" id="{7052C872-630C-0F52-1310-EA08BCEAEA47}"/>
                </a:ext>
              </a:extLst>
            </p:cNvPr>
            <p:cNvSpPr/>
            <p:nvPr/>
          </p:nvSpPr>
          <p:spPr>
            <a:xfrm>
              <a:off x="7788250" y="2605575"/>
              <a:ext cx="172875" cy="146475"/>
            </a:xfrm>
            <a:custGeom>
              <a:avLst/>
              <a:gdLst/>
              <a:ahLst/>
              <a:cxnLst/>
              <a:rect l="l" t="t" r="r" b="b"/>
              <a:pathLst>
                <a:path w="6915" h="5859" extrusionOk="0">
                  <a:moveTo>
                    <a:pt x="3840" y="0"/>
                  </a:moveTo>
                  <a:cubicBezTo>
                    <a:pt x="3196" y="0"/>
                    <a:pt x="2538" y="219"/>
                    <a:pt x="1969" y="711"/>
                  </a:cubicBezTo>
                  <a:cubicBezTo>
                    <a:pt x="0" y="2412"/>
                    <a:pt x="1035" y="5648"/>
                    <a:pt x="3636" y="5848"/>
                  </a:cubicBezTo>
                  <a:cubicBezTo>
                    <a:pt x="3718" y="5855"/>
                    <a:pt x="3799" y="5858"/>
                    <a:pt x="3879" y="5858"/>
                  </a:cubicBezTo>
                  <a:cubicBezTo>
                    <a:pt x="5377" y="5858"/>
                    <a:pt x="6645" y="4697"/>
                    <a:pt x="6772" y="3146"/>
                  </a:cubicBezTo>
                  <a:cubicBezTo>
                    <a:pt x="6914" y="1321"/>
                    <a:pt x="5422" y="0"/>
                    <a:pt x="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00;p39">
              <a:extLst>
                <a:ext uri="{FF2B5EF4-FFF2-40B4-BE49-F238E27FC236}">
                  <a16:creationId xmlns:a16="http://schemas.microsoft.com/office/drawing/2014/main" id="{1941FFE9-2046-DBF8-4F8C-7E198559C4FA}"/>
                </a:ext>
              </a:extLst>
            </p:cNvPr>
            <p:cNvSpPr/>
            <p:nvPr/>
          </p:nvSpPr>
          <p:spPr>
            <a:xfrm>
              <a:off x="7890000" y="2620825"/>
              <a:ext cx="51725" cy="49250"/>
            </a:xfrm>
            <a:custGeom>
              <a:avLst/>
              <a:gdLst/>
              <a:ahLst/>
              <a:cxnLst/>
              <a:rect l="l" t="t" r="r" b="b"/>
              <a:pathLst>
                <a:path w="2069" h="1970" extrusionOk="0">
                  <a:moveTo>
                    <a:pt x="133" y="1"/>
                  </a:moveTo>
                  <a:lnTo>
                    <a:pt x="0" y="1502"/>
                  </a:lnTo>
                  <a:cubicBezTo>
                    <a:pt x="300" y="1535"/>
                    <a:pt x="567" y="1702"/>
                    <a:pt x="701" y="1969"/>
                  </a:cubicBezTo>
                  <a:lnTo>
                    <a:pt x="2068" y="1302"/>
                  </a:lnTo>
                  <a:cubicBezTo>
                    <a:pt x="1701" y="568"/>
                    <a:pt x="967" y="68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01;p39">
              <a:extLst>
                <a:ext uri="{FF2B5EF4-FFF2-40B4-BE49-F238E27FC236}">
                  <a16:creationId xmlns:a16="http://schemas.microsoft.com/office/drawing/2014/main" id="{861E044A-C1CB-8AF8-9C7B-07E428D4C7C1}"/>
                </a:ext>
              </a:extLst>
            </p:cNvPr>
            <p:cNvSpPr/>
            <p:nvPr/>
          </p:nvSpPr>
          <p:spPr>
            <a:xfrm>
              <a:off x="7884150" y="2690900"/>
              <a:ext cx="53400" cy="46900"/>
            </a:xfrm>
            <a:custGeom>
              <a:avLst/>
              <a:gdLst/>
              <a:ahLst/>
              <a:cxnLst/>
              <a:rect l="l" t="t" r="r" b="b"/>
              <a:pathLst>
                <a:path w="2136" h="1876" extrusionOk="0">
                  <a:moveTo>
                    <a:pt x="868" y="0"/>
                  </a:moveTo>
                  <a:cubicBezTo>
                    <a:pt x="715" y="213"/>
                    <a:pt x="479" y="371"/>
                    <a:pt x="210" y="371"/>
                  </a:cubicBezTo>
                  <a:cubicBezTo>
                    <a:pt x="185" y="371"/>
                    <a:pt x="160" y="370"/>
                    <a:pt x="134" y="367"/>
                  </a:cubicBezTo>
                  <a:lnTo>
                    <a:pt x="1" y="1868"/>
                  </a:lnTo>
                  <a:cubicBezTo>
                    <a:pt x="65" y="1873"/>
                    <a:pt x="130" y="1876"/>
                    <a:pt x="194" y="1876"/>
                  </a:cubicBezTo>
                  <a:cubicBezTo>
                    <a:pt x="957" y="1876"/>
                    <a:pt x="1674" y="1513"/>
                    <a:pt x="2135" y="867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02;p39">
              <a:extLst>
                <a:ext uri="{FF2B5EF4-FFF2-40B4-BE49-F238E27FC236}">
                  <a16:creationId xmlns:a16="http://schemas.microsoft.com/office/drawing/2014/main" id="{FA8BCEDD-1FCB-A353-DAEC-069F6E7285CE}"/>
                </a:ext>
              </a:extLst>
            </p:cNvPr>
            <p:cNvSpPr/>
            <p:nvPr/>
          </p:nvSpPr>
          <p:spPr>
            <a:xfrm>
              <a:off x="7826600" y="2645850"/>
              <a:ext cx="45075" cy="58400"/>
            </a:xfrm>
            <a:custGeom>
              <a:avLst/>
              <a:gdLst/>
              <a:ahLst/>
              <a:cxnLst/>
              <a:rect l="l" t="t" r="r" b="b"/>
              <a:pathLst>
                <a:path w="1803" h="2336" extrusionOk="0">
                  <a:moveTo>
                    <a:pt x="535" y="1"/>
                  </a:moveTo>
                  <a:cubicBezTo>
                    <a:pt x="68" y="701"/>
                    <a:pt x="1" y="1602"/>
                    <a:pt x="368" y="2336"/>
                  </a:cubicBezTo>
                  <a:lnTo>
                    <a:pt x="1735" y="1702"/>
                  </a:lnTo>
                  <a:cubicBezTo>
                    <a:pt x="1669" y="1568"/>
                    <a:pt x="1635" y="1435"/>
                    <a:pt x="1669" y="1268"/>
                  </a:cubicBezTo>
                  <a:cubicBezTo>
                    <a:pt x="1669" y="1135"/>
                    <a:pt x="1702" y="1001"/>
                    <a:pt x="1802" y="868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03;p39">
              <a:extLst>
                <a:ext uri="{FF2B5EF4-FFF2-40B4-BE49-F238E27FC236}">
                  <a16:creationId xmlns:a16="http://schemas.microsoft.com/office/drawing/2014/main" id="{F96AD0E9-3EAE-5774-EF80-AB2C75B9BFA8}"/>
                </a:ext>
              </a:extLst>
            </p:cNvPr>
            <p:cNvSpPr/>
            <p:nvPr/>
          </p:nvSpPr>
          <p:spPr>
            <a:xfrm>
              <a:off x="7875800" y="2669200"/>
              <a:ext cx="24225" cy="20975"/>
            </a:xfrm>
            <a:custGeom>
              <a:avLst/>
              <a:gdLst/>
              <a:ahLst/>
              <a:cxnLst/>
              <a:rect l="l" t="t" r="r" b="b"/>
              <a:pathLst>
                <a:path w="969" h="839" extrusionOk="0">
                  <a:moveTo>
                    <a:pt x="527" y="0"/>
                  </a:moveTo>
                  <a:cubicBezTo>
                    <a:pt x="438" y="0"/>
                    <a:pt x="347" y="32"/>
                    <a:pt x="268" y="101"/>
                  </a:cubicBezTo>
                  <a:cubicBezTo>
                    <a:pt x="1" y="368"/>
                    <a:pt x="134" y="801"/>
                    <a:pt x="501" y="835"/>
                  </a:cubicBezTo>
                  <a:cubicBezTo>
                    <a:pt x="519" y="837"/>
                    <a:pt x="536" y="838"/>
                    <a:pt x="552" y="838"/>
                  </a:cubicBezTo>
                  <a:cubicBezTo>
                    <a:pt x="763" y="838"/>
                    <a:pt x="937" y="651"/>
                    <a:pt x="968" y="434"/>
                  </a:cubicBezTo>
                  <a:cubicBezTo>
                    <a:pt x="945" y="176"/>
                    <a:pt x="740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04;p39">
              <a:extLst>
                <a:ext uri="{FF2B5EF4-FFF2-40B4-BE49-F238E27FC236}">
                  <a16:creationId xmlns:a16="http://schemas.microsoft.com/office/drawing/2014/main" id="{C93AB92A-F35E-FBF6-8A6C-298A18AFCE00}"/>
                </a:ext>
              </a:extLst>
            </p:cNvPr>
            <p:cNvSpPr/>
            <p:nvPr/>
          </p:nvSpPr>
          <p:spPr>
            <a:xfrm>
              <a:off x="7443825" y="2330625"/>
              <a:ext cx="366125" cy="552925"/>
            </a:xfrm>
            <a:custGeom>
              <a:avLst/>
              <a:gdLst/>
              <a:ahLst/>
              <a:cxnLst/>
              <a:rect l="l" t="t" r="r" b="b"/>
              <a:pathLst>
                <a:path w="14645" h="22117" extrusionOk="0">
                  <a:moveTo>
                    <a:pt x="1" y="1"/>
                  </a:moveTo>
                  <a:lnTo>
                    <a:pt x="1" y="22117"/>
                  </a:lnTo>
                  <a:lnTo>
                    <a:pt x="14645" y="2211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05;p39">
              <a:extLst>
                <a:ext uri="{FF2B5EF4-FFF2-40B4-BE49-F238E27FC236}">
                  <a16:creationId xmlns:a16="http://schemas.microsoft.com/office/drawing/2014/main" id="{7B8BF4D8-132F-597E-1B32-E481BB366BD3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06;p39">
              <a:extLst>
                <a:ext uri="{FF2B5EF4-FFF2-40B4-BE49-F238E27FC236}">
                  <a16:creationId xmlns:a16="http://schemas.microsoft.com/office/drawing/2014/main" id="{4BC3277D-9BD1-5F72-1322-220666511B1E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07;p39">
              <a:extLst>
                <a:ext uri="{FF2B5EF4-FFF2-40B4-BE49-F238E27FC236}">
                  <a16:creationId xmlns:a16="http://schemas.microsoft.com/office/drawing/2014/main" id="{AF354DEB-C43B-845C-C305-280D8B9600D1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08;p39">
              <a:extLst>
                <a:ext uri="{FF2B5EF4-FFF2-40B4-BE49-F238E27FC236}">
                  <a16:creationId xmlns:a16="http://schemas.microsoft.com/office/drawing/2014/main" id="{89B5CBC4-4A51-F831-BF5E-B2D78F5FD82A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09;p39">
              <a:extLst>
                <a:ext uri="{FF2B5EF4-FFF2-40B4-BE49-F238E27FC236}">
                  <a16:creationId xmlns:a16="http://schemas.microsoft.com/office/drawing/2014/main" id="{E43D1025-E027-5BE6-E3A3-739E8EB99770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10;p39">
              <a:extLst>
                <a:ext uri="{FF2B5EF4-FFF2-40B4-BE49-F238E27FC236}">
                  <a16:creationId xmlns:a16="http://schemas.microsoft.com/office/drawing/2014/main" id="{D66D91F8-60AE-A184-A192-77702B9F021C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11;p39">
              <a:extLst>
                <a:ext uri="{FF2B5EF4-FFF2-40B4-BE49-F238E27FC236}">
                  <a16:creationId xmlns:a16="http://schemas.microsoft.com/office/drawing/2014/main" id="{4C73624F-C040-D828-B537-DA48DA64D166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12;p39">
              <a:extLst>
                <a:ext uri="{FF2B5EF4-FFF2-40B4-BE49-F238E27FC236}">
                  <a16:creationId xmlns:a16="http://schemas.microsoft.com/office/drawing/2014/main" id="{EE1120C8-63A7-E47A-A577-F9171E5B7A8F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13;p39">
              <a:extLst>
                <a:ext uri="{FF2B5EF4-FFF2-40B4-BE49-F238E27FC236}">
                  <a16:creationId xmlns:a16="http://schemas.microsoft.com/office/drawing/2014/main" id="{A2F14641-BFEB-6935-61AF-EFDF899CACEE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14;p39">
              <a:extLst>
                <a:ext uri="{FF2B5EF4-FFF2-40B4-BE49-F238E27FC236}">
                  <a16:creationId xmlns:a16="http://schemas.microsoft.com/office/drawing/2014/main" id="{433764CC-5AA7-DAF6-54A1-27A82BACB5DC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15;p39">
              <a:extLst>
                <a:ext uri="{FF2B5EF4-FFF2-40B4-BE49-F238E27FC236}">
                  <a16:creationId xmlns:a16="http://schemas.microsoft.com/office/drawing/2014/main" id="{8EC125C0-E63A-1AC0-EC26-A08F416CC7DB}"/>
                </a:ext>
              </a:extLst>
            </p:cNvPr>
            <p:cNvSpPr/>
            <p:nvPr/>
          </p:nvSpPr>
          <p:spPr>
            <a:xfrm>
              <a:off x="7531400" y="2536600"/>
              <a:ext cx="170150" cy="145775"/>
            </a:xfrm>
            <a:custGeom>
              <a:avLst/>
              <a:gdLst/>
              <a:ahLst/>
              <a:cxnLst/>
              <a:rect l="l" t="t" r="r" b="b"/>
              <a:pathLst>
                <a:path w="6806" h="5831" extrusionOk="0">
                  <a:moveTo>
                    <a:pt x="3903" y="1"/>
                  </a:moveTo>
                  <a:cubicBezTo>
                    <a:pt x="1301" y="1"/>
                    <a:pt x="0" y="3136"/>
                    <a:pt x="1835" y="4971"/>
                  </a:cubicBezTo>
                  <a:cubicBezTo>
                    <a:pt x="2429" y="5565"/>
                    <a:pt x="3160" y="5830"/>
                    <a:pt x="3876" y="5830"/>
                  </a:cubicBezTo>
                  <a:cubicBezTo>
                    <a:pt x="5372" y="5830"/>
                    <a:pt x="6805" y="4673"/>
                    <a:pt x="6805" y="2936"/>
                  </a:cubicBezTo>
                  <a:cubicBezTo>
                    <a:pt x="6805" y="1302"/>
                    <a:pt x="5504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16;p39">
              <a:extLst>
                <a:ext uri="{FF2B5EF4-FFF2-40B4-BE49-F238E27FC236}">
                  <a16:creationId xmlns:a16="http://schemas.microsoft.com/office/drawing/2014/main" id="{950D80AA-41DC-6943-9248-5B99AFEC1486}"/>
                </a:ext>
              </a:extLst>
            </p:cNvPr>
            <p:cNvSpPr/>
            <p:nvPr/>
          </p:nvSpPr>
          <p:spPr>
            <a:xfrm>
              <a:off x="7569750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1168" y="0"/>
                  </a:moveTo>
                  <a:cubicBezTo>
                    <a:pt x="435" y="434"/>
                    <a:pt x="1" y="1201"/>
                    <a:pt x="1" y="2035"/>
                  </a:cubicBezTo>
                  <a:lnTo>
                    <a:pt x="1535" y="2035"/>
                  </a:lnTo>
                  <a:cubicBezTo>
                    <a:pt x="1535" y="1735"/>
                    <a:pt x="1669" y="1468"/>
                    <a:pt x="1936" y="1335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17;p39">
              <a:extLst>
                <a:ext uri="{FF2B5EF4-FFF2-40B4-BE49-F238E27FC236}">
                  <a16:creationId xmlns:a16="http://schemas.microsoft.com/office/drawing/2014/main" id="{1D39668D-89E9-73BF-E129-77F5CC9B1FC9}"/>
                </a:ext>
              </a:extLst>
            </p:cNvPr>
            <p:cNvSpPr/>
            <p:nvPr/>
          </p:nvSpPr>
          <p:spPr>
            <a:xfrm>
              <a:off x="7638975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768" y="0"/>
                  </a:moveTo>
                  <a:lnTo>
                    <a:pt x="1" y="1335"/>
                  </a:lnTo>
                  <a:cubicBezTo>
                    <a:pt x="267" y="1468"/>
                    <a:pt x="401" y="1735"/>
                    <a:pt x="434" y="2035"/>
                  </a:cubicBezTo>
                  <a:lnTo>
                    <a:pt x="1935" y="2035"/>
                  </a:lnTo>
                  <a:cubicBezTo>
                    <a:pt x="1935" y="1201"/>
                    <a:pt x="1502" y="434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18;p39">
              <a:extLst>
                <a:ext uri="{FF2B5EF4-FFF2-40B4-BE49-F238E27FC236}">
                  <a16:creationId xmlns:a16="http://schemas.microsoft.com/office/drawing/2014/main" id="{D5B092CE-FAFB-6E57-30DE-B960E1B4329B}"/>
                </a:ext>
              </a:extLst>
            </p:cNvPr>
            <p:cNvSpPr/>
            <p:nvPr/>
          </p:nvSpPr>
          <p:spPr>
            <a:xfrm>
              <a:off x="7598950" y="2623350"/>
              <a:ext cx="59225" cy="40675"/>
            </a:xfrm>
            <a:custGeom>
              <a:avLst/>
              <a:gdLst/>
              <a:ahLst/>
              <a:cxnLst/>
              <a:rect l="l" t="t" r="r" b="b"/>
              <a:pathLst>
                <a:path w="2369" h="1627" extrusionOk="0">
                  <a:moveTo>
                    <a:pt x="768" y="0"/>
                  </a:moveTo>
                  <a:lnTo>
                    <a:pt x="0" y="1301"/>
                  </a:lnTo>
                  <a:cubicBezTo>
                    <a:pt x="367" y="1518"/>
                    <a:pt x="776" y="1626"/>
                    <a:pt x="1185" y="1626"/>
                  </a:cubicBezTo>
                  <a:cubicBezTo>
                    <a:pt x="1593" y="1626"/>
                    <a:pt x="2002" y="1518"/>
                    <a:pt x="2369" y="1301"/>
                  </a:cubicBezTo>
                  <a:lnTo>
                    <a:pt x="1602" y="0"/>
                  </a:lnTo>
                  <a:cubicBezTo>
                    <a:pt x="1468" y="67"/>
                    <a:pt x="1326" y="100"/>
                    <a:pt x="1185" y="100"/>
                  </a:cubicBezTo>
                  <a:cubicBezTo>
                    <a:pt x="1043" y="100"/>
                    <a:pt x="901" y="67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19;p39">
              <a:extLst>
                <a:ext uri="{FF2B5EF4-FFF2-40B4-BE49-F238E27FC236}">
                  <a16:creationId xmlns:a16="http://schemas.microsoft.com/office/drawing/2014/main" id="{6DC9892D-AF05-E863-7BE1-02C52D5BD196}"/>
                </a:ext>
              </a:extLst>
            </p:cNvPr>
            <p:cNvSpPr/>
            <p:nvPr/>
          </p:nvSpPr>
          <p:spPr>
            <a:xfrm>
              <a:off x="7618125" y="2594350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434" y="1"/>
                  </a:moveTo>
                  <a:cubicBezTo>
                    <a:pt x="217" y="1"/>
                    <a:pt x="1" y="143"/>
                    <a:pt x="1" y="426"/>
                  </a:cubicBezTo>
                  <a:cubicBezTo>
                    <a:pt x="1" y="726"/>
                    <a:pt x="217" y="877"/>
                    <a:pt x="434" y="877"/>
                  </a:cubicBezTo>
                  <a:cubicBezTo>
                    <a:pt x="651" y="877"/>
                    <a:pt x="868" y="726"/>
                    <a:pt x="868" y="426"/>
                  </a:cubicBezTo>
                  <a:cubicBezTo>
                    <a:pt x="868" y="143"/>
                    <a:pt x="651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20;p39">
              <a:extLst>
                <a:ext uri="{FF2B5EF4-FFF2-40B4-BE49-F238E27FC236}">
                  <a16:creationId xmlns:a16="http://schemas.microsoft.com/office/drawing/2014/main" id="{24782886-A06A-86D0-2994-0141D64ADE52}"/>
                </a:ext>
              </a:extLst>
            </p:cNvPr>
            <p:cNvSpPr/>
            <p:nvPr/>
          </p:nvSpPr>
          <p:spPr>
            <a:xfrm>
              <a:off x="7984225" y="2626375"/>
              <a:ext cx="83200" cy="61050"/>
            </a:xfrm>
            <a:custGeom>
              <a:avLst/>
              <a:gdLst/>
              <a:ahLst/>
              <a:cxnLst/>
              <a:rect l="l" t="t" r="r" b="b"/>
              <a:pathLst>
                <a:path w="3328" h="2442" extrusionOk="0">
                  <a:moveTo>
                    <a:pt x="165" y="0"/>
                  </a:moveTo>
                  <a:cubicBezTo>
                    <a:pt x="111" y="0"/>
                    <a:pt x="56" y="5"/>
                    <a:pt x="0" y="12"/>
                  </a:cubicBezTo>
                  <a:lnTo>
                    <a:pt x="34" y="646"/>
                  </a:lnTo>
                  <a:lnTo>
                    <a:pt x="1368" y="2314"/>
                  </a:lnTo>
                  <a:cubicBezTo>
                    <a:pt x="1368" y="2314"/>
                    <a:pt x="1975" y="2441"/>
                    <a:pt x="2499" y="2441"/>
                  </a:cubicBezTo>
                  <a:cubicBezTo>
                    <a:pt x="2943" y="2441"/>
                    <a:pt x="3328" y="2350"/>
                    <a:pt x="3236" y="2014"/>
                  </a:cubicBezTo>
                  <a:cubicBezTo>
                    <a:pt x="3036" y="1280"/>
                    <a:pt x="1802" y="1347"/>
                    <a:pt x="1568" y="846"/>
                  </a:cubicBezTo>
                  <a:cubicBezTo>
                    <a:pt x="1335" y="313"/>
                    <a:pt x="934" y="379"/>
                    <a:pt x="634" y="146"/>
                  </a:cubicBezTo>
                  <a:cubicBezTo>
                    <a:pt x="507" y="44"/>
                    <a:pt x="340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21;p39">
              <a:extLst>
                <a:ext uri="{FF2B5EF4-FFF2-40B4-BE49-F238E27FC236}">
                  <a16:creationId xmlns:a16="http://schemas.microsoft.com/office/drawing/2014/main" id="{EF1B54A9-B5A1-6557-321D-DCCD9513951C}"/>
                </a:ext>
              </a:extLst>
            </p:cNvPr>
            <p:cNvSpPr/>
            <p:nvPr/>
          </p:nvSpPr>
          <p:spPr>
            <a:xfrm>
              <a:off x="7781850" y="2626425"/>
              <a:ext cx="298300" cy="284350"/>
            </a:xfrm>
            <a:custGeom>
              <a:avLst/>
              <a:gdLst/>
              <a:ahLst/>
              <a:cxnLst/>
              <a:rect l="l" t="t" r="r" b="b"/>
              <a:pathLst>
                <a:path w="11932" h="11374" extrusionOk="0">
                  <a:moveTo>
                    <a:pt x="8037" y="1"/>
                  </a:moveTo>
                  <a:cubicBezTo>
                    <a:pt x="7500" y="1"/>
                    <a:pt x="8062" y="2779"/>
                    <a:pt x="8062" y="2779"/>
                  </a:cubicBezTo>
                  <a:cubicBezTo>
                    <a:pt x="8062" y="2779"/>
                    <a:pt x="6963" y="2369"/>
                    <a:pt x="5620" y="2369"/>
                  </a:cubicBezTo>
                  <a:cubicBezTo>
                    <a:pt x="4098" y="2369"/>
                    <a:pt x="2261" y="2896"/>
                    <a:pt x="1357" y="5148"/>
                  </a:cubicBezTo>
                  <a:cubicBezTo>
                    <a:pt x="1" y="8526"/>
                    <a:pt x="3502" y="11374"/>
                    <a:pt x="6498" y="11374"/>
                  </a:cubicBezTo>
                  <a:cubicBezTo>
                    <a:pt x="7259" y="11374"/>
                    <a:pt x="7988" y="11190"/>
                    <a:pt x="8596" y="10785"/>
                  </a:cubicBezTo>
                  <a:cubicBezTo>
                    <a:pt x="11931" y="8583"/>
                    <a:pt x="9096" y="3747"/>
                    <a:pt x="9096" y="3747"/>
                  </a:cubicBezTo>
                  <a:cubicBezTo>
                    <a:pt x="9897" y="2813"/>
                    <a:pt x="10964" y="2946"/>
                    <a:pt x="11331" y="2312"/>
                  </a:cubicBezTo>
                  <a:cubicBezTo>
                    <a:pt x="11665" y="1712"/>
                    <a:pt x="10564" y="2045"/>
                    <a:pt x="10063" y="1845"/>
                  </a:cubicBezTo>
                  <a:cubicBezTo>
                    <a:pt x="9563" y="1678"/>
                    <a:pt x="9830" y="1045"/>
                    <a:pt x="9096" y="1045"/>
                  </a:cubicBezTo>
                  <a:cubicBezTo>
                    <a:pt x="9083" y="1045"/>
                    <a:pt x="9070" y="1046"/>
                    <a:pt x="9058" y="1046"/>
                  </a:cubicBezTo>
                  <a:cubicBezTo>
                    <a:pt x="8408" y="1046"/>
                    <a:pt x="8717" y="207"/>
                    <a:pt x="8095" y="10"/>
                  </a:cubicBezTo>
                  <a:cubicBezTo>
                    <a:pt x="8075" y="4"/>
                    <a:pt x="8055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22;p39">
              <a:extLst>
                <a:ext uri="{FF2B5EF4-FFF2-40B4-BE49-F238E27FC236}">
                  <a16:creationId xmlns:a16="http://schemas.microsoft.com/office/drawing/2014/main" id="{1C1EDAA8-45EF-F541-318D-8763128CF4FD}"/>
                </a:ext>
              </a:extLst>
            </p:cNvPr>
            <p:cNvSpPr/>
            <p:nvPr/>
          </p:nvSpPr>
          <p:spPr>
            <a:xfrm>
              <a:off x="7956200" y="2797700"/>
              <a:ext cx="68075" cy="88350"/>
            </a:xfrm>
            <a:custGeom>
              <a:avLst/>
              <a:gdLst/>
              <a:ahLst/>
              <a:cxnLst/>
              <a:rect l="l" t="t" r="r" b="b"/>
              <a:pathLst>
                <a:path w="2723" h="3534" extrusionOk="0">
                  <a:moveTo>
                    <a:pt x="2360" y="1"/>
                  </a:moveTo>
                  <a:cubicBezTo>
                    <a:pt x="2237" y="1"/>
                    <a:pt x="2122" y="76"/>
                    <a:pt x="2122" y="231"/>
                  </a:cubicBezTo>
                  <a:cubicBezTo>
                    <a:pt x="2155" y="1566"/>
                    <a:pt x="1388" y="2433"/>
                    <a:pt x="287" y="3000"/>
                  </a:cubicBezTo>
                  <a:cubicBezTo>
                    <a:pt x="0" y="3143"/>
                    <a:pt x="133" y="3534"/>
                    <a:pt x="367" y="3534"/>
                  </a:cubicBezTo>
                  <a:cubicBezTo>
                    <a:pt x="405" y="3534"/>
                    <a:pt x="446" y="3524"/>
                    <a:pt x="488" y="3500"/>
                  </a:cubicBezTo>
                  <a:cubicBezTo>
                    <a:pt x="1789" y="2833"/>
                    <a:pt x="2723" y="1799"/>
                    <a:pt x="2656" y="298"/>
                  </a:cubicBezTo>
                  <a:cubicBezTo>
                    <a:pt x="2656" y="101"/>
                    <a:pt x="2503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23;p39">
              <a:extLst>
                <a:ext uri="{FF2B5EF4-FFF2-40B4-BE49-F238E27FC236}">
                  <a16:creationId xmlns:a16="http://schemas.microsoft.com/office/drawing/2014/main" id="{F00B670F-7D81-4351-77A4-FF0EBBEACF2D}"/>
                </a:ext>
              </a:extLst>
            </p:cNvPr>
            <p:cNvSpPr/>
            <p:nvPr/>
          </p:nvSpPr>
          <p:spPr>
            <a:xfrm>
              <a:off x="7993925" y="2753275"/>
              <a:ext cx="25350" cy="35375"/>
            </a:xfrm>
            <a:custGeom>
              <a:avLst/>
              <a:gdLst/>
              <a:ahLst/>
              <a:cxnLst/>
              <a:rect l="l" t="t" r="r" b="b"/>
              <a:pathLst>
                <a:path w="1014" h="1415" extrusionOk="0">
                  <a:moveTo>
                    <a:pt x="361" y="1"/>
                  </a:moveTo>
                  <a:cubicBezTo>
                    <a:pt x="175" y="1"/>
                    <a:pt x="1" y="172"/>
                    <a:pt x="113" y="374"/>
                  </a:cubicBezTo>
                  <a:cubicBezTo>
                    <a:pt x="246" y="641"/>
                    <a:pt x="380" y="907"/>
                    <a:pt x="446" y="1208"/>
                  </a:cubicBezTo>
                  <a:cubicBezTo>
                    <a:pt x="475" y="1324"/>
                    <a:pt x="580" y="1414"/>
                    <a:pt x="716" y="1414"/>
                  </a:cubicBezTo>
                  <a:cubicBezTo>
                    <a:pt x="737" y="1414"/>
                    <a:pt x="758" y="1412"/>
                    <a:pt x="780" y="1408"/>
                  </a:cubicBezTo>
                  <a:cubicBezTo>
                    <a:pt x="913" y="1374"/>
                    <a:pt x="1013" y="1241"/>
                    <a:pt x="980" y="1074"/>
                  </a:cubicBezTo>
                  <a:cubicBezTo>
                    <a:pt x="913" y="774"/>
                    <a:pt x="780" y="440"/>
                    <a:pt x="613" y="140"/>
                  </a:cubicBezTo>
                  <a:cubicBezTo>
                    <a:pt x="547" y="42"/>
                    <a:pt x="45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24;p39">
              <a:extLst>
                <a:ext uri="{FF2B5EF4-FFF2-40B4-BE49-F238E27FC236}">
                  <a16:creationId xmlns:a16="http://schemas.microsoft.com/office/drawing/2014/main" id="{3576FE2E-FA81-9B4D-9417-B2481813C330}"/>
                </a:ext>
              </a:extLst>
            </p:cNvPr>
            <p:cNvSpPr/>
            <p:nvPr/>
          </p:nvSpPr>
          <p:spPr>
            <a:xfrm>
              <a:off x="7993450" y="2660850"/>
              <a:ext cx="17475" cy="38400"/>
            </a:xfrm>
            <a:custGeom>
              <a:avLst/>
              <a:gdLst/>
              <a:ahLst/>
              <a:cxnLst/>
              <a:rect l="l" t="t" r="r" b="b"/>
              <a:pathLst>
                <a:path w="699" h="1536" extrusionOk="0">
                  <a:moveTo>
                    <a:pt x="354" y="1"/>
                  </a:moveTo>
                  <a:cubicBezTo>
                    <a:pt x="0" y="1"/>
                    <a:pt x="98" y="1536"/>
                    <a:pt x="98" y="1536"/>
                  </a:cubicBezTo>
                  <a:cubicBezTo>
                    <a:pt x="98" y="1536"/>
                    <a:pt x="699" y="34"/>
                    <a:pt x="365" y="1"/>
                  </a:cubicBezTo>
                  <a:cubicBezTo>
                    <a:pt x="361" y="1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25;p39">
              <a:extLst>
                <a:ext uri="{FF2B5EF4-FFF2-40B4-BE49-F238E27FC236}">
                  <a16:creationId xmlns:a16="http://schemas.microsoft.com/office/drawing/2014/main" id="{934A24A5-1712-1391-1576-E7A480479FAB}"/>
                </a:ext>
              </a:extLst>
            </p:cNvPr>
            <p:cNvSpPr/>
            <p:nvPr/>
          </p:nvSpPr>
          <p:spPr>
            <a:xfrm>
              <a:off x="8009250" y="2680050"/>
              <a:ext cx="30025" cy="15025"/>
            </a:xfrm>
            <a:custGeom>
              <a:avLst/>
              <a:gdLst/>
              <a:ahLst/>
              <a:cxnLst/>
              <a:rect l="l" t="t" r="r" b="b"/>
              <a:pathLst>
                <a:path w="1201" h="601" extrusionOk="0">
                  <a:moveTo>
                    <a:pt x="795" y="0"/>
                  </a:moveTo>
                  <a:cubicBezTo>
                    <a:pt x="496" y="0"/>
                    <a:pt x="0" y="601"/>
                    <a:pt x="0" y="601"/>
                  </a:cubicBezTo>
                  <a:cubicBezTo>
                    <a:pt x="0" y="601"/>
                    <a:pt x="1201" y="200"/>
                    <a:pt x="901" y="34"/>
                  </a:cubicBezTo>
                  <a:cubicBezTo>
                    <a:pt x="870" y="11"/>
                    <a:pt x="834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26;p39">
              <a:extLst>
                <a:ext uri="{FF2B5EF4-FFF2-40B4-BE49-F238E27FC236}">
                  <a16:creationId xmlns:a16="http://schemas.microsoft.com/office/drawing/2014/main" id="{362C3586-0232-9D94-7A64-B95D488525B7}"/>
                </a:ext>
              </a:extLst>
            </p:cNvPr>
            <p:cNvSpPr/>
            <p:nvPr/>
          </p:nvSpPr>
          <p:spPr>
            <a:xfrm>
              <a:off x="6573050" y="1383025"/>
              <a:ext cx="793425" cy="247125"/>
            </a:xfrm>
            <a:custGeom>
              <a:avLst/>
              <a:gdLst/>
              <a:ahLst/>
              <a:cxnLst/>
              <a:rect l="l" t="t" r="r" b="b"/>
              <a:pathLst>
                <a:path w="31737" h="9885" extrusionOk="0">
                  <a:moveTo>
                    <a:pt x="23269" y="1"/>
                  </a:moveTo>
                  <a:cubicBezTo>
                    <a:pt x="21990" y="1"/>
                    <a:pt x="20365" y="586"/>
                    <a:pt x="18387" y="2379"/>
                  </a:cubicBezTo>
                  <a:cubicBezTo>
                    <a:pt x="18387" y="2379"/>
                    <a:pt x="16340" y="841"/>
                    <a:pt x="13589" y="841"/>
                  </a:cubicBezTo>
                  <a:cubicBezTo>
                    <a:pt x="11883" y="841"/>
                    <a:pt x="9907" y="1432"/>
                    <a:pt x="7979" y="3347"/>
                  </a:cubicBezTo>
                  <a:cubicBezTo>
                    <a:pt x="7979" y="3347"/>
                    <a:pt x="5943" y="2805"/>
                    <a:pt x="3938" y="2805"/>
                  </a:cubicBezTo>
                  <a:cubicBezTo>
                    <a:pt x="2120" y="2805"/>
                    <a:pt x="329" y="3250"/>
                    <a:pt x="107" y="4948"/>
                  </a:cubicBezTo>
                  <a:cubicBezTo>
                    <a:pt x="0" y="5704"/>
                    <a:pt x="1223" y="5945"/>
                    <a:pt x="3208" y="5945"/>
                  </a:cubicBezTo>
                  <a:cubicBezTo>
                    <a:pt x="6670" y="5945"/>
                    <a:pt x="12447" y="5214"/>
                    <a:pt x="17533" y="5214"/>
                  </a:cubicBezTo>
                  <a:cubicBezTo>
                    <a:pt x="23163" y="5214"/>
                    <a:pt x="27945" y="6110"/>
                    <a:pt x="27794" y="9885"/>
                  </a:cubicBezTo>
                  <a:lnTo>
                    <a:pt x="29228" y="9885"/>
                  </a:lnTo>
                  <a:cubicBezTo>
                    <a:pt x="29228" y="9885"/>
                    <a:pt x="31736" y="874"/>
                    <a:pt x="29098" y="874"/>
                  </a:cubicBezTo>
                  <a:cubicBezTo>
                    <a:pt x="28575" y="874"/>
                    <a:pt x="27848" y="1228"/>
                    <a:pt x="26860" y="2079"/>
                  </a:cubicBezTo>
                  <a:cubicBezTo>
                    <a:pt x="26860" y="2079"/>
                    <a:pt x="25678" y="1"/>
                    <a:pt x="23269" y="1"/>
                  </a:cubicBezTo>
                  <a:close/>
                </a:path>
              </a:pathLst>
            </a:custGeom>
            <a:solidFill>
              <a:schemeClr val="lt2">
                <a:alpha val="514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27;p39">
              <a:extLst>
                <a:ext uri="{FF2B5EF4-FFF2-40B4-BE49-F238E27FC236}">
                  <a16:creationId xmlns:a16="http://schemas.microsoft.com/office/drawing/2014/main" id="{14903911-FC74-9F88-F9F9-5073F6F42E54}"/>
                </a:ext>
              </a:extLst>
            </p:cNvPr>
            <p:cNvSpPr/>
            <p:nvPr/>
          </p:nvSpPr>
          <p:spPr>
            <a:xfrm>
              <a:off x="7170300" y="1630100"/>
              <a:ext cx="236875" cy="1153375"/>
            </a:xfrm>
            <a:custGeom>
              <a:avLst/>
              <a:gdLst/>
              <a:ahLst/>
              <a:cxnLst/>
              <a:rect l="l" t="t" r="r" b="b"/>
              <a:pathLst>
                <a:path w="9475" h="46135" extrusionOk="0">
                  <a:moveTo>
                    <a:pt x="4676" y="1"/>
                  </a:moveTo>
                  <a:cubicBezTo>
                    <a:pt x="3136" y="1"/>
                    <a:pt x="1868" y="1223"/>
                    <a:pt x="1802" y="2770"/>
                  </a:cubicBezTo>
                  <a:lnTo>
                    <a:pt x="68" y="43099"/>
                  </a:lnTo>
                  <a:cubicBezTo>
                    <a:pt x="1" y="44767"/>
                    <a:pt x="1302" y="46135"/>
                    <a:pt x="2970" y="46135"/>
                  </a:cubicBezTo>
                  <a:lnTo>
                    <a:pt x="6505" y="46135"/>
                  </a:lnTo>
                  <a:cubicBezTo>
                    <a:pt x="8140" y="46135"/>
                    <a:pt x="9474" y="44767"/>
                    <a:pt x="9408" y="43099"/>
                  </a:cubicBezTo>
                  <a:lnTo>
                    <a:pt x="7640" y="2770"/>
                  </a:lnTo>
                  <a:cubicBezTo>
                    <a:pt x="7574" y="1223"/>
                    <a:pt x="6339" y="1"/>
                    <a:pt x="4800" y="1"/>
                  </a:cubicBezTo>
                  <a:cubicBezTo>
                    <a:pt x="4779" y="1"/>
                    <a:pt x="4758" y="1"/>
                    <a:pt x="4738" y="2"/>
                  </a:cubicBezTo>
                  <a:cubicBezTo>
                    <a:pt x="4717" y="1"/>
                    <a:pt x="4696" y="1"/>
                    <a:pt x="4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28;p39">
              <a:extLst>
                <a:ext uri="{FF2B5EF4-FFF2-40B4-BE49-F238E27FC236}">
                  <a16:creationId xmlns:a16="http://schemas.microsoft.com/office/drawing/2014/main" id="{3B4066F7-B7CA-11DF-00AA-A6815472716F}"/>
                </a:ext>
              </a:extLst>
            </p:cNvPr>
            <p:cNvSpPr/>
            <p:nvPr/>
          </p:nvSpPr>
          <p:spPr>
            <a:xfrm>
              <a:off x="7194500" y="2103800"/>
              <a:ext cx="188475" cy="83425"/>
            </a:xfrm>
            <a:custGeom>
              <a:avLst/>
              <a:gdLst/>
              <a:ahLst/>
              <a:cxnLst/>
              <a:rect l="l" t="t" r="r" b="b"/>
              <a:pathLst>
                <a:path w="7539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7539" y="33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29;p39">
              <a:extLst>
                <a:ext uri="{FF2B5EF4-FFF2-40B4-BE49-F238E27FC236}">
                  <a16:creationId xmlns:a16="http://schemas.microsoft.com/office/drawing/2014/main" id="{7B6A4522-F86C-87CB-6671-2D95502AC62B}"/>
                </a:ext>
              </a:extLst>
            </p:cNvPr>
            <p:cNvSpPr/>
            <p:nvPr/>
          </p:nvSpPr>
          <p:spPr>
            <a:xfrm>
              <a:off x="7202825" y="1922850"/>
              <a:ext cx="171825" cy="83400"/>
            </a:xfrm>
            <a:custGeom>
              <a:avLst/>
              <a:gdLst/>
              <a:ahLst/>
              <a:cxnLst/>
              <a:rect l="l" t="t" r="r" b="b"/>
              <a:pathLst>
                <a:path w="6873" h="3336" extrusionOk="0">
                  <a:moveTo>
                    <a:pt x="134" y="0"/>
                  </a:moveTo>
                  <a:lnTo>
                    <a:pt x="1" y="3336"/>
                  </a:lnTo>
                  <a:lnTo>
                    <a:pt x="6872" y="3336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0;p39">
              <a:extLst>
                <a:ext uri="{FF2B5EF4-FFF2-40B4-BE49-F238E27FC236}">
                  <a16:creationId xmlns:a16="http://schemas.microsoft.com/office/drawing/2014/main" id="{1CFAD369-5F22-0B35-BAF4-15B5EE66848A}"/>
                </a:ext>
              </a:extLst>
            </p:cNvPr>
            <p:cNvSpPr/>
            <p:nvPr/>
          </p:nvSpPr>
          <p:spPr>
            <a:xfrm>
              <a:off x="7210325" y="1741875"/>
              <a:ext cx="156825" cy="83425"/>
            </a:xfrm>
            <a:custGeom>
              <a:avLst/>
              <a:gdLst/>
              <a:ahLst/>
              <a:cxnLst/>
              <a:rect l="l" t="t" r="r" b="b"/>
              <a:pathLst>
                <a:path w="6273" h="3337" extrusionOk="0">
                  <a:moveTo>
                    <a:pt x="134" y="0"/>
                  </a:moveTo>
                  <a:lnTo>
                    <a:pt x="1" y="3336"/>
                  </a:lnTo>
                  <a:lnTo>
                    <a:pt x="6272" y="3336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1;p39">
              <a:extLst>
                <a:ext uri="{FF2B5EF4-FFF2-40B4-BE49-F238E27FC236}">
                  <a16:creationId xmlns:a16="http://schemas.microsoft.com/office/drawing/2014/main" id="{FA7AB443-F472-CCA4-7497-12D4D6C1D3DE}"/>
                </a:ext>
              </a:extLst>
            </p:cNvPr>
            <p:cNvSpPr/>
            <p:nvPr/>
          </p:nvSpPr>
          <p:spPr>
            <a:xfrm>
              <a:off x="7171150" y="2645850"/>
              <a:ext cx="235175" cy="83425"/>
            </a:xfrm>
            <a:custGeom>
              <a:avLst/>
              <a:gdLst/>
              <a:ahLst/>
              <a:cxnLst/>
              <a:rect l="l" t="t" r="r" b="b"/>
              <a:pathLst>
                <a:path w="9407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9407" y="3336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2;p39">
              <a:extLst>
                <a:ext uri="{FF2B5EF4-FFF2-40B4-BE49-F238E27FC236}">
                  <a16:creationId xmlns:a16="http://schemas.microsoft.com/office/drawing/2014/main" id="{9D2AA719-A597-C735-2122-BEDAF29793A8}"/>
                </a:ext>
              </a:extLst>
            </p:cNvPr>
            <p:cNvSpPr/>
            <p:nvPr/>
          </p:nvSpPr>
          <p:spPr>
            <a:xfrm>
              <a:off x="7178650" y="2464900"/>
              <a:ext cx="220175" cy="83400"/>
            </a:xfrm>
            <a:custGeom>
              <a:avLst/>
              <a:gdLst/>
              <a:ahLst/>
              <a:cxnLst/>
              <a:rect l="l" t="t" r="r" b="b"/>
              <a:pathLst>
                <a:path w="8807" h="3336" extrusionOk="0">
                  <a:moveTo>
                    <a:pt x="167" y="0"/>
                  </a:moveTo>
                  <a:lnTo>
                    <a:pt x="0" y="3336"/>
                  </a:lnTo>
                  <a:lnTo>
                    <a:pt x="8807" y="333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3;p39">
              <a:extLst>
                <a:ext uri="{FF2B5EF4-FFF2-40B4-BE49-F238E27FC236}">
                  <a16:creationId xmlns:a16="http://schemas.microsoft.com/office/drawing/2014/main" id="{7B534C87-C930-D574-0098-259D52910B09}"/>
                </a:ext>
              </a:extLst>
            </p:cNvPr>
            <p:cNvSpPr/>
            <p:nvPr/>
          </p:nvSpPr>
          <p:spPr>
            <a:xfrm>
              <a:off x="7186975" y="2283925"/>
              <a:ext cx="203525" cy="83425"/>
            </a:xfrm>
            <a:custGeom>
              <a:avLst/>
              <a:gdLst/>
              <a:ahLst/>
              <a:cxnLst/>
              <a:rect l="l" t="t" r="r" b="b"/>
              <a:pathLst>
                <a:path w="8141" h="3337" extrusionOk="0">
                  <a:moveTo>
                    <a:pt x="134" y="1"/>
                  </a:moveTo>
                  <a:lnTo>
                    <a:pt x="1" y="3336"/>
                  </a:lnTo>
                  <a:lnTo>
                    <a:pt x="8140" y="3336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;p39">
              <a:extLst>
                <a:ext uri="{FF2B5EF4-FFF2-40B4-BE49-F238E27FC236}">
                  <a16:creationId xmlns:a16="http://schemas.microsoft.com/office/drawing/2014/main" id="{C73F53D8-D1A0-5336-3D5F-7CA23FD96B59}"/>
                </a:ext>
              </a:extLst>
            </p:cNvPr>
            <p:cNvSpPr/>
            <p:nvPr/>
          </p:nvSpPr>
          <p:spPr>
            <a:xfrm>
              <a:off x="7217000" y="1630125"/>
              <a:ext cx="143475" cy="47550"/>
            </a:xfrm>
            <a:custGeom>
              <a:avLst/>
              <a:gdLst/>
              <a:ahLst/>
              <a:cxnLst/>
              <a:rect l="l" t="t" r="r" b="b"/>
              <a:pathLst>
                <a:path w="5739" h="1902" extrusionOk="0">
                  <a:moveTo>
                    <a:pt x="68" y="1"/>
                  </a:moveTo>
                  <a:lnTo>
                    <a:pt x="1" y="1902"/>
                  </a:lnTo>
                  <a:lnTo>
                    <a:pt x="5738" y="1902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5;p39">
              <a:extLst>
                <a:ext uri="{FF2B5EF4-FFF2-40B4-BE49-F238E27FC236}">
                  <a16:creationId xmlns:a16="http://schemas.microsoft.com/office/drawing/2014/main" id="{FA2341E8-F461-7453-8905-EA4868045DCF}"/>
                </a:ext>
              </a:extLst>
            </p:cNvPr>
            <p:cNvSpPr/>
            <p:nvPr/>
          </p:nvSpPr>
          <p:spPr>
            <a:xfrm>
              <a:off x="7194500" y="1606775"/>
              <a:ext cx="188475" cy="46725"/>
            </a:xfrm>
            <a:custGeom>
              <a:avLst/>
              <a:gdLst/>
              <a:ahLst/>
              <a:cxnLst/>
              <a:rect l="l" t="t" r="r" b="b"/>
              <a:pathLst>
                <a:path w="7539" h="1869" extrusionOk="0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68"/>
                    <a:pt x="434" y="1869"/>
                    <a:pt x="934" y="1869"/>
                  </a:cubicBezTo>
                  <a:lnTo>
                    <a:pt x="6605" y="1869"/>
                  </a:lnTo>
                  <a:cubicBezTo>
                    <a:pt x="7105" y="1869"/>
                    <a:pt x="7539" y="1468"/>
                    <a:pt x="7539" y="935"/>
                  </a:cubicBezTo>
                  <a:cubicBezTo>
                    <a:pt x="7539" y="401"/>
                    <a:pt x="7105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6;p39">
              <a:extLst>
                <a:ext uri="{FF2B5EF4-FFF2-40B4-BE49-F238E27FC236}">
                  <a16:creationId xmlns:a16="http://schemas.microsoft.com/office/drawing/2014/main" id="{FE969378-554F-2F91-3772-4D8D2D7A52D7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7;p39">
              <a:extLst>
                <a:ext uri="{FF2B5EF4-FFF2-40B4-BE49-F238E27FC236}">
                  <a16:creationId xmlns:a16="http://schemas.microsoft.com/office/drawing/2014/main" id="{B54B4378-5522-BEF8-D33F-47F86CBFD844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8;p39">
              <a:extLst>
                <a:ext uri="{FF2B5EF4-FFF2-40B4-BE49-F238E27FC236}">
                  <a16:creationId xmlns:a16="http://schemas.microsoft.com/office/drawing/2014/main" id="{E96AE11A-07A9-7997-2F6A-8E44B3D37719}"/>
                </a:ext>
              </a:extLst>
            </p:cNvPr>
            <p:cNvSpPr/>
            <p:nvPr/>
          </p:nvSpPr>
          <p:spPr>
            <a:xfrm>
              <a:off x="6431450" y="2195525"/>
              <a:ext cx="1062450" cy="194350"/>
            </a:xfrm>
            <a:custGeom>
              <a:avLst/>
              <a:gdLst/>
              <a:ahLst/>
              <a:cxnLst/>
              <a:rect l="l" t="t" r="r" b="b"/>
              <a:pathLst>
                <a:path w="42498" h="7774" extrusionOk="0">
                  <a:moveTo>
                    <a:pt x="0" y="1"/>
                  </a:moveTo>
                  <a:lnTo>
                    <a:pt x="13477" y="7773"/>
                  </a:lnTo>
                  <a:lnTo>
                    <a:pt x="42497" y="7773"/>
                  </a:lnTo>
                  <a:lnTo>
                    <a:pt x="2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9;p39">
              <a:extLst>
                <a:ext uri="{FF2B5EF4-FFF2-40B4-BE49-F238E27FC236}">
                  <a16:creationId xmlns:a16="http://schemas.microsoft.com/office/drawing/2014/main" id="{25B4AA6F-420D-72D6-0FFB-FCAD6F01C438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40;p39">
              <a:extLst>
                <a:ext uri="{FF2B5EF4-FFF2-40B4-BE49-F238E27FC236}">
                  <a16:creationId xmlns:a16="http://schemas.microsoft.com/office/drawing/2014/main" id="{50E09B8B-3393-A9A7-9FCA-B60FD54CB9EB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41;p39">
              <a:extLst>
                <a:ext uri="{FF2B5EF4-FFF2-40B4-BE49-F238E27FC236}">
                  <a16:creationId xmlns:a16="http://schemas.microsoft.com/office/drawing/2014/main" id="{04307824-B255-C489-2C2D-392FB156CE7D}"/>
                </a:ext>
              </a:extLst>
            </p:cNvPr>
            <p:cNvSpPr/>
            <p:nvPr/>
          </p:nvSpPr>
          <p:spPr>
            <a:xfrm>
              <a:off x="6074100" y="2181150"/>
              <a:ext cx="713875" cy="222725"/>
            </a:xfrm>
            <a:custGeom>
              <a:avLst/>
              <a:gdLst/>
              <a:ahLst/>
              <a:cxnLst/>
              <a:rect l="l" t="t" r="r" b="b"/>
              <a:pathLst>
                <a:path w="28555" h="8909" extrusionOk="0">
                  <a:moveTo>
                    <a:pt x="14278" y="0"/>
                  </a:moveTo>
                  <a:cubicBezTo>
                    <a:pt x="14178" y="0"/>
                    <a:pt x="14078" y="25"/>
                    <a:pt x="13994" y="75"/>
                  </a:cubicBezTo>
                  <a:lnTo>
                    <a:pt x="518" y="7848"/>
                  </a:lnTo>
                  <a:cubicBezTo>
                    <a:pt x="1" y="8192"/>
                    <a:pt x="325" y="8909"/>
                    <a:pt x="830" y="8909"/>
                  </a:cubicBezTo>
                  <a:cubicBezTo>
                    <a:pt x="911" y="8909"/>
                    <a:pt x="997" y="8890"/>
                    <a:pt x="1085" y="8848"/>
                  </a:cubicBezTo>
                  <a:cubicBezTo>
                    <a:pt x="3320" y="7547"/>
                    <a:pt x="5588" y="6247"/>
                    <a:pt x="7823" y="4946"/>
                  </a:cubicBezTo>
                  <a:lnTo>
                    <a:pt x="12326" y="2344"/>
                  </a:lnTo>
                  <a:cubicBezTo>
                    <a:pt x="12860" y="2044"/>
                    <a:pt x="13427" y="1743"/>
                    <a:pt x="13961" y="1410"/>
                  </a:cubicBezTo>
                  <a:cubicBezTo>
                    <a:pt x="14061" y="1343"/>
                    <a:pt x="14161" y="1310"/>
                    <a:pt x="14261" y="1243"/>
                  </a:cubicBezTo>
                  <a:cubicBezTo>
                    <a:pt x="14394" y="1310"/>
                    <a:pt x="14495" y="1343"/>
                    <a:pt x="14595" y="1410"/>
                  </a:cubicBezTo>
                  <a:cubicBezTo>
                    <a:pt x="15095" y="1743"/>
                    <a:pt x="15695" y="2044"/>
                    <a:pt x="16229" y="2344"/>
                  </a:cubicBezTo>
                  <a:lnTo>
                    <a:pt x="20732" y="4946"/>
                  </a:lnTo>
                  <a:lnTo>
                    <a:pt x="27470" y="8848"/>
                  </a:lnTo>
                  <a:cubicBezTo>
                    <a:pt x="27558" y="8890"/>
                    <a:pt x="27644" y="8909"/>
                    <a:pt x="27725" y="8909"/>
                  </a:cubicBezTo>
                  <a:cubicBezTo>
                    <a:pt x="28230" y="8909"/>
                    <a:pt x="28555" y="8192"/>
                    <a:pt x="28038" y="7848"/>
                  </a:cubicBezTo>
                  <a:lnTo>
                    <a:pt x="14561" y="75"/>
                  </a:lnTo>
                  <a:cubicBezTo>
                    <a:pt x="14478" y="25"/>
                    <a:pt x="14378" y="0"/>
                    <a:pt x="14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42;p39">
              <a:extLst>
                <a:ext uri="{FF2B5EF4-FFF2-40B4-BE49-F238E27FC236}">
                  <a16:creationId xmlns:a16="http://schemas.microsoft.com/office/drawing/2014/main" id="{8A006CBC-4A8E-E4D3-D78C-AB011C080202}"/>
                </a:ext>
              </a:extLst>
            </p:cNvPr>
            <p:cNvSpPr/>
            <p:nvPr/>
          </p:nvSpPr>
          <p:spPr>
            <a:xfrm>
              <a:off x="6354725" y="2499075"/>
              <a:ext cx="152625" cy="279400"/>
            </a:xfrm>
            <a:custGeom>
              <a:avLst/>
              <a:gdLst/>
              <a:ahLst/>
              <a:cxnLst/>
              <a:rect l="l" t="t" r="r" b="b"/>
              <a:pathLst>
                <a:path w="6105" h="11176" extrusionOk="0">
                  <a:moveTo>
                    <a:pt x="1" y="1"/>
                  </a:moveTo>
                  <a:lnTo>
                    <a:pt x="1" y="11176"/>
                  </a:lnTo>
                  <a:lnTo>
                    <a:pt x="6105" y="1117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43;p39">
              <a:extLst>
                <a:ext uri="{FF2B5EF4-FFF2-40B4-BE49-F238E27FC236}">
                  <a16:creationId xmlns:a16="http://schemas.microsoft.com/office/drawing/2014/main" id="{E59A6B31-D63D-1E45-75D4-32A7D3F70FCF}"/>
                </a:ext>
              </a:extLst>
            </p:cNvPr>
            <p:cNvSpPr/>
            <p:nvPr/>
          </p:nvSpPr>
          <p:spPr>
            <a:xfrm>
              <a:off x="6387250" y="2499075"/>
              <a:ext cx="120100" cy="279400"/>
            </a:xfrm>
            <a:custGeom>
              <a:avLst/>
              <a:gdLst/>
              <a:ahLst/>
              <a:cxnLst/>
              <a:rect l="l" t="t" r="r" b="b"/>
              <a:pathLst>
                <a:path w="4804" h="11176" extrusionOk="0">
                  <a:moveTo>
                    <a:pt x="0" y="1"/>
                  </a:moveTo>
                  <a:lnTo>
                    <a:pt x="0" y="11176"/>
                  </a:lnTo>
                  <a:lnTo>
                    <a:pt x="4804" y="11176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44;p39">
              <a:extLst>
                <a:ext uri="{FF2B5EF4-FFF2-40B4-BE49-F238E27FC236}">
                  <a16:creationId xmlns:a16="http://schemas.microsoft.com/office/drawing/2014/main" id="{C6DB1A94-E854-5F2D-4BDF-499039DC1075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45;p39">
              <a:extLst>
                <a:ext uri="{FF2B5EF4-FFF2-40B4-BE49-F238E27FC236}">
                  <a16:creationId xmlns:a16="http://schemas.microsoft.com/office/drawing/2014/main" id="{8AE38C68-E977-90EB-97D5-78C81299DA83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46;p39">
              <a:extLst>
                <a:ext uri="{FF2B5EF4-FFF2-40B4-BE49-F238E27FC236}">
                  <a16:creationId xmlns:a16="http://schemas.microsoft.com/office/drawing/2014/main" id="{787019B7-BB99-1A96-3113-03FABA9F845A}"/>
                </a:ext>
              </a:extLst>
            </p:cNvPr>
            <p:cNvSpPr/>
            <p:nvPr/>
          </p:nvSpPr>
          <p:spPr>
            <a:xfrm>
              <a:off x="5168050" y="2042100"/>
              <a:ext cx="798925" cy="793925"/>
            </a:xfrm>
            <a:custGeom>
              <a:avLst/>
              <a:gdLst/>
              <a:ahLst/>
              <a:cxnLst/>
              <a:rect l="l" t="t" r="r" b="b"/>
              <a:pathLst>
                <a:path w="31957" h="31757" extrusionOk="0">
                  <a:moveTo>
                    <a:pt x="13176" y="0"/>
                  </a:moveTo>
                  <a:lnTo>
                    <a:pt x="12743" y="67"/>
                  </a:lnTo>
                  <a:lnTo>
                    <a:pt x="12776" y="6738"/>
                  </a:lnTo>
                  <a:lnTo>
                    <a:pt x="10675" y="13510"/>
                  </a:lnTo>
                  <a:lnTo>
                    <a:pt x="7839" y="9007"/>
                  </a:lnTo>
                  <a:lnTo>
                    <a:pt x="7606" y="9640"/>
                  </a:lnTo>
                  <a:lnTo>
                    <a:pt x="11242" y="16378"/>
                  </a:lnTo>
                  <a:lnTo>
                    <a:pt x="11242" y="16378"/>
                  </a:lnTo>
                  <a:lnTo>
                    <a:pt x="3770" y="14611"/>
                  </a:lnTo>
                  <a:lnTo>
                    <a:pt x="434" y="12409"/>
                  </a:lnTo>
                  <a:lnTo>
                    <a:pt x="0" y="12676"/>
                  </a:lnTo>
                  <a:lnTo>
                    <a:pt x="3436" y="14977"/>
                  </a:lnTo>
                  <a:lnTo>
                    <a:pt x="11742" y="17312"/>
                  </a:lnTo>
                  <a:lnTo>
                    <a:pt x="12776" y="19247"/>
                  </a:lnTo>
                  <a:lnTo>
                    <a:pt x="22383" y="22149"/>
                  </a:lnTo>
                  <a:lnTo>
                    <a:pt x="30189" y="31756"/>
                  </a:lnTo>
                  <a:lnTo>
                    <a:pt x="31956" y="30956"/>
                  </a:lnTo>
                  <a:lnTo>
                    <a:pt x="23083" y="20615"/>
                  </a:lnTo>
                  <a:lnTo>
                    <a:pt x="19014" y="19547"/>
                  </a:lnTo>
                  <a:lnTo>
                    <a:pt x="22450" y="13410"/>
                  </a:lnTo>
                  <a:lnTo>
                    <a:pt x="27620" y="8239"/>
                  </a:lnTo>
                  <a:lnTo>
                    <a:pt x="27453" y="7639"/>
                  </a:lnTo>
                  <a:lnTo>
                    <a:pt x="21816" y="12876"/>
                  </a:lnTo>
                  <a:lnTo>
                    <a:pt x="21682" y="13109"/>
                  </a:lnTo>
                  <a:lnTo>
                    <a:pt x="21249" y="9807"/>
                  </a:lnTo>
                  <a:lnTo>
                    <a:pt x="20281" y="7772"/>
                  </a:lnTo>
                  <a:lnTo>
                    <a:pt x="20115" y="7939"/>
                  </a:lnTo>
                  <a:lnTo>
                    <a:pt x="20882" y="10041"/>
                  </a:lnTo>
                  <a:lnTo>
                    <a:pt x="21015" y="14310"/>
                  </a:lnTo>
                  <a:lnTo>
                    <a:pt x="18180" y="19347"/>
                  </a:lnTo>
                  <a:lnTo>
                    <a:pt x="13610" y="18180"/>
                  </a:lnTo>
                  <a:lnTo>
                    <a:pt x="11275" y="14444"/>
                  </a:lnTo>
                  <a:lnTo>
                    <a:pt x="13610" y="683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47;p39">
              <a:extLst>
                <a:ext uri="{FF2B5EF4-FFF2-40B4-BE49-F238E27FC236}">
                  <a16:creationId xmlns:a16="http://schemas.microsoft.com/office/drawing/2014/main" id="{2AEBAAD5-9AD3-3CB6-2500-00B4E1760CF1}"/>
                </a:ext>
              </a:extLst>
            </p:cNvPr>
            <p:cNvSpPr/>
            <p:nvPr/>
          </p:nvSpPr>
          <p:spPr>
            <a:xfrm>
              <a:off x="5424050" y="2886850"/>
              <a:ext cx="2710300" cy="1562825"/>
            </a:xfrm>
            <a:custGeom>
              <a:avLst/>
              <a:gdLst/>
              <a:ahLst/>
              <a:cxnLst/>
              <a:rect l="l" t="t" r="r" b="b"/>
              <a:pathLst>
                <a:path w="108412" h="62513" extrusionOk="0">
                  <a:moveTo>
                    <a:pt x="7106" y="1"/>
                  </a:moveTo>
                  <a:lnTo>
                    <a:pt x="1" y="2736"/>
                  </a:lnTo>
                  <a:cubicBezTo>
                    <a:pt x="1" y="2736"/>
                    <a:pt x="5271" y="20549"/>
                    <a:pt x="1" y="59777"/>
                  </a:cubicBezTo>
                  <a:lnTo>
                    <a:pt x="32991" y="62512"/>
                  </a:lnTo>
                  <a:lnTo>
                    <a:pt x="39596" y="61211"/>
                  </a:lnTo>
                  <a:lnTo>
                    <a:pt x="58042" y="62512"/>
                  </a:lnTo>
                  <a:lnTo>
                    <a:pt x="74588" y="61211"/>
                  </a:lnTo>
                  <a:lnTo>
                    <a:pt x="86963" y="62512"/>
                  </a:lnTo>
                  <a:lnTo>
                    <a:pt x="108412" y="60744"/>
                  </a:lnTo>
                  <a:cubicBezTo>
                    <a:pt x="108412" y="60744"/>
                    <a:pt x="105410" y="37328"/>
                    <a:pt x="107444" y="2736"/>
                  </a:cubicBezTo>
                  <a:lnTo>
                    <a:pt x="55674" y="1068"/>
                  </a:lnTo>
                  <a:lnTo>
                    <a:pt x="29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48;p39">
              <a:extLst>
                <a:ext uri="{FF2B5EF4-FFF2-40B4-BE49-F238E27FC236}">
                  <a16:creationId xmlns:a16="http://schemas.microsoft.com/office/drawing/2014/main" id="{608412FF-8895-0570-825C-EEB6197CFD70}"/>
                </a:ext>
              </a:extLst>
            </p:cNvPr>
            <p:cNvSpPr/>
            <p:nvPr/>
          </p:nvSpPr>
          <p:spPr>
            <a:xfrm>
              <a:off x="6875100" y="3418900"/>
              <a:ext cx="413650" cy="1030775"/>
            </a:xfrm>
            <a:custGeom>
              <a:avLst/>
              <a:gdLst/>
              <a:ahLst/>
              <a:cxnLst/>
              <a:rect l="l" t="t" r="r" b="b"/>
              <a:pathLst>
                <a:path w="16546" h="41231" extrusionOk="0">
                  <a:moveTo>
                    <a:pt x="11342" y="1"/>
                  </a:moveTo>
                  <a:lnTo>
                    <a:pt x="7639" y="17180"/>
                  </a:lnTo>
                  <a:lnTo>
                    <a:pt x="1702" y="21983"/>
                  </a:lnTo>
                  <a:lnTo>
                    <a:pt x="0" y="41230"/>
                  </a:lnTo>
                  <a:lnTo>
                    <a:pt x="16546" y="39929"/>
                  </a:lnTo>
                  <a:lnTo>
                    <a:pt x="11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49;p39">
              <a:extLst>
                <a:ext uri="{FF2B5EF4-FFF2-40B4-BE49-F238E27FC236}">
                  <a16:creationId xmlns:a16="http://schemas.microsoft.com/office/drawing/2014/main" id="{61653F3B-A72A-15BB-3D40-F8E7C1642C4F}"/>
                </a:ext>
              </a:extLst>
            </p:cNvPr>
            <p:cNvSpPr/>
            <p:nvPr/>
          </p:nvSpPr>
          <p:spPr>
            <a:xfrm>
              <a:off x="6248825" y="3270475"/>
              <a:ext cx="199325" cy="1179200"/>
            </a:xfrm>
            <a:custGeom>
              <a:avLst/>
              <a:gdLst/>
              <a:ahLst/>
              <a:cxnLst/>
              <a:rect l="l" t="t" r="r" b="b"/>
              <a:pathLst>
                <a:path w="7973" h="47168" extrusionOk="0">
                  <a:moveTo>
                    <a:pt x="7973" y="0"/>
                  </a:moveTo>
                  <a:lnTo>
                    <a:pt x="5304" y="17179"/>
                  </a:lnTo>
                  <a:lnTo>
                    <a:pt x="3669" y="18981"/>
                  </a:lnTo>
                  <a:lnTo>
                    <a:pt x="0" y="47167"/>
                  </a:lnTo>
                  <a:lnTo>
                    <a:pt x="0" y="47167"/>
                  </a:lnTo>
                  <a:lnTo>
                    <a:pt x="6605" y="4586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50;p39">
              <a:extLst>
                <a:ext uri="{FF2B5EF4-FFF2-40B4-BE49-F238E27FC236}">
                  <a16:creationId xmlns:a16="http://schemas.microsoft.com/office/drawing/2014/main" id="{B0096DE4-09CA-CCF8-0D60-AF27194CE05F}"/>
                </a:ext>
              </a:extLst>
            </p:cNvPr>
            <p:cNvSpPr/>
            <p:nvPr/>
          </p:nvSpPr>
          <p:spPr>
            <a:xfrm>
              <a:off x="5295625" y="2724325"/>
              <a:ext cx="2973825" cy="461950"/>
            </a:xfrm>
            <a:custGeom>
              <a:avLst/>
              <a:gdLst/>
              <a:ahLst/>
              <a:cxnLst/>
              <a:rect l="l" t="t" r="r" b="b"/>
              <a:pathLst>
                <a:path w="118953" h="18478" extrusionOk="0">
                  <a:moveTo>
                    <a:pt x="56389" y="1"/>
                  </a:moveTo>
                  <a:cubicBezTo>
                    <a:pt x="24337" y="1"/>
                    <a:pt x="5138" y="6702"/>
                    <a:pt x="5138" y="6702"/>
                  </a:cubicBezTo>
                  <a:lnTo>
                    <a:pt x="1" y="13407"/>
                  </a:lnTo>
                  <a:lnTo>
                    <a:pt x="7506" y="9237"/>
                  </a:lnTo>
                  <a:lnTo>
                    <a:pt x="7506" y="9237"/>
                  </a:lnTo>
                  <a:lnTo>
                    <a:pt x="6606" y="13707"/>
                  </a:lnTo>
                  <a:lnTo>
                    <a:pt x="13844" y="9237"/>
                  </a:lnTo>
                  <a:lnTo>
                    <a:pt x="12143" y="14541"/>
                  </a:lnTo>
                  <a:lnTo>
                    <a:pt x="20616" y="9237"/>
                  </a:lnTo>
                  <a:lnTo>
                    <a:pt x="19949" y="15942"/>
                  </a:lnTo>
                  <a:lnTo>
                    <a:pt x="19949" y="15942"/>
                  </a:lnTo>
                  <a:lnTo>
                    <a:pt x="26453" y="10638"/>
                  </a:lnTo>
                  <a:lnTo>
                    <a:pt x="26220" y="16209"/>
                  </a:lnTo>
                  <a:lnTo>
                    <a:pt x="31190" y="11739"/>
                  </a:lnTo>
                  <a:lnTo>
                    <a:pt x="31423" y="18444"/>
                  </a:lnTo>
                  <a:lnTo>
                    <a:pt x="36627" y="13140"/>
                  </a:lnTo>
                  <a:lnTo>
                    <a:pt x="37961" y="18444"/>
                  </a:lnTo>
                  <a:lnTo>
                    <a:pt x="42031" y="12306"/>
                  </a:lnTo>
                  <a:lnTo>
                    <a:pt x="43832" y="18444"/>
                  </a:lnTo>
                  <a:lnTo>
                    <a:pt x="47201" y="12873"/>
                  </a:lnTo>
                  <a:lnTo>
                    <a:pt x="52205" y="18444"/>
                  </a:lnTo>
                  <a:lnTo>
                    <a:pt x="52205" y="12573"/>
                  </a:lnTo>
                  <a:lnTo>
                    <a:pt x="55340" y="18444"/>
                  </a:lnTo>
                  <a:lnTo>
                    <a:pt x="58943" y="12573"/>
                  </a:lnTo>
                  <a:lnTo>
                    <a:pt x="62045" y="18444"/>
                  </a:lnTo>
                  <a:lnTo>
                    <a:pt x="66815" y="12306"/>
                  </a:lnTo>
                  <a:lnTo>
                    <a:pt x="68383" y="18477"/>
                  </a:lnTo>
                  <a:lnTo>
                    <a:pt x="73820" y="12039"/>
                  </a:lnTo>
                  <a:lnTo>
                    <a:pt x="74054" y="18477"/>
                  </a:lnTo>
                  <a:lnTo>
                    <a:pt x="79691" y="12873"/>
                  </a:lnTo>
                  <a:lnTo>
                    <a:pt x="84428" y="18477"/>
                  </a:lnTo>
                  <a:lnTo>
                    <a:pt x="86930" y="12873"/>
                  </a:lnTo>
                  <a:lnTo>
                    <a:pt x="92100" y="18477"/>
                  </a:lnTo>
                  <a:lnTo>
                    <a:pt x="92801" y="13140"/>
                  </a:lnTo>
                  <a:lnTo>
                    <a:pt x="97737" y="16509"/>
                  </a:lnTo>
                  <a:lnTo>
                    <a:pt x="97737" y="16509"/>
                  </a:lnTo>
                  <a:lnTo>
                    <a:pt x="97304" y="13440"/>
                  </a:lnTo>
                  <a:lnTo>
                    <a:pt x="101840" y="18477"/>
                  </a:lnTo>
                  <a:lnTo>
                    <a:pt x="103375" y="12873"/>
                  </a:lnTo>
                  <a:lnTo>
                    <a:pt x="109946" y="16776"/>
                  </a:lnTo>
                  <a:lnTo>
                    <a:pt x="109946" y="16776"/>
                  </a:lnTo>
                  <a:lnTo>
                    <a:pt x="108679" y="10638"/>
                  </a:lnTo>
                  <a:lnTo>
                    <a:pt x="118953" y="13140"/>
                  </a:lnTo>
                  <a:lnTo>
                    <a:pt x="113315" y="6702"/>
                  </a:lnTo>
                  <a:cubicBezTo>
                    <a:pt x="91655" y="1676"/>
                    <a:pt x="72416" y="1"/>
                    <a:pt x="56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51;p39">
              <a:extLst>
                <a:ext uri="{FF2B5EF4-FFF2-40B4-BE49-F238E27FC236}">
                  <a16:creationId xmlns:a16="http://schemas.microsoft.com/office/drawing/2014/main" id="{260AC04C-0FD2-9EE9-2DFF-E5CD04A9B0AB}"/>
                </a:ext>
              </a:extLst>
            </p:cNvPr>
            <p:cNvSpPr/>
            <p:nvPr/>
          </p:nvSpPr>
          <p:spPr>
            <a:xfrm>
              <a:off x="5469925" y="3161225"/>
              <a:ext cx="609625" cy="370300"/>
            </a:xfrm>
            <a:custGeom>
              <a:avLst/>
              <a:gdLst/>
              <a:ahLst/>
              <a:cxnLst/>
              <a:rect l="l" t="t" r="r" b="b"/>
              <a:pathLst>
                <a:path w="24385" h="14812" extrusionOk="0">
                  <a:moveTo>
                    <a:pt x="4470" y="0"/>
                  </a:moveTo>
                  <a:cubicBezTo>
                    <a:pt x="2002" y="0"/>
                    <a:pt x="1" y="3336"/>
                    <a:pt x="1" y="7406"/>
                  </a:cubicBezTo>
                  <a:cubicBezTo>
                    <a:pt x="1" y="11442"/>
                    <a:pt x="2002" y="14811"/>
                    <a:pt x="4470" y="14811"/>
                  </a:cubicBezTo>
                  <a:lnTo>
                    <a:pt x="19915" y="14811"/>
                  </a:lnTo>
                  <a:cubicBezTo>
                    <a:pt x="22383" y="14811"/>
                    <a:pt x="24385" y="11475"/>
                    <a:pt x="24385" y="7406"/>
                  </a:cubicBezTo>
                  <a:cubicBezTo>
                    <a:pt x="24385" y="3336"/>
                    <a:pt x="22383" y="0"/>
                    <a:pt x="19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52;p39">
              <a:extLst>
                <a:ext uri="{FF2B5EF4-FFF2-40B4-BE49-F238E27FC236}">
                  <a16:creationId xmlns:a16="http://schemas.microsoft.com/office/drawing/2014/main" id="{093DD5FC-A5A7-646F-76B1-8B74DA924226}"/>
                </a:ext>
              </a:extLst>
            </p:cNvPr>
            <p:cNvSpPr/>
            <p:nvPr/>
          </p:nvSpPr>
          <p:spPr>
            <a:xfrm>
              <a:off x="5550825" y="3173725"/>
              <a:ext cx="142625" cy="344450"/>
            </a:xfrm>
            <a:custGeom>
              <a:avLst/>
              <a:gdLst/>
              <a:ahLst/>
              <a:cxnLst/>
              <a:rect l="l" t="t" r="r" b="b"/>
              <a:pathLst>
                <a:path w="5705" h="13778" extrusionOk="0">
                  <a:moveTo>
                    <a:pt x="2869" y="1"/>
                  </a:moveTo>
                  <a:cubicBezTo>
                    <a:pt x="1268" y="1"/>
                    <a:pt x="0" y="3103"/>
                    <a:pt x="0" y="6906"/>
                  </a:cubicBezTo>
                  <a:cubicBezTo>
                    <a:pt x="0" y="10708"/>
                    <a:pt x="1268" y="13777"/>
                    <a:pt x="2869" y="13777"/>
                  </a:cubicBezTo>
                  <a:cubicBezTo>
                    <a:pt x="4437" y="13777"/>
                    <a:pt x="5704" y="10708"/>
                    <a:pt x="5704" y="6906"/>
                  </a:cubicBezTo>
                  <a:cubicBezTo>
                    <a:pt x="5704" y="3103"/>
                    <a:pt x="4437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53;p39">
              <a:extLst>
                <a:ext uri="{FF2B5EF4-FFF2-40B4-BE49-F238E27FC236}">
                  <a16:creationId xmlns:a16="http://schemas.microsoft.com/office/drawing/2014/main" id="{544EC9F2-905D-C330-1496-BBB339CACF62}"/>
                </a:ext>
              </a:extLst>
            </p:cNvPr>
            <p:cNvSpPr/>
            <p:nvPr/>
          </p:nvSpPr>
          <p:spPr>
            <a:xfrm>
              <a:off x="5443250" y="3135375"/>
              <a:ext cx="276050" cy="422000"/>
            </a:xfrm>
            <a:custGeom>
              <a:avLst/>
              <a:gdLst/>
              <a:ahLst/>
              <a:cxnLst/>
              <a:rect l="l" t="t" r="r" b="b"/>
              <a:pathLst>
                <a:path w="11042" h="16880" extrusionOk="0">
                  <a:moveTo>
                    <a:pt x="5537" y="2069"/>
                  </a:moveTo>
                  <a:cubicBezTo>
                    <a:pt x="7372" y="2069"/>
                    <a:pt x="8973" y="5037"/>
                    <a:pt x="8973" y="8440"/>
                  </a:cubicBezTo>
                  <a:cubicBezTo>
                    <a:pt x="8973" y="11809"/>
                    <a:pt x="7372" y="14778"/>
                    <a:pt x="5537" y="14778"/>
                  </a:cubicBezTo>
                  <a:cubicBezTo>
                    <a:pt x="3703" y="14778"/>
                    <a:pt x="2102" y="11809"/>
                    <a:pt x="2102" y="8440"/>
                  </a:cubicBezTo>
                  <a:cubicBezTo>
                    <a:pt x="2102" y="5037"/>
                    <a:pt x="3703" y="2069"/>
                    <a:pt x="5537" y="2069"/>
                  </a:cubicBezTo>
                  <a:close/>
                  <a:moveTo>
                    <a:pt x="5537" y="0"/>
                  </a:moveTo>
                  <a:cubicBezTo>
                    <a:pt x="2435" y="0"/>
                    <a:pt x="0" y="3703"/>
                    <a:pt x="0" y="8440"/>
                  </a:cubicBezTo>
                  <a:cubicBezTo>
                    <a:pt x="0" y="13176"/>
                    <a:pt x="2435" y="16879"/>
                    <a:pt x="5537" y="16879"/>
                  </a:cubicBezTo>
                  <a:cubicBezTo>
                    <a:pt x="8640" y="16879"/>
                    <a:pt x="11041" y="13176"/>
                    <a:pt x="11041" y="8440"/>
                  </a:cubicBezTo>
                  <a:cubicBezTo>
                    <a:pt x="11041" y="3703"/>
                    <a:pt x="8640" y="0"/>
                    <a:pt x="5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54;p39">
              <a:extLst>
                <a:ext uri="{FF2B5EF4-FFF2-40B4-BE49-F238E27FC236}">
                  <a16:creationId xmlns:a16="http://schemas.microsoft.com/office/drawing/2014/main" id="{D6FEF512-4902-9DF7-0B5A-623E25B012DE}"/>
                </a:ext>
              </a:extLst>
            </p:cNvPr>
            <p:cNvSpPr/>
            <p:nvPr/>
          </p:nvSpPr>
          <p:spPr>
            <a:xfrm>
              <a:off x="8030100" y="3615725"/>
              <a:ext cx="571250" cy="149600"/>
            </a:xfrm>
            <a:custGeom>
              <a:avLst/>
              <a:gdLst/>
              <a:ahLst/>
              <a:cxnLst/>
              <a:rect l="l" t="t" r="r" b="b"/>
              <a:pathLst>
                <a:path w="22850" h="5984" extrusionOk="0">
                  <a:moveTo>
                    <a:pt x="6838" y="0"/>
                  </a:moveTo>
                  <a:lnTo>
                    <a:pt x="2535" y="534"/>
                  </a:lnTo>
                  <a:lnTo>
                    <a:pt x="634" y="1501"/>
                  </a:lnTo>
                  <a:cubicBezTo>
                    <a:pt x="634" y="1501"/>
                    <a:pt x="0" y="3503"/>
                    <a:pt x="2068" y="3603"/>
                  </a:cubicBezTo>
                  <a:cubicBezTo>
                    <a:pt x="4170" y="3703"/>
                    <a:pt x="3002" y="5771"/>
                    <a:pt x="7772" y="5904"/>
                  </a:cubicBezTo>
                  <a:cubicBezTo>
                    <a:pt x="9109" y="5942"/>
                    <a:pt x="10304" y="5984"/>
                    <a:pt x="11301" y="5984"/>
                  </a:cubicBezTo>
                  <a:cubicBezTo>
                    <a:pt x="13887" y="5984"/>
                    <a:pt x="15145" y="5699"/>
                    <a:pt x="14110" y="4303"/>
                  </a:cubicBezTo>
                  <a:cubicBezTo>
                    <a:pt x="13610" y="3644"/>
                    <a:pt x="14005" y="3446"/>
                    <a:pt x="14795" y="3446"/>
                  </a:cubicBezTo>
                  <a:cubicBezTo>
                    <a:pt x="15989" y="3446"/>
                    <a:pt x="18084" y="3897"/>
                    <a:pt x="19364" y="3897"/>
                  </a:cubicBezTo>
                  <a:cubicBezTo>
                    <a:pt x="19725" y="3897"/>
                    <a:pt x="20021" y="3861"/>
                    <a:pt x="20214" y="3770"/>
                  </a:cubicBezTo>
                  <a:cubicBezTo>
                    <a:pt x="21366" y="3194"/>
                    <a:pt x="21201" y="2369"/>
                    <a:pt x="22250" y="2369"/>
                  </a:cubicBezTo>
                  <a:cubicBezTo>
                    <a:pt x="22416" y="2369"/>
                    <a:pt x="22613" y="2390"/>
                    <a:pt x="22850" y="2435"/>
                  </a:cubicBezTo>
                  <a:lnTo>
                    <a:pt x="18680" y="1101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55;p39">
              <a:extLst>
                <a:ext uri="{FF2B5EF4-FFF2-40B4-BE49-F238E27FC236}">
                  <a16:creationId xmlns:a16="http://schemas.microsoft.com/office/drawing/2014/main" id="{5688681F-298B-B913-3B2A-FFC916994DBE}"/>
                </a:ext>
              </a:extLst>
            </p:cNvPr>
            <p:cNvSpPr/>
            <p:nvPr/>
          </p:nvSpPr>
          <p:spPr>
            <a:xfrm>
              <a:off x="8109725" y="3533750"/>
              <a:ext cx="221850" cy="102525"/>
            </a:xfrm>
            <a:custGeom>
              <a:avLst/>
              <a:gdLst/>
              <a:ahLst/>
              <a:cxnLst/>
              <a:rect l="l" t="t" r="r" b="b"/>
              <a:pathLst>
                <a:path w="8874" h="4101" extrusionOk="0">
                  <a:moveTo>
                    <a:pt x="4822" y="1"/>
                  </a:moveTo>
                  <a:cubicBezTo>
                    <a:pt x="3979" y="1"/>
                    <a:pt x="3137" y="560"/>
                    <a:pt x="2986" y="1578"/>
                  </a:cubicBezTo>
                  <a:cubicBezTo>
                    <a:pt x="2809" y="1497"/>
                    <a:pt x="2623" y="1459"/>
                    <a:pt x="2441" y="1459"/>
                  </a:cubicBezTo>
                  <a:cubicBezTo>
                    <a:pt x="1870" y="1459"/>
                    <a:pt x="1329" y="1830"/>
                    <a:pt x="1151" y="2412"/>
                  </a:cubicBezTo>
                  <a:cubicBezTo>
                    <a:pt x="1051" y="2379"/>
                    <a:pt x="951" y="2379"/>
                    <a:pt x="818" y="2379"/>
                  </a:cubicBezTo>
                  <a:cubicBezTo>
                    <a:pt x="0" y="2463"/>
                    <a:pt x="517" y="3834"/>
                    <a:pt x="1119" y="3834"/>
                  </a:cubicBezTo>
                  <a:cubicBezTo>
                    <a:pt x="1230" y="3834"/>
                    <a:pt x="1343" y="3788"/>
                    <a:pt x="1452" y="3679"/>
                  </a:cubicBezTo>
                  <a:cubicBezTo>
                    <a:pt x="1723" y="3965"/>
                    <a:pt x="2078" y="4101"/>
                    <a:pt x="2428" y="4101"/>
                  </a:cubicBezTo>
                  <a:cubicBezTo>
                    <a:pt x="2937" y="4101"/>
                    <a:pt x="3436" y="3813"/>
                    <a:pt x="3653" y="3279"/>
                  </a:cubicBezTo>
                  <a:cubicBezTo>
                    <a:pt x="3958" y="3529"/>
                    <a:pt x="4355" y="3663"/>
                    <a:pt x="4749" y="3663"/>
                  </a:cubicBezTo>
                  <a:cubicBezTo>
                    <a:pt x="4829" y="3663"/>
                    <a:pt x="4909" y="3657"/>
                    <a:pt x="4988" y="3646"/>
                  </a:cubicBezTo>
                  <a:cubicBezTo>
                    <a:pt x="5521" y="3613"/>
                    <a:pt x="5955" y="3346"/>
                    <a:pt x="6288" y="2946"/>
                  </a:cubicBezTo>
                  <a:cubicBezTo>
                    <a:pt x="6555" y="3254"/>
                    <a:pt x="6928" y="3404"/>
                    <a:pt x="7297" y="3404"/>
                  </a:cubicBezTo>
                  <a:cubicBezTo>
                    <a:pt x="7807" y="3404"/>
                    <a:pt x="8311" y="3120"/>
                    <a:pt x="8523" y="2579"/>
                  </a:cubicBezTo>
                  <a:cubicBezTo>
                    <a:pt x="8873" y="1688"/>
                    <a:pt x="8223" y="737"/>
                    <a:pt x="7294" y="737"/>
                  </a:cubicBezTo>
                  <a:cubicBezTo>
                    <a:pt x="7248" y="737"/>
                    <a:pt x="7202" y="739"/>
                    <a:pt x="7156" y="744"/>
                  </a:cubicBezTo>
                  <a:cubicBezTo>
                    <a:pt x="6889" y="777"/>
                    <a:pt x="6655" y="877"/>
                    <a:pt x="6455" y="1044"/>
                  </a:cubicBezTo>
                  <a:cubicBezTo>
                    <a:pt x="6121" y="333"/>
                    <a:pt x="5472" y="1"/>
                    <a:pt x="4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56;p39">
              <a:extLst>
                <a:ext uri="{FF2B5EF4-FFF2-40B4-BE49-F238E27FC236}">
                  <a16:creationId xmlns:a16="http://schemas.microsoft.com/office/drawing/2014/main" id="{DBC8A6B3-35CC-8E95-96FB-CB40F3E228B9}"/>
                </a:ext>
              </a:extLst>
            </p:cNvPr>
            <p:cNvSpPr/>
            <p:nvPr/>
          </p:nvSpPr>
          <p:spPr>
            <a:xfrm>
              <a:off x="5836850" y="3578625"/>
              <a:ext cx="346950" cy="148225"/>
            </a:xfrm>
            <a:custGeom>
              <a:avLst/>
              <a:gdLst/>
              <a:ahLst/>
              <a:cxnLst/>
              <a:rect l="l" t="t" r="r" b="b"/>
              <a:pathLst>
                <a:path w="13878" h="5929" extrusionOk="0">
                  <a:moveTo>
                    <a:pt x="6304" y="1"/>
                  </a:moveTo>
                  <a:cubicBezTo>
                    <a:pt x="5203" y="1"/>
                    <a:pt x="4102" y="620"/>
                    <a:pt x="3670" y="1884"/>
                  </a:cubicBezTo>
                  <a:cubicBezTo>
                    <a:pt x="3336" y="1684"/>
                    <a:pt x="2936" y="1551"/>
                    <a:pt x="2536" y="1551"/>
                  </a:cubicBezTo>
                  <a:cubicBezTo>
                    <a:pt x="1001" y="1551"/>
                    <a:pt x="1" y="3219"/>
                    <a:pt x="735" y="4586"/>
                  </a:cubicBezTo>
                  <a:cubicBezTo>
                    <a:pt x="1118" y="5300"/>
                    <a:pt x="1819" y="5660"/>
                    <a:pt x="2526" y="5660"/>
                  </a:cubicBezTo>
                  <a:cubicBezTo>
                    <a:pt x="3172" y="5660"/>
                    <a:pt x="3823" y="5359"/>
                    <a:pt x="4237" y="4753"/>
                  </a:cubicBezTo>
                  <a:cubicBezTo>
                    <a:pt x="4799" y="5350"/>
                    <a:pt x="5553" y="5650"/>
                    <a:pt x="6308" y="5650"/>
                  </a:cubicBezTo>
                  <a:cubicBezTo>
                    <a:pt x="7030" y="5650"/>
                    <a:pt x="7752" y="5375"/>
                    <a:pt x="8307" y="4820"/>
                  </a:cubicBezTo>
                  <a:cubicBezTo>
                    <a:pt x="8671" y="5548"/>
                    <a:pt x="9393" y="5929"/>
                    <a:pt x="10120" y="5929"/>
                  </a:cubicBezTo>
                  <a:cubicBezTo>
                    <a:pt x="10725" y="5929"/>
                    <a:pt x="11333" y="5665"/>
                    <a:pt x="11742" y="5120"/>
                  </a:cubicBezTo>
                  <a:cubicBezTo>
                    <a:pt x="11962" y="5294"/>
                    <a:pt x="12223" y="5375"/>
                    <a:pt x="12480" y="5375"/>
                  </a:cubicBezTo>
                  <a:cubicBezTo>
                    <a:pt x="12963" y="5375"/>
                    <a:pt x="13436" y="5087"/>
                    <a:pt x="13610" y="4586"/>
                  </a:cubicBezTo>
                  <a:cubicBezTo>
                    <a:pt x="13877" y="3819"/>
                    <a:pt x="13310" y="2985"/>
                    <a:pt x="12476" y="2985"/>
                  </a:cubicBezTo>
                  <a:cubicBezTo>
                    <a:pt x="12310" y="2985"/>
                    <a:pt x="12143" y="3019"/>
                    <a:pt x="12009" y="3119"/>
                  </a:cubicBezTo>
                  <a:cubicBezTo>
                    <a:pt x="11665" y="2316"/>
                    <a:pt x="10896" y="1845"/>
                    <a:pt x="10102" y="1845"/>
                  </a:cubicBezTo>
                  <a:cubicBezTo>
                    <a:pt x="9741" y="1845"/>
                    <a:pt x="9374" y="1943"/>
                    <a:pt x="9041" y="2151"/>
                  </a:cubicBezTo>
                  <a:cubicBezTo>
                    <a:pt x="8694" y="728"/>
                    <a:pt x="7498" y="1"/>
                    <a:pt x="6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57;p39">
              <a:extLst>
                <a:ext uri="{FF2B5EF4-FFF2-40B4-BE49-F238E27FC236}">
                  <a16:creationId xmlns:a16="http://schemas.microsoft.com/office/drawing/2014/main" id="{B062DE58-3E3C-9184-FEAA-52C34D7FA1EC}"/>
                </a:ext>
              </a:extLst>
            </p:cNvPr>
            <p:cNvSpPr/>
            <p:nvPr/>
          </p:nvSpPr>
          <p:spPr>
            <a:xfrm>
              <a:off x="8298575" y="3538125"/>
              <a:ext cx="275600" cy="129075"/>
            </a:xfrm>
            <a:custGeom>
              <a:avLst/>
              <a:gdLst/>
              <a:ahLst/>
              <a:cxnLst/>
              <a:rect l="l" t="t" r="r" b="b"/>
              <a:pathLst>
                <a:path w="11024" h="5163" extrusionOk="0">
                  <a:moveTo>
                    <a:pt x="4974" y="0"/>
                  </a:moveTo>
                  <a:cubicBezTo>
                    <a:pt x="4207" y="0"/>
                    <a:pt x="3437" y="380"/>
                    <a:pt x="3004" y="1203"/>
                  </a:cubicBezTo>
                  <a:cubicBezTo>
                    <a:pt x="2771" y="1003"/>
                    <a:pt x="2470" y="869"/>
                    <a:pt x="2170" y="836"/>
                  </a:cubicBezTo>
                  <a:cubicBezTo>
                    <a:pt x="2079" y="821"/>
                    <a:pt x="1988" y="814"/>
                    <a:pt x="1900" y="814"/>
                  </a:cubicBezTo>
                  <a:cubicBezTo>
                    <a:pt x="800" y="814"/>
                    <a:pt x="1" y="1923"/>
                    <a:pt x="402" y="3004"/>
                  </a:cubicBezTo>
                  <a:cubicBezTo>
                    <a:pt x="641" y="3699"/>
                    <a:pt x="1270" y="4075"/>
                    <a:pt x="1916" y="4075"/>
                  </a:cubicBezTo>
                  <a:cubicBezTo>
                    <a:pt x="2354" y="4075"/>
                    <a:pt x="2800" y="3902"/>
                    <a:pt x="3138" y="3538"/>
                  </a:cubicBezTo>
                  <a:cubicBezTo>
                    <a:pt x="3585" y="4168"/>
                    <a:pt x="4292" y="4513"/>
                    <a:pt x="5010" y="4513"/>
                  </a:cubicBezTo>
                  <a:cubicBezTo>
                    <a:pt x="5471" y="4513"/>
                    <a:pt x="5936" y="4371"/>
                    <a:pt x="6340" y="4072"/>
                  </a:cubicBezTo>
                  <a:cubicBezTo>
                    <a:pt x="6586" y="4768"/>
                    <a:pt x="7221" y="5163"/>
                    <a:pt x="7869" y="5163"/>
                  </a:cubicBezTo>
                  <a:cubicBezTo>
                    <a:pt x="8275" y="5163"/>
                    <a:pt x="8687" y="5007"/>
                    <a:pt x="9008" y="4672"/>
                  </a:cubicBezTo>
                  <a:cubicBezTo>
                    <a:pt x="9175" y="4839"/>
                    <a:pt x="9375" y="4939"/>
                    <a:pt x="9576" y="4972"/>
                  </a:cubicBezTo>
                  <a:cubicBezTo>
                    <a:pt x="9629" y="4979"/>
                    <a:pt x="9681" y="4983"/>
                    <a:pt x="9731" y="4983"/>
                  </a:cubicBezTo>
                  <a:cubicBezTo>
                    <a:pt x="10830" y="4983"/>
                    <a:pt x="11023" y="3296"/>
                    <a:pt x="9842" y="3104"/>
                  </a:cubicBezTo>
                  <a:cubicBezTo>
                    <a:pt x="9709" y="3104"/>
                    <a:pt x="9576" y="3104"/>
                    <a:pt x="9442" y="3138"/>
                  </a:cubicBezTo>
                  <a:cubicBezTo>
                    <a:pt x="9275" y="2504"/>
                    <a:pt x="8742" y="2037"/>
                    <a:pt x="8108" y="1937"/>
                  </a:cubicBezTo>
                  <a:cubicBezTo>
                    <a:pt x="8024" y="1918"/>
                    <a:pt x="7940" y="1910"/>
                    <a:pt x="7857" y="1910"/>
                  </a:cubicBezTo>
                  <a:cubicBezTo>
                    <a:pt x="7643" y="1910"/>
                    <a:pt x="7433" y="1965"/>
                    <a:pt x="7241" y="2037"/>
                  </a:cubicBezTo>
                  <a:cubicBezTo>
                    <a:pt x="7105" y="736"/>
                    <a:pt x="6042" y="0"/>
                    <a:pt x="4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58;p39">
              <a:extLst>
                <a:ext uri="{FF2B5EF4-FFF2-40B4-BE49-F238E27FC236}">
                  <a16:creationId xmlns:a16="http://schemas.microsoft.com/office/drawing/2014/main" id="{01E33CE0-DA1D-9FCC-F14C-29D84D338ACA}"/>
                </a:ext>
              </a:extLst>
            </p:cNvPr>
            <p:cNvSpPr/>
            <p:nvPr/>
          </p:nvSpPr>
          <p:spPr>
            <a:xfrm>
              <a:off x="6307725" y="3563875"/>
              <a:ext cx="299550" cy="129350"/>
            </a:xfrm>
            <a:custGeom>
              <a:avLst/>
              <a:gdLst/>
              <a:ahLst/>
              <a:cxnLst/>
              <a:rect l="l" t="t" r="r" b="b"/>
              <a:pathLst>
                <a:path w="11982" h="5174" extrusionOk="0">
                  <a:moveTo>
                    <a:pt x="5158" y="0"/>
                  </a:moveTo>
                  <a:cubicBezTo>
                    <a:pt x="4127" y="0"/>
                    <a:pt x="3097" y="638"/>
                    <a:pt x="2815" y="1874"/>
                  </a:cubicBezTo>
                  <a:cubicBezTo>
                    <a:pt x="2550" y="1742"/>
                    <a:pt x="2282" y="1682"/>
                    <a:pt x="2024" y="1682"/>
                  </a:cubicBezTo>
                  <a:cubicBezTo>
                    <a:pt x="917" y="1682"/>
                    <a:pt x="1" y="2785"/>
                    <a:pt x="379" y="3976"/>
                  </a:cubicBezTo>
                  <a:cubicBezTo>
                    <a:pt x="647" y="4760"/>
                    <a:pt x="1344" y="5173"/>
                    <a:pt x="2042" y="5173"/>
                  </a:cubicBezTo>
                  <a:cubicBezTo>
                    <a:pt x="2648" y="5173"/>
                    <a:pt x="3256" y="4861"/>
                    <a:pt x="3582" y="4209"/>
                  </a:cubicBezTo>
                  <a:cubicBezTo>
                    <a:pt x="4033" y="4602"/>
                    <a:pt x="4587" y="4792"/>
                    <a:pt x="5139" y="4792"/>
                  </a:cubicBezTo>
                  <a:cubicBezTo>
                    <a:pt x="5852" y="4792"/>
                    <a:pt x="6562" y="4477"/>
                    <a:pt x="7051" y="3875"/>
                  </a:cubicBezTo>
                  <a:cubicBezTo>
                    <a:pt x="7388" y="4389"/>
                    <a:pt x="7933" y="4640"/>
                    <a:pt x="8478" y="4640"/>
                  </a:cubicBezTo>
                  <a:cubicBezTo>
                    <a:pt x="9067" y="4640"/>
                    <a:pt x="9657" y="4347"/>
                    <a:pt x="9986" y="3775"/>
                  </a:cubicBezTo>
                  <a:cubicBezTo>
                    <a:pt x="10139" y="3877"/>
                    <a:pt x="10312" y="3921"/>
                    <a:pt x="10489" y="3921"/>
                  </a:cubicBezTo>
                  <a:cubicBezTo>
                    <a:pt x="10543" y="3921"/>
                    <a:pt x="10598" y="3917"/>
                    <a:pt x="10653" y="3909"/>
                  </a:cubicBezTo>
                  <a:cubicBezTo>
                    <a:pt x="11982" y="3814"/>
                    <a:pt x="11811" y="1890"/>
                    <a:pt x="10595" y="1890"/>
                  </a:cubicBezTo>
                  <a:cubicBezTo>
                    <a:pt x="10529" y="1890"/>
                    <a:pt x="10459" y="1895"/>
                    <a:pt x="10387" y="1907"/>
                  </a:cubicBezTo>
                  <a:lnTo>
                    <a:pt x="10420" y="1907"/>
                  </a:lnTo>
                  <a:cubicBezTo>
                    <a:pt x="10253" y="1907"/>
                    <a:pt x="10120" y="1974"/>
                    <a:pt x="9986" y="2041"/>
                  </a:cubicBezTo>
                  <a:cubicBezTo>
                    <a:pt x="9690" y="1507"/>
                    <a:pt x="9102" y="1157"/>
                    <a:pt x="8483" y="1157"/>
                  </a:cubicBezTo>
                  <a:cubicBezTo>
                    <a:pt x="8406" y="1157"/>
                    <a:pt x="8329" y="1162"/>
                    <a:pt x="8252" y="1174"/>
                  </a:cubicBezTo>
                  <a:cubicBezTo>
                    <a:pt x="7952" y="1207"/>
                    <a:pt x="7651" y="1340"/>
                    <a:pt x="7384" y="1540"/>
                  </a:cubicBezTo>
                  <a:cubicBezTo>
                    <a:pt x="6992" y="504"/>
                    <a:pt x="6075" y="0"/>
                    <a:pt x="5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59;p39">
              <a:extLst>
                <a:ext uri="{FF2B5EF4-FFF2-40B4-BE49-F238E27FC236}">
                  <a16:creationId xmlns:a16="http://schemas.microsoft.com/office/drawing/2014/main" id="{3F296AD2-C3CB-74C9-CE4C-69230C4EC896}"/>
                </a:ext>
              </a:extLst>
            </p:cNvPr>
            <p:cNvSpPr/>
            <p:nvPr/>
          </p:nvSpPr>
          <p:spPr>
            <a:xfrm>
              <a:off x="6539025" y="3551350"/>
              <a:ext cx="229975" cy="99175"/>
            </a:xfrm>
            <a:custGeom>
              <a:avLst/>
              <a:gdLst/>
              <a:ahLst/>
              <a:cxnLst/>
              <a:rect l="l" t="t" r="r" b="b"/>
              <a:pathLst>
                <a:path w="9199" h="3967" extrusionOk="0">
                  <a:moveTo>
                    <a:pt x="4070" y="1"/>
                  </a:moveTo>
                  <a:cubicBezTo>
                    <a:pt x="3275" y="1"/>
                    <a:pt x="2482" y="498"/>
                    <a:pt x="2269" y="1441"/>
                  </a:cubicBezTo>
                  <a:cubicBezTo>
                    <a:pt x="2077" y="1359"/>
                    <a:pt x="1862" y="1299"/>
                    <a:pt x="1662" y="1299"/>
                  </a:cubicBezTo>
                  <a:cubicBezTo>
                    <a:pt x="1619" y="1299"/>
                    <a:pt x="1576" y="1302"/>
                    <a:pt x="1535" y="1308"/>
                  </a:cubicBezTo>
                  <a:cubicBezTo>
                    <a:pt x="534" y="1441"/>
                    <a:pt x="0" y="2575"/>
                    <a:pt x="601" y="3409"/>
                  </a:cubicBezTo>
                  <a:cubicBezTo>
                    <a:pt x="865" y="3782"/>
                    <a:pt x="1274" y="3967"/>
                    <a:pt x="1682" y="3967"/>
                  </a:cubicBezTo>
                  <a:cubicBezTo>
                    <a:pt x="2151" y="3967"/>
                    <a:pt x="2620" y="3724"/>
                    <a:pt x="2869" y="3242"/>
                  </a:cubicBezTo>
                  <a:cubicBezTo>
                    <a:pt x="3215" y="3531"/>
                    <a:pt x="3630" y="3669"/>
                    <a:pt x="4043" y="3669"/>
                  </a:cubicBezTo>
                  <a:cubicBezTo>
                    <a:pt x="4586" y="3669"/>
                    <a:pt x="5126" y="3430"/>
                    <a:pt x="5504" y="2975"/>
                  </a:cubicBezTo>
                  <a:cubicBezTo>
                    <a:pt x="5761" y="3360"/>
                    <a:pt x="6170" y="3552"/>
                    <a:pt x="6583" y="3552"/>
                  </a:cubicBezTo>
                  <a:cubicBezTo>
                    <a:pt x="7030" y="3552"/>
                    <a:pt x="7479" y="3326"/>
                    <a:pt x="7739" y="2875"/>
                  </a:cubicBezTo>
                  <a:cubicBezTo>
                    <a:pt x="7873" y="2975"/>
                    <a:pt x="8040" y="3009"/>
                    <a:pt x="8240" y="3009"/>
                  </a:cubicBezTo>
                  <a:cubicBezTo>
                    <a:pt x="9199" y="2881"/>
                    <a:pt x="9085" y="1466"/>
                    <a:pt x="8164" y="1466"/>
                  </a:cubicBezTo>
                  <a:cubicBezTo>
                    <a:pt x="8124" y="1466"/>
                    <a:pt x="8083" y="1469"/>
                    <a:pt x="8040" y="1474"/>
                  </a:cubicBezTo>
                  <a:cubicBezTo>
                    <a:pt x="7939" y="1474"/>
                    <a:pt x="7839" y="1508"/>
                    <a:pt x="7739" y="1574"/>
                  </a:cubicBezTo>
                  <a:cubicBezTo>
                    <a:pt x="7500" y="1155"/>
                    <a:pt x="7072" y="897"/>
                    <a:pt x="6601" y="897"/>
                  </a:cubicBezTo>
                  <a:cubicBezTo>
                    <a:pt x="6547" y="897"/>
                    <a:pt x="6493" y="900"/>
                    <a:pt x="6438" y="907"/>
                  </a:cubicBezTo>
                  <a:cubicBezTo>
                    <a:pt x="6172" y="941"/>
                    <a:pt x="5938" y="1041"/>
                    <a:pt x="5771" y="1174"/>
                  </a:cubicBezTo>
                  <a:cubicBezTo>
                    <a:pt x="5460" y="381"/>
                    <a:pt x="476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60;p39">
              <a:extLst>
                <a:ext uri="{FF2B5EF4-FFF2-40B4-BE49-F238E27FC236}">
                  <a16:creationId xmlns:a16="http://schemas.microsoft.com/office/drawing/2014/main" id="{1E210C2E-21D5-60B8-0E38-A8A17F5DF853}"/>
                </a:ext>
              </a:extLst>
            </p:cNvPr>
            <p:cNvSpPr/>
            <p:nvPr/>
          </p:nvSpPr>
          <p:spPr>
            <a:xfrm>
              <a:off x="4998750" y="3543650"/>
              <a:ext cx="332775" cy="114875"/>
            </a:xfrm>
            <a:custGeom>
              <a:avLst/>
              <a:gdLst/>
              <a:ahLst/>
              <a:cxnLst/>
              <a:rect l="l" t="t" r="r" b="b"/>
              <a:pathLst>
                <a:path w="13311" h="4595" extrusionOk="0">
                  <a:moveTo>
                    <a:pt x="6798" y="1"/>
                  </a:moveTo>
                  <a:cubicBezTo>
                    <a:pt x="5838" y="1"/>
                    <a:pt x="4879" y="569"/>
                    <a:pt x="4571" y="1682"/>
                  </a:cubicBezTo>
                  <a:cubicBezTo>
                    <a:pt x="4210" y="1276"/>
                    <a:pt x="3746" y="1095"/>
                    <a:pt x="3290" y="1095"/>
                  </a:cubicBezTo>
                  <a:cubicBezTo>
                    <a:pt x="2398" y="1095"/>
                    <a:pt x="1535" y="1790"/>
                    <a:pt x="1535" y="2850"/>
                  </a:cubicBezTo>
                  <a:cubicBezTo>
                    <a:pt x="1535" y="2883"/>
                    <a:pt x="1535" y="2917"/>
                    <a:pt x="1535" y="2950"/>
                  </a:cubicBezTo>
                  <a:cubicBezTo>
                    <a:pt x="1402" y="2883"/>
                    <a:pt x="1268" y="2850"/>
                    <a:pt x="1135" y="2850"/>
                  </a:cubicBezTo>
                  <a:cubicBezTo>
                    <a:pt x="401" y="2850"/>
                    <a:pt x="1" y="3650"/>
                    <a:pt x="434" y="4217"/>
                  </a:cubicBezTo>
                  <a:cubicBezTo>
                    <a:pt x="602" y="4468"/>
                    <a:pt x="856" y="4585"/>
                    <a:pt x="1113" y="4585"/>
                  </a:cubicBezTo>
                  <a:cubicBezTo>
                    <a:pt x="1471" y="4585"/>
                    <a:pt x="1833" y="4358"/>
                    <a:pt x="1969" y="3951"/>
                  </a:cubicBezTo>
                  <a:cubicBezTo>
                    <a:pt x="2311" y="4379"/>
                    <a:pt x="2800" y="4581"/>
                    <a:pt x="3286" y="4581"/>
                  </a:cubicBezTo>
                  <a:cubicBezTo>
                    <a:pt x="3938" y="4581"/>
                    <a:pt x="4585" y="4219"/>
                    <a:pt x="4871" y="3550"/>
                  </a:cubicBezTo>
                  <a:cubicBezTo>
                    <a:pt x="5321" y="4243"/>
                    <a:pt x="6059" y="4594"/>
                    <a:pt x="6800" y="4594"/>
                  </a:cubicBezTo>
                  <a:cubicBezTo>
                    <a:pt x="7487" y="4594"/>
                    <a:pt x="8175" y="4293"/>
                    <a:pt x="8640" y="3684"/>
                  </a:cubicBezTo>
                  <a:cubicBezTo>
                    <a:pt x="8945" y="4274"/>
                    <a:pt x="9533" y="4582"/>
                    <a:pt x="10130" y="4582"/>
                  </a:cubicBezTo>
                  <a:cubicBezTo>
                    <a:pt x="10578" y="4582"/>
                    <a:pt x="11032" y="4408"/>
                    <a:pt x="11376" y="4051"/>
                  </a:cubicBezTo>
                  <a:cubicBezTo>
                    <a:pt x="11540" y="4397"/>
                    <a:pt x="11874" y="4584"/>
                    <a:pt x="12203" y="4584"/>
                  </a:cubicBezTo>
                  <a:cubicBezTo>
                    <a:pt x="12475" y="4584"/>
                    <a:pt x="12744" y="4456"/>
                    <a:pt x="12910" y="4184"/>
                  </a:cubicBezTo>
                  <a:cubicBezTo>
                    <a:pt x="13310" y="3617"/>
                    <a:pt x="12877" y="2850"/>
                    <a:pt x="12176" y="2850"/>
                  </a:cubicBezTo>
                  <a:cubicBezTo>
                    <a:pt x="12076" y="2850"/>
                    <a:pt x="11976" y="2850"/>
                    <a:pt x="11876" y="2917"/>
                  </a:cubicBezTo>
                  <a:lnTo>
                    <a:pt x="11876" y="2850"/>
                  </a:lnTo>
                  <a:cubicBezTo>
                    <a:pt x="11876" y="1882"/>
                    <a:pt x="11075" y="1115"/>
                    <a:pt x="10141" y="1115"/>
                  </a:cubicBezTo>
                  <a:cubicBezTo>
                    <a:pt x="9708" y="1115"/>
                    <a:pt x="9274" y="1249"/>
                    <a:pt x="8974" y="1549"/>
                  </a:cubicBezTo>
                  <a:cubicBezTo>
                    <a:pt x="8617" y="510"/>
                    <a:pt x="7707" y="1"/>
                    <a:pt x="6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61;p39">
              <a:extLst>
                <a:ext uri="{FF2B5EF4-FFF2-40B4-BE49-F238E27FC236}">
                  <a16:creationId xmlns:a16="http://schemas.microsoft.com/office/drawing/2014/main" id="{C6FE289F-079D-057E-64C1-70A7A761CFC6}"/>
                </a:ext>
              </a:extLst>
            </p:cNvPr>
            <p:cNvSpPr/>
            <p:nvPr/>
          </p:nvSpPr>
          <p:spPr>
            <a:xfrm>
              <a:off x="5600950" y="3585975"/>
              <a:ext cx="331825" cy="136575"/>
            </a:xfrm>
            <a:custGeom>
              <a:avLst/>
              <a:gdLst/>
              <a:ahLst/>
              <a:cxnLst/>
              <a:rect l="l" t="t" r="r" b="b"/>
              <a:pathLst>
                <a:path w="13273" h="5463" extrusionOk="0">
                  <a:moveTo>
                    <a:pt x="7058" y="1"/>
                  </a:moveTo>
                  <a:cubicBezTo>
                    <a:pt x="6236" y="1"/>
                    <a:pt x="5413" y="424"/>
                    <a:pt x="5000" y="1324"/>
                  </a:cubicBezTo>
                  <a:cubicBezTo>
                    <a:pt x="4644" y="762"/>
                    <a:pt x="4079" y="504"/>
                    <a:pt x="3521" y="504"/>
                  </a:cubicBezTo>
                  <a:cubicBezTo>
                    <a:pt x="2721" y="504"/>
                    <a:pt x="1936" y="1034"/>
                    <a:pt x="1798" y="1957"/>
                  </a:cubicBezTo>
                  <a:cubicBezTo>
                    <a:pt x="1798" y="1991"/>
                    <a:pt x="1798" y="2057"/>
                    <a:pt x="1798" y="2091"/>
                  </a:cubicBezTo>
                  <a:cubicBezTo>
                    <a:pt x="1665" y="1991"/>
                    <a:pt x="1531" y="1924"/>
                    <a:pt x="1398" y="1891"/>
                  </a:cubicBezTo>
                  <a:cubicBezTo>
                    <a:pt x="1327" y="1876"/>
                    <a:pt x="1259" y="1870"/>
                    <a:pt x="1195" y="1870"/>
                  </a:cubicBezTo>
                  <a:cubicBezTo>
                    <a:pt x="199" y="1870"/>
                    <a:pt x="1" y="3469"/>
                    <a:pt x="1097" y="3625"/>
                  </a:cubicBezTo>
                  <a:cubicBezTo>
                    <a:pt x="1149" y="3634"/>
                    <a:pt x="1200" y="3638"/>
                    <a:pt x="1251" y="3638"/>
                  </a:cubicBezTo>
                  <a:cubicBezTo>
                    <a:pt x="1589" y="3638"/>
                    <a:pt x="1886" y="3449"/>
                    <a:pt x="2031" y="3158"/>
                  </a:cubicBezTo>
                  <a:cubicBezTo>
                    <a:pt x="2356" y="3721"/>
                    <a:pt x="2933" y="4005"/>
                    <a:pt x="3513" y="4005"/>
                  </a:cubicBezTo>
                  <a:cubicBezTo>
                    <a:pt x="4068" y="4005"/>
                    <a:pt x="4625" y="3746"/>
                    <a:pt x="4967" y="3225"/>
                  </a:cubicBezTo>
                  <a:cubicBezTo>
                    <a:pt x="5352" y="4097"/>
                    <a:pt x="6195" y="4575"/>
                    <a:pt x="7058" y="4575"/>
                  </a:cubicBezTo>
                  <a:cubicBezTo>
                    <a:pt x="7614" y="4575"/>
                    <a:pt x="8179" y="4377"/>
                    <a:pt x="8636" y="3959"/>
                  </a:cubicBezTo>
                  <a:cubicBezTo>
                    <a:pt x="8836" y="4559"/>
                    <a:pt x="9370" y="4993"/>
                    <a:pt x="10004" y="5093"/>
                  </a:cubicBezTo>
                  <a:cubicBezTo>
                    <a:pt x="10101" y="5115"/>
                    <a:pt x="10202" y="5126"/>
                    <a:pt x="10305" y="5126"/>
                  </a:cubicBezTo>
                  <a:cubicBezTo>
                    <a:pt x="10656" y="5126"/>
                    <a:pt x="11020" y="5000"/>
                    <a:pt x="11305" y="4793"/>
                  </a:cubicBezTo>
                  <a:cubicBezTo>
                    <a:pt x="11410" y="5214"/>
                    <a:pt x="11781" y="5462"/>
                    <a:pt x="12158" y="5462"/>
                  </a:cubicBezTo>
                  <a:cubicBezTo>
                    <a:pt x="12378" y="5462"/>
                    <a:pt x="12600" y="5378"/>
                    <a:pt x="12772" y="5193"/>
                  </a:cubicBezTo>
                  <a:cubicBezTo>
                    <a:pt x="13273" y="4693"/>
                    <a:pt x="12973" y="3859"/>
                    <a:pt x="12305" y="3725"/>
                  </a:cubicBezTo>
                  <a:cubicBezTo>
                    <a:pt x="12255" y="3709"/>
                    <a:pt x="12205" y="3700"/>
                    <a:pt x="12155" y="3700"/>
                  </a:cubicBezTo>
                  <a:cubicBezTo>
                    <a:pt x="12105" y="3700"/>
                    <a:pt x="12055" y="3709"/>
                    <a:pt x="12005" y="3725"/>
                  </a:cubicBezTo>
                  <a:cubicBezTo>
                    <a:pt x="12005" y="3692"/>
                    <a:pt x="12005" y="3692"/>
                    <a:pt x="12005" y="3659"/>
                  </a:cubicBezTo>
                  <a:cubicBezTo>
                    <a:pt x="12183" y="2541"/>
                    <a:pt x="11278" y="1636"/>
                    <a:pt x="10276" y="1636"/>
                  </a:cubicBezTo>
                  <a:cubicBezTo>
                    <a:pt x="9962" y="1636"/>
                    <a:pt x="9639" y="1725"/>
                    <a:pt x="9337" y="1924"/>
                  </a:cubicBezTo>
                  <a:cubicBezTo>
                    <a:pt x="9132" y="677"/>
                    <a:pt x="8096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62;p39">
              <a:extLst>
                <a:ext uri="{FF2B5EF4-FFF2-40B4-BE49-F238E27FC236}">
                  <a16:creationId xmlns:a16="http://schemas.microsoft.com/office/drawing/2014/main" id="{72E2A827-DDAC-5E40-74D1-2E04B5BB4E01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63;p39">
              <a:extLst>
                <a:ext uri="{FF2B5EF4-FFF2-40B4-BE49-F238E27FC236}">
                  <a16:creationId xmlns:a16="http://schemas.microsoft.com/office/drawing/2014/main" id="{E8B7C949-8A09-8603-DA75-1588634197B2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64;p39">
              <a:extLst>
                <a:ext uri="{FF2B5EF4-FFF2-40B4-BE49-F238E27FC236}">
                  <a16:creationId xmlns:a16="http://schemas.microsoft.com/office/drawing/2014/main" id="{F061E012-729D-6BB1-8983-CDAC1C612915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65;p39">
              <a:extLst>
                <a:ext uri="{FF2B5EF4-FFF2-40B4-BE49-F238E27FC236}">
                  <a16:creationId xmlns:a16="http://schemas.microsoft.com/office/drawing/2014/main" id="{7078477A-61BB-42B1-89A3-5B679C0E9FF5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66;p39">
              <a:extLst>
                <a:ext uri="{FF2B5EF4-FFF2-40B4-BE49-F238E27FC236}">
                  <a16:creationId xmlns:a16="http://schemas.microsoft.com/office/drawing/2014/main" id="{14DDF71A-CC29-E94A-FE6B-E806CE3E0C79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7;p39">
              <a:extLst>
                <a:ext uri="{FF2B5EF4-FFF2-40B4-BE49-F238E27FC236}">
                  <a16:creationId xmlns:a16="http://schemas.microsoft.com/office/drawing/2014/main" id="{15C25CB7-9ABD-AAB6-BBBA-1E3B318CEC47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68;p39">
              <a:extLst>
                <a:ext uri="{FF2B5EF4-FFF2-40B4-BE49-F238E27FC236}">
                  <a16:creationId xmlns:a16="http://schemas.microsoft.com/office/drawing/2014/main" id="{7A41E763-9914-B607-1693-1A6DEC1A3B6D}"/>
                </a:ext>
              </a:extLst>
            </p:cNvPr>
            <p:cNvSpPr/>
            <p:nvPr/>
          </p:nvSpPr>
          <p:spPr>
            <a:xfrm>
              <a:off x="5166375" y="3611550"/>
              <a:ext cx="55075" cy="46675"/>
            </a:xfrm>
            <a:custGeom>
              <a:avLst/>
              <a:gdLst/>
              <a:ahLst/>
              <a:cxnLst/>
              <a:rect l="l" t="t" r="r" b="b"/>
              <a:pathLst>
                <a:path w="2203" h="1867" extrusionOk="0">
                  <a:moveTo>
                    <a:pt x="1268" y="0"/>
                  </a:moveTo>
                  <a:cubicBezTo>
                    <a:pt x="434" y="0"/>
                    <a:pt x="1" y="1001"/>
                    <a:pt x="601" y="1602"/>
                  </a:cubicBezTo>
                  <a:cubicBezTo>
                    <a:pt x="794" y="1784"/>
                    <a:pt x="1029" y="1866"/>
                    <a:pt x="1258" y="1866"/>
                  </a:cubicBezTo>
                  <a:cubicBezTo>
                    <a:pt x="1742" y="1866"/>
                    <a:pt x="2202" y="1500"/>
                    <a:pt x="2202" y="934"/>
                  </a:cubicBezTo>
                  <a:cubicBezTo>
                    <a:pt x="2202" y="434"/>
                    <a:pt x="1769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69;p39">
              <a:extLst>
                <a:ext uri="{FF2B5EF4-FFF2-40B4-BE49-F238E27FC236}">
                  <a16:creationId xmlns:a16="http://schemas.microsoft.com/office/drawing/2014/main" id="{AF872F72-6A1B-E899-D4FF-AFD7679869E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70;p39">
              <a:extLst>
                <a:ext uri="{FF2B5EF4-FFF2-40B4-BE49-F238E27FC236}">
                  <a16:creationId xmlns:a16="http://schemas.microsoft.com/office/drawing/2014/main" id="{BBFC7EA3-0E1B-54E7-68A0-716B175CE76D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71;p39">
              <a:extLst>
                <a:ext uri="{FF2B5EF4-FFF2-40B4-BE49-F238E27FC236}">
                  <a16:creationId xmlns:a16="http://schemas.microsoft.com/office/drawing/2014/main" id="{23BFFD47-09D5-403A-0968-AF27E27A3694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72;p39">
              <a:extLst>
                <a:ext uri="{FF2B5EF4-FFF2-40B4-BE49-F238E27FC236}">
                  <a16:creationId xmlns:a16="http://schemas.microsoft.com/office/drawing/2014/main" id="{68B2EED2-5BA2-B315-3DF1-CC03B7111C6A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73;p39">
              <a:extLst>
                <a:ext uri="{FF2B5EF4-FFF2-40B4-BE49-F238E27FC236}">
                  <a16:creationId xmlns:a16="http://schemas.microsoft.com/office/drawing/2014/main" id="{990B58C3-F584-3C4A-38B1-47BE518048AB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74;p39">
              <a:extLst>
                <a:ext uri="{FF2B5EF4-FFF2-40B4-BE49-F238E27FC236}">
                  <a16:creationId xmlns:a16="http://schemas.microsoft.com/office/drawing/2014/main" id="{4C41FFA8-F182-5A42-1702-4DA2B340421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75;p39">
              <a:extLst>
                <a:ext uri="{FF2B5EF4-FFF2-40B4-BE49-F238E27FC236}">
                  <a16:creationId xmlns:a16="http://schemas.microsoft.com/office/drawing/2014/main" id="{2026CB4A-AC6F-FF6E-0218-B436E2972E62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76;p39">
              <a:extLst>
                <a:ext uri="{FF2B5EF4-FFF2-40B4-BE49-F238E27FC236}">
                  <a16:creationId xmlns:a16="http://schemas.microsoft.com/office/drawing/2014/main" id="{DADDF0F1-BAF8-E38D-8508-1D1498931276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77;p39">
              <a:extLst>
                <a:ext uri="{FF2B5EF4-FFF2-40B4-BE49-F238E27FC236}">
                  <a16:creationId xmlns:a16="http://schemas.microsoft.com/office/drawing/2014/main" id="{EDEF11B7-A090-AA49-4A67-38365D237BCE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78;p39">
              <a:extLst>
                <a:ext uri="{FF2B5EF4-FFF2-40B4-BE49-F238E27FC236}">
                  <a16:creationId xmlns:a16="http://schemas.microsoft.com/office/drawing/2014/main" id="{8D7EBFE1-1A2F-9B36-DA56-DB0CE4F8425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79;p39">
              <a:extLst>
                <a:ext uri="{FF2B5EF4-FFF2-40B4-BE49-F238E27FC236}">
                  <a16:creationId xmlns:a16="http://schemas.microsoft.com/office/drawing/2014/main" id="{64EB8837-F292-8C68-4648-58432DB8D272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80;p39">
              <a:extLst>
                <a:ext uri="{FF2B5EF4-FFF2-40B4-BE49-F238E27FC236}">
                  <a16:creationId xmlns:a16="http://schemas.microsoft.com/office/drawing/2014/main" id="{A222D8B5-5725-FD4A-2F6D-EDE62EC1359E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81;p39">
              <a:extLst>
                <a:ext uri="{FF2B5EF4-FFF2-40B4-BE49-F238E27FC236}">
                  <a16:creationId xmlns:a16="http://schemas.microsoft.com/office/drawing/2014/main" id="{03FF885D-06A3-FE6B-8D1A-48A4305068B4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82;p39">
              <a:extLst>
                <a:ext uri="{FF2B5EF4-FFF2-40B4-BE49-F238E27FC236}">
                  <a16:creationId xmlns:a16="http://schemas.microsoft.com/office/drawing/2014/main" id="{281C4E52-36F5-78E6-3237-20A406CCA489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83;p39">
              <a:extLst>
                <a:ext uri="{FF2B5EF4-FFF2-40B4-BE49-F238E27FC236}">
                  <a16:creationId xmlns:a16="http://schemas.microsoft.com/office/drawing/2014/main" id="{F467B2C4-B2C8-3A07-8690-A94C26E542C4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84;p39">
              <a:extLst>
                <a:ext uri="{FF2B5EF4-FFF2-40B4-BE49-F238E27FC236}">
                  <a16:creationId xmlns:a16="http://schemas.microsoft.com/office/drawing/2014/main" id="{836A174E-2C07-AA56-B755-9217704A202D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85;p39">
              <a:extLst>
                <a:ext uri="{FF2B5EF4-FFF2-40B4-BE49-F238E27FC236}">
                  <a16:creationId xmlns:a16="http://schemas.microsoft.com/office/drawing/2014/main" id="{CFE3EEDB-1EC1-8DE0-68F1-9F309AD3B2B8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86;p39">
              <a:extLst>
                <a:ext uri="{FF2B5EF4-FFF2-40B4-BE49-F238E27FC236}">
                  <a16:creationId xmlns:a16="http://schemas.microsoft.com/office/drawing/2014/main" id="{76FCB9C8-F31E-521F-6CB9-95E2C454ADFC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87;p39">
              <a:extLst>
                <a:ext uri="{FF2B5EF4-FFF2-40B4-BE49-F238E27FC236}">
                  <a16:creationId xmlns:a16="http://schemas.microsoft.com/office/drawing/2014/main" id="{CBDE0014-4133-8499-7289-2B4D1E3BD829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88;p39">
              <a:extLst>
                <a:ext uri="{FF2B5EF4-FFF2-40B4-BE49-F238E27FC236}">
                  <a16:creationId xmlns:a16="http://schemas.microsoft.com/office/drawing/2014/main" id="{68166E50-C030-1D99-044A-CF132C23541D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89;p39">
              <a:extLst>
                <a:ext uri="{FF2B5EF4-FFF2-40B4-BE49-F238E27FC236}">
                  <a16:creationId xmlns:a16="http://schemas.microsoft.com/office/drawing/2014/main" id="{29317FBD-3C7F-4DB3-0EAF-85108BF530CE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90;p39">
              <a:extLst>
                <a:ext uri="{FF2B5EF4-FFF2-40B4-BE49-F238E27FC236}">
                  <a16:creationId xmlns:a16="http://schemas.microsoft.com/office/drawing/2014/main" id="{695A83DC-7A19-AC88-95FB-F2C6E2D2DAD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91;p39">
              <a:extLst>
                <a:ext uri="{FF2B5EF4-FFF2-40B4-BE49-F238E27FC236}">
                  <a16:creationId xmlns:a16="http://schemas.microsoft.com/office/drawing/2014/main" id="{EAF4EC2B-6924-1D5F-BD63-FF81FCB61CDF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92;p39">
              <a:extLst>
                <a:ext uri="{FF2B5EF4-FFF2-40B4-BE49-F238E27FC236}">
                  <a16:creationId xmlns:a16="http://schemas.microsoft.com/office/drawing/2014/main" id="{68E90C23-5535-F140-9836-625055AF5206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93;p39">
              <a:extLst>
                <a:ext uri="{FF2B5EF4-FFF2-40B4-BE49-F238E27FC236}">
                  <a16:creationId xmlns:a16="http://schemas.microsoft.com/office/drawing/2014/main" id="{8580D634-6F30-383F-DD27-061732038081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94;p39">
              <a:extLst>
                <a:ext uri="{FF2B5EF4-FFF2-40B4-BE49-F238E27FC236}">
                  <a16:creationId xmlns:a16="http://schemas.microsoft.com/office/drawing/2014/main" id="{8B92CEE7-79E8-C704-DD7A-15F16F7FD4B3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95;p39">
              <a:extLst>
                <a:ext uri="{FF2B5EF4-FFF2-40B4-BE49-F238E27FC236}">
                  <a16:creationId xmlns:a16="http://schemas.microsoft.com/office/drawing/2014/main" id="{3FA5C50A-B808-7CFA-7E66-39AD86BB7479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96;p39">
              <a:extLst>
                <a:ext uri="{FF2B5EF4-FFF2-40B4-BE49-F238E27FC236}">
                  <a16:creationId xmlns:a16="http://schemas.microsoft.com/office/drawing/2014/main" id="{22C80135-7EE2-F57F-15E1-91C7AB900007}"/>
                </a:ext>
              </a:extLst>
            </p:cNvPr>
            <p:cNvSpPr/>
            <p:nvPr/>
          </p:nvSpPr>
          <p:spPr>
            <a:xfrm>
              <a:off x="8208125" y="3682850"/>
              <a:ext cx="66750" cy="42125"/>
            </a:xfrm>
            <a:custGeom>
              <a:avLst/>
              <a:gdLst/>
              <a:ahLst/>
              <a:cxnLst/>
              <a:rect l="l" t="t" r="r" b="b"/>
              <a:pathLst>
                <a:path w="2670" h="1685" extrusionOk="0">
                  <a:moveTo>
                    <a:pt x="1335" y="0"/>
                  </a:moveTo>
                  <a:cubicBezTo>
                    <a:pt x="668" y="0"/>
                    <a:pt x="1" y="451"/>
                    <a:pt x="51" y="1351"/>
                  </a:cubicBezTo>
                  <a:cubicBezTo>
                    <a:pt x="51" y="1451"/>
                    <a:pt x="51" y="1552"/>
                    <a:pt x="84" y="1618"/>
                  </a:cubicBezTo>
                  <a:cubicBezTo>
                    <a:pt x="885" y="1685"/>
                    <a:pt x="1719" y="1685"/>
                    <a:pt x="2586" y="1685"/>
                  </a:cubicBezTo>
                  <a:cubicBezTo>
                    <a:pt x="2586" y="1585"/>
                    <a:pt x="2619" y="1485"/>
                    <a:pt x="2619" y="1351"/>
                  </a:cubicBezTo>
                  <a:cubicBezTo>
                    <a:pt x="2669" y="451"/>
                    <a:pt x="2002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97;p39">
              <a:extLst>
                <a:ext uri="{FF2B5EF4-FFF2-40B4-BE49-F238E27FC236}">
                  <a16:creationId xmlns:a16="http://schemas.microsoft.com/office/drawing/2014/main" id="{FACB6B76-8CF6-1021-C7CC-E5EB2D21DEE6}"/>
                </a:ext>
              </a:extLst>
            </p:cNvPr>
            <p:cNvSpPr/>
            <p:nvPr/>
          </p:nvSpPr>
          <p:spPr>
            <a:xfrm>
              <a:off x="8097575" y="3639775"/>
              <a:ext cx="67625" cy="47675"/>
            </a:xfrm>
            <a:custGeom>
              <a:avLst/>
              <a:gdLst/>
              <a:ahLst/>
              <a:cxnLst/>
              <a:rect l="l" t="t" r="r" b="b"/>
              <a:pathLst>
                <a:path w="2705" h="1907" extrusionOk="0">
                  <a:moveTo>
                    <a:pt x="1363" y="0"/>
                  </a:moveTo>
                  <a:cubicBezTo>
                    <a:pt x="435" y="0"/>
                    <a:pt x="0" y="1228"/>
                    <a:pt x="804" y="1807"/>
                  </a:cubicBezTo>
                  <a:lnTo>
                    <a:pt x="1804" y="1907"/>
                  </a:lnTo>
                  <a:cubicBezTo>
                    <a:pt x="2705" y="1440"/>
                    <a:pt x="2471" y="106"/>
                    <a:pt x="1471" y="6"/>
                  </a:cubicBezTo>
                  <a:cubicBezTo>
                    <a:pt x="1434" y="2"/>
                    <a:pt x="1398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98;p39">
              <a:extLst>
                <a:ext uri="{FF2B5EF4-FFF2-40B4-BE49-F238E27FC236}">
                  <a16:creationId xmlns:a16="http://schemas.microsoft.com/office/drawing/2014/main" id="{5B4558FA-8E28-8C88-24E7-5971462C2645}"/>
                </a:ext>
              </a:extLst>
            </p:cNvPr>
            <p:cNvSpPr/>
            <p:nvPr/>
          </p:nvSpPr>
          <p:spPr>
            <a:xfrm>
              <a:off x="8329175" y="3668975"/>
              <a:ext cx="51200" cy="26825"/>
            </a:xfrm>
            <a:custGeom>
              <a:avLst/>
              <a:gdLst/>
              <a:ahLst/>
              <a:cxnLst/>
              <a:rect l="l" t="t" r="r" b="b"/>
              <a:pathLst>
                <a:path w="2048" h="1073" extrusionOk="0">
                  <a:moveTo>
                    <a:pt x="1378" y="0"/>
                  </a:moveTo>
                  <a:cubicBezTo>
                    <a:pt x="763" y="0"/>
                    <a:pt x="0" y="483"/>
                    <a:pt x="379" y="1072"/>
                  </a:cubicBezTo>
                  <a:cubicBezTo>
                    <a:pt x="913" y="1072"/>
                    <a:pt x="1447" y="1039"/>
                    <a:pt x="1947" y="1006"/>
                  </a:cubicBezTo>
                  <a:cubicBezTo>
                    <a:pt x="2014" y="872"/>
                    <a:pt x="2047" y="706"/>
                    <a:pt x="2047" y="572"/>
                  </a:cubicBezTo>
                  <a:cubicBezTo>
                    <a:pt x="2047" y="166"/>
                    <a:pt x="1738" y="0"/>
                    <a:pt x="1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99;p39">
              <a:extLst>
                <a:ext uri="{FF2B5EF4-FFF2-40B4-BE49-F238E27FC236}">
                  <a16:creationId xmlns:a16="http://schemas.microsoft.com/office/drawing/2014/main" id="{3FF84EDB-AAA5-3E48-F619-1902C07819A9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00;p39">
              <a:extLst>
                <a:ext uri="{FF2B5EF4-FFF2-40B4-BE49-F238E27FC236}">
                  <a16:creationId xmlns:a16="http://schemas.microsoft.com/office/drawing/2014/main" id="{BABAED1C-2222-D6EF-3157-97B442433DD5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01;p39">
              <a:extLst>
                <a:ext uri="{FF2B5EF4-FFF2-40B4-BE49-F238E27FC236}">
                  <a16:creationId xmlns:a16="http://schemas.microsoft.com/office/drawing/2014/main" id="{5DE9C05F-C357-4B6A-F997-EAF3E0F5B133}"/>
                </a:ext>
              </a:extLst>
            </p:cNvPr>
            <p:cNvSpPr/>
            <p:nvPr/>
          </p:nvSpPr>
          <p:spPr>
            <a:xfrm>
              <a:off x="5076325" y="3216075"/>
              <a:ext cx="57275" cy="283800"/>
            </a:xfrm>
            <a:custGeom>
              <a:avLst/>
              <a:gdLst/>
              <a:ahLst/>
              <a:cxnLst/>
              <a:rect l="l" t="t" r="r" b="b"/>
              <a:pathLst>
                <a:path w="2291" h="11352" extrusionOk="0">
                  <a:moveTo>
                    <a:pt x="568" y="1"/>
                  </a:moveTo>
                  <a:cubicBezTo>
                    <a:pt x="461" y="1"/>
                    <a:pt x="360" y="62"/>
                    <a:pt x="334" y="208"/>
                  </a:cubicBezTo>
                  <a:cubicBezTo>
                    <a:pt x="67" y="1176"/>
                    <a:pt x="167" y="2210"/>
                    <a:pt x="600" y="3110"/>
                  </a:cubicBezTo>
                  <a:cubicBezTo>
                    <a:pt x="901" y="3544"/>
                    <a:pt x="1134" y="4011"/>
                    <a:pt x="1334" y="4511"/>
                  </a:cubicBezTo>
                  <a:cubicBezTo>
                    <a:pt x="1568" y="5545"/>
                    <a:pt x="934" y="6212"/>
                    <a:pt x="600" y="7113"/>
                  </a:cubicBezTo>
                  <a:cubicBezTo>
                    <a:pt x="0" y="8648"/>
                    <a:pt x="167" y="10449"/>
                    <a:pt x="1735" y="11316"/>
                  </a:cubicBezTo>
                  <a:cubicBezTo>
                    <a:pt x="1784" y="11341"/>
                    <a:pt x="1832" y="11352"/>
                    <a:pt x="1876" y="11352"/>
                  </a:cubicBezTo>
                  <a:cubicBezTo>
                    <a:pt x="2135" y="11352"/>
                    <a:pt x="2291" y="10991"/>
                    <a:pt x="2035" y="10849"/>
                  </a:cubicBezTo>
                  <a:cubicBezTo>
                    <a:pt x="1401" y="10482"/>
                    <a:pt x="967" y="9915"/>
                    <a:pt x="834" y="9248"/>
                  </a:cubicBezTo>
                  <a:cubicBezTo>
                    <a:pt x="500" y="7714"/>
                    <a:pt x="1835" y="6646"/>
                    <a:pt x="1935" y="5212"/>
                  </a:cubicBezTo>
                  <a:cubicBezTo>
                    <a:pt x="1968" y="4678"/>
                    <a:pt x="1835" y="4144"/>
                    <a:pt x="1568" y="3677"/>
                  </a:cubicBezTo>
                  <a:cubicBezTo>
                    <a:pt x="1001" y="2510"/>
                    <a:pt x="567" y="1743"/>
                    <a:pt x="867" y="342"/>
                  </a:cubicBezTo>
                  <a:cubicBezTo>
                    <a:pt x="907" y="141"/>
                    <a:pt x="730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02;p39">
              <a:extLst>
                <a:ext uri="{FF2B5EF4-FFF2-40B4-BE49-F238E27FC236}">
                  <a16:creationId xmlns:a16="http://schemas.microsoft.com/office/drawing/2014/main" id="{67CE1E44-478D-17AB-82BA-9D957150CA8C}"/>
                </a:ext>
              </a:extLst>
            </p:cNvPr>
            <p:cNvSpPr/>
            <p:nvPr/>
          </p:nvSpPr>
          <p:spPr>
            <a:xfrm>
              <a:off x="5250600" y="3317400"/>
              <a:ext cx="51725" cy="173200"/>
            </a:xfrm>
            <a:custGeom>
              <a:avLst/>
              <a:gdLst/>
              <a:ahLst/>
              <a:cxnLst/>
              <a:rect l="l" t="t" r="r" b="b"/>
              <a:pathLst>
                <a:path w="2069" h="6928" extrusionOk="0">
                  <a:moveTo>
                    <a:pt x="527" y="0"/>
                  </a:moveTo>
                  <a:cubicBezTo>
                    <a:pt x="415" y="0"/>
                    <a:pt x="307" y="59"/>
                    <a:pt x="268" y="191"/>
                  </a:cubicBezTo>
                  <a:cubicBezTo>
                    <a:pt x="1" y="1192"/>
                    <a:pt x="101" y="2226"/>
                    <a:pt x="568" y="3127"/>
                  </a:cubicBezTo>
                  <a:cubicBezTo>
                    <a:pt x="1202" y="4428"/>
                    <a:pt x="1602" y="5062"/>
                    <a:pt x="835" y="6529"/>
                  </a:cubicBezTo>
                  <a:cubicBezTo>
                    <a:pt x="719" y="6736"/>
                    <a:pt x="906" y="6928"/>
                    <a:pt x="1088" y="6928"/>
                  </a:cubicBezTo>
                  <a:cubicBezTo>
                    <a:pt x="1169" y="6928"/>
                    <a:pt x="1250" y="6889"/>
                    <a:pt x="1302" y="6796"/>
                  </a:cubicBezTo>
                  <a:lnTo>
                    <a:pt x="1302" y="6829"/>
                  </a:lnTo>
                  <a:cubicBezTo>
                    <a:pt x="1802" y="5895"/>
                    <a:pt x="2069" y="4995"/>
                    <a:pt x="1669" y="3994"/>
                  </a:cubicBezTo>
                  <a:cubicBezTo>
                    <a:pt x="1068" y="2660"/>
                    <a:pt x="434" y="1959"/>
                    <a:pt x="835" y="358"/>
                  </a:cubicBezTo>
                  <a:cubicBezTo>
                    <a:pt x="875" y="137"/>
                    <a:pt x="696" y="0"/>
                    <a:pt x="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03;p39">
              <a:extLst>
                <a:ext uri="{FF2B5EF4-FFF2-40B4-BE49-F238E27FC236}">
                  <a16:creationId xmlns:a16="http://schemas.microsoft.com/office/drawing/2014/main" id="{DAD327A7-26B8-85BE-5669-A91C6753577F}"/>
                </a:ext>
              </a:extLst>
            </p:cNvPr>
            <p:cNvSpPr/>
            <p:nvPr/>
          </p:nvSpPr>
          <p:spPr>
            <a:xfrm>
              <a:off x="5158050" y="3067775"/>
              <a:ext cx="60500" cy="397900"/>
            </a:xfrm>
            <a:custGeom>
              <a:avLst/>
              <a:gdLst/>
              <a:ahLst/>
              <a:cxnLst/>
              <a:rect l="l" t="t" r="r" b="b"/>
              <a:pathLst>
                <a:path w="2420" h="15916" extrusionOk="0">
                  <a:moveTo>
                    <a:pt x="1265" y="0"/>
                  </a:moveTo>
                  <a:cubicBezTo>
                    <a:pt x="1111" y="0"/>
                    <a:pt x="947" y="121"/>
                    <a:pt x="967" y="303"/>
                  </a:cubicBezTo>
                  <a:cubicBezTo>
                    <a:pt x="1434" y="1904"/>
                    <a:pt x="567" y="3705"/>
                    <a:pt x="367" y="5240"/>
                  </a:cubicBezTo>
                  <a:cubicBezTo>
                    <a:pt x="133" y="6774"/>
                    <a:pt x="801" y="7441"/>
                    <a:pt x="1301" y="8742"/>
                  </a:cubicBezTo>
                  <a:cubicBezTo>
                    <a:pt x="2001" y="10543"/>
                    <a:pt x="0" y="12044"/>
                    <a:pt x="400" y="13946"/>
                  </a:cubicBezTo>
                  <a:cubicBezTo>
                    <a:pt x="600" y="14746"/>
                    <a:pt x="1134" y="15480"/>
                    <a:pt x="1868" y="15880"/>
                  </a:cubicBezTo>
                  <a:cubicBezTo>
                    <a:pt x="1912" y="15905"/>
                    <a:pt x="1957" y="15916"/>
                    <a:pt x="1999" y="15916"/>
                  </a:cubicBezTo>
                  <a:cubicBezTo>
                    <a:pt x="2243" y="15916"/>
                    <a:pt x="2419" y="15556"/>
                    <a:pt x="2135" y="15413"/>
                  </a:cubicBezTo>
                  <a:cubicBezTo>
                    <a:pt x="267" y="14379"/>
                    <a:pt x="1101" y="12445"/>
                    <a:pt x="1735" y="10910"/>
                  </a:cubicBezTo>
                  <a:cubicBezTo>
                    <a:pt x="2168" y="10043"/>
                    <a:pt x="2135" y="8976"/>
                    <a:pt x="1635" y="8142"/>
                  </a:cubicBezTo>
                  <a:cubicBezTo>
                    <a:pt x="1234" y="7408"/>
                    <a:pt x="867" y="6841"/>
                    <a:pt x="867" y="5973"/>
                  </a:cubicBezTo>
                  <a:cubicBezTo>
                    <a:pt x="867" y="4839"/>
                    <a:pt x="1334" y="3672"/>
                    <a:pt x="1468" y="2571"/>
                  </a:cubicBezTo>
                  <a:cubicBezTo>
                    <a:pt x="1668" y="1770"/>
                    <a:pt x="1668" y="970"/>
                    <a:pt x="1501" y="169"/>
                  </a:cubicBezTo>
                  <a:cubicBezTo>
                    <a:pt x="1462" y="51"/>
                    <a:pt x="1365" y="0"/>
                    <a:pt x="1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04;p39">
              <a:extLst>
                <a:ext uri="{FF2B5EF4-FFF2-40B4-BE49-F238E27FC236}">
                  <a16:creationId xmlns:a16="http://schemas.microsoft.com/office/drawing/2014/main" id="{2C15EEC7-2AF6-3785-739B-001B011F243E}"/>
                </a:ext>
              </a:extLst>
            </p:cNvPr>
            <p:cNvSpPr/>
            <p:nvPr/>
          </p:nvSpPr>
          <p:spPr>
            <a:xfrm>
              <a:off x="8464350" y="3228650"/>
              <a:ext cx="57775" cy="244950"/>
            </a:xfrm>
            <a:custGeom>
              <a:avLst/>
              <a:gdLst/>
              <a:ahLst/>
              <a:cxnLst/>
              <a:rect l="l" t="t" r="r" b="b"/>
              <a:pathLst>
                <a:path w="2311" h="9798" extrusionOk="0">
                  <a:moveTo>
                    <a:pt x="754" y="1"/>
                  </a:moveTo>
                  <a:cubicBezTo>
                    <a:pt x="660" y="1"/>
                    <a:pt x="563" y="51"/>
                    <a:pt x="509" y="172"/>
                  </a:cubicBezTo>
                  <a:cubicBezTo>
                    <a:pt x="443" y="606"/>
                    <a:pt x="443" y="1039"/>
                    <a:pt x="509" y="1473"/>
                  </a:cubicBezTo>
                  <a:cubicBezTo>
                    <a:pt x="576" y="2007"/>
                    <a:pt x="743" y="2541"/>
                    <a:pt x="843" y="3074"/>
                  </a:cubicBezTo>
                  <a:cubicBezTo>
                    <a:pt x="976" y="3875"/>
                    <a:pt x="743" y="4308"/>
                    <a:pt x="443" y="5009"/>
                  </a:cubicBezTo>
                  <a:cubicBezTo>
                    <a:pt x="209" y="5443"/>
                    <a:pt x="143" y="5943"/>
                    <a:pt x="276" y="6410"/>
                  </a:cubicBezTo>
                  <a:cubicBezTo>
                    <a:pt x="576" y="7411"/>
                    <a:pt x="1410" y="8678"/>
                    <a:pt x="176" y="9345"/>
                  </a:cubicBezTo>
                  <a:cubicBezTo>
                    <a:pt x="1" y="9520"/>
                    <a:pt x="132" y="9797"/>
                    <a:pt x="324" y="9797"/>
                  </a:cubicBezTo>
                  <a:cubicBezTo>
                    <a:pt x="351" y="9797"/>
                    <a:pt x="380" y="9792"/>
                    <a:pt x="409" y="9779"/>
                  </a:cubicBezTo>
                  <a:lnTo>
                    <a:pt x="443" y="9779"/>
                  </a:lnTo>
                  <a:cubicBezTo>
                    <a:pt x="2311" y="8712"/>
                    <a:pt x="610" y="7110"/>
                    <a:pt x="776" y="5743"/>
                  </a:cubicBezTo>
                  <a:cubicBezTo>
                    <a:pt x="876" y="4876"/>
                    <a:pt x="1477" y="4342"/>
                    <a:pt x="1410" y="3408"/>
                  </a:cubicBezTo>
                  <a:cubicBezTo>
                    <a:pt x="1343" y="2407"/>
                    <a:pt x="743" y="1340"/>
                    <a:pt x="1010" y="272"/>
                  </a:cubicBezTo>
                  <a:cubicBezTo>
                    <a:pt x="1030" y="113"/>
                    <a:pt x="895" y="1"/>
                    <a:pt x="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05;p39">
              <a:extLst>
                <a:ext uri="{FF2B5EF4-FFF2-40B4-BE49-F238E27FC236}">
                  <a16:creationId xmlns:a16="http://schemas.microsoft.com/office/drawing/2014/main" id="{BB8CD97A-C4D7-C489-7BB8-E7E12CB997AB}"/>
                </a:ext>
              </a:extLst>
            </p:cNvPr>
            <p:cNvSpPr/>
            <p:nvPr/>
          </p:nvSpPr>
          <p:spPr>
            <a:xfrm>
              <a:off x="8405150" y="3269575"/>
              <a:ext cx="40250" cy="175675"/>
            </a:xfrm>
            <a:custGeom>
              <a:avLst/>
              <a:gdLst/>
              <a:ahLst/>
              <a:cxnLst/>
              <a:rect l="l" t="t" r="r" b="b"/>
              <a:pathLst>
                <a:path w="1610" h="7027" extrusionOk="0">
                  <a:moveTo>
                    <a:pt x="1102" y="0"/>
                  </a:moveTo>
                  <a:cubicBezTo>
                    <a:pt x="958" y="0"/>
                    <a:pt x="802" y="121"/>
                    <a:pt x="843" y="303"/>
                  </a:cubicBezTo>
                  <a:cubicBezTo>
                    <a:pt x="1110" y="1537"/>
                    <a:pt x="75" y="2138"/>
                    <a:pt x="209" y="3272"/>
                  </a:cubicBezTo>
                  <a:cubicBezTo>
                    <a:pt x="309" y="4406"/>
                    <a:pt x="1610" y="5774"/>
                    <a:pt x="176" y="6574"/>
                  </a:cubicBezTo>
                  <a:cubicBezTo>
                    <a:pt x="1" y="6749"/>
                    <a:pt x="132" y="7026"/>
                    <a:pt x="323" y="7026"/>
                  </a:cubicBezTo>
                  <a:cubicBezTo>
                    <a:pt x="351" y="7026"/>
                    <a:pt x="380" y="7021"/>
                    <a:pt x="409" y="7008"/>
                  </a:cubicBezTo>
                  <a:lnTo>
                    <a:pt x="442" y="7008"/>
                  </a:lnTo>
                  <a:cubicBezTo>
                    <a:pt x="1376" y="6474"/>
                    <a:pt x="1543" y="5407"/>
                    <a:pt x="1176" y="4439"/>
                  </a:cubicBezTo>
                  <a:cubicBezTo>
                    <a:pt x="1009" y="4006"/>
                    <a:pt x="643" y="3572"/>
                    <a:pt x="676" y="3072"/>
                  </a:cubicBezTo>
                  <a:cubicBezTo>
                    <a:pt x="743" y="2671"/>
                    <a:pt x="909" y="2338"/>
                    <a:pt x="1143" y="2038"/>
                  </a:cubicBezTo>
                  <a:cubicBezTo>
                    <a:pt x="1410" y="1437"/>
                    <a:pt x="1476" y="803"/>
                    <a:pt x="1310" y="170"/>
                  </a:cubicBezTo>
                  <a:cubicBezTo>
                    <a:pt x="1283" y="51"/>
                    <a:pt x="1195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06;p39">
              <a:extLst>
                <a:ext uri="{FF2B5EF4-FFF2-40B4-BE49-F238E27FC236}">
                  <a16:creationId xmlns:a16="http://schemas.microsoft.com/office/drawing/2014/main" id="{EA41EB8F-471B-D648-1FA3-233A7C4488DD}"/>
                </a:ext>
              </a:extLst>
            </p:cNvPr>
            <p:cNvSpPr/>
            <p:nvPr/>
          </p:nvSpPr>
          <p:spPr>
            <a:xfrm>
              <a:off x="5344850" y="3406400"/>
              <a:ext cx="316075" cy="359450"/>
            </a:xfrm>
            <a:custGeom>
              <a:avLst/>
              <a:gdLst/>
              <a:ahLst/>
              <a:cxnLst/>
              <a:rect l="l" t="t" r="r" b="b"/>
              <a:pathLst>
                <a:path w="12643" h="14378" extrusionOk="0">
                  <a:moveTo>
                    <a:pt x="12642" y="0"/>
                  </a:moveTo>
                  <a:lnTo>
                    <a:pt x="12642" y="0"/>
                  </a:lnTo>
                  <a:cubicBezTo>
                    <a:pt x="12642" y="1"/>
                    <a:pt x="5004" y="534"/>
                    <a:pt x="3202" y="2069"/>
                  </a:cubicBezTo>
                  <a:cubicBezTo>
                    <a:pt x="0" y="4771"/>
                    <a:pt x="400" y="13544"/>
                    <a:pt x="400" y="13544"/>
                  </a:cubicBezTo>
                  <a:lnTo>
                    <a:pt x="8573" y="14377"/>
                  </a:lnTo>
                  <a:cubicBezTo>
                    <a:pt x="8573" y="14377"/>
                    <a:pt x="7605" y="4537"/>
                    <a:pt x="11608" y="2502"/>
                  </a:cubicBezTo>
                  <a:cubicBezTo>
                    <a:pt x="12075" y="1735"/>
                    <a:pt x="12442" y="868"/>
                    <a:pt x="12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07;p39">
              <a:extLst>
                <a:ext uri="{FF2B5EF4-FFF2-40B4-BE49-F238E27FC236}">
                  <a16:creationId xmlns:a16="http://schemas.microsoft.com/office/drawing/2014/main" id="{1F0F046B-8D4B-6F30-6CB4-E24FC95BAFB8}"/>
                </a:ext>
              </a:extLst>
            </p:cNvPr>
            <p:cNvSpPr/>
            <p:nvPr/>
          </p:nvSpPr>
          <p:spPr>
            <a:xfrm>
              <a:off x="5483275" y="3534825"/>
              <a:ext cx="34200" cy="224350"/>
            </a:xfrm>
            <a:custGeom>
              <a:avLst/>
              <a:gdLst/>
              <a:ahLst/>
              <a:cxnLst/>
              <a:rect l="l" t="t" r="r" b="b"/>
              <a:pathLst>
                <a:path w="1368" h="897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0" y="1869"/>
                    <a:pt x="34" y="7206"/>
                    <a:pt x="67" y="8907"/>
                  </a:cubicBezTo>
                  <a:lnTo>
                    <a:pt x="701" y="8974"/>
                  </a:lnTo>
                  <a:cubicBezTo>
                    <a:pt x="367" y="2803"/>
                    <a:pt x="13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08;p39">
              <a:extLst>
                <a:ext uri="{FF2B5EF4-FFF2-40B4-BE49-F238E27FC236}">
                  <a16:creationId xmlns:a16="http://schemas.microsoft.com/office/drawing/2014/main" id="{3F79D03B-E4DA-F338-BCC2-7DE9F24FE19F}"/>
                </a:ext>
              </a:extLst>
            </p:cNvPr>
            <p:cNvSpPr/>
            <p:nvPr/>
          </p:nvSpPr>
          <p:spPr>
            <a:xfrm>
              <a:off x="5412375" y="3445600"/>
              <a:ext cx="132625" cy="306900"/>
            </a:xfrm>
            <a:custGeom>
              <a:avLst/>
              <a:gdLst/>
              <a:ahLst/>
              <a:cxnLst/>
              <a:rect l="l" t="t" r="r" b="b"/>
              <a:pathLst>
                <a:path w="5305" h="12276" extrusionOk="0">
                  <a:moveTo>
                    <a:pt x="5305" y="0"/>
                  </a:moveTo>
                  <a:cubicBezTo>
                    <a:pt x="4104" y="234"/>
                    <a:pt x="3003" y="701"/>
                    <a:pt x="2002" y="1368"/>
                  </a:cubicBezTo>
                  <a:cubicBezTo>
                    <a:pt x="201" y="2635"/>
                    <a:pt x="1" y="10041"/>
                    <a:pt x="1" y="12209"/>
                  </a:cubicBezTo>
                  <a:lnTo>
                    <a:pt x="768" y="12276"/>
                  </a:lnTo>
                  <a:cubicBezTo>
                    <a:pt x="601" y="2802"/>
                    <a:pt x="3704" y="567"/>
                    <a:pt x="5305" y="67"/>
                  </a:cubicBezTo>
                  <a:lnTo>
                    <a:pt x="5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09;p39">
              <a:extLst>
                <a:ext uri="{FF2B5EF4-FFF2-40B4-BE49-F238E27FC236}">
                  <a16:creationId xmlns:a16="http://schemas.microsoft.com/office/drawing/2014/main" id="{79DF6C49-3AB5-F521-65C2-FF13932374EF}"/>
                </a:ext>
              </a:extLst>
            </p:cNvPr>
            <p:cNvSpPr/>
            <p:nvPr/>
          </p:nvSpPr>
          <p:spPr>
            <a:xfrm>
              <a:off x="5164700" y="3720075"/>
              <a:ext cx="574600" cy="155025"/>
            </a:xfrm>
            <a:custGeom>
              <a:avLst/>
              <a:gdLst/>
              <a:ahLst/>
              <a:cxnLst/>
              <a:rect l="l" t="t" r="r" b="b"/>
              <a:pathLst>
                <a:path w="22984" h="6201" extrusionOk="0">
                  <a:moveTo>
                    <a:pt x="8381" y="1"/>
                  </a:moveTo>
                  <a:cubicBezTo>
                    <a:pt x="7230" y="1"/>
                    <a:pt x="6122" y="795"/>
                    <a:pt x="5905" y="2097"/>
                  </a:cubicBezTo>
                  <a:cubicBezTo>
                    <a:pt x="5672" y="1964"/>
                    <a:pt x="5405" y="1897"/>
                    <a:pt x="5138" y="1897"/>
                  </a:cubicBezTo>
                  <a:cubicBezTo>
                    <a:pt x="4304" y="1897"/>
                    <a:pt x="3570" y="2498"/>
                    <a:pt x="3403" y="3332"/>
                  </a:cubicBezTo>
                  <a:cubicBezTo>
                    <a:pt x="3193" y="2938"/>
                    <a:pt x="2823" y="2758"/>
                    <a:pt x="2455" y="2758"/>
                  </a:cubicBezTo>
                  <a:cubicBezTo>
                    <a:pt x="1948" y="2758"/>
                    <a:pt x="1446" y="3100"/>
                    <a:pt x="1369" y="3698"/>
                  </a:cubicBezTo>
                  <a:cubicBezTo>
                    <a:pt x="1209" y="3477"/>
                    <a:pt x="981" y="3378"/>
                    <a:pt x="757" y="3378"/>
                  </a:cubicBezTo>
                  <a:cubicBezTo>
                    <a:pt x="373" y="3378"/>
                    <a:pt x="1" y="3669"/>
                    <a:pt x="1" y="4132"/>
                  </a:cubicBezTo>
                  <a:lnTo>
                    <a:pt x="1" y="4199"/>
                  </a:lnTo>
                  <a:lnTo>
                    <a:pt x="701" y="4199"/>
                  </a:lnTo>
                  <a:cubicBezTo>
                    <a:pt x="9341" y="4199"/>
                    <a:pt x="15779" y="5400"/>
                    <a:pt x="22984" y="6200"/>
                  </a:cubicBezTo>
                  <a:lnTo>
                    <a:pt x="22984" y="6033"/>
                  </a:lnTo>
                  <a:cubicBezTo>
                    <a:pt x="22984" y="5405"/>
                    <a:pt x="22470" y="4961"/>
                    <a:pt x="21910" y="4961"/>
                  </a:cubicBezTo>
                  <a:cubicBezTo>
                    <a:pt x="21757" y="4961"/>
                    <a:pt x="21600" y="4994"/>
                    <a:pt x="21450" y="5066"/>
                  </a:cubicBezTo>
                  <a:cubicBezTo>
                    <a:pt x="21181" y="4080"/>
                    <a:pt x="20333" y="3566"/>
                    <a:pt x="19482" y="3566"/>
                  </a:cubicBezTo>
                  <a:cubicBezTo>
                    <a:pt x="18751" y="3566"/>
                    <a:pt x="18017" y="3946"/>
                    <a:pt x="17647" y="4733"/>
                  </a:cubicBezTo>
                  <a:cubicBezTo>
                    <a:pt x="17513" y="4699"/>
                    <a:pt x="17413" y="4666"/>
                    <a:pt x="17280" y="4666"/>
                  </a:cubicBezTo>
                  <a:cubicBezTo>
                    <a:pt x="17380" y="4366"/>
                    <a:pt x="17447" y="4032"/>
                    <a:pt x="17447" y="3698"/>
                  </a:cubicBezTo>
                  <a:cubicBezTo>
                    <a:pt x="17447" y="1829"/>
                    <a:pt x="15930" y="485"/>
                    <a:pt x="14251" y="485"/>
                  </a:cubicBezTo>
                  <a:cubicBezTo>
                    <a:pt x="13774" y="485"/>
                    <a:pt x="13283" y="593"/>
                    <a:pt x="12810" y="830"/>
                  </a:cubicBezTo>
                  <a:cubicBezTo>
                    <a:pt x="12460" y="375"/>
                    <a:pt x="11945" y="140"/>
                    <a:pt x="11428" y="140"/>
                  </a:cubicBezTo>
                  <a:cubicBezTo>
                    <a:pt x="10960" y="140"/>
                    <a:pt x="10490" y="333"/>
                    <a:pt x="10141" y="730"/>
                  </a:cubicBezTo>
                  <a:cubicBezTo>
                    <a:pt x="9629" y="229"/>
                    <a:pt x="8999" y="1"/>
                    <a:pt x="8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10;p39">
              <a:extLst>
                <a:ext uri="{FF2B5EF4-FFF2-40B4-BE49-F238E27FC236}">
                  <a16:creationId xmlns:a16="http://schemas.microsoft.com/office/drawing/2014/main" id="{183EA048-BEBA-DF0E-4B7D-58A30CB41383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801" y="2369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36"/>
                    <a:pt x="2835" y="3603"/>
                  </a:cubicBezTo>
                  <a:cubicBezTo>
                    <a:pt x="2869" y="3636"/>
                    <a:pt x="2936" y="3736"/>
                    <a:pt x="2969" y="3803"/>
                  </a:cubicBez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38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lnTo>
                    <a:pt x="5137" y="9874"/>
                  </a:ln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11;p39">
              <a:extLst>
                <a:ext uri="{FF2B5EF4-FFF2-40B4-BE49-F238E27FC236}">
                  <a16:creationId xmlns:a16="http://schemas.microsoft.com/office/drawing/2014/main" id="{2386B6B9-7679-96E5-7593-C4CBC2B04D1E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735" y="2302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03"/>
                    <a:pt x="2835" y="3603"/>
                  </a:cubicBezTo>
                  <a:lnTo>
                    <a:pt x="2969" y="3803"/>
                  </a:ln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05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cubicBezTo>
                    <a:pt x="5104" y="9540"/>
                    <a:pt x="5137" y="9707"/>
                    <a:pt x="5137" y="9874"/>
                  </a:cubicBez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12;p39">
              <a:extLst>
                <a:ext uri="{FF2B5EF4-FFF2-40B4-BE49-F238E27FC236}">
                  <a16:creationId xmlns:a16="http://schemas.microsoft.com/office/drawing/2014/main" id="{8AB4B93D-621F-02B7-4158-8D1720B99106}"/>
                </a:ext>
              </a:extLst>
            </p:cNvPr>
            <p:cNvSpPr/>
            <p:nvPr/>
          </p:nvSpPr>
          <p:spPr>
            <a:xfrm>
              <a:off x="4724400" y="3530650"/>
              <a:ext cx="136775" cy="142625"/>
            </a:xfrm>
            <a:custGeom>
              <a:avLst/>
              <a:gdLst/>
              <a:ahLst/>
              <a:cxnLst/>
              <a:rect l="l" t="t" r="r" b="b"/>
              <a:pathLst>
                <a:path w="5471" h="5705" extrusionOk="0">
                  <a:moveTo>
                    <a:pt x="4704" y="1"/>
                  </a:moveTo>
                  <a:lnTo>
                    <a:pt x="2435" y="1802"/>
                  </a:lnTo>
                  <a:lnTo>
                    <a:pt x="1802" y="1635"/>
                  </a:lnTo>
                  <a:lnTo>
                    <a:pt x="834" y="2603"/>
                  </a:lnTo>
                  <a:lnTo>
                    <a:pt x="868" y="3670"/>
                  </a:lnTo>
                  <a:lnTo>
                    <a:pt x="0" y="5104"/>
                  </a:lnTo>
                  <a:lnTo>
                    <a:pt x="401" y="5705"/>
                  </a:lnTo>
                  <a:lnTo>
                    <a:pt x="1535" y="5638"/>
                  </a:lnTo>
                  <a:lnTo>
                    <a:pt x="3169" y="3570"/>
                  </a:lnTo>
                  <a:lnTo>
                    <a:pt x="5471" y="80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13;p39">
              <a:extLst>
                <a:ext uri="{FF2B5EF4-FFF2-40B4-BE49-F238E27FC236}">
                  <a16:creationId xmlns:a16="http://schemas.microsoft.com/office/drawing/2014/main" id="{81CFD459-D2B3-64FD-A762-D4CB2030B952}"/>
                </a:ext>
              </a:extLst>
            </p:cNvPr>
            <p:cNvSpPr/>
            <p:nvPr/>
          </p:nvSpPr>
          <p:spPr>
            <a:xfrm>
              <a:off x="4630150" y="3464925"/>
              <a:ext cx="406150" cy="382950"/>
            </a:xfrm>
            <a:custGeom>
              <a:avLst/>
              <a:gdLst/>
              <a:ahLst/>
              <a:cxnLst/>
              <a:rect l="l" t="t" r="r" b="b"/>
              <a:pathLst>
                <a:path w="16246" h="15318" extrusionOk="0">
                  <a:moveTo>
                    <a:pt x="7010" y="1"/>
                  </a:moveTo>
                  <a:cubicBezTo>
                    <a:pt x="6913" y="1"/>
                    <a:pt x="6822" y="20"/>
                    <a:pt x="6739" y="61"/>
                  </a:cubicBezTo>
                  <a:cubicBezTo>
                    <a:pt x="5672" y="595"/>
                    <a:pt x="8674" y="3063"/>
                    <a:pt x="8674" y="3063"/>
                  </a:cubicBezTo>
                  <a:lnTo>
                    <a:pt x="7640" y="4731"/>
                  </a:lnTo>
                  <a:lnTo>
                    <a:pt x="6772" y="4731"/>
                  </a:lnTo>
                  <a:lnTo>
                    <a:pt x="5738" y="5532"/>
                  </a:lnTo>
                  <a:lnTo>
                    <a:pt x="5805" y="6432"/>
                  </a:lnTo>
                  <a:lnTo>
                    <a:pt x="4304" y="7867"/>
                  </a:lnTo>
                  <a:cubicBezTo>
                    <a:pt x="4304" y="7867"/>
                    <a:pt x="2629" y="5767"/>
                    <a:pt x="1487" y="5767"/>
                  </a:cubicBezTo>
                  <a:cubicBezTo>
                    <a:pt x="1350" y="5767"/>
                    <a:pt x="1220" y="5797"/>
                    <a:pt x="1102" y="5865"/>
                  </a:cubicBezTo>
                  <a:cubicBezTo>
                    <a:pt x="1" y="6499"/>
                    <a:pt x="3604" y="9501"/>
                    <a:pt x="3604" y="9501"/>
                  </a:cubicBezTo>
                  <a:cubicBezTo>
                    <a:pt x="3604" y="9501"/>
                    <a:pt x="6406" y="10936"/>
                    <a:pt x="7106" y="11670"/>
                  </a:cubicBezTo>
                  <a:cubicBezTo>
                    <a:pt x="7840" y="12403"/>
                    <a:pt x="8240" y="14805"/>
                    <a:pt x="9174" y="15239"/>
                  </a:cubicBezTo>
                  <a:cubicBezTo>
                    <a:pt x="9305" y="15294"/>
                    <a:pt x="9473" y="15318"/>
                    <a:pt x="9664" y="15318"/>
                  </a:cubicBezTo>
                  <a:cubicBezTo>
                    <a:pt x="10402" y="15318"/>
                    <a:pt x="11473" y="14963"/>
                    <a:pt x="11976" y="14672"/>
                  </a:cubicBezTo>
                  <a:cubicBezTo>
                    <a:pt x="12677" y="14305"/>
                    <a:pt x="13677" y="13004"/>
                    <a:pt x="14144" y="12337"/>
                  </a:cubicBezTo>
                  <a:cubicBezTo>
                    <a:pt x="14745" y="11503"/>
                    <a:pt x="16246" y="9701"/>
                    <a:pt x="16179" y="8634"/>
                  </a:cubicBezTo>
                  <a:cubicBezTo>
                    <a:pt x="16046" y="7400"/>
                    <a:pt x="14144" y="5432"/>
                    <a:pt x="13244" y="4598"/>
                  </a:cubicBezTo>
                  <a:cubicBezTo>
                    <a:pt x="12577" y="3997"/>
                    <a:pt x="10175" y="2696"/>
                    <a:pt x="10175" y="2696"/>
                  </a:cubicBezTo>
                  <a:cubicBezTo>
                    <a:pt x="10175" y="2696"/>
                    <a:pt x="8160" y="1"/>
                    <a:pt x="7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14;p39">
              <a:extLst>
                <a:ext uri="{FF2B5EF4-FFF2-40B4-BE49-F238E27FC236}">
                  <a16:creationId xmlns:a16="http://schemas.microsoft.com/office/drawing/2014/main" id="{DF3829C9-82CC-9D4D-9C90-63F9AB713155}"/>
                </a:ext>
              </a:extLst>
            </p:cNvPr>
            <p:cNvSpPr/>
            <p:nvPr/>
          </p:nvSpPr>
          <p:spPr>
            <a:xfrm>
              <a:off x="7790750" y="4067075"/>
              <a:ext cx="145975" cy="59875"/>
            </a:xfrm>
            <a:custGeom>
              <a:avLst/>
              <a:gdLst/>
              <a:ahLst/>
              <a:cxnLst/>
              <a:rect l="l" t="t" r="r" b="b"/>
              <a:pathLst>
                <a:path w="5839" h="2395" extrusionOk="0">
                  <a:moveTo>
                    <a:pt x="636" y="0"/>
                  </a:moveTo>
                  <a:cubicBezTo>
                    <a:pt x="415" y="0"/>
                    <a:pt x="198" y="69"/>
                    <a:pt x="1" y="193"/>
                  </a:cubicBezTo>
                  <a:lnTo>
                    <a:pt x="401" y="1026"/>
                  </a:lnTo>
                  <a:lnTo>
                    <a:pt x="2969" y="2394"/>
                  </a:lnTo>
                  <a:cubicBezTo>
                    <a:pt x="2969" y="2394"/>
                    <a:pt x="5838" y="1827"/>
                    <a:pt x="5171" y="1026"/>
                  </a:cubicBezTo>
                  <a:cubicBezTo>
                    <a:pt x="4904" y="675"/>
                    <a:pt x="4477" y="608"/>
                    <a:pt x="4030" y="608"/>
                  </a:cubicBezTo>
                  <a:cubicBezTo>
                    <a:pt x="3753" y="608"/>
                    <a:pt x="3469" y="634"/>
                    <a:pt x="3209" y="634"/>
                  </a:cubicBezTo>
                  <a:cubicBezTo>
                    <a:pt x="2894" y="634"/>
                    <a:pt x="2616" y="596"/>
                    <a:pt x="2436" y="426"/>
                  </a:cubicBezTo>
                  <a:cubicBezTo>
                    <a:pt x="2058" y="70"/>
                    <a:pt x="1709" y="70"/>
                    <a:pt x="1371" y="70"/>
                  </a:cubicBezTo>
                  <a:cubicBezTo>
                    <a:pt x="1201" y="70"/>
                    <a:pt x="1035" y="70"/>
                    <a:pt x="868" y="26"/>
                  </a:cubicBezTo>
                  <a:cubicBezTo>
                    <a:pt x="790" y="9"/>
                    <a:pt x="713" y="0"/>
                    <a:pt x="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15;p39">
              <a:extLst>
                <a:ext uri="{FF2B5EF4-FFF2-40B4-BE49-F238E27FC236}">
                  <a16:creationId xmlns:a16="http://schemas.microsoft.com/office/drawing/2014/main" id="{542ADA51-D40A-2A7F-C5A4-D87B6D788BE0}"/>
                </a:ext>
              </a:extLst>
            </p:cNvPr>
            <p:cNvSpPr/>
            <p:nvPr/>
          </p:nvSpPr>
          <p:spPr>
            <a:xfrm>
              <a:off x="7643150" y="4071800"/>
              <a:ext cx="383625" cy="396125"/>
            </a:xfrm>
            <a:custGeom>
              <a:avLst/>
              <a:gdLst/>
              <a:ahLst/>
              <a:cxnLst/>
              <a:rect l="l" t="t" r="r" b="b"/>
              <a:pathLst>
                <a:path w="15345" h="15845" extrusionOk="0">
                  <a:moveTo>
                    <a:pt x="5972" y="1"/>
                  </a:moveTo>
                  <a:cubicBezTo>
                    <a:pt x="5950" y="1"/>
                    <a:pt x="5928" y="2"/>
                    <a:pt x="5905" y="4"/>
                  </a:cubicBezTo>
                  <a:cubicBezTo>
                    <a:pt x="4971" y="104"/>
                    <a:pt x="7339" y="3539"/>
                    <a:pt x="7339" y="3539"/>
                  </a:cubicBezTo>
                  <a:cubicBezTo>
                    <a:pt x="7339" y="3539"/>
                    <a:pt x="0" y="3873"/>
                    <a:pt x="100" y="10111"/>
                  </a:cubicBezTo>
                  <a:cubicBezTo>
                    <a:pt x="161" y="13918"/>
                    <a:pt x="3628" y="15844"/>
                    <a:pt x="6955" y="15844"/>
                  </a:cubicBezTo>
                  <a:cubicBezTo>
                    <a:pt x="9107" y="15844"/>
                    <a:pt x="11201" y="15038"/>
                    <a:pt x="12276" y="13413"/>
                  </a:cubicBezTo>
                  <a:cubicBezTo>
                    <a:pt x="15345" y="8810"/>
                    <a:pt x="9174" y="4207"/>
                    <a:pt x="9174" y="4207"/>
                  </a:cubicBezTo>
                  <a:cubicBezTo>
                    <a:pt x="9674" y="2639"/>
                    <a:pt x="11075" y="2205"/>
                    <a:pt x="11208" y="1238"/>
                  </a:cubicBezTo>
                  <a:cubicBezTo>
                    <a:pt x="11252" y="924"/>
                    <a:pt x="11155" y="817"/>
                    <a:pt x="10979" y="817"/>
                  </a:cubicBezTo>
                  <a:cubicBezTo>
                    <a:pt x="10612" y="817"/>
                    <a:pt x="9903" y="1282"/>
                    <a:pt x="9407" y="1304"/>
                  </a:cubicBezTo>
                  <a:cubicBezTo>
                    <a:pt x="8779" y="1304"/>
                    <a:pt x="8643" y="702"/>
                    <a:pt x="8139" y="702"/>
                  </a:cubicBezTo>
                  <a:cubicBezTo>
                    <a:pt x="8027" y="702"/>
                    <a:pt x="7897" y="731"/>
                    <a:pt x="7739" y="804"/>
                  </a:cubicBezTo>
                  <a:cubicBezTo>
                    <a:pt x="7616" y="859"/>
                    <a:pt x="7509" y="882"/>
                    <a:pt x="7414" y="882"/>
                  </a:cubicBezTo>
                  <a:cubicBezTo>
                    <a:pt x="6831" y="882"/>
                    <a:pt x="6690" y="1"/>
                    <a:pt x="5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16;p39">
              <a:extLst>
                <a:ext uri="{FF2B5EF4-FFF2-40B4-BE49-F238E27FC236}">
                  <a16:creationId xmlns:a16="http://schemas.microsoft.com/office/drawing/2014/main" id="{AD2B2DB8-A2D8-ED96-C076-3F9EC25826DC}"/>
                </a:ext>
              </a:extLst>
            </p:cNvPr>
            <p:cNvSpPr/>
            <p:nvPr/>
          </p:nvSpPr>
          <p:spPr>
            <a:xfrm>
              <a:off x="7644825" y="4245325"/>
              <a:ext cx="321900" cy="222600"/>
            </a:xfrm>
            <a:custGeom>
              <a:avLst/>
              <a:gdLst/>
              <a:ahLst/>
              <a:cxnLst/>
              <a:rect l="l" t="t" r="r" b="b"/>
              <a:pathLst>
                <a:path w="12876" h="8904" extrusionOk="0">
                  <a:moveTo>
                    <a:pt x="801" y="1"/>
                  </a:moveTo>
                  <a:cubicBezTo>
                    <a:pt x="267" y="968"/>
                    <a:pt x="0" y="2069"/>
                    <a:pt x="33" y="3170"/>
                  </a:cubicBezTo>
                  <a:cubicBezTo>
                    <a:pt x="94" y="6977"/>
                    <a:pt x="3561" y="8903"/>
                    <a:pt x="6888" y="8903"/>
                  </a:cubicBezTo>
                  <a:cubicBezTo>
                    <a:pt x="9040" y="8903"/>
                    <a:pt x="11134" y="8097"/>
                    <a:pt x="12209" y="6472"/>
                  </a:cubicBezTo>
                  <a:cubicBezTo>
                    <a:pt x="12509" y="6039"/>
                    <a:pt x="12742" y="5538"/>
                    <a:pt x="12876" y="5004"/>
                  </a:cubicBezTo>
                  <a:lnTo>
                    <a:pt x="12876" y="5004"/>
                  </a:lnTo>
                  <a:cubicBezTo>
                    <a:pt x="12843" y="5104"/>
                    <a:pt x="12776" y="5205"/>
                    <a:pt x="12742" y="5271"/>
                  </a:cubicBezTo>
                  <a:cubicBezTo>
                    <a:pt x="11668" y="6896"/>
                    <a:pt x="9569" y="7703"/>
                    <a:pt x="7412" y="7703"/>
                  </a:cubicBezTo>
                  <a:cubicBezTo>
                    <a:pt x="4079" y="7703"/>
                    <a:pt x="608" y="5776"/>
                    <a:pt x="567" y="1969"/>
                  </a:cubicBezTo>
                  <a:cubicBezTo>
                    <a:pt x="534" y="1302"/>
                    <a:pt x="634" y="635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17;p39">
              <a:extLst>
                <a:ext uri="{FF2B5EF4-FFF2-40B4-BE49-F238E27FC236}">
                  <a16:creationId xmlns:a16="http://schemas.microsoft.com/office/drawing/2014/main" id="{B87C03B7-2901-37A2-2186-830F26E93CFC}"/>
                </a:ext>
              </a:extLst>
            </p:cNvPr>
            <p:cNvSpPr/>
            <p:nvPr/>
          </p:nvSpPr>
          <p:spPr>
            <a:xfrm>
              <a:off x="7889350" y="4271625"/>
              <a:ext cx="66550" cy="139550"/>
            </a:xfrm>
            <a:custGeom>
              <a:avLst/>
              <a:gdLst/>
              <a:ahLst/>
              <a:cxnLst/>
              <a:rect l="l" t="t" r="r" b="b"/>
              <a:pathLst>
                <a:path w="2662" h="5582" extrusionOk="0">
                  <a:moveTo>
                    <a:pt x="1463" y="0"/>
                  </a:moveTo>
                  <a:cubicBezTo>
                    <a:pt x="1227" y="0"/>
                    <a:pt x="1002" y="180"/>
                    <a:pt x="1127" y="450"/>
                  </a:cubicBezTo>
                  <a:cubicBezTo>
                    <a:pt x="1861" y="2084"/>
                    <a:pt x="1360" y="3619"/>
                    <a:pt x="226" y="4953"/>
                  </a:cubicBezTo>
                  <a:cubicBezTo>
                    <a:pt x="0" y="5230"/>
                    <a:pt x="266" y="5582"/>
                    <a:pt x="539" y="5582"/>
                  </a:cubicBezTo>
                  <a:cubicBezTo>
                    <a:pt x="629" y="5582"/>
                    <a:pt x="719" y="5544"/>
                    <a:pt x="793" y="5454"/>
                  </a:cubicBezTo>
                  <a:cubicBezTo>
                    <a:pt x="2094" y="3919"/>
                    <a:pt x="2661" y="2118"/>
                    <a:pt x="1827" y="216"/>
                  </a:cubicBezTo>
                  <a:cubicBezTo>
                    <a:pt x="1752" y="66"/>
                    <a:pt x="1606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18;p39">
              <a:extLst>
                <a:ext uri="{FF2B5EF4-FFF2-40B4-BE49-F238E27FC236}">
                  <a16:creationId xmlns:a16="http://schemas.microsoft.com/office/drawing/2014/main" id="{A7937751-6335-6F34-E662-3DD0B254CB31}"/>
                </a:ext>
              </a:extLst>
            </p:cNvPr>
            <p:cNvSpPr/>
            <p:nvPr/>
          </p:nvSpPr>
          <p:spPr>
            <a:xfrm>
              <a:off x="7871725" y="4221850"/>
              <a:ext cx="47475" cy="40750"/>
            </a:xfrm>
            <a:custGeom>
              <a:avLst/>
              <a:gdLst/>
              <a:ahLst/>
              <a:cxnLst/>
              <a:rect l="l" t="t" r="r" b="b"/>
              <a:pathLst>
                <a:path w="1899" h="1630" extrusionOk="0">
                  <a:moveTo>
                    <a:pt x="581" y="0"/>
                  </a:moveTo>
                  <a:cubicBezTo>
                    <a:pt x="272" y="0"/>
                    <a:pt x="0" y="396"/>
                    <a:pt x="297" y="640"/>
                  </a:cubicBezTo>
                  <a:cubicBezTo>
                    <a:pt x="631" y="873"/>
                    <a:pt x="931" y="1173"/>
                    <a:pt x="1165" y="1474"/>
                  </a:cubicBezTo>
                  <a:cubicBezTo>
                    <a:pt x="1248" y="1578"/>
                    <a:pt x="1371" y="1630"/>
                    <a:pt x="1491" y="1630"/>
                  </a:cubicBezTo>
                  <a:cubicBezTo>
                    <a:pt x="1564" y="1630"/>
                    <a:pt x="1636" y="1611"/>
                    <a:pt x="1698" y="1574"/>
                  </a:cubicBezTo>
                  <a:cubicBezTo>
                    <a:pt x="1865" y="1474"/>
                    <a:pt x="1899" y="1240"/>
                    <a:pt x="1798" y="1073"/>
                  </a:cubicBezTo>
                  <a:cubicBezTo>
                    <a:pt x="1498" y="706"/>
                    <a:pt x="1165" y="373"/>
                    <a:pt x="798" y="73"/>
                  </a:cubicBezTo>
                  <a:cubicBezTo>
                    <a:pt x="728" y="22"/>
                    <a:pt x="654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19;p39">
              <a:extLst>
                <a:ext uri="{FF2B5EF4-FFF2-40B4-BE49-F238E27FC236}">
                  <a16:creationId xmlns:a16="http://schemas.microsoft.com/office/drawing/2014/main" id="{1EDF950A-49B3-C7A3-45F8-04F5CA5499D5}"/>
                </a:ext>
              </a:extLst>
            </p:cNvPr>
            <p:cNvSpPr/>
            <p:nvPr/>
          </p:nvSpPr>
          <p:spPr>
            <a:xfrm>
              <a:off x="7820775" y="4105850"/>
              <a:ext cx="23375" cy="51950"/>
            </a:xfrm>
            <a:custGeom>
              <a:avLst/>
              <a:gdLst/>
              <a:ahLst/>
              <a:cxnLst/>
              <a:rect l="l" t="t" r="r" b="b"/>
              <a:pathLst>
                <a:path w="935" h="2078" extrusionOk="0">
                  <a:moveTo>
                    <a:pt x="483" y="0"/>
                  </a:moveTo>
                  <a:cubicBezTo>
                    <a:pt x="467" y="0"/>
                    <a:pt x="451" y="3"/>
                    <a:pt x="434" y="9"/>
                  </a:cubicBezTo>
                  <a:cubicBezTo>
                    <a:pt x="0" y="143"/>
                    <a:pt x="934" y="2077"/>
                    <a:pt x="934" y="2077"/>
                  </a:cubicBezTo>
                  <a:cubicBezTo>
                    <a:pt x="934" y="2077"/>
                    <a:pt x="903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20;p39">
              <a:extLst>
                <a:ext uri="{FF2B5EF4-FFF2-40B4-BE49-F238E27FC236}">
                  <a16:creationId xmlns:a16="http://schemas.microsoft.com/office/drawing/2014/main" id="{6371D2D4-61BB-CEC3-0304-FC191DA511DC}"/>
                </a:ext>
              </a:extLst>
            </p:cNvPr>
            <p:cNvSpPr/>
            <p:nvPr/>
          </p:nvSpPr>
          <p:spPr>
            <a:xfrm>
              <a:off x="7859125" y="4115100"/>
              <a:ext cx="31725" cy="31025"/>
            </a:xfrm>
            <a:custGeom>
              <a:avLst/>
              <a:gdLst/>
              <a:ahLst/>
              <a:cxnLst/>
              <a:rect l="l" t="t" r="r" b="b"/>
              <a:pathLst>
                <a:path w="1269" h="1241" extrusionOk="0">
                  <a:moveTo>
                    <a:pt x="785" y="1"/>
                  </a:moveTo>
                  <a:cubicBezTo>
                    <a:pt x="342" y="1"/>
                    <a:pt x="1" y="1240"/>
                    <a:pt x="1" y="1240"/>
                  </a:cubicBezTo>
                  <a:cubicBezTo>
                    <a:pt x="1" y="1240"/>
                    <a:pt x="1268" y="73"/>
                    <a:pt x="835" y="6"/>
                  </a:cubicBezTo>
                  <a:cubicBezTo>
                    <a:pt x="818" y="3"/>
                    <a:pt x="801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21;p39">
              <a:extLst>
                <a:ext uri="{FF2B5EF4-FFF2-40B4-BE49-F238E27FC236}">
                  <a16:creationId xmlns:a16="http://schemas.microsoft.com/office/drawing/2014/main" id="{18E03E18-FF39-685E-0A42-E46863892D28}"/>
                </a:ext>
              </a:extLst>
            </p:cNvPr>
            <p:cNvSpPr/>
            <p:nvPr/>
          </p:nvSpPr>
          <p:spPr>
            <a:xfrm>
              <a:off x="7830100" y="3847975"/>
              <a:ext cx="15775" cy="15350"/>
            </a:xfrm>
            <a:custGeom>
              <a:avLst/>
              <a:gdLst/>
              <a:ahLst/>
              <a:cxnLst/>
              <a:rect l="l" t="t" r="r" b="b"/>
              <a:pathLst>
                <a:path w="631" h="614" extrusionOk="0">
                  <a:moveTo>
                    <a:pt x="250" y="1"/>
                  </a:moveTo>
                  <a:cubicBezTo>
                    <a:pt x="123" y="1"/>
                    <a:pt x="0" y="142"/>
                    <a:pt x="94" y="284"/>
                  </a:cubicBezTo>
                  <a:cubicBezTo>
                    <a:pt x="214" y="467"/>
                    <a:pt x="264" y="546"/>
                    <a:pt x="274" y="565"/>
                  </a:cubicBezTo>
                  <a:lnTo>
                    <a:pt x="274" y="565"/>
                  </a:lnTo>
                  <a:cubicBezTo>
                    <a:pt x="270" y="560"/>
                    <a:pt x="265" y="556"/>
                    <a:pt x="261" y="551"/>
                  </a:cubicBezTo>
                  <a:cubicBezTo>
                    <a:pt x="113" y="337"/>
                    <a:pt x="63" y="265"/>
                    <a:pt x="62" y="265"/>
                  </a:cubicBezTo>
                  <a:lnTo>
                    <a:pt x="62" y="265"/>
                  </a:lnTo>
                  <a:cubicBezTo>
                    <a:pt x="60" y="265"/>
                    <a:pt x="269" y="569"/>
                    <a:pt x="275" y="569"/>
                  </a:cubicBezTo>
                  <a:cubicBezTo>
                    <a:pt x="276" y="569"/>
                    <a:pt x="275" y="568"/>
                    <a:pt x="274" y="565"/>
                  </a:cubicBezTo>
                  <a:lnTo>
                    <a:pt x="274" y="565"/>
                  </a:lnTo>
                  <a:cubicBezTo>
                    <a:pt x="307" y="599"/>
                    <a:pt x="347" y="613"/>
                    <a:pt x="386" y="613"/>
                  </a:cubicBezTo>
                  <a:cubicBezTo>
                    <a:pt x="508" y="613"/>
                    <a:pt x="630" y="478"/>
                    <a:pt x="565" y="357"/>
                  </a:cubicBezTo>
                  <a:lnTo>
                    <a:pt x="565" y="357"/>
                  </a:lnTo>
                  <a:cubicBezTo>
                    <a:pt x="571" y="365"/>
                    <a:pt x="575" y="369"/>
                    <a:pt x="576" y="369"/>
                  </a:cubicBezTo>
                  <a:cubicBezTo>
                    <a:pt x="579" y="369"/>
                    <a:pt x="534" y="297"/>
                    <a:pt x="395" y="84"/>
                  </a:cubicBezTo>
                  <a:cubicBezTo>
                    <a:pt x="356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22;p39">
              <a:extLst>
                <a:ext uri="{FF2B5EF4-FFF2-40B4-BE49-F238E27FC236}">
                  <a16:creationId xmlns:a16="http://schemas.microsoft.com/office/drawing/2014/main" id="{14F6F890-218F-76AF-7FAC-524C785FB8B3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23;p39">
              <a:extLst>
                <a:ext uri="{FF2B5EF4-FFF2-40B4-BE49-F238E27FC236}">
                  <a16:creationId xmlns:a16="http://schemas.microsoft.com/office/drawing/2014/main" id="{7CDC30F6-11D0-5C07-CAD7-EE79A184C7A0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24;p39">
              <a:extLst>
                <a:ext uri="{FF2B5EF4-FFF2-40B4-BE49-F238E27FC236}">
                  <a16:creationId xmlns:a16="http://schemas.microsoft.com/office/drawing/2014/main" id="{F966F255-55E0-D291-EEB0-AA758675FA89}"/>
                </a:ext>
              </a:extLst>
            </p:cNvPr>
            <p:cNvSpPr/>
            <p:nvPr/>
          </p:nvSpPr>
          <p:spPr>
            <a:xfrm>
              <a:off x="7051050" y="3915925"/>
              <a:ext cx="219425" cy="509025"/>
            </a:xfrm>
            <a:custGeom>
              <a:avLst/>
              <a:gdLst/>
              <a:ahLst/>
              <a:cxnLst/>
              <a:rect l="l" t="t" r="r" b="b"/>
              <a:pathLst>
                <a:path w="8777" h="20361" extrusionOk="0">
                  <a:moveTo>
                    <a:pt x="8473" y="1"/>
                  </a:moveTo>
                  <a:cubicBezTo>
                    <a:pt x="268" y="4170"/>
                    <a:pt x="1" y="15745"/>
                    <a:pt x="7940" y="20349"/>
                  </a:cubicBezTo>
                  <a:cubicBezTo>
                    <a:pt x="7960" y="20357"/>
                    <a:pt x="7980" y="20360"/>
                    <a:pt x="7999" y="20360"/>
                  </a:cubicBezTo>
                  <a:cubicBezTo>
                    <a:pt x="8135" y="20360"/>
                    <a:pt x="8224" y="20170"/>
                    <a:pt x="8107" y="20082"/>
                  </a:cubicBezTo>
                  <a:cubicBezTo>
                    <a:pt x="368" y="15612"/>
                    <a:pt x="635" y="4337"/>
                    <a:pt x="8607" y="301"/>
                  </a:cubicBezTo>
                  <a:cubicBezTo>
                    <a:pt x="8776" y="216"/>
                    <a:pt x="8683" y="12"/>
                    <a:pt x="8549" y="12"/>
                  </a:cubicBezTo>
                  <a:cubicBezTo>
                    <a:pt x="8525" y="12"/>
                    <a:pt x="8499" y="19"/>
                    <a:pt x="8473" y="34"/>
                  </a:cubicBez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25;p39">
              <a:extLst>
                <a:ext uri="{FF2B5EF4-FFF2-40B4-BE49-F238E27FC236}">
                  <a16:creationId xmlns:a16="http://schemas.microsoft.com/office/drawing/2014/main" id="{3E0F8F6D-A613-08B1-7EBA-B8BB93F26B99}"/>
                </a:ext>
              </a:extLst>
            </p:cNvPr>
            <p:cNvSpPr/>
            <p:nvPr/>
          </p:nvSpPr>
          <p:spPr>
            <a:xfrm>
              <a:off x="7068575" y="3904850"/>
              <a:ext cx="251450" cy="530350"/>
            </a:xfrm>
            <a:custGeom>
              <a:avLst/>
              <a:gdLst/>
              <a:ahLst/>
              <a:cxnLst/>
              <a:rect l="l" t="t" r="r" b="b"/>
              <a:pathLst>
                <a:path w="10058" h="21214" extrusionOk="0">
                  <a:moveTo>
                    <a:pt x="9863" y="0"/>
                  </a:moveTo>
                  <a:cubicBezTo>
                    <a:pt x="9846" y="0"/>
                    <a:pt x="9827" y="4"/>
                    <a:pt x="9807" y="10"/>
                  </a:cubicBezTo>
                  <a:cubicBezTo>
                    <a:pt x="467" y="3813"/>
                    <a:pt x="0" y="16822"/>
                    <a:pt x="9107" y="21192"/>
                  </a:cubicBezTo>
                  <a:cubicBezTo>
                    <a:pt x="9137" y="21207"/>
                    <a:pt x="9167" y="21214"/>
                    <a:pt x="9195" y="21214"/>
                  </a:cubicBezTo>
                  <a:cubicBezTo>
                    <a:pt x="9349" y="21214"/>
                    <a:pt x="9443" y="21010"/>
                    <a:pt x="9274" y="20925"/>
                  </a:cubicBezTo>
                  <a:cubicBezTo>
                    <a:pt x="434" y="16689"/>
                    <a:pt x="767" y="4013"/>
                    <a:pt x="9907" y="310"/>
                  </a:cubicBezTo>
                  <a:cubicBezTo>
                    <a:pt x="10058" y="250"/>
                    <a:pt x="10018" y="0"/>
                    <a:pt x="9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26;p39">
              <a:extLst>
                <a:ext uri="{FF2B5EF4-FFF2-40B4-BE49-F238E27FC236}">
                  <a16:creationId xmlns:a16="http://schemas.microsoft.com/office/drawing/2014/main" id="{1F1F6B27-4D41-2FF3-EE66-AED54CC9CDC7}"/>
                </a:ext>
              </a:extLst>
            </p:cNvPr>
            <p:cNvSpPr/>
            <p:nvPr/>
          </p:nvSpPr>
          <p:spPr>
            <a:xfrm>
              <a:off x="7058550" y="3890925"/>
              <a:ext cx="660500" cy="565575"/>
            </a:xfrm>
            <a:custGeom>
              <a:avLst/>
              <a:gdLst/>
              <a:ahLst/>
              <a:cxnLst/>
              <a:rect l="l" t="t" r="r" b="b"/>
              <a:pathLst>
                <a:path w="26420" h="22623" extrusionOk="0">
                  <a:moveTo>
                    <a:pt x="15069" y="4534"/>
                  </a:moveTo>
                  <a:cubicBezTo>
                    <a:pt x="18532" y="4534"/>
                    <a:pt x="21861" y="7228"/>
                    <a:pt x="21883" y="11308"/>
                  </a:cubicBezTo>
                  <a:cubicBezTo>
                    <a:pt x="21883" y="15044"/>
                    <a:pt x="18848" y="18080"/>
                    <a:pt x="15112" y="18080"/>
                  </a:cubicBezTo>
                  <a:cubicBezTo>
                    <a:pt x="9107" y="18080"/>
                    <a:pt x="6072" y="10808"/>
                    <a:pt x="10342" y="6538"/>
                  </a:cubicBezTo>
                  <a:cubicBezTo>
                    <a:pt x="11715" y="5154"/>
                    <a:pt x="13408" y="4534"/>
                    <a:pt x="15069" y="4534"/>
                  </a:cubicBezTo>
                  <a:close/>
                  <a:moveTo>
                    <a:pt x="15112" y="0"/>
                  </a:moveTo>
                  <a:cubicBezTo>
                    <a:pt x="5038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18" y="22622"/>
                  </a:cubicBezTo>
                  <a:cubicBezTo>
                    <a:pt x="16578" y="22622"/>
                    <a:pt x="18050" y="22337"/>
                    <a:pt x="19448" y="21749"/>
                  </a:cubicBezTo>
                  <a:cubicBezTo>
                    <a:pt x="23685" y="19981"/>
                    <a:pt x="26420" y="15878"/>
                    <a:pt x="26420" y="11308"/>
                  </a:cubicBezTo>
                  <a:cubicBezTo>
                    <a:pt x="26420" y="5070"/>
                    <a:pt x="21350" y="0"/>
                    <a:pt x="1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27;p39">
              <a:extLst>
                <a:ext uri="{FF2B5EF4-FFF2-40B4-BE49-F238E27FC236}">
                  <a16:creationId xmlns:a16="http://schemas.microsoft.com/office/drawing/2014/main" id="{A59A7795-92DE-91DC-6782-D2DC07C9F4D5}"/>
                </a:ext>
              </a:extLst>
            </p:cNvPr>
            <p:cNvSpPr/>
            <p:nvPr/>
          </p:nvSpPr>
          <p:spPr>
            <a:xfrm>
              <a:off x="5849375" y="3811700"/>
              <a:ext cx="468675" cy="522500"/>
            </a:xfrm>
            <a:custGeom>
              <a:avLst/>
              <a:gdLst/>
              <a:ahLst/>
              <a:cxnLst/>
              <a:rect l="l" t="t" r="r" b="b"/>
              <a:pathLst>
                <a:path w="18747" h="20900" extrusionOk="0">
                  <a:moveTo>
                    <a:pt x="13761" y="3958"/>
                  </a:moveTo>
                  <a:cubicBezTo>
                    <a:pt x="13967" y="3958"/>
                    <a:pt x="14178" y="4049"/>
                    <a:pt x="14344" y="4270"/>
                  </a:cubicBezTo>
                  <a:lnTo>
                    <a:pt x="16979" y="7772"/>
                  </a:lnTo>
                  <a:cubicBezTo>
                    <a:pt x="17369" y="8357"/>
                    <a:pt x="16887" y="8942"/>
                    <a:pt x="16365" y="8942"/>
                  </a:cubicBezTo>
                  <a:cubicBezTo>
                    <a:pt x="16172" y="8942"/>
                    <a:pt x="15973" y="8862"/>
                    <a:pt x="15811" y="8673"/>
                  </a:cubicBezTo>
                  <a:lnTo>
                    <a:pt x="13143" y="5170"/>
                  </a:lnTo>
                  <a:cubicBezTo>
                    <a:pt x="12708" y="4590"/>
                    <a:pt x="13218" y="3958"/>
                    <a:pt x="13761" y="3958"/>
                  </a:cubicBezTo>
                  <a:close/>
                  <a:moveTo>
                    <a:pt x="10274" y="0"/>
                  </a:moveTo>
                  <a:lnTo>
                    <a:pt x="10041" y="500"/>
                  </a:lnTo>
                  <a:cubicBezTo>
                    <a:pt x="9901" y="454"/>
                    <a:pt x="9762" y="429"/>
                    <a:pt x="9623" y="429"/>
                  </a:cubicBezTo>
                  <a:cubicBezTo>
                    <a:pt x="9462" y="429"/>
                    <a:pt x="9301" y="462"/>
                    <a:pt x="9140" y="534"/>
                  </a:cubicBezTo>
                  <a:lnTo>
                    <a:pt x="5704" y="2202"/>
                  </a:lnTo>
                  <a:cubicBezTo>
                    <a:pt x="5471" y="2335"/>
                    <a:pt x="5271" y="2535"/>
                    <a:pt x="5170" y="2769"/>
                  </a:cubicBezTo>
                  <a:lnTo>
                    <a:pt x="234" y="14611"/>
                  </a:lnTo>
                  <a:cubicBezTo>
                    <a:pt x="0" y="15144"/>
                    <a:pt x="267" y="15778"/>
                    <a:pt x="834" y="16012"/>
                  </a:cubicBezTo>
                  <a:lnTo>
                    <a:pt x="12342" y="20815"/>
                  </a:lnTo>
                  <a:cubicBezTo>
                    <a:pt x="12474" y="20873"/>
                    <a:pt x="12613" y="20900"/>
                    <a:pt x="12750" y="20900"/>
                  </a:cubicBezTo>
                  <a:cubicBezTo>
                    <a:pt x="13165" y="20900"/>
                    <a:pt x="13568" y="20649"/>
                    <a:pt x="13743" y="20248"/>
                  </a:cubicBezTo>
                  <a:lnTo>
                    <a:pt x="18613" y="8640"/>
                  </a:lnTo>
                  <a:cubicBezTo>
                    <a:pt x="18747" y="8273"/>
                    <a:pt x="18713" y="7839"/>
                    <a:pt x="18480" y="7539"/>
                  </a:cubicBezTo>
                  <a:lnTo>
                    <a:pt x="14811" y="2669"/>
                  </a:lnTo>
                  <a:cubicBezTo>
                    <a:pt x="14677" y="2502"/>
                    <a:pt x="14544" y="2402"/>
                    <a:pt x="14344" y="2302"/>
                  </a:cubicBezTo>
                  <a:lnTo>
                    <a:pt x="14110" y="2202"/>
                  </a:lnTo>
                  <a:lnTo>
                    <a:pt x="14344" y="1701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28;p39">
              <a:extLst>
                <a:ext uri="{FF2B5EF4-FFF2-40B4-BE49-F238E27FC236}">
                  <a16:creationId xmlns:a16="http://schemas.microsoft.com/office/drawing/2014/main" id="{8856760A-E0AF-3367-63EB-94213A3C659E}"/>
                </a:ext>
              </a:extLst>
            </p:cNvPr>
            <p:cNvSpPr/>
            <p:nvPr/>
          </p:nvSpPr>
          <p:spPr>
            <a:xfrm>
              <a:off x="6093700" y="3782175"/>
              <a:ext cx="137625" cy="73225"/>
            </a:xfrm>
            <a:custGeom>
              <a:avLst/>
              <a:gdLst/>
              <a:ahLst/>
              <a:cxnLst/>
              <a:rect l="l" t="t" r="r" b="b"/>
              <a:pathLst>
                <a:path w="5505" h="2929" extrusionOk="0">
                  <a:moveTo>
                    <a:pt x="713" y="0"/>
                  </a:moveTo>
                  <a:cubicBezTo>
                    <a:pt x="473" y="0"/>
                    <a:pt x="236" y="152"/>
                    <a:pt x="134" y="381"/>
                  </a:cubicBezTo>
                  <a:cubicBezTo>
                    <a:pt x="1" y="681"/>
                    <a:pt x="168" y="1048"/>
                    <a:pt x="468" y="1181"/>
                  </a:cubicBezTo>
                  <a:lnTo>
                    <a:pt x="4571" y="2882"/>
                  </a:lnTo>
                  <a:cubicBezTo>
                    <a:pt x="4642" y="2914"/>
                    <a:pt x="4717" y="2929"/>
                    <a:pt x="4792" y="2929"/>
                  </a:cubicBezTo>
                  <a:cubicBezTo>
                    <a:pt x="5032" y="2929"/>
                    <a:pt x="5270" y="2778"/>
                    <a:pt x="5371" y="2549"/>
                  </a:cubicBezTo>
                  <a:cubicBezTo>
                    <a:pt x="5505" y="2249"/>
                    <a:pt x="5338" y="1882"/>
                    <a:pt x="5038" y="1782"/>
                  </a:cubicBezTo>
                  <a:lnTo>
                    <a:pt x="935" y="47"/>
                  </a:lnTo>
                  <a:cubicBezTo>
                    <a:pt x="863" y="15"/>
                    <a:pt x="788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29;p39">
              <a:extLst>
                <a:ext uri="{FF2B5EF4-FFF2-40B4-BE49-F238E27FC236}">
                  <a16:creationId xmlns:a16="http://schemas.microsoft.com/office/drawing/2014/main" id="{DAFC8D3D-BCD2-E1E5-D6DE-14CB5FB4BA11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30;p39">
              <a:extLst>
                <a:ext uri="{FF2B5EF4-FFF2-40B4-BE49-F238E27FC236}">
                  <a16:creationId xmlns:a16="http://schemas.microsoft.com/office/drawing/2014/main" id="{95EA5C19-F6F5-EC48-CDBB-92A16E7EC1EE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31;p39">
              <a:extLst>
                <a:ext uri="{FF2B5EF4-FFF2-40B4-BE49-F238E27FC236}">
                  <a16:creationId xmlns:a16="http://schemas.microsoft.com/office/drawing/2014/main" id="{3D047C80-5B5A-BD78-DEF4-444E07BE91A0}"/>
                </a:ext>
              </a:extLst>
            </p:cNvPr>
            <p:cNvSpPr/>
            <p:nvPr/>
          </p:nvSpPr>
          <p:spPr>
            <a:xfrm>
              <a:off x="5648400" y="4317800"/>
              <a:ext cx="371950" cy="140375"/>
            </a:xfrm>
            <a:custGeom>
              <a:avLst/>
              <a:gdLst/>
              <a:ahLst/>
              <a:cxnLst/>
              <a:rect l="l" t="t" r="r" b="b"/>
              <a:pathLst>
                <a:path w="14878" h="5615" extrusionOk="0">
                  <a:moveTo>
                    <a:pt x="6992" y="0"/>
                  </a:moveTo>
                  <a:cubicBezTo>
                    <a:pt x="6919" y="0"/>
                    <a:pt x="6845" y="2"/>
                    <a:pt x="6772" y="4"/>
                  </a:cubicBezTo>
                  <a:cubicBezTo>
                    <a:pt x="5504" y="4"/>
                    <a:pt x="4603" y="771"/>
                    <a:pt x="3703" y="1238"/>
                  </a:cubicBezTo>
                  <a:cubicBezTo>
                    <a:pt x="3036" y="1572"/>
                    <a:pt x="1134" y="1672"/>
                    <a:pt x="367" y="1672"/>
                  </a:cubicBezTo>
                  <a:cubicBezTo>
                    <a:pt x="167" y="1672"/>
                    <a:pt x="0" y="1839"/>
                    <a:pt x="0" y="2039"/>
                  </a:cubicBezTo>
                  <a:lnTo>
                    <a:pt x="0" y="3440"/>
                  </a:lnTo>
                  <a:cubicBezTo>
                    <a:pt x="0" y="3640"/>
                    <a:pt x="133" y="3807"/>
                    <a:pt x="334" y="3807"/>
                  </a:cubicBezTo>
                  <a:cubicBezTo>
                    <a:pt x="1134" y="3840"/>
                    <a:pt x="3036" y="3940"/>
                    <a:pt x="3669" y="4274"/>
                  </a:cubicBezTo>
                  <a:cubicBezTo>
                    <a:pt x="4570" y="4774"/>
                    <a:pt x="5471" y="5575"/>
                    <a:pt x="6738" y="5575"/>
                  </a:cubicBezTo>
                  <a:cubicBezTo>
                    <a:pt x="6870" y="5583"/>
                    <a:pt x="7001" y="5587"/>
                    <a:pt x="7132" y="5587"/>
                  </a:cubicBezTo>
                  <a:cubicBezTo>
                    <a:pt x="8034" y="5587"/>
                    <a:pt x="8929" y="5390"/>
                    <a:pt x="9774" y="5041"/>
                  </a:cubicBezTo>
                  <a:cubicBezTo>
                    <a:pt x="10065" y="4911"/>
                    <a:pt x="10372" y="4845"/>
                    <a:pt x="10680" y="4845"/>
                  </a:cubicBezTo>
                  <a:cubicBezTo>
                    <a:pt x="11006" y="4845"/>
                    <a:pt x="11333" y="4920"/>
                    <a:pt x="11642" y="5074"/>
                  </a:cubicBezTo>
                  <a:cubicBezTo>
                    <a:pt x="12261" y="5415"/>
                    <a:pt x="12937" y="5612"/>
                    <a:pt x="13618" y="5612"/>
                  </a:cubicBezTo>
                  <a:cubicBezTo>
                    <a:pt x="13671" y="5612"/>
                    <a:pt x="13724" y="5610"/>
                    <a:pt x="13777" y="5608"/>
                  </a:cubicBezTo>
                  <a:cubicBezTo>
                    <a:pt x="13813" y="5612"/>
                    <a:pt x="13849" y="5614"/>
                    <a:pt x="13885" y="5614"/>
                  </a:cubicBezTo>
                  <a:cubicBezTo>
                    <a:pt x="14406" y="5614"/>
                    <a:pt x="14844" y="5171"/>
                    <a:pt x="14844" y="4641"/>
                  </a:cubicBezTo>
                  <a:lnTo>
                    <a:pt x="14877" y="1105"/>
                  </a:lnTo>
                  <a:cubicBezTo>
                    <a:pt x="14877" y="538"/>
                    <a:pt x="14410" y="104"/>
                    <a:pt x="13843" y="104"/>
                  </a:cubicBezTo>
                  <a:cubicBezTo>
                    <a:pt x="13076" y="104"/>
                    <a:pt x="12342" y="271"/>
                    <a:pt x="11675" y="604"/>
                  </a:cubicBezTo>
                  <a:cubicBezTo>
                    <a:pt x="11366" y="759"/>
                    <a:pt x="11030" y="834"/>
                    <a:pt x="10696" y="834"/>
                  </a:cubicBezTo>
                  <a:cubicBezTo>
                    <a:pt x="10380" y="834"/>
                    <a:pt x="10065" y="767"/>
                    <a:pt x="9774" y="638"/>
                  </a:cubicBezTo>
                  <a:cubicBezTo>
                    <a:pt x="8906" y="204"/>
                    <a:pt x="7952" y="0"/>
                    <a:pt x="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32;p39">
              <a:extLst>
                <a:ext uri="{FF2B5EF4-FFF2-40B4-BE49-F238E27FC236}">
                  <a16:creationId xmlns:a16="http://schemas.microsoft.com/office/drawing/2014/main" id="{8620DF08-3DDA-C1F4-31F7-1C5BA38A430D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33;p39">
              <a:extLst>
                <a:ext uri="{FF2B5EF4-FFF2-40B4-BE49-F238E27FC236}">
                  <a16:creationId xmlns:a16="http://schemas.microsoft.com/office/drawing/2014/main" id="{1D529EB6-3B20-49F9-1C4E-E16118633763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34;p39">
              <a:extLst>
                <a:ext uri="{FF2B5EF4-FFF2-40B4-BE49-F238E27FC236}">
                  <a16:creationId xmlns:a16="http://schemas.microsoft.com/office/drawing/2014/main" id="{B23B8A02-3E1E-3ED2-A9C2-40BA9BE086D8}"/>
                </a:ext>
              </a:extLst>
            </p:cNvPr>
            <p:cNvSpPr/>
            <p:nvPr/>
          </p:nvSpPr>
          <p:spPr>
            <a:xfrm>
              <a:off x="5635050" y="4354575"/>
              <a:ext cx="12525" cy="63400"/>
            </a:xfrm>
            <a:custGeom>
              <a:avLst/>
              <a:gdLst/>
              <a:ahLst/>
              <a:cxnLst/>
              <a:rect l="l" t="t" r="r" b="b"/>
              <a:pathLst>
                <a:path w="501" h="2536" extrusionOk="0"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0" y="2269"/>
                  </a:lnTo>
                  <a:cubicBezTo>
                    <a:pt x="0" y="2402"/>
                    <a:pt x="134" y="2502"/>
                    <a:pt x="234" y="2536"/>
                  </a:cubicBezTo>
                  <a:cubicBezTo>
                    <a:pt x="367" y="2536"/>
                    <a:pt x="501" y="2402"/>
                    <a:pt x="501" y="2269"/>
                  </a:cubicBezTo>
                  <a:lnTo>
                    <a:pt x="501" y="234"/>
                  </a:ln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35;p39">
              <a:extLst>
                <a:ext uri="{FF2B5EF4-FFF2-40B4-BE49-F238E27FC236}">
                  <a16:creationId xmlns:a16="http://schemas.microsoft.com/office/drawing/2014/main" id="{1CC1376D-4A40-0AE0-186E-3BE770A74E0F}"/>
                </a:ext>
              </a:extLst>
            </p:cNvPr>
            <p:cNvSpPr/>
            <p:nvPr/>
          </p:nvSpPr>
          <p:spPr>
            <a:xfrm>
              <a:off x="5937750" y="4414625"/>
              <a:ext cx="60925" cy="17850"/>
            </a:xfrm>
            <a:custGeom>
              <a:avLst/>
              <a:gdLst/>
              <a:ahLst/>
              <a:cxnLst/>
              <a:rect l="l" t="t" r="r" b="b"/>
              <a:pathLst>
                <a:path w="2437" h="714" extrusionOk="0">
                  <a:moveTo>
                    <a:pt x="1" y="0"/>
                  </a:moveTo>
                  <a:cubicBezTo>
                    <a:pt x="1" y="0"/>
                    <a:pt x="1362" y="713"/>
                    <a:pt x="1981" y="713"/>
                  </a:cubicBezTo>
                  <a:cubicBezTo>
                    <a:pt x="2130" y="713"/>
                    <a:pt x="2237" y="672"/>
                    <a:pt x="2269" y="567"/>
                  </a:cubicBezTo>
                  <a:cubicBezTo>
                    <a:pt x="2436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36;p39">
              <a:extLst>
                <a:ext uri="{FF2B5EF4-FFF2-40B4-BE49-F238E27FC236}">
                  <a16:creationId xmlns:a16="http://schemas.microsoft.com/office/drawing/2014/main" id="{3133E5EA-CAD4-4988-6890-175FEA60BDD6}"/>
                </a:ext>
              </a:extLst>
            </p:cNvPr>
            <p:cNvSpPr/>
            <p:nvPr/>
          </p:nvSpPr>
          <p:spPr>
            <a:xfrm>
              <a:off x="5946925" y="4383450"/>
              <a:ext cx="48975" cy="11900"/>
            </a:xfrm>
            <a:custGeom>
              <a:avLst/>
              <a:gdLst/>
              <a:ahLst/>
              <a:cxnLst/>
              <a:rect l="l" t="t" r="r" b="b"/>
              <a:pathLst>
                <a:path w="1959" h="476" extrusionOk="0">
                  <a:moveTo>
                    <a:pt x="1426" y="0"/>
                  </a:moveTo>
                  <a:cubicBezTo>
                    <a:pt x="852" y="0"/>
                    <a:pt x="1" y="213"/>
                    <a:pt x="1" y="213"/>
                  </a:cubicBezTo>
                  <a:cubicBezTo>
                    <a:pt x="1" y="213"/>
                    <a:pt x="865" y="476"/>
                    <a:pt x="1438" y="476"/>
                  </a:cubicBezTo>
                  <a:cubicBezTo>
                    <a:pt x="1708" y="476"/>
                    <a:pt x="1914" y="417"/>
                    <a:pt x="1936" y="247"/>
                  </a:cubicBezTo>
                  <a:cubicBezTo>
                    <a:pt x="1959" y="61"/>
                    <a:pt x="1732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37;p39">
              <a:extLst>
                <a:ext uri="{FF2B5EF4-FFF2-40B4-BE49-F238E27FC236}">
                  <a16:creationId xmlns:a16="http://schemas.microsoft.com/office/drawing/2014/main" id="{99D702B7-E2CF-5B71-8799-8BD0681BAE74}"/>
                </a:ext>
              </a:extLst>
            </p:cNvPr>
            <p:cNvSpPr/>
            <p:nvPr/>
          </p:nvSpPr>
          <p:spPr>
            <a:xfrm>
              <a:off x="5670900" y="4396375"/>
              <a:ext cx="113400" cy="24600"/>
            </a:xfrm>
            <a:custGeom>
              <a:avLst/>
              <a:gdLst/>
              <a:ahLst/>
              <a:cxnLst/>
              <a:rect l="l" t="t" r="r" b="b"/>
              <a:pathLst>
                <a:path w="4536" h="984" extrusionOk="0">
                  <a:moveTo>
                    <a:pt x="1956" y="0"/>
                  </a:moveTo>
                  <a:cubicBezTo>
                    <a:pt x="1268" y="0"/>
                    <a:pt x="556" y="103"/>
                    <a:pt x="1" y="363"/>
                  </a:cubicBezTo>
                  <a:cubicBezTo>
                    <a:pt x="318" y="313"/>
                    <a:pt x="643" y="288"/>
                    <a:pt x="968" y="288"/>
                  </a:cubicBezTo>
                  <a:cubicBezTo>
                    <a:pt x="1293" y="288"/>
                    <a:pt x="1618" y="313"/>
                    <a:pt x="1935" y="363"/>
                  </a:cubicBezTo>
                  <a:cubicBezTo>
                    <a:pt x="2623" y="511"/>
                    <a:pt x="3455" y="983"/>
                    <a:pt x="3952" y="983"/>
                  </a:cubicBezTo>
                  <a:cubicBezTo>
                    <a:pt x="4131" y="983"/>
                    <a:pt x="4267" y="922"/>
                    <a:pt x="4337" y="764"/>
                  </a:cubicBezTo>
                  <a:cubicBezTo>
                    <a:pt x="4535" y="389"/>
                    <a:pt x="3293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38;p39">
              <a:extLst>
                <a:ext uri="{FF2B5EF4-FFF2-40B4-BE49-F238E27FC236}">
                  <a16:creationId xmlns:a16="http://schemas.microsoft.com/office/drawing/2014/main" id="{F083017A-5A3D-3B90-D275-727C7FACB64D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39;p39">
              <a:extLst>
                <a:ext uri="{FF2B5EF4-FFF2-40B4-BE49-F238E27FC236}">
                  <a16:creationId xmlns:a16="http://schemas.microsoft.com/office/drawing/2014/main" id="{90DD85A5-3E3A-6F51-8029-A876126305C8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40;p39">
              <a:extLst>
                <a:ext uri="{FF2B5EF4-FFF2-40B4-BE49-F238E27FC236}">
                  <a16:creationId xmlns:a16="http://schemas.microsoft.com/office/drawing/2014/main" id="{AE4EB0D0-6F02-92B1-ACD6-9F1D5E8B8E06}"/>
                </a:ext>
              </a:extLst>
            </p:cNvPr>
            <p:cNvSpPr/>
            <p:nvPr/>
          </p:nvSpPr>
          <p:spPr>
            <a:xfrm>
              <a:off x="4935375" y="3255050"/>
              <a:ext cx="37550" cy="50075"/>
            </a:xfrm>
            <a:custGeom>
              <a:avLst/>
              <a:gdLst/>
              <a:ahLst/>
              <a:cxnLst/>
              <a:rect l="l" t="t" r="r" b="b"/>
              <a:pathLst>
                <a:path w="1502" h="2003" extrusionOk="0">
                  <a:moveTo>
                    <a:pt x="538" y="0"/>
                  </a:moveTo>
                  <a:cubicBezTo>
                    <a:pt x="502" y="0"/>
                    <a:pt x="468" y="6"/>
                    <a:pt x="434" y="17"/>
                  </a:cubicBezTo>
                  <a:cubicBezTo>
                    <a:pt x="134" y="117"/>
                    <a:pt x="1" y="651"/>
                    <a:pt x="201" y="1184"/>
                  </a:cubicBezTo>
                  <a:cubicBezTo>
                    <a:pt x="348" y="1684"/>
                    <a:pt x="676" y="2003"/>
                    <a:pt x="958" y="2003"/>
                  </a:cubicBezTo>
                  <a:cubicBezTo>
                    <a:pt x="995" y="2003"/>
                    <a:pt x="1032" y="1997"/>
                    <a:pt x="1068" y="1985"/>
                  </a:cubicBezTo>
                  <a:cubicBezTo>
                    <a:pt x="1402" y="1885"/>
                    <a:pt x="1502" y="1384"/>
                    <a:pt x="1335" y="817"/>
                  </a:cubicBezTo>
                  <a:cubicBezTo>
                    <a:pt x="1157" y="343"/>
                    <a:pt x="821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41;p39">
              <a:extLst>
                <a:ext uri="{FF2B5EF4-FFF2-40B4-BE49-F238E27FC236}">
                  <a16:creationId xmlns:a16="http://schemas.microsoft.com/office/drawing/2014/main" id="{D4AF7EAD-327F-7D5C-261F-6A94AA757040}"/>
                </a:ext>
              </a:extLst>
            </p:cNvPr>
            <p:cNvSpPr/>
            <p:nvPr/>
          </p:nvSpPr>
          <p:spPr>
            <a:xfrm>
              <a:off x="4963725" y="3259500"/>
              <a:ext cx="44225" cy="46150"/>
            </a:xfrm>
            <a:custGeom>
              <a:avLst/>
              <a:gdLst/>
              <a:ahLst/>
              <a:cxnLst/>
              <a:rect l="l" t="t" r="r" b="b"/>
              <a:pathLst>
                <a:path w="1769" h="1846" extrusionOk="0">
                  <a:moveTo>
                    <a:pt x="1270" y="0"/>
                  </a:moveTo>
                  <a:cubicBezTo>
                    <a:pt x="1000" y="0"/>
                    <a:pt x="653" y="220"/>
                    <a:pt x="401" y="573"/>
                  </a:cubicBezTo>
                  <a:cubicBezTo>
                    <a:pt x="68" y="1040"/>
                    <a:pt x="1" y="1573"/>
                    <a:pt x="268" y="1774"/>
                  </a:cubicBezTo>
                  <a:cubicBezTo>
                    <a:pt x="333" y="1823"/>
                    <a:pt x="412" y="1846"/>
                    <a:pt x="500" y="1846"/>
                  </a:cubicBezTo>
                  <a:cubicBezTo>
                    <a:pt x="769" y="1846"/>
                    <a:pt x="1116" y="1626"/>
                    <a:pt x="1368" y="1273"/>
                  </a:cubicBezTo>
                  <a:cubicBezTo>
                    <a:pt x="1702" y="806"/>
                    <a:pt x="1769" y="272"/>
                    <a:pt x="1502" y="72"/>
                  </a:cubicBezTo>
                  <a:cubicBezTo>
                    <a:pt x="1437" y="23"/>
                    <a:pt x="1357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42;p39">
              <a:extLst>
                <a:ext uri="{FF2B5EF4-FFF2-40B4-BE49-F238E27FC236}">
                  <a16:creationId xmlns:a16="http://schemas.microsoft.com/office/drawing/2014/main" id="{F8694C4D-763C-03C4-1DD6-DF8D5ECA4971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43;p39">
              <a:extLst>
                <a:ext uri="{FF2B5EF4-FFF2-40B4-BE49-F238E27FC236}">
                  <a16:creationId xmlns:a16="http://schemas.microsoft.com/office/drawing/2014/main" id="{7949C024-BAB4-D59F-1903-8896CBA8C40D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44;p39">
              <a:extLst>
                <a:ext uri="{FF2B5EF4-FFF2-40B4-BE49-F238E27FC236}">
                  <a16:creationId xmlns:a16="http://schemas.microsoft.com/office/drawing/2014/main" id="{925DB911-D54D-CBE7-7C06-E27F76938C63}"/>
                </a:ext>
              </a:extLst>
            </p:cNvPr>
            <p:cNvSpPr/>
            <p:nvPr/>
          </p:nvSpPr>
          <p:spPr>
            <a:xfrm>
              <a:off x="5287300" y="3085675"/>
              <a:ext cx="29200" cy="39975"/>
            </a:xfrm>
            <a:custGeom>
              <a:avLst/>
              <a:gdLst/>
              <a:ahLst/>
              <a:cxnLst/>
              <a:rect l="l" t="t" r="r" b="b"/>
              <a:pathLst>
                <a:path w="1168" h="1599" extrusionOk="0">
                  <a:moveTo>
                    <a:pt x="738" y="1"/>
                  </a:moveTo>
                  <a:cubicBezTo>
                    <a:pt x="517" y="1"/>
                    <a:pt x="250" y="277"/>
                    <a:pt x="134" y="654"/>
                  </a:cubicBezTo>
                  <a:cubicBezTo>
                    <a:pt x="0" y="1088"/>
                    <a:pt x="67" y="1488"/>
                    <a:pt x="334" y="1588"/>
                  </a:cubicBezTo>
                  <a:cubicBezTo>
                    <a:pt x="358" y="1595"/>
                    <a:pt x="383" y="1598"/>
                    <a:pt x="409" y="1598"/>
                  </a:cubicBezTo>
                  <a:cubicBezTo>
                    <a:pt x="634" y="1598"/>
                    <a:pt x="915" y="1343"/>
                    <a:pt x="1034" y="954"/>
                  </a:cubicBezTo>
                  <a:cubicBezTo>
                    <a:pt x="1168" y="521"/>
                    <a:pt x="1101" y="87"/>
                    <a:pt x="834" y="20"/>
                  </a:cubicBezTo>
                  <a:cubicBezTo>
                    <a:pt x="804" y="7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45;p39">
              <a:extLst>
                <a:ext uri="{FF2B5EF4-FFF2-40B4-BE49-F238E27FC236}">
                  <a16:creationId xmlns:a16="http://schemas.microsoft.com/office/drawing/2014/main" id="{1A87C45E-A710-FC31-7CC1-D1BF120A12A3}"/>
                </a:ext>
              </a:extLst>
            </p:cNvPr>
            <p:cNvSpPr/>
            <p:nvPr/>
          </p:nvSpPr>
          <p:spPr>
            <a:xfrm>
              <a:off x="5258950" y="308955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409" y="1"/>
                  </a:moveTo>
                  <a:cubicBezTo>
                    <a:pt x="333" y="1"/>
                    <a:pt x="262" y="21"/>
                    <a:pt x="200" y="65"/>
                  </a:cubicBezTo>
                  <a:cubicBezTo>
                    <a:pt x="0" y="199"/>
                    <a:pt x="34" y="633"/>
                    <a:pt x="334" y="999"/>
                  </a:cubicBezTo>
                  <a:cubicBezTo>
                    <a:pt x="539" y="1282"/>
                    <a:pt x="803" y="1445"/>
                    <a:pt x="1021" y="1445"/>
                  </a:cubicBezTo>
                  <a:cubicBezTo>
                    <a:pt x="1086" y="1445"/>
                    <a:pt x="1147" y="1431"/>
                    <a:pt x="1201" y="1400"/>
                  </a:cubicBezTo>
                  <a:cubicBezTo>
                    <a:pt x="1401" y="1233"/>
                    <a:pt x="1368" y="799"/>
                    <a:pt x="1101" y="432"/>
                  </a:cubicBezTo>
                  <a:cubicBezTo>
                    <a:pt x="880" y="162"/>
                    <a:pt x="62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46;p39">
              <a:extLst>
                <a:ext uri="{FF2B5EF4-FFF2-40B4-BE49-F238E27FC236}">
                  <a16:creationId xmlns:a16="http://schemas.microsoft.com/office/drawing/2014/main" id="{8CDE4008-2948-44ED-0B65-4AB2BC12B42F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47;p39">
              <a:extLst>
                <a:ext uri="{FF2B5EF4-FFF2-40B4-BE49-F238E27FC236}">
                  <a16:creationId xmlns:a16="http://schemas.microsoft.com/office/drawing/2014/main" id="{494EB7A4-33B4-D42D-5575-231FB262C0B7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48;p39">
              <a:extLst>
                <a:ext uri="{FF2B5EF4-FFF2-40B4-BE49-F238E27FC236}">
                  <a16:creationId xmlns:a16="http://schemas.microsoft.com/office/drawing/2014/main" id="{6C37029C-9533-1717-2823-704BB67FE147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49;p39">
              <a:extLst>
                <a:ext uri="{FF2B5EF4-FFF2-40B4-BE49-F238E27FC236}">
                  <a16:creationId xmlns:a16="http://schemas.microsoft.com/office/drawing/2014/main" id="{A79799C9-DAD9-DA64-39A4-34F530EA289D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50;p39">
              <a:extLst>
                <a:ext uri="{FF2B5EF4-FFF2-40B4-BE49-F238E27FC236}">
                  <a16:creationId xmlns:a16="http://schemas.microsoft.com/office/drawing/2014/main" id="{33DAC1CE-86BB-EEBE-C904-CF8762A5ED5A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51;p39">
              <a:extLst>
                <a:ext uri="{FF2B5EF4-FFF2-40B4-BE49-F238E27FC236}">
                  <a16:creationId xmlns:a16="http://schemas.microsoft.com/office/drawing/2014/main" id="{6D9CB19E-1336-3AE9-A46B-58BF6FEDB8DD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52;p39">
              <a:extLst>
                <a:ext uri="{FF2B5EF4-FFF2-40B4-BE49-F238E27FC236}">
                  <a16:creationId xmlns:a16="http://schemas.microsoft.com/office/drawing/2014/main" id="{F304F2A0-1A97-B254-09D2-73C71457F53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53;p39">
              <a:extLst>
                <a:ext uri="{FF2B5EF4-FFF2-40B4-BE49-F238E27FC236}">
                  <a16:creationId xmlns:a16="http://schemas.microsoft.com/office/drawing/2014/main" id="{E8F43438-9865-6935-9096-7FEF88C9549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54;p39">
              <a:extLst>
                <a:ext uri="{FF2B5EF4-FFF2-40B4-BE49-F238E27FC236}">
                  <a16:creationId xmlns:a16="http://schemas.microsoft.com/office/drawing/2014/main" id="{BB0DA037-0299-EA76-7B47-12FE49E2CDAF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55;p39">
              <a:extLst>
                <a:ext uri="{FF2B5EF4-FFF2-40B4-BE49-F238E27FC236}">
                  <a16:creationId xmlns:a16="http://schemas.microsoft.com/office/drawing/2014/main" id="{9654F0C5-4D14-480E-FEA4-35A05E058F97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56;p39">
              <a:extLst>
                <a:ext uri="{FF2B5EF4-FFF2-40B4-BE49-F238E27FC236}">
                  <a16:creationId xmlns:a16="http://schemas.microsoft.com/office/drawing/2014/main" id="{5CAD3576-85DB-76A1-DD15-07D327D920E7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57;p39">
              <a:extLst>
                <a:ext uri="{FF2B5EF4-FFF2-40B4-BE49-F238E27FC236}">
                  <a16:creationId xmlns:a16="http://schemas.microsoft.com/office/drawing/2014/main" id="{92613FE2-01BC-34A9-97DA-07590C038082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58;p39">
              <a:extLst>
                <a:ext uri="{FF2B5EF4-FFF2-40B4-BE49-F238E27FC236}">
                  <a16:creationId xmlns:a16="http://schemas.microsoft.com/office/drawing/2014/main" id="{4C2CCBC2-1880-C2B1-96BA-553EED7701DE}"/>
                </a:ext>
              </a:extLst>
            </p:cNvPr>
            <p:cNvSpPr/>
            <p:nvPr/>
          </p:nvSpPr>
          <p:spPr>
            <a:xfrm>
              <a:off x="8190200" y="3373050"/>
              <a:ext cx="47550" cy="26700"/>
            </a:xfrm>
            <a:custGeom>
              <a:avLst/>
              <a:gdLst/>
              <a:ahLst/>
              <a:cxnLst/>
              <a:rect l="l" t="t" r="r" b="b"/>
              <a:pathLst>
                <a:path w="1902" h="1068" extrusionOk="0">
                  <a:moveTo>
                    <a:pt x="935" y="0"/>
                  </a:moveTo>
                  <a:cubicBezTo>
                    <a:pt x="401" y="0"/>
                    <a:pt x="1" y="234"/>
                    <a:pt x="1" y="534"/>
                  </a:cubicBezTo>
                  <a:cubicBezTo>
                    <a:pt x="1" y="834"/>
                    <a:pt x="401" y="1068"/>
                    <a:pt x="935" y="1068"/>
                  </a:cubicBezTo>
                  <a:cubicBezTo>
                    <a:pt x="1502" y="1068"/>
                    <a:pt x="1902" y="834"/>
                    <a:pt x="1902" y="534"/>
                  </a:cubicBezTo>
                  <a:cubicBezTo>
                    <a:pt x="1902" y="234"/>
                    <a:pt x="1468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59;p39">
              <a:extLst>
                <a:ext uri="{FF2B5EF4-FFF2-40B4-BE49-F238E27FC236}">
                  <a16:creationId xmlns:a16="http://schemas.microsoft.com/office/drawing/2014/main" id="{F878FFDB-463F-B466-21A1-A171A2CE4C9F}"/>
                </a:ext>
              </a:extLst>
            </p:cNvPr>
            <p:cNvSpPr/>
            <p:nvPr/>
          </p:nvSpPr>
          <p:spPr>
            <a:xfrm>
              <a:off x="8206875" y="3333625"/>
              <a:ext cx="30050" cy="40525"/>
            </a:xfrm>
            <a:custGeom>
              <a:avLst/>
              <a:gdLst/>
              <a:ahLst/>
              <a:cxnLst/>
              <a:rect l="l" t="t" r="r" b="b"/>
              <a:pathLst>
                <a:path w="1202" h="1621" extrusionOk="0">
                  <a:moveTo>
                    <a:pt x="792" y="0"/>
                  </a:moveTo>
                  <a:cubicBezTo>
                    <a:pt x="546" y="0"/>
                    <a:pt x="285" y="284"/>
                    <a:pt x="134" y="677"/>
                  </a:cubicBezTo>
                  <a:cubicBezTo>
                    <a:pt x="1" y="1110"/>
                    <a:pt x="101" y="1510"/>
                    <a:pt x="334" y="1611"/>
                  </a:cubicBezTo>
                  <a:cubicBezTo>
                    <a:pt x="362" y="1617"/>
                    <a:pt x="389" y="1621"/>
                    <a:pt x="417" y="1621"/>
                  </a:cubicBezTo>
                  <a:cubicBezTo>
                    <a:pt x="661" y="1621"/>
                    <a:pt x="915" y="1363"/>
                    <a:pt x="1035" y="943"/>
                  </a:cubicBezTo>
                  <a:cubicBezTo>
                    <a:pt x="1202" y="510"/>
                    <a:pt x="1102" y="109"/>
                    <a:pt x="868" y="9"/>
                  </a:cubicBezTo>
                  <a:cubicBezTo>
                    <a:pt x="843" y="3"/>
                    <a:pt x="818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60;p39">
              <a:extLst>
                <a:ext uri="{FF2B5EF4-FFF2-40B4-BE49-F238E27FC236}">
                  <a16:creationId xmlns:a16="http://schemas.microsoft.com/office/drawing/2014/main" id="{EC2E63AC-84F4-C88D-F15F-4F3767075EB5}"/>
                </a:ext>
              </a:extLst>
            </p:cNvPr>
            <p:cNvSpPr/>
            <p:nvPr/>
          </p:nvSpPr>
          <p:spPr>
            <a:xfrm>
              <a:off x="8178525" y="3337700"/>
              <a:ext cx="35875" cy="36150"/>
            </a:xfrm>
            <a:custGeom>
              <a:avLst/>
              <a:gdLst/>
              <a:ahLst/>
              <a:cxnLst/>
              <a:rect l="l" t="t" r="r" b="b"/>
              <a:pathLst>
                <a:path w="1435" h="1446" extrusionOk="0">
                  <a:moveTo>
                    <a:pt x="401" y="1"/>
                  </a:moveTo>
                  <a:cubicBezTo>
                    <a:pt x="337" y="1"/>
                    <a:pt x="280" y="16"/>
                    <a:pt x="234" y="47"/>
                  </a:cubicBezTo>
                  <a:cubicBezTo>
                    <a:pt x="1" y="213"/>
                    <a:pt x="67" y="647"/>
                    <a:pt x="334" y="1014"/>
                  </a:cubicBezTo>
                  <a:cubicBezTo>
                    <a:pt x="531" y="1284"/>
                    <a:pt x="799" y="1446"/>
                    <a:pt x="1007" y="1446"/>
                  </a:cubicBezTo>
                  <a:cubicBezTo>
                    <a:pt x="1082" y="1446"/>
                    <a:pt x="1149" y="1425"/>
                    <a:pt x="1201" y="1381"/>
                  </a:cubicBezTo>
                  <a:cubicBezTo>
                    <a:pt x="1435" y="1247"/>
                    <a:pt x="1368" y="814"/>
                    <a:pt x="1101" y="447"/>
                  </a:cubicBezTo>
                  <a:cubicBezTo>
                    <a:pt x="896" y="165"/>
                    <a:pt x="61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61;p39">
              <a:extLst>
                <a:ext uri="{FF2B5EF4-FFF2-40B4-BE49-F238E27FC236}">
                  <a16:creationId xmlns:a16="http://schemas.microsoft.com/office/drawing/2014/main" id="{EF6C4252-EC2D-5A74-5CC3-7499E9F0331A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62;p39">
              <a:extLst>
                <a:ext uri="{FF2B5EF4-FFF2-40B4-BE49-F238E27FC236}">
                  <a16:creationId xmlns:a16="http://schemas.microsoft.com/office/drawing/2014/main" id="{3DFC4BCE-379C-BFE7-D171-FC4A1E0183BF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63;p39">
              <a:extLst>
                <a:ext uri="{FF2B5EF4-FFF2-40B4-BE49-F238E27FC236}">
                  <a16:creationId xmlns:a16="http://schemas.microsoft.com/office/drawing/2014/main" id="{7A0AD0BC-E34A-7435-15C7-DD59157467FF}"/>
                </a:ext>
              </a:extLst>
            </p:cNvPr>
            <p:cNvSpPr/>
            <p:nvPr/>
          </p:nvSpPr>
          <p:spPr>
            <a:xfrm>
              <a:off x="8497100" y="313095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5" y="0"/>
                  </a:moveTo>
                  <a:cubicBezTo>
                    <a:pt x="541" y="0"/>
                    <a:pt x="287" y="258"/>
                    <a:pt x="167" y="678"/>
                  </a:cubicBezTo>
                  <a:cubicBezTo>
                    <a:pt x="0" y="1111"/>
                    <a:pt x="100" y="1512"/>
                    <a:pt x="367" y="1612"/>
                  </a:cubicBezTo>
                  <a:cubicBezTo>
                    <a:pt x="389" y="1618"/>
                    <a:pt x="412" y="1621"/>
                    <a:pt x="435" y="1621"/>
                  </a:cubicBezTo>
                  <a:cubicBezTo>
                    <a:pt x="661" y="1621"/>
                    <a:pt x="947" y="1338"/>
                    <a:pt x="1067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64;p39">
              <a:extLst>
                <a:ext uri="{FF2B5EF4-FFF2-40B4-BE49-F238E27FC236}">
                  <a16:creationId xmlns:a16="http://schemas.microsoft.com/office/drawing/2014/main" id="{08CC8332-D097-2F37-9B9E-5B305A395178}"/>
                </a:ext>
              </a:extLst>
            </p:cNvPr>
            <p:cNvSpPr/>
            <p:nvPr/>
          </p:nvSpPr>
          <p:spPr>
            <a:xfrm>
              <a:off x="8469575" y="3135075"/>
              <a:ext cx="35050" cy="36125"/>
            </a:xfrm>
            <a:custGeom>
              <a:avLst/>
              <a:gdLst/>
              <a:ahLst/>
              <a:cxnLst/>
              <a:rect l="l" t="t" r="r" b="b"/>
              <a:pathLst>
                <a:path w="1402" h="1445" extrusionOk="0">
                  <a:moveTo>
                    <a:pt x="381" y="0"/>
                  </a:moveTo>
                  <a:cubicBezTo>
                    <a:pt x="315" y="0"/>
                    <a:pt x="254" y="15"/>
                    <a:pt x="200" y="46"/>
                  </a:cubicBezTo>
                  <a:cubicBezTo>
                    <a:pt x="0" y="213"/>
                    <a:pt x="34" y="646"/>
                    <a:pt x="300" y="1013"/>
                  </a:cubicBezTo>
                  <a:cubicBezTo>
                    <a:pt x="497" y="1283"/>
                    <a:pt x="766" y="1445"/>
                    <a:pt x="987" y="1445"/>
                  </a:cubicBezTo>
                  <a:cubicBezTo>
                    <a:pt x="1066" y="1445"/>
                    <a:pt x="1140" y="1424"/>
                    <a:pt x="1201" y="1380"/>
                  </a:cubicBezTo>
                  <a:cubicBezTo>
                    <a:pt x="1401" y="1247"/>
                    <a:pt x="1335" y="813"/>
                    <a:pt x="1068" y="446"/>
                  </a:cubicBezTo>
                  <a:cubicBezTo>
                    <a:pt x="863" y="164"/>
                    <a:pt x="598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65;p39">
              <a:extLst>
                <a:ext uri="{FF2B5EF4-FFF2-40B4-BE49-F238E27FC236}">
                  <a16:creationId xmlns:a16="http://schemas.microsoft.com/office/drawing/2014/main" id="{B41BCC8D-C4EB-504C-BB60-34DA7B15F355}"/>
                </a:ext>
              </a:extLst>
            </p:cNvPr>
            <p:cNvSpPr/>
            <p:nvPr/>
          </p:nvSpPr>
          <p:spPr>
            <a:xfrm>
              <a:off x="4779425" y="4096050"/>
              <a:ext cx="228425" cy="353675"/>
            </a:xfrm>
            <a:custGeom>
              <a:avLst/>
              <a:gdLst/>
              <a:ahLst/>
              <a:cxnLst/>
              <a:rect l="l" t="t" r="r" b="b"/>
              <a:pathLst>
                <a:path w="9137" h="14147" extrusionOk="0">
                  <a:moveTo>
                    <a:pt x="68" y="1"/>
                  </a:moveTo>
                  <a:lnTo>
                    <a:pt x="68" y="1"/>
                  </a:lnTo>
                  <a:cubicBezTo>
                    <a:pt x="1" y="1002"/>
                    <a:pt x="435" y="1902"/>
                    <a:pt x="1068" y="2803"/>
                  </a:cubicBezTo>
                  <a:cubicBezTo>
                    <a:pt x="1335" y="2703"/>
                    <a:pt x="1569" y="2669"/>
                    <a:pt x="1836" y="2669"/>
                  </a:cubicBezTo>
                  <a:cubicBezTo>
                    <a:pt x="2569" y="2669"/>
                    <a:pt x="3170" y="2970"/>
                    <a:pt x="3170" y="3337"/>
                  </a:cubicBezTo>
                  <a:cubicBezTo>
                    <a:pt x="3170" y="3704"/>
                    <a:pt x="2669" y="3937"/>
                    <a:pt x="2002" y="3970"/>
                  </a:cubicBezTo>
                  <a:cubicBezTo>
                    <a:pt x="2669" y="4738"/>
                    <a:pt x="3270" y="5538"/>
                    <a:pt x="3804" y="6372"/>
                  </a:cubicBezTo>
                  <a:cubicBezTo>
                    <a:pt x="3904" y="6372"/>
                    <a:pt x="3970" y="6339"/>
                    <a:pt x="4037" y="6339"/>
                  </a:cubicBezTo>
                  <a:cubicBezTo>
                    <a:pt x="4904" y="6339"/>
                    <a:pt x="5271" y="7473"/>
                    <a:pt x="4537" y="7973"/>
                  </a:cubicBezTo>
                  <a:cubicBezTo>
                    <a:pt x="4604" y="8107"/>
                    <a:pt x="4638" y="8273"/>
                    <a:pt x="4671" y="8407"/>
                  </a:cubicBezTo>
                  <a:cubicBezTo>
                    <a:pt x="4838" y="9074"/>
                    <a:pt x="5071" y="9708"/>
                    <a:pt x="5405" y="10308"/>
                  </a:cubicBezTo>
                  <a:cubicBezTo>
                    <a:pt x="5872" y="10308"/>
                    <a:pt x="6239" y="10675"/>
                    <a:pt x="6239" y="11142"/>
                  </a:cubicBezTo>
                  <a:cubicBezTo>
                    <a:pt x="6239" y="11242"/>
                    <a:pt x="6205" y="11376"/>
                    <a:pt x="6172" y="11476"/>
                  </a:cubicBezTo>
                  <a:cubicBezTo>
                    <a:pt x="6806" y="12376"/>
                    <a:pt x="7540" y="13210"/>
                    <a:pt x="8340" y="14011"/>
                  </a:cubicBezTo>
                  <a:cubicBezTo>
                    <a:pt x="8426" y="14106"/>
                    <a:pt x="8530" y="14147"/>
                    <a:pt x="8632" y="14147"/>
                  </a:cubicBezTo>
                  <a:cubicBezTo>
                    <a:pt x="8890" y="14147"/>
                    <a:pt x="9136" y="13888"/>
                    <a:pt x="9041" y="13577"/>
                  </a:cubicBezTo>
                  <a:cubicBezTo>
                    <a:pt x="8674" y="12210"/>
                    <a:pt x="8774" y="10608"/>
                    <a:pt x="8807" y="9107"/>
                  </a:cubicBezTo>
                  <a:cubicBezTo>
                    <a:pt x="8707" y="9107"/>
                    <a:pt x="8607" y="9141"/>
                    <a:pt x="8507" y="9141"/>
                  </a:cubicBezTo>
                  <a:cubicBezTo>
                    <a:pt x="8007" y="9141"/>
                    <a:pt x="7606" y="8841"/>
                    <a:pt x="7606" y="8507"/>
                  </a:cubicBezTo>
                  <a:cubicBezTo>
                    <a:pt x="7606" y="8173"/>
                    <a:pt x="8040" y="7873"/>
                    <a:pt x="8507" y="7873"/>
                  </a:cubicBezTo>
                  <a:cubicBezTo>
                    <a:pt x="8607" y="7873"/>
                    <a:pt x="8707" y="7907"/>
                    <a:pt x="8774" y="7907"/>
                  </a:cubicBezTo>
                  <a:cubicBezTo>
                    <a:pt x="8707" y="6472"/>
                    <a:pt x="8374" y="5205"/>
                    <a:pt x="7173" y="4404"/>
                  </a:cubicBezTo>
                  <a:lnTo>
                    <a:pt x="6839" y="4204"/>
                  </a:lnTo>
                  <a:cubicBezTo>
                    <a:pt x="6672" y="4337"/>
                    <a:pt x="6472" y="4404"/>
                    <a:pt x="6239" y="4404"/>
                  </a:cubicBezTo>
                  <a:cubicBezTo>
                    <a:pt x="5738" y="4404"/>
                    <a:pt x="5338" y="4037"/>
                    <a:pt x="5305" y="3537"/>
                  </a:cubicBezTo>
                  <a:cubicBezTo>
                    <a:pt x="5305" y="3437"/>
                    <a:pt x="5338" y="3337"/>
                    <a:pt x="5371" y="3237"/>
                  </a:cubicBezTo>
                  <a:cubicBezTo>
                    <a:pt x="2636" y="1469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66;p39">
              <a:extLst>
                <a:ext uri="{FF2B5EF4-FFF2-40B4-BE49-F238E27FC236}">
                  <a16:creationId xmlns:a16="http://schemas.microsoft.com/office/drawing/2014/main" id="{D1B60A17-399C-BF4D-0ED2-43697D79F18C}"/>
                </a:ext>
              </a:extLst>
            </p:cNvPr>
            <p:cNvSpPr/>
            <p:nvPr/>
          </p:nvSpPr>
          <p:spPr>
            <a:xfrm>
              <a:off x="4937875" y="3897575"/>
              <a:ext cx="166825" cy="551900"/>
            </a:xfrm>
            <a:custGeom>
              <a:avLst/>
              <a:gdLst/>
              <a:ahLst/>
              <a:cxnLst/>
              <a:rect l="l" t="t" r="r" b="b"/>
              <a:pathLst>
                <a:path w="6673" h="22076" extrusionOk="0">
                  <a:moveTo>
                    <a:pt x="1001" y="1"/>
                  </a:moveTo>
                  <a:cubicBezTo>
                    <a:pt x="1" y="2036"/>
                    <a:pt x="1835" y="5572"/>
                    <a:pt x="1835" y="9574"/>
                  </a:cubicBezTo>
                  <a:cubicBezTo>
                    <a:pt x="2336" y="9741"/>
                    <a:pt x="2703" y="10542"/>
                    <a:pt x="2703" y="11576"/>
                  </a:cubicBezTo>
                  <a:cubicBezTo>
                    <a:pt x="2703" y="12677"/>
                    <a:pt x="2269" y="13577"/>
                    <a:pt x="1702" y="13577"/>
                  </a:cubicBezTo>
                  <a:cubicBezTo>
                    <a:pt x="1569" y="13544"/>
                    <a:pt x="1435" y="13511"/>
                    <a:pt x="1335" y="13410"/>
                  </a:cubicBezTo>
                  <a:lnTo>
                    <a:pt x="1335" y="13410"/>
                  </a:lnTo>
                  <a:cubicBezTo>
                    <a:pt x="1168" y="14912"/>
                    <a:pt x="1168" y="16413"/>
                    <a:pt x="1368" y="17880"/>
                  </a:cubicBezTo>
                  <a:lnTo>
                    <a:pt x="1635" y="17880"/>
                  </a:lnTo>
                  <a:cubicBezTo>
                    <a:pt x="2236" y="17880"/>
                    <a:pt x="2703" y="18114"/>
                    <a:pt x="2703" y="18447"/>
                  </a:cubicBezTo>
                  <a:cubicBezTo>
                    <a:pt x="2703" y="18748"/>
                    <a:pt x="2236" y="19014"/>
                    <a:pt x="1635" y="19014"/>
                  </a:cubicBezTo>
                  <a:lnTo>
                    <a:pt x="1502" y="19014"/>
                  </a:lnTo>
                  <a:cubicBezTo>
                    <a:pt x="1635" y="19949"/>
                    <a:pt x="1835" y="20849"/>
                    <a:pt x="2002" y="21616"/>
                  </a:cubicBezTo>
                  <a:cubicBezTo>
                    <a:pt x="2083" y="21925"/>
                    <a:pt x="2339" y="22075"/>
                    <a:pt x="2594" y="22075"/>
                  </a:cubicBezTo>
                  <a:cubicBezTo>
                    <a:pt x="2864" y="22075"/>
                    <a:pt x="3135" y="21908"/>
                    <a:pt x="3203" y="21583"/>
                  </a:cubicBezTo>
                  <a:cubicBezTo>
                    <a:pt x="3503" y="19815"/>
                    <a:pt x="3970" y="18114"/>
                    <a:pt x="4571" y="16446"/>
                  </a:cubicBezTo>
                  <a:lnTo>
                    <a:pt x="4437" y="16446"/>
                  </a:lnTo>
                  <a:cubicBezTo>
                    <a:pt x="3770" y="16446"/>
                    <a:pt x="3270" y="16179"/>
                    <a:pt x="3270" y="15879"/>
                  </a:cubicBezTo>
                  <a:cubicBezTo>
                    <a:pt x="3270" y="15579"/>
                    <a:pt x="3770" y="15312"/>
                    <a:pt x="4437" y="15312"/>
                  </a:cubicBezTo>
                  <a:cubicBezTo>
                    <a:pt x="4604" y="15312"/>
                    <a:pt x="4771" y="15345"/>
                    <a:pt x="4971" y="15379"/>
                  </a:cubicBezTo>
                  <a:cubicBezTo>
                    <a:pt x="5305" y="14445"/>
                    <a:pt x="5671" y="13577"/>
                    <a:pt x="5938" y="12777"/>
                  </a:cubicBezTo>
                  <a:cubicBezTo>
                    <a:pt x="5271" y="12243"/>
                    <a:pt x="5605" y="11142"/>
                    <a:pt x="6439" y="11042"/>
                  </a:cubicBezTo>
                  <a:cubicBezTo>
                    <a:pt x="6672" y="9941"/>
                    <a:pt x="6572" y="9074"/>
                    <a:pt x="5905" y="8440"/>
                  </a:cubicBezTo>
                  <a:cubicBezTo>
                    <a:pt x="5805" y="8374"/>
                    <a:pt x="5705" y="8273"/>
                    <a:pt x="5605" y="8173"/>
                  </a:cubicBezTo>
                  <a:cubicBezTo>
                    <a:pt x="5371" y="8240"/>
                    <a:pt x="5171" y="8273"/>
                    <a:pt x="4938" y="8273"/>
                  </a:cubicBezTo>
                  <a:cubicBezTo>
                    <a:pt x="4004" y="8273"/>
                    <a:pt x="3270" y="7806"/>
                    <a:pt x="3270" y="7239"/>
                  </a:cubicBezTo>
                  <a:cubicBezTo>
                    <a:pt x="3270" y="6839"/>
                    <a:pt x="3637" y="6506"/>
                    <a:pt x="4204" y="6339"/>
                  </a:cubicBezTo>
                  <a:cubicBezTo>
                    <a:pt x="3837" y="5772"/>
                    <a:pt x="3470" y="5205"/>
                    <a:pt x="3136" y="4604"/>
                  </a:cubicBezTo>
                  <a:lnTo>
                    <a:pt x="3036" y="4604"/>
                  </a:lnTo>
                  <a:cubicBezTo>
                    <a:pt x="2669" y="4604"/>
                    <a:pt x="2402" y="4304"/>
                    <a:pt x="2402" y="3970"/>
                  </a:cubicBezTo>
                  <a:cubicBezTo>
                    <a:pt x="2402" y="3804"/>
                    <a:pt x="2469" y="3637"/>
                    <a:pt x="2603" y="3537"/>
                  </a:cubicBezTo>
                  <a:cubicBezTo>
                    <a:pt x="1635" y="1635"/>
                    <a:pt x="10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67;p39">
              <a:extLst>
                <a:ext uri="{FF2B5EF4-FFF2-40B4-BE49-F238E27FC236}">
                  <a16:creationId xmlns:a16="http://schemas.microsoft.com/office/drawing/2014/main" id="{614E4039-03A4-F5E3-4EAD-DF95F237CCB9}"/>
                </a:ext>
              </a:extLst>
            </p:cNvPr>
            <p:cNvSpPr/>
            <p:nvPr/>
          </p:nvSpPr>
          <p:spPr>
            <a:xfrm>
              <a:off x="5014600" y="4111900"/>
              <a:ext cx="196825" cy="337475"/>
            </a:xfrm>
            <a:custGeom>
              <a:avLst/>
              <a:gdLst/>
              <a:ahLst/>
              <a:cxnLst/>
              <a:rect l="l" t="t" r="r" b="b"/>
              <a:pathLst>
                <a:path w="7873" h="13499" extrusionOk="0">
                  <a:moveTo>
                    <a:pt x="7873" y="1"/>
                  </a:moveTo>
                  <a:cubicBezTo>
                    <a:pt x="7106" y="1"/>
                    <a:pt x="6372" y="268"/>
                    <a:pt x="5771" y="701"/>
                  </a:cubicBezTo>
                  <a:lnTo>
                    <a:pt x="5771" y="735"/>
                  </a:lnTo>
                  <a:cubicBezTo>
                    <a:pt x="5771" y="1101"/>
                    <a:pt x="5538" y="1402"/>
                    <a:pt x="5171" y="1502"/>
                  </a:cubicBezTo>
                  <a:cubicBezTo>
                    <a:pt x="4637" y="2603"/>
                    <a:pt x="4671" y="4137"/>
                    <a:pt x="3303" y="5238"/>
                  </a:cubicBezTo>
                  <a:cubicBezTo>
                    <a:pt x="3436" y="5338"/>
                    <a:pt x="3503" y="5471"/>
                    <a:pt x="3503" y="5638"/>
                  </a:cubicBezTo>
                  <a:cubicBezTo>
                    <a:pt x="3503" y="5938"/>
                    <a:pt x="3170" y="6205"/>
                    <a:pt x="2736" y="6205"/>
                  </a:cubicBezTo>
                  <a:cubicBezTo>
                    <a:pt x="2502" y="6205"/>
                    <a:pt x="2302" y="6138"/>
                    <a:pt x="2135" y="5972"/>
                  </a:cubicBezTo>
                  <a:cubicBezTo>
                    <a:pt x="1068" y="6739"/>
                    <a:pt x="501" y="8240"/>
                    <a:pt x="234" y="9808"/>
                  </a:cubicBezTo>
                  <a:cubicBezTo>
                    <a:pt x="568" y="9874"/>
                    <a:pt x="868" y="10075"/>
                    <a:pt x="868" y="10341"/>
                  </a:cubicBezTo>
                  <a:cubicBezTo>
                    <a:pt x="868" y="10608"/>
                    <a:pt x="534" y="10842"/>
                    <a:pt x="101" y="10842"/>
                  </a:cubicBezTo>
                  <a:cubicBezTo>
                    <a:pt x="34" y="11609"/>
                    <a:pt x="1" y="12376"/>
                    <a:pt x="1" y="13043"/>
                  </a:cubicBezTo>
                  <a:cubicBezTo>
                    <a:pt x="1" y="13332"/>
                    <a:pt x="233" y="13498"/>
                    <a:pt x="469" y="13498"/>
                  </a:cubicBezTo>
                  <a:cubicBezTo>
                    <a:pt x="642" y="13498"/>
                    <a:pt x="816" y="13408"/>
                    <a:pt x="901" y="13210"/>
                  </a:cubicBezTo>
                  <a:cubicBezTo>
                    <a:pt x="1335" y="12109"/>
                    <a:pt x="1969" y="11075"/>
                    <a:pt x="2769" y="10175"/>
                  </a:cubicBezTo>
                  <a:cubicBezTo>
                    <a:pt x="2736" y="10108"/>
                    <a:pt x="2736" y="10075"/>
                    <a:pt x="2736" y="10041"/>
                  </a:cubicBezTo>
                  <a:cubicBezTo>
                    <a:pt x="2736" y="9141"/>
                    <a:pt x="3236" y="8407"/>
                    <a:pt x="3870" y="8407"/>
                  </a:cubicBezTo>
                  <a:cubicBezTo>
                    <a:pt x="4037" y="8407"/>
                    <a:pt x="4170" y="8440"/>
                    <a:pt x="4304" y="8540"/>
                  </a:cubicBezTo>
                  <a:cubicBezTo>
                    <a:pt x="4671" y="8173"/>
                    <a:pt x="5038" y="7773"/>
                    <a:pt x="5338" y="7339"/>
                  </a:cubicBezTo>
                  <a:cubicBezTo>
                    <a:pt x="5138" y="7306"/>
                    <a:pt x="4971" y="7206"/>
                    <a:pt x="4837" y="7039"/>
                  </a:cubicBezTo>
                  <a:cubicBezTo>
                    <a:pt x="4637" y="6605"/>
                    <a:pt x="5071" y="5905"/>
                    <a:pt x="5871" y="5438"/>
                  </a:cubicBezTo>
                  <a:cubicBezTo>
                    <a:pt x="5905" y="5038"/>
                    <a:pt x="5938" y="4604"/>
                    <a:pt x="6005" y="4204"/>
                  </a:cubicBezTo>
                  <a:cubicBezTo>
                    <a:pt x="5671" y="4137"/>
                    <a:pt x="5404" y="3837"/>
                    <a:pt x="5371" y="3503"/>
                  </a:cubicBezTo>
                  <a:cubicBezTo>
                    <a:pt x="5435" y="3058"/>
                    <a:pt x="5802" y="2734"/>
                    <a:pt x="6241" y="2734"/>
                  </a:cubicBezTo>
                  <a:cubicBezTo>
                    <a:pt x="6262" y="2734"/>
                    <a:pt x="6284" y="2734"/>
                    <a:pt x="6305" y="2736"/>
                  </a:cubicBezTo>
                  <a:lnTo>
                    <a:pt x="6405" y="2736"/>
                  </a:lnTo>
                  <a:cubicBezTo>
                    <a:pt x="6739" y="1735"/>
                    <a:pt x="7239" y="835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68;p39">
              <a:extLst>
                <a:ext uri="{FF2B5EF4-FFF2-40B4-BE49-F238E27FC236}">
                  <a16:creationId xmlns:a16="http://schemas.microsoft.com/office/drawing/2014/main" id="{7BA724CA-3527-AC74-7B3B-BADCCFFFB6DE}"/>
                </a:ext>
              </a:extLst>
            </p:cNvPr>
            <p:cNvSpPr/>
            <p:nvPr/>
          </p:nvSpPr>
          <p:spPr>
            <a:xfrm>
              <a:off x="8358075" y="4030175"/>
              <a:ext cx="183225" cy="381725"/>
            </a:xfrm>
            <a:custGeom>
              <a:avLst/>
              <a:gdLst/>
              <a:ahLst/>
              <a:cxnLst/>
              <a:rect l="l" t="t" r="r" b="b"/>
              <a:pathLst>
                <a:path w="7329" h="15269" extrusionOk="0">
                  <a:moveTo>
                    <a:pt x="6929" y="1"/>
                  </a:moveTo>
                  <a:cubicBezTo>
                    <a:pt x="6061" y="534"/>
                    <a:pt x="5561" y="1402"/>
                    <a:pt x="5194" y="2436"/>
                  </a:cubicBezTo>
                  <a:cubicBezTo>
                    <a:pt x="5394" y="2569"/>
                    <a:pt x="5561" y="2769"/>
                    <a:pt x="5728" y="3003"/>
                  </a:cubicBezTo>
                  <a:cubicBezTo>
                    <a:pt x="6128" y="3603"/>
                    <a:pt x="6228" y="4237"/>
                    <a:pt x="5928" y="4437"/>
                  </a:cubicBezTo>
                  <a:cubicBezTo>
                    <a:pt x="5857" y="4492"/>
                    <a:pt x="5777" y="4518"/>
                    <a:pt x="5690" y="4518"/>
                  </a:cubicBezTo>
                  <a:cubicBezTo>
                    <a:pt x="5411" y="4518"/>
                    <a:pt x="5066" y="4252"/>
                    <a:pt x="4760" y="3870"/>
                  </a:cubicBezTo>
                  <a:cubicBezTo>
                    <a:pt x="4494" y="4837"/>
                    <a:pt x="4193" y="5805"/>
                    <a:pt x="3793" y="6739"/>
                  </a:cubicBezTo>
                  <a:cubicBezTo>
                    <a:pt x="3860" y="6772"/>
                    <a:pt x="3893" y="6839"/>
                    <a:pt x="3927" y="6906"/>
                  </a:cubicBezTo>
                  <a:cubicBezTo>
                    <a:pt x="4386" y="7508"/>
                    <a:pt x="3882" y="8308"/>
                    <a:pt x="3223" y="8308"/>
                  </a:cubicBezTo>
                  <a:cubicBezTo>
                    <a:pt x="3116" y="8308"/>
                    <a:pt x="3005" y="8287"/>
                    <a:pt x="2892" y="8240"/>
                  </a:cubicBezTo>
                  <a:cubicBezTo>
                    <a:pt x="2792" y="8340"/>
                    <a:pt x="2692" y="8473"/>
                    <a:pt x="2592" y="8573"/>
                  </a:cubicBezTo>
                  <a:cubicBezTo>
                    <a:pt x="2159" y="9074"/>
                    <a:pt x="1758" y="9641"/>
                    <a:pt x="1458" y="10241"/>
                  </a:cubicBezTo>
                  <a:cubicBezTo>
                    <a:pt x="1725" y="10642"/>
                    <a:pt x="1625" y="11142"/>
                    <a:pt x="1258" y="11409"/>
                  </a:cubicBezTo>
                  <a:cubicBezTo>
                    <a:pt x="1158" y="11476"/>
                    <a:pt x="1024" y="11509"/>
                    <a:pt x="924" y="11542"/>
                  </a:cubicBezTo>
                  <a:cubicBezTo>
                    <a:pt x="557" y="12576"/>
                    <a:pt x="257" y="13677"/>
                    <a:pt x="90" y="14745"/>
                  </a:cubicBezTo>
                  <a:cubicBezTo>
                    <a:pt x="0" y="15060"/>
                    <a:pt x="245" y="15268"/>
                    <a:pt x="495" y="15268"/>
                  </a:cubicBezTo>
                  <a:cubicBezTo>
                    <a:pt x="615" y="15268"/>
                    <a:pt x="738" y="15220"/>
                    <a:pt x="824" y="15112"/>
                  </a:cubicBezTo>
                  <a:cubicBezTo>
                    <a:pt x="1758" y="14011"/>
                    <a:pt x="3126" y="13210"/>
                    <a:pt x="4360" y="12376"/>
                  </a:cubicBezTo>
                  <a:cubicBezTo>
                    <a:pt x="4293" y="12309"/>
                    <a:pt x="4227" y="12243"/>
                    <a:pt x="4193" y="12143"/>
                  </a:cubicBezTo>
                  <a:cubicBezTo>
                    <a:pt x="3893" y="11742"/>
                    <a:pt x="3893" y="11242"/>
                    <a:pt x="4193" y="11042"/>
                  </a:cubicBezTo>
                  <a:cubicBezTo>
                    <a:pt x="4273" y="10989"/>
                    <a:pt x="4362" y="10964"/>
                    <a:pt x="4455" y="10964"/>
                  </a:cubicBezTo>
                  <a:cubicBezTo>
                    <a:pt x="4714" y="10964"/>
                    <a:pt x="5007" y="11157"/>
                    <a:pt x="5227" y="11476"/>
                  </a:cubicBezTo>
                  <a:cubicBezTo>
                    <a:pt x="5261" y="11542"/>
                    <a:pt x="5328" y="11609"/>
                    <a:pt x="5361" y="11676"/>
                  </a:cubicBezTo>
                  <a:cubicBezTo>
                    <a:pt x="6495" y="10808"/>
                    <a:pt x="7329" y="9808"/>
                    <a:pt x="7329" y="8340"/>
                  </a:cubicBezTo>
                  <a:lnTo>
                    <a:pt x="7329" y="7973"/>
                  </a:lnTo>
                  <a:cubicBezTo>
                    <a:pt x="7095" y="7906"/>
                    <a:pt x="6929" y="7773"/>
                    <a:pt x="6795" y="7573"/>
                  </a:cubicBezTo>
                  <a:cubicBezTo>
                    <a:pt x="6495" y="7172"/>
                    <a:pt x="6595" y="6639"/>
                    <a:pt x="6995" y="6339"/>
                  </a:cubicBezTo>
                  <a:cubicBezTo>
                    <a:pt x="7062" y="6272"/>
                    <a:pt x="7162" y="6238"/>
                    <a:pt x="7262" y="6205"/>
                  </a:cubicBezTo>
                  <a:cubicBezTo>
                    <a:pt x="7162" y="2936"/>
                    <a:pt x="6929" y="1"/>
                    <a:pt x="6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69;p39">
              <a:extLst>
                <a:ext uri="{FF2B5EF4-FFF2-40B4-BE49-F238E27FC236}">
                  <a16:creationId xmlns:a16="http://schemas.microsoft.com/office/drawing/2014/main" id="{C09318F5-34F6-5E17-44AF-A879DD8783E6}"/>
                </a:ext>
              </a:extLst>
            </p:cNvPr>
            <p:cNvSpPr/>
            <p:nvPr/>
          </p:nvSpPr>
          <p:spPr>
            <a:xfrm>
              <a:off x="8372050" y="4058500"/>
              <a:ext cx="158425" cy="330200"/>
            </a:xfrm>
            <a:custGeom>
              <a:avLst/>
              <a:gdLst/>
              <a:ahLst/>
              <a:cxnLst/>
              <a:rect l="l" t="t" r="r" b="b"/>
              <a:pathLst>
                <a:path w="6337" h="13208" extrusionOk="0">
                  <a:moveTo>
                    <a:pt x="5925" y="1"/>
                  </a:moveTo>
                  <a:cubicBezTo>
                    <a:pt x="5847" y="1"/>
                    <a:pt x="5769" y="60"/>
                    <a:pt x="5769" y="169"/>
                  </a:cubicBezTo>
                  <a:cubicBezTo>
                    <a:pt x="6036" y="2303"/>
                    <a:pt x="5703" y="4472"/>
                    <a:pt x="4835" y="6473"/>
                  </a:cubicBezTo>
                  <a:cubicBezTo>
                    <a:pt x="3668" y="8875"/>
                    <a:pt x="1566" y="10743"/>
                    <a:pt x="99" y="12944"/>
                  </a:cubicBezTo>
                  <a:cubicBezTo>
                    <a:pt x="1" y="13067"/>
                    <a:pt x="118" y="13207"/>
                    <a:pt x="228" y="13207"/>
                  </a:cubicBezTo>
                  <a:cubicBezTo>
                    <a:pt x="267" y="13207"/>
                    <a:pt x="305" y="13189"/>
                    <a:pt x="332" y="13145"/>
                  </a:cubicBezTo>
                  <a:cubicBezTo>
                    <a:pt x="1933" y="10709"/>
                    <a:pt x="4235" y="8708"/>
                    <a:pt x="5369" y="5973"/>
                  </a:cubicBezTo>
                  <a:cubicBezTo>
                    <a:pt x="6103" y="4105"/>
                    <a:pt x="6336" y="2103"/>
                    <a:pt x="6069" y="135"/>
                  </a:cubicBezTo>
                  <a:cubicBezTo>
                    <a:pt x="6054" y="43"/>
                    <a:pt x="5990" y="1"/>
                    <a:pt x="5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70;p39">
              <a:extLst>
                <a:ext uri="{FF2B5EF4-FFF2-40B4-BE49-F238E27FC236}">
                  <a16:creationId xmlns:a16="http://schemas.microsoft.com/office/drawing/2014/main" id="{C535A5C0-9456-999A-653E-055A94CCF4C3}"/>
                </a:ext>
              </a:extLst>
            </p:cNvPr>
            <p:cNvSpPr/>
            <p:nvPr/>
          </p:nvSpPr>
          <p:spPr>
            <a:xfrm>
              <a:off x="8286100" y="3859225"/>
              <a:ext cx="166825" cy="552725"/>
            </a:xfrm>
            <a:custGeom>
              <a:avLst/>
              <a:gdLst/>
              <a:ahLst/>
              <a:cxnLst/>
              <a:rect l="l" t="t" r="r" b="b"/>
              <a:pathLst>
                <a:path w="6673" h="22109" extrusionOk="0">
                  <a:moveTo>
                    <a:pt x="1001" y="0"/>
                  </a:moveTo>
                  <a:cubicBezTo>
                    <a:pt x="1" y="2069"/>
                    <a:pt x="1835" y="5571"/>
                    <a:pt x="1835" y="9607"/>
                  </a:cubicBezTo>
                  <a:cubicBezTo>
                    <a:pt x="2336" y="9741"/>
                    <a:pt x="2703" y="10575"/>
                    <a:pt x="2703" y="11575"/>
                  </a:cubicBezTo>
                  <a:cubicBezTo>
                    <a:pt x="2703" y="12676"/>
                    <a:pt x="2269" y="13577"/>
                    <a:pt x="1702" y="13577"/>
                  </a:cubicBezTo>
                  <a:cubicBezTo>
                    <a:pt x="1568" y="13577"/>
                    <a:pt x="1435" y="13510"/>
                    <a:pt x="1335" y="13443"/>
                  </a:cubicBezTo>
                  <a:cubicBezTo>
                    <a:pt x="1168" y="14911"/>
                    <a:pt x="1168" y="16412"/>
                    <a:pt x="1335" y="17913"/>
                  </a:cubicBezTo>
                  <a:lnTo>
                    <a:pt x="1635" y="17913"/>
                  </a:lnTo>
                  <a:cubicBezTo>
                    <a:pt x="2236" y="17913"/>
                    <a:pt x="2703" y="18147"/>
                    <a:pt x="2703" y="18480"/>
                  </a:cubicBezTo>
                  <a:cubicBezTo>
                    <a:pt x="2703" y="18781"/>
                    <a:pt x="2236" y="19047"/>
                    <a:pt x="1635" y="19047"/>
                  </a:cubicBezTo>
                  <a:lnTo>
                    <a:pt x="1502" y="19047"/>
                  </a:lnTo>
                  <a:cubicBezTo>
                    <a:pt x="1635" y="19981"/>
                    <a:pt x="1835" y="20882"/>
                    <a:pt x="2002" y="21649"/>
                  </a:cubicBezTo>
                  <a:cubicBezTo>
                    <a:pt x="2083" y="21958"/>
                    <a:pt x="2338" y="22108"/>
                    <a:pt x="2594" y="22108"/>
                  </a:cubicBezTo>
                  <a:cubicBezTo>
                    <a:pt x="2864" y="22108"/>
                    <a:pt x="3135" y="21941"/>
                    <a:pt x="3203" y="21616"/>
                  </a:cubicBezTo>
                  <a:cubicBezTo>
                    <a:pt x="3503" y="19848"/>
                    <a:pt x="3937" y="18113"/>
                    <a:pt x="4571" y="16446"/>
                  </a:cubicBezTo>
                  <a:lnTo>
                    <a:pt x="4571" y="16446"/>
                  </a:lnTo>
                  <a:lnTo>
                    <a:pt x="4404" y="16479"/>
                  </a:lnTo>
                  <a:cubicBezTo>
                    <a:pt x="3770" y="16479"/>
                    <a:pt x="3236" y="16212"/>
                    <a:pt x="3236" y="15912"/>
                  </a:cubicBezTo>
                  <a:cubicBezTo>
                    <a:pt x="3236" y="15578"/>
                    <a:pt x="3770" y="15345"/>
                    <a:pt x="4404" y="15345"/>
                  </a:cubicBezTo>
                  <a:cubicBezTo>
                    <a:pt x="4604" y="15345"/>
                    <a:pt x="4771" y="15345"/>
                    <a:pt x="4938" y="15378"/>
                  </a:cubicBezTo>
                  <a:cubicBezTo>
                    <a:pt x="5304" y="14444"/>
                    <a:pt x="5671" y="13577"/>
                    <a:pt x="5938" y="12776"/>
                  </a:cubicBezTo>
                  <a:cubicBezTo>
                    <a:pt x="5705" y="12609"/>
                    <a:pt x="5571" y="12343"/>
                    <a:pt x="5571" y="12042"/>
                  </a:cubicBezTo>
                  <a:cubicBezTo>
                    <a:pt x="5571" y="11542"/>
                    <a:pt x="5972" y="11142"/>
                    <a:pt x="6439" y="11075"/>
                  </a:cubicBezTo>
                  <a:cubicBezTo>
                    <a:pt x="6672" y="9974"/>
                    <a:pt x="6572" y="9107"/>
                    <a:pt x="5872" y="8473"/>
                  </a:cubicBezTo>
                  <a:cubicBezTo>
                    <a:pt x="5805" y="8373"/>
                    <a:pt x="5705" y="8306"/>
                    <a:pt x="5605" y="8206"/>
                  </a:cubicBezTo>
                  <a:cubicBezTo>
                    <a:pt x="5371" y="8240"/>
                    <a:pt x="5138" y="8273"/>
                    <a:pt x="4904" y="8273"/>
                  </a:cubicBezTo>
                  <a:cubicBezTo>
                    <a:pt x="4004" y="8273"/>
                    <a:pt x="3236" y="7839"/>
                    <a:pt x="3236" y="7272"/>
                  </a:cubicBezTo>
                  <a:cubicBezTo>
                    <a:pt x="3236" y="6872"/>
                    <a:pt x="3637" y="6538"/>
                    <a:pt x="4170" y="6338"/>
                  </a:cubicBezTo>
                  <a:cubicBezTo>
                    <a:pt x="3803" y="5805"/>
                    <a:pt x="3470" y="5204"/>
                    <a:pt x="3136" y="4604"/>
                  </a:cubicBezTo>
                  <a:lnTo>
                    <a:pt x="3003" y="4604"/>
                  </a:lnTo>
                  <a:cubicBezTo>
                    <a:pt x="2469" y="4604"/>
                    <a:pt x="2202" y="3937"/>
                    <a:pt x="2603" y="3536"/>
                  </a:cubicBezTo>
                  <a:cubicBezTo>
                    <a:pt x="1635" y="1635"/>
                    <a:pt x="1002" y="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71;p39">
              <a:extLst>
                <a:ext uri="{FF2B5EF4-FFF2-40B4-BE49-F238E27FC236}">
                  <a16:creationId xmlns:a16="http://schemas.microsoft.com/office/drawing/2014/main" id="{50C5B7C4-98E9-6153-E5B1-140A83F8B018}"/>
                </a:ext>
              </a:extLst>
            </p:cNvPr>
            <p:cNvSpPr/>
            <p:nvPr/>
          </p:nvSpPr>
          <p:spPr>
            <a:xfrm>
              <a:off x="8309775" y="3889025"/>
              <a:ext cx="78925" cy="397825"/>
            </a:xfrm>
            <a:custGeom>
              <a:avLst/>
              <a:gdLst/>
              <a:ahLst/>
              <a:cxnLst/>
              <a:rect l="l" t="t" r="r" b="b"/>
              <a:pathLst>
                <a:path w="3157" h="15913" extrusionOk="0">
                  <a:moveTo>
                    <a:pt x="200" y="0"/>
                  </a:moveTo>
                  <a:cubicBezTo>
                    <a:pt x="107" y="0"/>
                    <a:pt x="0" y="86"/>
                    <a:pt x="21" y="209"/>
                  </a:cubicBezTo>
                  <a:cubicBezTo>
                    <a:pt x="288" y="2411"/>
                    <a:pt x="822" y="4579"/>
                    <a:pt x="1555" y="6681"/>
                  </a:cubicBezTo>
                  <a:cubicBezTo>
                    <a:pt x="2189" y="8315"/>
                    <a:pt x="2923" y="9349"/>
                    <a:pt x="2523" y="11217"/>
                  </a:cubicBezTo>
                  <a:cubicBezTo>
                    <a:pt x="2189" y="12752"/>
                    <a:pt x="1522" y="14186"/>
                    <a:pt x="1522" y="15787"/>
                  </a:cubicBezTo>
                  <a:cubicBezTo>
                    <a:pt x="1539" y="15871"/>
                    <a:pt x="1614" y="15912"/>
                    <a:pt x="1689" y="15912"/>
                  </a:cubicBezTo>
                  <a:cubicBezTo>
                    <a:pt x="1764" y="15912"/>
                    <a:pt x="1839" y="15871"/>
                    <a:pt x="1856" y="15787"/>
                  </a:cubicBezTo>
                  <a:cubicBezTo>
                    <a:pt x="1856" y="13953"/>
                    <a:pt x="2756" y="12285"/>
                    <a:pt x="2990" y="10483"/>
                  </a:cubicBezTo>
                  <a:cubicBezTo>
                    <a:pt x="3157" y="9183"/>
                    <a:pt x="2723" y="8482"/>
                    <a:pt x="2189" y="7348"/>
                  </a:cubicBezTo>
                  <a:cubicBezTo>
                    <a:pt x="1122" y="5146"/>
                    <a:pt x="688" y="2511"/>
                    <a:pt x="321" y="109"/>
                  </a:cubicBezTo>
                  <a:cubicBezTo>
                    <a:pt x="309" y="33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72;p39">
              <a:extLst>
                <a:ext uri="{FF2B5EF4-FFF2-40B4-BE49-F238E27FC236}">
                  <a16:creationId xmlns:a16="http://schemas.microsoft.com/office/drawing/2014/main" id="{D1C21CBE-2105-3D28-47AF-1A9B935C13A3}"/>
                </a:ext>
              </a:extLst>
            </p:cNvPr>
            <p:cNvSpPr/>
            <p:nvPr/>
          </p:nvSpPr>
          <p:spPr>
            <a:xfrm>
              <a:off x="8118475" y="4073550"/>
              <a:ext cx="196850" cy="338075"/>
            </a:xfrm>
            <a:custGeom>
              <a:avLst/>
              <a:gdLst/>
              <a:ahLst/>
              <a:cxnLst/>
              <a:rect l="l" t="t" r="r" b="b"/>
              <a:pathLst>
                <a:path w="7874" h="13523" extrusionOk="0">
                  <a:moveTo>
                    <a:pt x="1" y="0"/>
                  </a:moveTo>
                  <a:cubicBezTo>
                    <a:pt x="601" y="834"/>
                    <a:pt x="1102" y="1768"/>
                    <a:pt x="1435" y="2736"/>
                  </a:cubicBezTo>
                  <a:lnTo>
                    <a:pt x="1569" y="2736"/>
                  </a:lnTo>
                  <a:cubicBezTo>
                    <a:pt x="1589" y="2734"/>
                    <a:pt x="1609" y="2733"/>
                    <a:pt x="1629" y="2733"/>
                  </a:cubicBezTo>
                  <a:cubicBezTo>
                    <a:pt x="2042" y="2733"/>
                    <a:pt x="2438" y="3057"/>
                    <a:pt x="2469" y="3503"/>
                  </a:cubicBezTo>
                  <a:cubicBezTo>
                    <a:pt x="2436" y="3836"/>
                    <a:pt x="2202" y="4137"/>
                    <a:pt x="1836" y="4203"/>
                  </a:cubicBezTo>
                  <a:cubicBezTo>
                    <a:pt x="1902" y="4637"/>
                    <a:pt x="1969" y="5037"/>
                    <a:pt x="1969" y="5471"/>
                  </a:cubicBezTo>
                  <a:cubicBezTo>
                    <a:pt x="2770" y="5938"/>
                    <a:pt x="3237" y="6638"/>
                    <a:pt x="3003" y="7039"/>
                  </a:cubicBezTo>
                  <a:cubicBezTo>
                    <a:pt x="2903" y="7205"/>
                    <a:pt x="2736" y="7339"/>
                    <a:pt x="2536" y="7339"/>
                  </a:cubicBezTo>
                  <a:cubicBezTo>
                    <a:pt x="2836" y="7772"/>
                    <a:pt x="3170" y="8173"/>
                    <a:pt x="3537" y="8540"/>
                  </a:cubicBezTo>
                  <a:cubicBezTo>
                    <a:pt x="3670" y="8440"/>
                    <a:pt x="3837" y="8406"/>
                    <a:pt x="4004" y="8406"/>
                  </a:cubicBezTo>
                  <a:cubicBezTo>
                    <a:pt x="4604" y="8406"/>
                    <a:pt x="5138" y="9140"/>
                    <a:pt x="5138" y="10041"/>
                  </a:cubicBezTo>
                  <a:cubicBezTo>
                    <a:pt x="5138" y="10107"/>
                    <a:pt x="5105" y="10141"/>
                    <a:pt x="5105" y="10174"/>
                  </a:cubicBezTo>
                  <a:cubicBezTo>
                    <a:pt x="5905" y="11075"/>
                    <a:pt x="6539" y="12109"/>
                    <a:pt x="6973" y="13210"/>
                  </a:cubicBezTo>
                  <a:cubicBezTo>
                    <a:pt x="7058" y="13424"/>
                    <a:pt x="7236" y="13522"/>
                    <a:pt x="7411" y="13522"/>
                  </a:cubicBezTo>
                  <a:cubicBezTo>
                    <a:pt x="7644" y="13522"/>
                    <a:pt x="7873" y="13348"/>
                    <a:pt x="7873" y="13043"/>
                  </a:cubicBezTo>
                  <a:cubicBezTo>
                    <a:pt x="7873" y="12309"/>
                    <a:pt x="7840" y="11575"/>
                    <a:pt x="7773" y="10875"/>
                  </a:cubicBezTo>
                  <a:lnTo>
                    <a:pt x="7740" y="10875"/>
                  </a:lnTo>
                  <a:cubicBezTo>
                    <a:pt x="7339" y="10875"/>
                    <a:pt x="7006" y="10608"/>
                    <a:pt x="7006" y="10341"/>
                  </a:cubicBezTo>
                  <a:cubicBezTo>
                    <a:pt x="7006" y="10074"/>
                    <a:pt x="7273" y="9874"/>
                    <a:pt x="7640" y="9841"/>
                  </a:cubicBezTo>
                  <a:cubicBezTo>
                    <a:pt x="7339" y="8239"/>
                    <a:pt x="6806" y="6772"/>
                    <a:pt x="5738" y="6005"/>
                  </a:cubicBezTo>
                  <a:cubicBezTo>
                    <a:pt x="5572" y="6138"/>
                    <a:pt x="5338" y="6205"/>
                    <a:pt x="5138" y="6205"/>
                  </a:cubicBezTo>
                  <a:cubicBezTo>
                    <a:pt x="4704" y="6205"/>
                    <a:pt x="4337" y="5938"/>
                    <a:pt x="4337" y="5638"/>
                  </a:cubicBezTo>
                  <a:cubicBezTo>
                    <a:pt x="4337" y="5471"/>
                    <a:pt x="4437" y="5337"/>
                    <a:pt x="4571" y="5237"/>
                  </a:cubicBezTo>
                  <a:cubicBezTo>
                    <a:pt x="3203" y="4137"/>
                    <a:pt x="3237" y="2635"/>
                    <a:pt x="2669" y="1501"/>
                  </a:cubicBezTo>
                  <a:cubicBezTo>
                    <a:pt x="2336" y="1401"/>
                    <a:pt x="2069" y="1101"/>
                    <a:pt x="2069" y="767"/>
                  </a:cubicBezTo>
                  <a:lnTo>
                    <a:pt x="2069" y="734"/>
                  </a:lnTo>
                  <a:cubicBezTo>
                    <a:pt x="1469" y="267"/>
                    <a:pt x="73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73;p39">
              <a:extLst>
                <a:ext uri="{FF2B5EF4-FFF2-40B4-BE49-F238E27FC236}">
                  <a16:creationId xmlns:a16="http://schemas.microsoft.com/office/drawing/2014/main" id="{405FAEDD-0847-820F-1390-B8C45B24219C}"/>
                </a:ext>
              </a:extLst>
            </p:cNvPr>
            <p:cNvSpPr/>
            <p:nvPr/>
          </p:nvSpPr>
          <p:spPr>
            <a:xfrm>
              <a:off x="8199025" y="4197750"/>
              <a:ext cx="98625" cy="164425"/>
            </a:xfrm>
            <a:custGeom>
              <a:avLst/>
              <a:gdLst/>
              <a:ahLst/>
              <a:cxnLst/>
              <a:rect l="l" t="t" r="r" b="b"/>
              <a:pathLst>
                <a:path w="3945" h="6577" extrusionOk="0">
                  <a:moveTo>
                    <a:pt x="218" y="0"/>
                  </a:moveTo>
                  <a:cubicBezTo>
                    <a:pt x="120" y="0"/>
                    <a:pt x="1" y="118"/>
                    <a:pt x="48" y="236"/>
                  </a:cubicBezTo>
                  <a:cubicBezTo>
                    <a:pt x="1049" y="2438"/>
                    <a:pt x="2216" y="4506"/>
                    <a:pt x="3584" y="6507"/>
                  </a:cubicBezTo>
                  <a:cubicBezTo>
                    <a:pt x="3623" y="6556"/>
                    <a:pt x="3673" y="6576"/>
                    <a:pt x="3722" y="6576"/>
                  </a:cubicBezTo>
                  <a:cubicBezTo>
                    <a:pt x="3839" y="6576"/>
                    <a:pt x="3945" y="6458"/>
                    <a:pt x="3851" y="6340"/>
                  </a:cubicBezTo>
                  <a:cubicBezTo>
                    <a:pt x="2516" y="4339"/>
                    <a:pt x="1315" y="2271"/>
                    <a:pt x="315" y="69"/>
                  </a:cubicBezTo>
                  <a:cubicBezTo>
                    <a:pt x="295" y="20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74;p39">
              <a:extLst>
                <a:ext uri="{FF2B5EF4-FFF2-40B4-BE49-F238E27FC236}">
                  <a16:creationId xmlns:a16="http://schemas.microsoft.com/office/drawing/2014/main" id="{E4357333-00B5-3600-719E-C6E1D7FD9171}"/>
                </a:ext>
              </a:extLst>
            </p:cNvPr>
            <p:cNvSpPr/>
            <p:nvPr/>
          </p:nvSpPr>
          <p:spPr>
            <a:xfrm>
              <a:off x="6708300" y="3763725"/>
              <a:ext cx="70925" cy="83350"/>
            </a:xfrm>
            <a:custGeom>
              <a:avLst/>
              <a:gdLst/>
              <a:ahLst/>
              <a:cxnLst/>
              <a:rect l="l" t="t" r="r" b="b"/>
              <a:pathLst>
                <a:path w="2837" h="3334" extrusionOk="0">
                  <a:moveTo>
                    <a:pt x="2298" y="0"/>
                  </a:moveTo>
                  <a:cubicBezTo>
                    <a:pt x="1999" y="0"/>
                    <a:pt x="201" y="1385"/>
                    <a:pt x="201" y="1385"/>
                  </a:cubicBezTo>
                  <a:lnTo>
                    <a:pt x="1" y="1719"/>
                  </a:lnTo>
                  <a:lnTo>
                    <a:pt x="335" y="2086"/>
                  </a:lnTo>
                  <a:cubicBezTo>
                    <a:pt x="335" y="2086"/>
                    <a:pt x="2177" y="3334"/>
                    <a:pt x="2552" y="3334"/>
                  </a:cubicBezTo>
                  <a:cubicBezTo>
                    <a:pt x="2574" y="3334"/>
                    <a:pt x="2592" y="3329"/>
                    <a:pt x="2603" y="3320"/>
                  </a:cubicBezTo>
                  <a:cubicBezTo>
                    <a:pt x="2836" y="3153"/>
                    <a:pt x="1269" y="2053"/>
                    <a:pt x="1202" y="1686"/>
                  </a:cubicBezTo>
                  <a:cubicBezTo>
                    <a:pt x="1135" y="1352"/>
                    <a:pt x="2469" y="218"/>
                    <a:pt x="2336" y="18"/>
                  </a:cubicBezTo>
                  <a:cubicBezTo>
                    <a:pt x="2330" y="6"/>
                    <a:pt x="2317" y="0"/>
                    <a:pt x="2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75;p39">
              <a:extLst>
                <a:ext uri="{FF2B5EF4-FFF2-40B4-BE49-F238E27FC236}">
                  <a16:creationId xmlns:a16="http://schemas.microsoft.com/office/drawing/2014/main" id="{AA845DC2-934F-27CB-CF9E-7BBF3ED3A83D}"/>
                </a:ext>
              </a:extLst>
            </p:cNvPr>
            <p:cNvSpPr/>
            <p:nvPr/>
          </p:nvSpPr>
          <p:spPr>
            <a:xfrm>
              <a:off x="6509000" y="3760800"/>
              <a:ext cx="185150" cy="162950"/>
            </a:xfrm>
            <a:custGeom>
              <a:avLst/>
              <a:gdLst/>
              <a:ahLst/>
              <a:cxnLst/>
              <a:rect l="l" t="t" r="r" b="b"/>
              <a:pathLst>
                <a:path w="7406" h="6518" extrusionOk="0">
                  <a:moveTo>
                    <a:pt x="3823" y="0"/>
                  </a:moveTo>
                  <a:cubicBezTo>
                    <a:pt x="3816" y="0"/>
                    <a:pt x="3810" y="1"/>
                    <a:pt x="3803" y="1"/>
                  </a:cubicBezTo>
                  <a:cubicBezTo>
                    <a:pt x="3536" y="1"/>
                    <a:pt x="2102" y="1402"/>
                    <a:pt x="2102" y="1402"/>
                  </a:cubicBezTo>
                  <a:lnTo>
                    <a:pt x="1" y="4304"/>
                  </a:lnTo>
                  <a:lnTo>
                    <a:pt x="1" y="4938"/>
                  </a:lnTo>
                  <a:cubicBezTo>
                    <a:pt x="1" y="4938"/>
                    <a:pt x="1519" y="6517"/>
                    <a:pt x="1803" y="6517"/>
                  </a:cubicBezTo>
                  <a:cubicBezTo>
                    <a:pt x="1817" y="6517"/>
                    <a:pt x="1828" y="6514"/>
                    <a:pt x="1835" y="6506"/>
                  </a:cubicBezTo>
                  <a:cubicBezTo>
                    <a:pt x="1969" y="6306"/>
                    <a:pt x="2135" y="4571"/>
                    <a:pt x="2135" y="4571"/>
                  </a:cubicBezTo>
                  <a:lnTo>
                    <a:pt x="2536" y="4505"/>
                  </a:lnTo>
                  <a:cubicBezTo>
                    <a:pt x="2536" y="4505"/>
                    <a:pt x="3776" y="5332"/>
                    <a:pt x="4177" y="5332"/>
                  </a:cubicBezTo>
                  <a:cubicBezTo>
                    <a:pt x="4217" y="5332"/>
                    <a:pt x="4249" y="5323"/>
                    <a:pt x="4270" y="5305"/>
                  </a:cubicBezTo>
                  <a:cubicBezTo>
                    <a:pt x="4504" y="5105"/>
                    <a:pt x="4337" y="4605"/>
                    <a:pt x="4337" y="4605"/>
                  </a:cubicBezTo>
                  <a:cubicBezTo>
                    <a:pt x="5471" y="4171"/>
                    <a:pt x="6505" y="3571"/>
                    <a:pt x="7406" y="2803"/>
                  </a:cubicBezTo>
                  <a:lnTo>
                    <a:pt x="6972" y="2170"/>
                  </a:lnTo>
                  <a:lnTo>
                    <a:pt x="7039" y="1302"/>
                  </a:lnTo>
                  <a:cubicBezTo>
                    <a:pt x="6038" y="1035"/>
                    <a:pt x="5071" y="835"/>
                    <a:pt x="4037" y="702"/>
                  </a:cubicBezTo>
                  <a:cubicBezTo>
                    <a:pt x="4037" y="702"/>
                    <a:pt x="4101" y="0"/>
                    <a:pt x="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76;p39">
              <a:extLst>
                <a:ext uri="{FF2B5EF4-FFF2-40B4-BE49-F238E27FC236}">
                  <a16:creationId xmlns:a16="http://schemas.microsoft.com/office/drawing/2014/main" id="{94592F61-5291-E959-1B56-9D1632D1ADAA}"/>
                </a:ext>
              </a:extLst>
            </p:cNvPr>
            <p:cNvSpPr/>
            <p:nvPr/>
          </p:nvSpPr>
          <p:spPr>
            <a:xfrm>
              <a:off x="6492325" y="3758025"/>
              <a:ext cx="40050" cy="50350"/>
            </a:xfrm>
            <a:custGeom>
              <a:avLst/>
              <a:gdLst/>
              <a:ahLst/>
              <a:cxnLst/>
              <a:rect l="l" t="t" r="r" b="b"/>
              <a:pathLst>
                <a:path w="1602" h="2014" extrusionOk="0">
                  <a:moveTo>
                    <a:pt x="1377" y="0"/>
                  </a:moveTo>
                  <a:cubicBezTo>
                    <a:pt x="1078" y="0"/>
                    <a:pt x="0" y="2014"/>
                    <a:pt x="0" y="2014"/>
                  </a:cubicBezTo>
                  <a:lnTo>
                    <a:pt x="901" y="1947"/>
                  </a:lnTo>
                  <a:lnTo>
                    <a:pt x="1602" y="1013"/>
                  </a:lnTo>
                  <a:cubicBezTo>
                    <a:pt x="1602" y="679"/>
                    <a:pt x="1535" y="346"/>
                    <a:pt x="1435" y="46"/>
                  </a:cubicBezTo>
                  <a:cubicBezTo>
                    <a:pt x="1422" y="14"/>
                    <a:pt x="1402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77;p39">
              <a:extLst>
                <a:ext uri="{FF2B5EF4-FFF2-40B4-BE49-F238E27FC236}">
                  <a16:creationId xmlns:a16="http://schemas.microsoft.com/office/drawing/2014/main" id="{BC4B2332-C30B-BABC-592B-9F8882B9C1A1}"/>
                </a:ext>
              </a:extLst>
            </p:cNvPr>
            <p:cNvSpPr/>
            <p:nvPr/>
          </p:nvSpPr>
          <p:spPr>
            <a:xfrm>
              <a:off x="6398925" y="3790175"/>
              <a:ext cx="321925" cy="99150"/>
            </a:xfrm>
            <a:custGeom>
              <a:avLst/>
              <a:gdLst/>
              <a:ahLst/>
              <a:cxnLst/>
              <a:rect l="l" t="t" r="r" b="b"/>
              <a:pathLst>
                <a:path w="12877" h="3966" extrusionOk="0">
                  <a:moveTo>
                    <a:pt x="7793" y="0"/>
                  </a:moveTo>
                  <a:cubicBezTo>
                    <a:pt x="6921" y="0"/>
                    <a:pt x="5908" y="70"/>
                    <a:pt x="4771" y="261"/>
                  </a:cubicBezTo>
                  <a:cubicBezTo>
                    <a:pt x="634" y="961"/>
                    <a:pt x="0" y="2929"/>
                    <a:pt x="0" y="2929"/>
                  </a:cubicBezTo>
                  <a:lnTo>
                    <a:pt x="534" y="2529"/>
                  </a:lnTo>
                  <a:lnTo>
                    <a:pt x="534" y="2529"/>
                  </a:lnTo>
                  <a:lnTo>
                    <a:pt x="367" y="3129"/>
                  </a:lnTo>
                  <a:cubicBezTo>
                    <a:pt x="367" y="3129"/>
                    <a:pt x="1784" y="3966"/>
                    <a:pt x="4121" y="3966"/>
                  </a:cubicBezTo>
                  <a:cubicBezTo>
                    <a:pt x="6087" y="3966"/>
                    <a:pt x="8704" y="3374"/>
                    <a:pt x="11675" y="1195"/>
                  </a:cubicBezTo>
                  <a:cubicBezTo>
                    <a:pt x="11883" y="1056"/>
                    <a:pt x="12122" y="982"/>
                    <a:pt x="12371" y="982"/>
                  </a:cubicBezTo>
                  <a:cubicBezTo>
                    <a:pt x="12482" y="982"/>
                    <a:pt x="12596" y="997"/>
                    <a:pt x="12710" y="1028"/>
                  </a:cubicBezTo>
                  <a:cubicBezTo>
                    <a:pt x="12876" y="794"/>
                    <a:pt x="12810" y="461"/>
                    <a:pt x="12576" y="294"/>
                  </a:cubicBezTo>
                  <a:cubicBezTo>
                    <a:pt x="12270" y="433"/>
                    <a:pt x="11965" y="503"/>
                    <a:pt x="11639" y="503"/>
                  </a:cubicBezTo>
                  <a:cubicBezTo>
                    <a:pt x="11574" y="503"/>
                    <a:pt x="11509" y="500"/>
                    <a:pt x="11442" y="494"/>
                  </a:cubicBezTo>
                  <a:cubicBezTo>
                    <a:pt x="11442" y="494"/>
                    <a:pt x="10119" y="0"/>
                    <a:pt x="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78;p39">
              <a:extLst>
                <a:ext uri="{FF2B5EF4-FFF2-40B4-BE49-F238E27FC236}">
                  <a16:creationId xmlns:a16="http://schemas.microsoft.com/office/drawing/2014/main" id="{421EC1FE-861E-4679-01FD-FA8F106361DA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79;p39">
              <a:extLst>
                <a:ext uri="{FF2B5EF4-FFF2-40B4-BE49-F238E27FC236}">
                  <a16:creationId xmlns:a16="http://schemas.microsoft.com/office/drawing/2014/main" id="{06652A26-B6A5-52A3-8FC7-42D8ABD67031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80;p39">
              <a:extLst>
                <a:ext uri="{FF2B5EF4-FFF2-40B4-BE49-F238E27FC236}">
                  <a16:creationId xmlns:a16="http://schemas.microsoft.com/office/drawing/2014/main" id="{6AA15D6B-A6C2-7F10-64EA-4EBF0275CDA1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81;p39">
              <a:extLst>
                <a:ext uri="{FF2B5EF4-FFF2-40B4-BE49-F238E27FC236}">
                  <a16:creationId xmlns:a16="http://schemas.microsoft.com/office/drawing/2014/main" id="{F5EA9366-216F-D385-3344-759DFD1F280F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82;p39">
              <a:extLst>
                <a:ext uri="{FF2B5EF4-FFF2-40B4-BE49-F238E27FC236}">
                  <a16:creationId xmlns:a16="http://schemas.microsoft.com/office/drawing/2014/main" id="{58FBDE6B-E8C7-4489-3586-6115C78B2C5E}"/>
                </a:ext>
              </a:extLst>
            </p:cNvPr>
            <p:cNvSpPr/>
            <p:nvPr/>
          </p:nvSpPr>
          <p:spPr>
            <a:xfrm>
              <a:off x="6442300" y="3853375"/>
              <a:ext cx="8350" cy="12550"/>
            </a:xfrm>
            <a:custGeom>
              <a:avLst/>
              <a:gdLst/>
              <a:ahLst/>
              <a:cxnLst/>
              <a:rect l="l" t="t" r="r" b="b"/>
              <a:pathLst>
                <a:path w="334" h="502" extrusionOk="0">
                  <a:moveTo>
                    <a:pt x="167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401"/>
                    <a:pt x="100" y="501"/>
                    <a:pt x="200" y="501"/>
                  </a:cubicBezTo>
                  <a:cubicBezTo>
                    <a:pt x="267" y="501"/>
                    <a:pt x="334" y="401"/>
                    <a:pt x="334" y="234"/>
                  </a:cubicBezTo>
                  <a:cubicBezTo>
                    <a:pt x="334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83;p39">
              <a:extLst>
                <a:ext uri="{FF2B5EF4-FFF2-40B4-BE49-F238E27FC236}">
                  <a16:creationId xmlns:a16="http://schemas.microsoft.com/office/drawing/2014/main" id="{41FA9D8D-06A1-19A6-76FE-9EC978AF60CC}"/>
                </a:ext>
              </a:extLst>
            </p:cNvPr>
            <p:cNvSpPr/>
            <p:nvPr/>
          </p:nvSpPr>
          <p:spPr>
            <a:xfrm>
              <a:off x="6436450" y="3868400"/>
              <a:ext cx="20875" cy="5700"/>
            </a:xfrm>
            <a:custGeom>
              <a:avLst/>
              <a:gdLst/>
              <a:ahLst/>
              <a:cxnLst/>
              <a:rect l="l" t="t" r="r" b="b"/>
              <a:pathLst>
                <a:path w="835" h="228" extrusionOk="0">
                  <a:moveTo>
                    <a:pt x="734" y="0"/>
                  </a:moveTo>
                  <a:cubicBezTo>
                    <a:pt x="618" y="59"/>
                    <a:pt x="491" y="94"/>
                    <a:pt x="365" y="94"/>
                  </a:cubicBezTo>
                  <a:cubicBezTo>
                    <a:pt x="274" y="94"/>
                    <a:pt x="184" y="76"/>
                    <a:pt x="101" y="34"/>
                  </a:cubicBezTo>
                  <a:cubicBezTo>
                    <a:pt x="67" y="34"/>
                    <a:pt x="34" y="34"/>
                    <a:pt x="1" y="67"/>
                  </a:cubicBezTo>
                  <a:cubicBezTo>
                    <a:pt x="1" y="100"/>
                    <a:pt x="1" y="134"/>
                    <a:pt x="34" y="167"/>
                  </a:cubicBezTo>
                  <a:cubicBezTo>
                    <a:pt x="146" y="209"/>
                    <a:pt x="257" y="228"/>
                    <a:pt x="367" y="228"/>
                  </a:cubicBezTo>
                  <a:cubicBezTo>
                    <a:pt x="518" y="228"/>
                    <a:pt x="665" y="192"/>
                    <a:pt x="801" y="134"/>
                  </a:cubicBezTo>
                  <a:cubicBezTo>
                    <a:pt x="834" y="100"/>
                    <a:pt x="834" y="67"/>
                    <a:pt x="801" y="34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084;p39">
              <a:extLst>
                <a:ext uri="{FF2B5EF4-FFF2-40B4-BE49-F238E27FC236}">
                  <a16:creationId xmlns:a16="http://schemas.microsoft.com/office/drawing/2014/main" id="{A2D4F02E-C052-2A72-B477-48B2E9DEA907}"/>
                </a:ext>
              </a:extLst>
            </p:cNvPr>
            <p:cNvSpPr/>
            <p:nvPr/>
          </p:nvSpPr>
          <p:spPr>
            <a:xfrm>
              <a:off x="5695925" y="4140875"/>
              <a:ext cx="78400" cy="86225"/>
            </a:xfrm>
            <a:custGeom>
              <a:avLst/>
              <a:gdLst/>
              <a:ahLst/>
              <a:cxnLst/>
              <a:rect l="l" t="t" r="r" b="b"/>
              <a:pathLst>
                <a:path w="3136" h="3449" extrusionOk="0">
                  <a:moveTo>
                    <a:pt x="1543" y="1"/>
                  </a:moveTo>
                  <a:cubicBezTo>
                    <a:pt x="1195" y="1"/>
                    <a:pt x="134" y="876"/>
                    <a:pt x="134" y="876"/>
                  </a:cubicBezTo>
                  <a:cubicBezTo>
                    <a:pt x="100" y="977"/>
                    <a:pt x="67" y="1043"/>
                    <a:pt x="0" y="1143"/>
                  </a:cubicBezTo>
                  <a:lnTo>
                    <a:pt x="434" y="1610"/>
                  </a:lnTo>
                  <a:cubicBezTo>
                    <a:pt x="434" y="1610"/>
                    <a:pt x="2716" y="3449"/>
                    <a:pt x="2986" y="3449"/>
                  </a:cubicBezTo>
                  <a:cubicBezTo>
                    <a:pt x="2993" y="3449"/>
                    <a:pt x="2998" y="3448"/>
                    <a:pt x="3003" y="3445"/>
                  </a:cubicBezTo>
                  <a:cubicBezTo>
                    <a:pt x="3136" y="3312"/>
                    <a:pt x="1301" y="1777"/>
                    <a:pt x="1135" y="1410"/>
                  </a:cubicBezTo>
                  <a:cubicBezTo>
                    <a:pt x="1001" y="1077"/>
                    <a:pt x="1802" y="309"/>
                    <a:pt x="1635" y="43"/>
                  </a:cubicBezTo>
                  <a:cubicBezTo>
                    <a:pt x="1617" y="14"/>
                    <a:pt x="1585" y="1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085;p39">
              <a:extLst>
                <a:ext uri="{FF2B5EF4-FFF2-40B4-BE49-F238E27FC236}">
                  <a16:creationId xmlns:a16="http://schemas.microsoft.com/office/drawing/2014/main" id="{A4D0DD89-9F33-631D-C684-BCBC0417836B}"/>
                </a:ext>
              </a:extLst>
            </p:cNvPr>
            <p:cNvSpPr/>
            <p:nvPr/>
          </p:nvSpPr>
          <p:spPr>
            <a:xfrm>
              <a:off x="5497450" y="4116050"/>
              <a:ext cx="190150" cy="154650"/>
            </a:xfrm>
            <a:custGeom>
              <a:avLst/>
              <a:gdLst/>
              <a:ahLst/>
              <a:cxnLst/>
              <a:rect l="l" t="t" r="r" b="b"/>
              <a:pathLst>
                <a:path w="7606" h="6186" extrusionOk="0">
                  <a:moveTo>
                    <a:pt x="3986" y="0"/>
                  </a:moveTo>
                  <a:cubicBezTo>
                    <a:pt x="3981" y="0"/>
                    <a:pt x="3975" y="1"/>
                    <a:pt x="3970" y="1"/>
                  </a:cubicBezTo>
                  <a:cubicBezTo>
                    <a:pt x="3736" y="1"/>
                    <a:pt x="2435" y="1336"/>
                    <a:pt x="2435" y="1336"/>
                  </a:cubicBezTo>
                  <a:cubicBezTo>
                    <a:pt x="1602" y="2470"/>
                    <a:pt x="1101" y="3070"/>
                    <a:pt x="34" y="4305"/>
                  </a:cubicBezTo>
                  <a:cubicBezTo>
                    <a:pt x="34" y="4505"/>
                    <a:pt x="34" y="4638"/>
                    <a:pt x="0" y="4872"/>
                  </a:cubicBezTo>
                  <a:cubicBezTo>
                    <a:pt x="0" y="4872"/>
                    <a:pt x="1494" y="6186"/>
                    <a:pt x="1824" y="6186"/>
                  </a:cubicBezTo>
                  <a:cubicBezTo>
                    <a:pt x="1843" y="6186"/>
                    <a:pt x="1858" y="6182"/>
                    <a:pt x="1868" y="6173"/>
                  </a:cubicBezTo>
                  <a:cubicBezTo>
                    <a:pt x="2069" y="6006"/>
                    <a:pt x="2302" y="4338"/>
                    <a:pt x="2302" y="4338"/>
                  </a:cubicBezTo>
                  <a:lnTo>
                    <a:pt x="2736" y="4271"/>
                  </a:lnTo>
                  <a:cubicBezTo>
                    <a:pt x="2736" y="4271"/>
                    <a:pt x="4141" y="5058"/>
                    <a:pt x="4552" y="5058"/>
                  </a:cubicBezTo>
                  <a:cubicBezTo>
                    <a:pt x="4589" y="5058"/>
                    <a:pt x="4618" y="5052"/>
                    <a:pt x="4637" y="5038"/>
                  </a:cubicBezTo>
                  <a:cubicBezTo>
                    <a:pt x="4871" y="4838"/>
                    <a:pt x="4704" y="4371"/>
                    <a:pt x="4704" y="4371"/>
                  </a:cubicBezTo>
                  <a:cubicBezTo>
                    <a:pt x="4704" y="4371"/>
                    <a:pt x="6572" y="3904"/>
                    <a:pt x="7606" y="3004"/>
                  </a:cubicBezTo>
                  <a:cubicBezTo>
                    <a:pt x="7406" y="2737"/>
                    <a:pt x="7306" y="2603"/>
                    <a:pt x="7072" y="2336"/>
                  </a:cubicBezTo>
                  <a:cubicBezTo>
                    <a:pt x="7039" y="2003"/>
                    <a:pt x="7005" y="1836"/>
                    <a:pt x="6972" y="1503"/>
                  </a:cubicBezTo>
                  <a:cubicBezTo>
                    <a:pt x="6972" y="1503"/>
                    <a:pt x="4904" y="669"/>
                    <a:pt x="4203" y="669"/>
                  </a:cubicBezTo>
                  <a:cubicBezTo>
                    <a:pt x="4203" y="669"/>
                    <a:pt x="4203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86;p39">
              <a:extLst>
                <a:ext uri="{FF2B5EF4-FFF2-40B4-BE49-F238E27FC236}">
                  <a16:creationId xmlns:a16="http://schemas.microsoft.com/office/drawing/2014/main" id="{10C7FC82-3FD2-7B8B-65FE-14D11C94453D}"/>
                </a:ext>
              </a:extLst>
            </p:cNvPr>
            <p:cNvSpPr/>
            <p:nvPr/>
          </p:nvSpPr>
          <p:spPr>
            <a:xfrm>
              <a:off x="5492450" y="4115125"/>
              <a:ext cx="40875" cy="51850"/>
            </a:xfrm>
            <a:custGeom>
              <a:avLst/>
              <a:gdLst/>
              <a:ahLst/>
              <a:cxnLst/>
              <a:rect l="l" t="t" r="r" b="b"/>
              <a:pathLst>
                <a:path w="1635" h="2074" extrusionOk="0">
                  <a:moveTo>
                    <a:pt x="1527" y="0"/>
                  </a:moveTo>
                  <a:cubicBezTo>
                    <a:pt x="1267" y="0"/>
                    <a:pt x="0" y="2073"/>
                    <a:pt x="0" y="2073"/>
                  </a:cubicBezTo>
                  <a:cubicBezTo>
                    <a:pt x="334" y="2007"/>
                    <a:pt x="501" y="1973"/>
                    <a:pt x="834" y="1906"/>
                  </a:cubicBezTo>
                  <a:cubicBezTo>
                    <a:pt x="1168" y="1540"/>
                    <a:pt x="1301" y="1339"/>
                    <a:pt x="1601" y="939"/>
                  </a:cubicBezTo>
                  <a:cubicBezTo>
                    <a:pt x="1635" y="639"/>
                    <a:pt x="1635" y="339"/>
                    <a:pt x="1568" y="38"/>
                  </a:cubicBezTo>
                  <a:cubicBezTo>
                    <a:pt x="1561" y="12"/>
                    <a:pt x="154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87;p39">
              <a:extLst>
                <a:ext uri="{FF2B5EF4-FFF2-40B4-BE49-F238E27FC236}">
                  <a16:creationId xmlns:a16="http://schemas.microsoft.com/office/drawing/2014/main" id="{A0CAA0BD-7C03-F550-F64D-0BE363EDD52F}"/>
                </a:ext>
              </a:extLst>
            </p:cNvPr>
            <p:cNvSpPr/>
            <p:nvPr/>
          </p:nvSpPr>
          <p:spPr>
            <a:xfrm>
              <a:off x="5386525" y="4143150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8088" y="1"/>
                  </a:moveTo>
                  <a:cubicBezTo>
                    <a:pt x="7277" y="1"/>
                    <a:pt x="6333" y="113"/>
                    <a:pt x="5271" y="419"/>
                  </a:cubicBezTo>
                  <a:cubicBezTo>
                    <a:pt x="1302" y="1519"/>
                    <a:pt x="1" y="4054"/>
                    <a:pt x="1" y="4054"/>
                  </a:cubicBezTo>
                  <a:lnTo>
                    <a:pt x="668" y="3487"/>
                  </a:lnTo>
                  <a:lnTo>
                    <a:pt x="668" y="3487"/>
                  </a:lnTo>
                  <a:cubicBezTo>
                    <a:pt x="535" y="3721"/>
                    <a:pt x="468" y="3854"/>
                    <a:pt x="301" y="4088"/>
                  </a:cubicBezTo>
                  <a:cubicBezTo>
                    <a:pt x="845" y="4133"/>
                    <a:pt x="1390" y="4156"/>
                    <a:pt x="1933" y="4156"/>
                  </a:cubicBezTo>
                  <a:cubicBezTo>
                    <a:pt x="5391" y="4156"/>
                    <a:pt x="8816" y="3244"/>
                    <a:pt x="11843" y="1486"/>
                  </a:cubicBezTo>
                  <a:cubicBezTo>
                    <a:pt x="11984" y="1423"/>
                    <a:pt x="12141" y="1390"/>
                    <a:pt x="12298" y="1390"/>
                  </a:cubicBezTo>
                  <a:cubicBezTo>
                    <a:pt x="12474" y="1390"/>
                    <a:pt x="12652" y="1431"/>
                    <a:pt x="12810" y="1519"/>
                  </a:cubicBezTo>
                  <a:cubicBezTo>
                    <a:pt x="12810" y="1519"/>
                    <a:pt x="12977" y="1219"/>
                    <a:pt x="12510" y="819"/>
                  </a:cubicBezTo>
                  <a:cubicBezTo>
                    <a:pt x="12343" y="852"/>
                    <a:pt x="12176" y="869"/>
                    <a:pt x="12009" y="869"/>
                  </a:cubicBezTo>
                  <a:cubicBezTo>
                    <a:pt x="11843" y="869"/>
                    <a:pt x="11676" y="852"/>
                    <a:pt x="11509" y="819"/>
                  </a:cubicBezTo>
                  <a:cubicBezTo>
                    <a:pt x="11509" y="819"/>
                    <a:pt x="10282" y="1"/>
                    <a:pt x="8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88;p39">
              <a:extLst>
                <a:ext uri="{FF2B5EF4-FFF2-40B4-BE49-F238E27FC236}">
                  <a16:creationId xmlns:a16="http://schemas.microsoft.com/office/drawing/2014/main" id="{6B19720C-B94C-80A9-4590-CA9A00534AB1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89;p39">
              <a:extLst>
                <a:ext uri="{FF2B5EF4-FFF2-40B4-BE49-F238E27FC236}">
                  <a16:creationId xmlns:a16="http://schemas.microsoft.com/office/drawing/2014/main" id="{ED66B366-B66D-8DDD-7D54-3C9C8739E9E4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90;p39">
              <a:extLst>
                <a:ext uri="{FF2B5EF4-FFF2-40B4-BE49-F238E27FC236}">
                  <a16:creationId xmlns:a16="http://schemas.microsoft.com/office/drawing/2014/main" id="{CF44957A-F906-3BA1-D9AA-474535CE4F89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91;p39">
              <a:extLst>
                <a:ext uri="{FF2B5EF4-FFF2-40B4-BE49-F238E27FC236}">
                  <a16:creationId xmlns:a16="http://schemas.microsoft.com/office/drawing/2014/main" id="{491A5A1A-E6AA-5475-5755-80C54261CC47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92;p39">
              <a:extLst>
                <a:ext uri="{FF2B5EF4-FFF2-40B4-BE49-F238E27FC236}">
                  <a16:creationId xmlns:a16="http://schemas.microsoft.com/office/drawing/2014/main" id="{1D9A7C72-C171-7D8A-540B-8DC3300E8909}"/>
                </a:ext>
              </a:extLst>
            </p:cNvPr>
            <p:cNvSpPr/>
            <p:nvPr/>
          </p:nvSpPr>
          <p:spPr>
            <a:xfrm>
              <a:off x="5430850" y="4220150"/>
              <a:ext cx="9800" cy="12850"/>
            </a:xfrm>
            <a:custGeom>
              <a:avLst/>
              <a:gdLst/>
              <a:ahLst/>
              <a:cxnLst/>
              <a:rect l="l" t="t" r="r" b="b"/>
              <a:pathLst>
                <a:path w="392" h="514" extrusionOk="0">
                  <a:moveTo>
                    <a:pt x="299" y="1"/>
                  </a:moveTo>
                  <a:cubicBezTo>
                    <a:pt x="288" y="1"/>
                    <a:pt x="276" y="3"/>
                    <a:pt x="263" y="7"/>
                  </a:cubicBezTo>
                  <a:cubicBezTo>
                    <a:pt x="129" y="74"/>
                    <a:pt x="63" y="174"/>
                    <a:pt x="29" y="307"/>
                  </a:cubicBezTo>
                  <a:cubicBezTo>
                    <a:pt x="0" y="423"/>
                    <a:pt x="47" y="514"/>
                    <a:pt x="125" y="514"/>
                  </a:cubicBezTo>
                  <a:cubicBezTo>
                    <a:pt x="137" y="514"/>
                    <a:pt x="149" y="512"/>
                    <a:pt x="163" y="507"/>
                  </a:cubicBezTo>
                  <a:cubicBezTo>
                    <a:pt x="263" y="441"/>
                    <a:pt x="363" y="341"/>
                    <a:pt x="363" y="207"/>
                  </a:cubicBezTo>
                  <a:cubicBezTo>
                    <a:pt x="392" y="91"/>
                    <a:pt x="370" y="1"/>
                    <a:pt x="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93;p39">
              <a:extLst>
                <a:ext uri="{FF2B5EF4-FFF2-40B4-BE49-F238E27FC236}">
                  <a16:creationId xmlns:a16="http://schemas.microsoft.com/office/drawing/2014/main" id="{41EF3147-0C11-C7AE-065B-88A571C5B5D0}"/>
                </a:ext>
              </a:extLst>
            </p:cNvPr>
            <p:cNvSpPr/>
            <p:nvPr/>
          </p:nvSpPr>
          <p:spPr>
            <a:xfrm>
              <a:off x="5422400" y="4232200"/>
              <a:ext cx="21700" cy="8325"/>
            </a:xfrm>
            <a:custGeom>
              <a:avLst/>
              <a:gdLst/>
              <a:ahLst/>
              <a:cxnLst/>
              <a:rect l="l" t="t" r="r" b="b"/>
              <a:pathLst>
                <a:path w="868" h="333" extrusionOk="0">
                  <a:moveTo>
                    <a:pt x="817" y="0"/>
                  </a:moveTo>
                  <a:cubicBezTo>
                    <a:pt x="801" y="0"/>
                    <a:pt x="784" y="9"/>
                    <a:pt x="767" y="25"/>
                  </a:cubicBezTo>
                  <a:cubicBezTo>
                    <a:pt x="629" y="136"/>
                    <a:pt x="445" y="201"/>
                    <a:pt x="254" y="201"/>
                  </a:cubicBezTo>
                  <a:cubicBezTo>
                    <a:pt x="214" y="201"/>
                    <a:pt x="174" y="198"/>
                    <a:pt x="134" y="192"/>
                  </a:cubicBezTo>
                  <a:cubicBezTo>
                    <a:pt x="67" y="192"/>
                    <a:pt x="34" y="226"/>
                    <a:pt x="34" y="259"/>
                  </a:cubicBezTo>
                  <a:cubicBezTo>
                    <a:pt x="0" y="292"/>
                    <a:pt x="34" y="326"/>
                    <a:pt x="34" y="326"/>
                  </a:cubicBezTo>
                  <a:cubicBezTo>
                    <a:pt x="69" y="330"/>
                    <a:pt x="104" y="332"/>
                    <a:pt x="139" y="332"/>
                  </a:cubicBezTo>
                  <a:cubicBezTo>
                    <a:pt x="370" y="332"/>
                    <a:pt x="598" y="241"/>
                    <a:pt x="801" y="126"/>
                  </a:cubicBezTo>
                  <a:cubicBezTo>
                    <a:pt x="868" y="92"/>
                    <a:pt x="868" y="59"/>
                    <a:pt x="868" y="25"/>
                  </a:cubicBezTo>
                  <a:cubicBezTo>
                    <a:pt x="851" y="9"/>
                    <a:pt x="834" y="0"/>
                    <a:pt x="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94;p39">
              <a:extLst>
                <a:ext uri="{FF2B5EF4-FFF2-40B4-BE49-F238E27FC236}">
                  <a16:creationId xmlns:a16="http://schemas.microsoft.com/office/drawing/2014/main" id="{D5866D1F-E4E5-2AAC-4A35-DC64ABAB029D}"/>
                </a:ext>
              </a:extLst>
            </p:cNvPr>
            <p:cNvSpPr/>
            <p:nvPr/>
          </p:nvSpPr>
          <p:spPr>
            <a:xfrm>
              <a:off x="6842575" y="4289525"/>
              <a:ext cx="77575" cy="86025"/>
            </a:xfrm>
            <a:custGeom>
              <a:avLst/>
              <a:gdLst/>
              <a:ahLst/>
              <a:cxnLst/>
              <a:rect l="l" t="t" r="r" b="b"/>
              <a:pathLst>
                <a:path w="3103" h="3441" extrusionOk="0">
                  <a:moveTo>
                    <a:pt x="1583" y="1"/>
                  </a:moveTo>
                  <a:cubicBezTo>
                    <a:pt x="1546" y="1"/>
                    <a:pt x="1518" y="11"/>
                    <a:pt x="1502" y="34"/>
                  </a:cubicBezTo>
                  <a:cubicBezTo>
                    <a:pt x="1335" y="301"/>
                    <a:pt x="2135" y="1102"/>
                    <a:pt x="2002" y="1435"/>
                  </a:cubicBezTo>
                  <a:cubicBezTo>
                    <a:pt x="1835" y="1769"/>
                    <a:pt x="0" y="3336"/>
                    <a:pt x="134" y="3437"/>
                  </a:cubicBezTo>
                  <a:cubicBezTo>
                    <a:pt x="138" y="3439"/>
                    <a:pt x="144" y="3440"/>
                    <a:pt x="151" y="3440"/>
                  </a:cubicBezTo>
                  <a:cubicBezTo>
                    <a:pt x="420" y="3440"/>
                    <a:pt x="2702" y="1602"/>
                    <a:pt x="2702" y="1602"/>
                  </a:cubicBezTo>
                  <a:cubicBezTo>
                    <a:pt x="2869" y="1435"/>
                    <a:pt x="2969" y="1335"/>
                    <a:pt x="3103" y="1135"/>
                  </a:cubicBezTo>
                  <a:cubicBezTo>
                    <a:pt x="3069" y="1035"/>
                    <a:pt x="3036" y="968"/>
                    <a:pt x="3003" y="868"/>
                  </a:cubicBezTo>
                  <a:cubicBezTo>
                    <a:pt x="3003" y="868"/>
                    <a:pt x="191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95;p39">
              <a:extLst>
                <a:ext uri="{FF2B5EF4-FFF2-40B4-BE49-F238E27FC236}">
                  <a16:creationId xmlns:a16="http://schemas.microsoft.com/office/drawing/2014/main" id="{437C0F46-8018-3607-CD05-C8BDE8C3029F}"/>
                </a:ext>
              </a:extLst>
            </p:cNvPr>
            <p:cNvSpPr/>
            <p:nvPr/>
          </p:nvSpPr>
          <p:spPr>
            <a:xfrm>
              <a:off x="6928475" y="4264525"/>
              <a:ext cx="191000" cy="155450"/>
            </a:xfrm>
            <a:custGeom>
              <a:avLst/>
              <a:gdLst/>
              <a:ahLst/>
              <a:cxnLst/>
              <a:rect l="l" t="t" r="r" b="b"/>
              <a:pathLst>
                <a:path w="7640" h="6218" extrusionOk="0">
                  <a:moveTo>
                    <a:pt x="3636" y="0"/>
                  </a:moveTo>
                  <a:cubicBezTo>
                    <a:pt x="3403" y="0"/>
                    <a:pt x="3403" y="701"/>
                    <a:pt x="3403" y="701"/>
                  </a:cubicBezTo>
                  <a:cubicBezTo>
                    <a:pt x="2702" y="701"/>
                    <a:pt x="634" y="1534"/>
                    <a:pt x="634" y="1534"/>
                  </a:cubicBezTo>
                  <a:cubicBezTo>
                    <a:pt x="601" y="1868"/>
                    <a:pt x="567" y="2035"/>
                    <a:pt x="534" y="2368"/>
                  </a:cubicBezTo>
                  <a:lnTo>
                    <a:pt x="0" y="3036"/>
                  </a:lnTo>
                  <a:cubicBezTo>
                    <a:pt x="1034" y="3903"/>
                    <a:pt x="2902" y="4403"/>
                    <a:pt x="2902" y="4403"/>
                  </a:cubicBezTo>
                  <a:cubicBezTo>
                    <a:pt x="2902" y="4403"/>
                    <a:pt x="2736" y="4870"/>
                    <a:pt x="2969" y="5037"/>
                  </a:cubicBezTo>
                  <a:cubicBezTo>
                    <a:pt x="2991" y="5056"/>
                    <a:pt x="3025" y="5064"/>
                    <a:pt x="3070" y="5064"/>
                  </a:cubicBezTo>
                  <a:cubicBezTo>
                    <a:pt x="3501" y="5064"/>
                    <a:pt x="4870" y="4270"/>
                    <a:pt x="4870" y="4270"/>
                  </a:cubicBezTo>
                  <a:lnTo>
                    <a:pt x="5304" y="4370"/>
                  </a:lnTo>
                  <a:cubicBezTo>
                    <a:pt x="5304" y="4370"/>
                    <a:pt x="5538" y="6004"/>
                    <a:pt x="5771" y="6205"/>
                  </a:cubicBezTo>
                  <a:cubicBezTo>
                    <a:pt x="5782" y="6213"/>
                    <a:pt x="5797" y="6218"/>
                    <a:pt x="5816" y="6218"/>
                  </a:cubicBezTo>
                  <a:cubicBezTo>
                    <a:pt x="6146" y="6218"/>
                    <a:pt x="7639" y="4904"/>
                    <a:pt x="7639" y="4904"/>
                  </a:cubicBezTo>
                  <a:cubicBezTo>
                    <a:pt x="7606" y="4670"/>
                    <a:pt x="7606" y="4537"/>
                    <a:pt x="7539" y="4303"/>
                  </a:cubicBezTo>
                  <a:cubicBezTo>
                    <a:pt x="6505" y="3069"/>
                    <a:pt x="6005" y="2502"/>
                    <a:pt x="5171" y="1334"/>
                  </a:cubicBezTo>
                  <a:cubicBezTo>
                    <a:pt x="5171" y="1334"/>
                    <a:pt x="3870" y="33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96;p39">
              <a:extLst>
                <a:ext uri="{FF2B5EF4-FFF2-40B4-BE49-F238E27FC236}">
                  <a16:creationId xmlns:a16="http://schemas.microsoft.com/office/drawing/2014/main" id="{BFE21BA4-279E-44E3-3935-8781800B3ED0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97;p39">
              <a:extLst>
                <a:ext uri="{FF2B5EF4-FFF2-40B4-BE49-F238E27FC236}">
                  <a16:creationId xmlns:a16="http://schemas.microsoft.com/office/drawing/2014/main" id="{8FA7239B-72C9-AF0F-F08D-D3C225A301CC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98;p39">
              <a:extLst>
                <a:ext uri="{FF2B5EF4-FFF2-40B4-BE49-F238E27FC236}">
                  <a16:creationId xmlns:a16="http://schemas.microsoft.com/office/drawing/2014/main" id="{DF6D00BA-9762-AB7F-1CB4-0094423CBCF1}"/>
                </a:ext>
              </a:extLst>
            </p:cNvPr>
            <p:cNvSpPr/>
            <p:nvPr/>
          </p:nvSpPr>
          <p:spPr>
            <a:xfrm>
              <a:off x="6905950" y="4292425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4890" y="1"/>
                  </a:moveTo>
                  <a:cubicBezTo>
                    <a:pt x="2695" y="1"/>
                    <a:pt x="1468" y="819"/>
                    <a:pt x="1468" y="819"/>
                  </a:cubicBezTo>
                  <a:cubicBezTo>
                    <a:pt x="1302" y="852"/>
                    <a:pt x="1126" y="869"/>
                    <a:pt x="955" y="869"/>
                  </a:cubicBezTo>
                  <a:cubicBezTo>
                    <a:pt x="785" y="869"/>
                    <a:pt x="618" y="852"/>
                    <a:pt x="468" y="819"/>
                  </a:cubicBezTo>
                  <a:cubicBezTo>
                    <a:pt x="1" y="1219"/>
                    <a:pt x="167" y="1519"/>
                    <a:pt x="167" y="1519"/>
                  </a:cubicBezTo>
                  <a:cubicBezTo>
                    <a:pt x="326" y="1431"/>
                    <a:pt x="494" y="1390"/>
                    <a:pt x="666" y="1390"/>
                  </a:cubicBezTo>
                  <a:cubicBezTo>
                    <a:pt x="820" y="1390"/>
                    <a:pt x="977" y="1423"/>
                    <a:pt x="1135" y="1486"/>
                  </a:cubicBezTo>
                  <a:cubicBezTo>
                    <a:pt x="4133" y="3244"/>
                    <a:pt x="7554" y="4156"/>
                    <a:pt x="11032" y="4156"/>
                  </a:cubicBezTo>
                  <a:cubicBezTo>
                    <a:pt x="11579" y="4156"/>
                    <a:pt x="12128" y="4133"/>
                    <a:pt x="12676" y="4088"/>
                  </a:cubicBezTo>
                  <a:lnTo>
                    <a:pt x="12309" y="3454"/>
                  </a:lnTo>
                  <a:lnTo>
                    <a:pt x="12977" y="4054"/>
                  </a:lnTo>
                  <a:cubicBezTo>
                    <a:pt x="12977" y="4054"/>
                    <a:pt x="11676" y="1519"/>
                    <a:pt x="7706" y="418"/>
                  </a:cubicBezTo>
                  <a:cubicBezTo>
                    <a:pt x="6644" y="112"/>
                    <a:pt x="5701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99;p39">
              <a:extLst>
                <a:ext uri="{FF2B5EF4-FFF2-40B4-BE49-F238E27FC236}">
                  <a16:creationId xmlns:a16="http://schemas.microsoft.com/office/drawing/2014/main" id="{FD7F5078-820C-BDC2-59A6-F7E9C878ED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00;p39">
              <a:extLst>
                <a:ext uri="{FF2B5EF4-FFF2-40B4-BE49-F238E27FC236}">
                  <a16:creationId xmlns:a16="http://schemas.microsoft.com/office/drawing/2014/main" id="{33DA158D-3510-7BE7-42B4-0F66614CAD10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101;p39">
              <a:extLst>
                <a:ext uri="{FF2B5EF4-FFF2-40B4-BE49-F238E27FC236}">
                  <a16:creationId xmlns:a16="http://schemas.microsoft.com/office/drawing/2014/main" id="{B33E181A-B1A0-BD7E-5FB4-2BDE8A5F76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102;p39">
              <a:extLst>
                <a:ext uri="{FF2B5EF4-FFF2-40B4-BE49-F238E27FC236}">
                  <a16:creationId xmlns:a16="http://schemas.microsoft.com/office/drawing/2014/main" id="{4281E686-4779-08BC-F010-B33EEFD7F957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03;p39">
              <a:extLst>
                <a:ext uri="{FF2B5EF4-FFF2-40B4-BE49-F238E27FC236}">
                  <a16:creationId xmlns:a16="http://schemas.microsoft.com/office/drawing/2014/main" id="{5E999CFA-77B4-5055-9797-B697702E7449}"/>
                </a:ext>
              </a:extLst>
            </p:cNvPr>
            <p:cNvSpPr/>
            <p:nvPr/>
          </p:nvSpPr>
          <p:spPr>
            <a:xfrm>
              <a:off x="7176150" y="4368750"/>
              <a:ext cx="9925" cy="12700"/>
            </a:xfrm>
            <a:custGeom>
              <a:avLst/>
              <a:gdLst/>
              <a:ahLst/>
              <a:cxnLst/>
              <a:rect l="l" t="t" r="r" b="b"/>
              <a:pathLst>
                <a:path w="397" h="508" extrusionOk="0">
                  <a:moveTo>
                    <a:pt x="134" y="1"/>
                  </a:moveTo>
                  <a:cubicBezTo>
                    <a:pt x="34" y="1"/>
                    <a:pt x="0" y="67"/>
                    <a:pt x="0" y="201"/>
                  </a:cubicBezTo>
                  <a:cubicBezTo>
                    <a:pt x="34" y="334"/>
                    <a:pt x="134" y="468"/>
                    <a:pt x="234" y="501"/>
                  </a:cubicBezTo>
                  <a:cubicBezTo>
                    <a:pt x="247" y="505"/>
                    <a:pt x="260" y="508"/>
                    <a:pt x="271" y="508"/>
                  </a:cubicBezTo>
                  <a:cubicBezTo>
                    <a:pt x="350" y="508"/>
                    <a:pt x="396" y="417"/>
                    <a:pt x="367" y="301"/>
                  </a:cubicBezTo>
                  <a:cubicBezTo>
                    <a:pt x="334" y="201"/>
                    <a:pt x="267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04;p39">
              <a:extLst>
                <a:ext uri="{FF2B5EF4-FFF2-40B4-BE49-F238E27FC236}">
                  <a16:creationId xmlns:a16="http://schemas.microsoft.com/office/drawing/2014/main" id="{628BA078-394A-DEA0-DC3B-A7F7A4F68C22}"/>
                </a:ext>
              </a:extLst>
            </p:cNvPr>
            <p:cNvSpPr/>
            <p:nvPr/>
          </p:nvSpPr>
          <p:spPr>
            <a:xfrm>
              <a:off x="7172800" y="4381275"/>
              <a:ext cx="21725" cy="8350"/>
            </a:xfrm>
            <a:custGeom>
              <a:avLst/>
              <a:gdLst/>
              <a:ahLst/>
              <a:cxnLst/>
              <a:rect l="l" t="t" r="r" b="b"/>
              <a:pathLst>
                <a:path w="869" h="33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33"/>
                    <a:pt x="2" y="33"/>
                    <a:pt x="2" y="32"/>
                  </a:cubicBezTo>
                  <a:lnTo>
                    <a:pt x="2" y="32"/>
                  </a:lnTo>
                  <a:cubicBezTo>
                    <a:pt x="4" y="55"/>
                    <a:pt x="12" y="78"/>
                    <a:pt x="34" y="100"/>
                  </a:cubicBezTo>
                  <a:cubicBezTo>
                    <a:pt x="268" y="267"/>
                    <a:pt x="568" y="334"/>
                    <a:pt x="835" y="334"/>
                  </a:cubicBezTo>
                  <a:cubicBezTo>
                    <a:pt x="835" y="334"/>
                    <a:pt x="868" y="300"/>
                    <a:pt x="835" y="267"/>
                  </a:cubicBezTo>
                  <a:cubicBezTo>
                    <a:pt x="835" y="234"/>
                    <a:pt x="768" y="200"/>
                    <a:pt x="735" y="200"/>
                  </a:cubicBezTo>
                  <a:cubicBezTo>
                    <a:pt x="501" y="200"/>
                    <a:pt x="268" y="133"/>
                    <a:pt x="68" y="33"/>
                  </a:cubicBezTo>
                  <a:cubicBezTo>
                    <a:pt x="68" y="17"/>
                    <a:pt x="59" y="8"/>
                    <a:pt x="47" y="8"/>
                  </a:cubicBezTo>
                  <a:cubicBezTo>
                    <a:pt x="35" y="8"/>
                    <a:pt x="18" y="16"/>
                    <a:pt x="2" y="32"/>
                  </a:cubicBezTo>
                  <a:lnTo>
                    <a:pt x="2" y="32"/>
                  </a:lnTo>
                  <a:cubicBezTo>
                    <a:pt x="1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05;p39">
              <a:extLst>
                <a:ext uri="{FF2B5EF4-FFF2-40B4-BE49-F238E27FC236}">
                  <a16:creationId xmlns:a16="http://schemas.microsoft.com/office/drawing/2014/main" id="{DD062099-ABB0-F79F-210F-1D142210EB62}"/>
                </a:ext>
              </a:extLst>
            </p:cNvPr>
            <p:cNvSpPr/>
            <p:nvPr/>
          </p:nvSpPr>
          <p:spPr>
            <a:xfrm>
              <a:off x="7184775" y="3434100"/>
              <a:ext cx="430875" cy="302575"/>
            </a:xfrm>
            <a:custGeom>
              <a:avLst/>
              <a:gdLst/>
              <a:ahLst/>
              <a:cxnLst/>
              <a:rect l="l" t="t" r="r" b="b"/>
              <a:pathLst>
                <a:path w="17235" h="12103" extrusionOk="0">
                  <a:moveTo>
                    <a:pt x="4758" y="1"/>
                  </a:moveTo>
                  <a:cubicBezTo>
                    <a:pt x="3141" y="1"/>
                    <a:pt x="3032" y="1425"/>
                    <a:pt x="2190" y="5197"/>
                  </a:cubicBezTo>
                  <a:cubicBezTo>
                    <a:pt x="1725" y="7291"/>
                    <a:pt x="1" y="12102"/>
                    <a:pt x="7153" y="12102"/>
                  </a:cubicBezTo>
                  <a:cubicBezTo>
                    <a:pt x="7178" y="12102"/>
                    <a:pt x="7203" y="12102"/>
                    <a:pt x="7227" y="12102"/>
                  </a:cubicBezTo>
                  <a:cubicBezTo>
                    <a:pt x="14499" y="12069"/>
                    <a:pt x="17234" y="6532"/>
                    <a:pt x="17235" y="6531"/>
                  </a:cubicBezTo>
                  <a:lnTo>
                    <a:pt x="17235" y="6531"/>
                  </a:lnTo>
                  <a:cubicBezTo>
                    <a:pt x="16624" y="6967"/>
                    <a:pt x="15886" y="7204"/>
                    <a:pt x="15131" y="7204"/>
                  </a:cubicBezTo>
                  <a:cubicBezTo>
                    <a:pt x="14731" y="7204"/>
                    <a:pt x="14325" y="7137"/>
                    <a:pt x="13932" y="6998"/>
                  </a:cubicBezTo>
                  <a:cubicBezTo>
                    <a:pt x="12098" y="6298"/>
                    <a:pt x="11731" y="5197"/>
                    <a:pt x="7161" y="5197"/>
                  </a:cubicBezTo>
                  <a:cubicBezTo>
                    <a:pt x="2557" y="5197"/>
                    <a:pt x="8562" y="660"/>
                    <a:pt x="5593" y="93"/>
                  </a:cubicBezTo>
                  <a:cubicBezTo>
                    <a:pt x="5276" y="33"/>
                    <a:pt x="5000" y="1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06;p39">
              <a:extLst>
                <a:ext uri="{FF2B5EF4-FFF2-40B4-BE49-F238E27FC236}">
                  <a16:creationId xmlns:a16="http://schemas.microsoft.com/office/drawing/2014/main" id="{94462403-B548-2FA2-1A84-E553E46A701E}"/>
                </a:ext>
              </a:extLst>
            </p:cNvPr>
            <p:cNvSpPr/>
            <p:nvPr/>
          </p:nvSpPr>
          <p:spPr>
            <a:xfrm>
              <a:off x="7282900" y="3462175"/>
              <a:ext cx="13350" cy="18475"/>
            </a:xfrm>
            <a:custGeom>
              <a:avLst/>
              <a:gdLst/>
              <a:ahLst/>
              <a:cxnLst/>
              <a:rect l="l" t="t" r="r" b="b"/>
              <a:pathLst>
                <a:path w="534" h="739" extrusionOk="0">
                  <a:moveTo>
                    <a:pt x="306" y="0"/>
                  </a:moveTo>
                  <a:cubicBezTo>
                    <a:pt x="206" y="0"/>
                    <a:pt x="64" y="155"/>
                    <a:pt x="33" y="338"/>
                  </a:cubicBezTo>
                  <a:cubicBezTo>
                    <a:pt x="0" y="505"/>
                    <a:pt x="67" y="705"/>
                    <a:pt x="200" y="738"/>
                  </a:cubicBezTo>
                  <a:cubicBezTo>
                    <a:pt x="334" y="738"/>
                    <a:pt x="467" y="605"/>
                    <a:pt x="500" y="438"/>
                  </a:cubicBezTo>
                  <a:cubicBezTo>
                    <a:pt x="534" y="238"/>
                    <a:pt x="467" y="71"/>
                    <a:pt x="334" y="4"/>
                  </a:cubicBezTo>
                  <a:cubicBezTo>
                    <a:pt x="325" y="2"/>
                    <a:pt x="316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07;p39">
              <a:extLst>
                <a:ext uri="{FF2B5EF4-FFF2-40B4-BE49-F238E27FC236}">
                  <a16:creationId xmlns:a16="http://schemas.microsoft.com/office/drawing/2014/main" id="{40AF4932-4785-AC2C-075F-2273B6E61FD1}"/>
                </a:ext>
              </a:extLst>
            </p:cNvPr>
            <p:cNvSpPr/>
            <p:nvPr/>
          </p:nvSpPr>
          <p:spPr>
            <a:xfrm>
              <a:off x="7279550" y="3451650"/>
              <a:ext cx="28375" cy="10450"/>
            </a:xfrm>
            <a:custGeom>
              <a:avLst/>
              <a:gdLst/>
              <a:ahLst/>
              <a:cxnLst/>
              <a:rect l="l" t="t" r="r" b="b"/>
              <a:pathLst>
                <a:path w="1135" h="418" extrusionOk="0">
                  <a:moveTo>
                    <a:pt x="333" y="1"/>
                  </a:moveTo>
                  <a:cubicBezTo>
                    <a:pt x="245" y="1"/>
                    <a:pt x="156" y="9"/>
                    <a:pt x="67" y="25"/>
                  </a:cubicBezTo>
                  <a:cubicBezTo>
                    <a:pt x="1" y="25"/>
                    <a:pt x="1" y="92"/>
                    <a:pt x="1" y="12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4" y="182"/>
                    <a:pt x="48" y="206"/>
                    <a:pt x="71" y="206"/>
                  </a:cubicBezTo>
                  <a:cubicBezTo>
                    <a:pt x="81" y="206"/>
                    <a:pt x="91" y="202"/>
                    <a:pt x="101" y="192"/>
                  </a:cubicBezTo>
                  <a:cubicBezTo>
                    <a:pt x="151" y="186"/>
                    <a:pt x="202" y="184"/>
                    <a:pt x="253" y="184"/>
                  </a:cubicBezTo>
                  <a:cubicBezTo>
                    <a:pt x="509" y="184"/>
                    <a:pt x="773" y="253"/>
                    <a:pt x="968" y="392"/>
                  </a:cubicBezTo>
                  <a:cubicBezTo>
                    <a:pt x="985" y="409"/>
                    <a:pt x="1010" y="417"/>
                    <a:pt x="1035" y="417"/>
                  </a:cubicBezTo>
                  <a:cubicBezTo>
                    <a:pt x="1060" y="417"/>
                    <a:pt x="1085" y="409"/>
                    <a:pt x="1101" y="392"/>
                  </a:cubicBezTo>
                  <a:cubicBezTo>
                    <a:pt x="1135" y="359"/>
                    <a:pt x="1135" y="292"/>
                    <a:pt x="1101" y="259"/>
                  </a:cubicBezTo>
                  <a:cubicBezTo>
                    <a:pt x="874" y="82"/>
                    <a:pt x="608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08;p39">
              <a:extLst>
                <a:ext uri="{FF2B5EF4-FFF2-40B4-BE49-F238E27FC236}">
                  <a16:creationId xmlns:a16="http://schemas.microsoft.com/office/drawing/2014/main" id="{291527AD-F223-99A0-B233-BB0B0A94B26E}"/>
                </a:ext>
              </a:extLst>
            </p:cNvPr>
            <p:cNvSpPr/>
            <p:nvPr/>
          </p:nvSpPr>
          <p:spPr>
            <a:xfrm>
              <a:off x="7245350" y="3522325"/>
              <a:ext cx="75100" cy="27625"/>
            </a:xfrm>
            <a:custGeom>
              <a:avLst/>
              <a:gdLst/>
              <a:ahLst/>
              <a:cxnLst/>
              <a:rect l="l" t="t" r="r" b="b"/>
              <a:pathLst>
                <a:path w="3004" h="1105" extrusionOk="0">
                  <a:moveTo>
                    <a:pt x="134" y="0"/>
                  </a:moveTo>
                  <a:cubicBezTo>
                    <a:pt x="101" y="234"/>
                    <a:pt x="34" y="434"/>
                    <a:pt x="1" y="667"/>
                  </a:cubicBezTo>
                  <a:cubicBezTo>
                    <a:pt x="558" y="956"/>
                    <a:pt x="1180" y="1105"/>
                    <a:pt x="1810" y="1105"/>
                  </a:cubicBezTo>
                  <a:cubicBezTo>
                    <a:pt x="2197" y="1105"/>
                    <a:pt x="2588" y="1049"/>
                    <a:pt x="2970" y="934"/>
                  </a:cubicBezTo>
                  <a:cubicBezTo>
                    <a:pt x="2903" y="667"/>
                    <a:pt x="2903" y="400"/>
                    <a:pt x="3003" y="134"/>
                  </a:cubicBezTo>
                  <a:lnTo>
                    <a:pt x="3003" y="134"/>
                  </a:lnTo>
                  <a:cubicBezTo>
                    <a:pt x="2609" y="229"/>
                    <a:pt x="2215" y="274"/>
                    <a:pt x="1823" y="274"/>
                  </a:cubicBezTo>
                  <a:cubicBezTo>
                    <a:pt x="1253" y="274"/>
                    <a:pt x="688" y="178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09;p39">
              <a:extLst>
                <a:ext uri="{FF2B5EF4-FFF2-40B4-BE49-F238E27FC236}">
                  <a16:creationId xmlns:a16="http://schemas.microsoft.com/office/drawing/2014/main" id="{BB73824C-2FB3-8EDD-3A62-CA9EE2DF7BD5}"/>
                </a:ext>
              </a:extLst>
            </p:cNvPr>
            <p:cNvSpPr/>
            <p:nvPr/>
          </p:nvSpPr>
          <p:spPr>
            <a:xfrm>
              <a:off x="7200850" y="3479775"/>
              <a:ext cx="85400" cy="31250"/>
            </a:xfrm>
            <a:custGeom>
              <a:avLst/>
              <a:gdLst/>
              <a:ahLst/>
              <a:cxnLst/>
              <a:rect l="l" t="t" r="r" b="b"/>
              <a:pathLst>
                <a:path w="3416" h="1250" extrusionOk="0">
                  <a:moveTo>
                    <a:pt x="2315" y="1"/>
                  </a:moveTo>
                  <a:cubicBezTo>
                    <a:pt x="2132" y="161"/>
                    <a:pt x="1832" y="184"/>
                    <a:pt x="1510" y="184"/>
                  </a:cubicBezTo>
                  <a:cubicBezTo>
                    <a:pt x="1379" y="184"/>
                    <a:pt x="1245" y="180"/>
                    <a:pt x="1112" y="180"/>
                  </a:cubicBezTo>
                  <a:cubicBezTo>
                    <a:pt x="621" y="180"/>
                    <a:pt x="166" y="233"/>
                    <a:pt x="80" y="735"/>
                  </a:cubicBezTo>
                  <a:cubicBezTo>
                    <a:pt x="1" y="1130"/>
                    <a:pt x="296" y="1249"/>
                    <a:pt x="682" y="1249"/>
                  </a:cubicBezTo>
                  <a:cubicBezTo>
                    <a:pt x="1275" y="1249"/>
                    <a:pt x="2081" y="968"/>
                    <a:pt x="2081" y="968"/>
                  </a:cubicBezTo>
                  <a:cubicBezTo>
                    <a:pt x="2081" y="968"/>
                    <a:pt x="3415" y="368"/>
                    <a:pt x="2915" y="368"/>
                  </a:cubicBezTo>
                  <a:cubicBezTo>
                    <a:pt x="2888" y="371"/>
                    <a:pt x="2862" y="373"/>
                    <a:pt x="2835" y="373"/>
                  </a:cubicBezTo>
                  <a:cubicBezTo>
                    <a:pt x="2602" y="373"/>
                    <a:pt x="2405" y="241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10;p39">
              <a:extLst>
                <a:ext uri="{FF2B5EF4-FFF2-40B4-BE49-F238E27FC236}">
                  <a16:creationId xmlns:a16="http://schemas.microsoft.com/office/drawing/2014/main" id="{B5CAE07D-D343-B43D-2736-45981600E232}"/>
                </a:ext>
              </a:extLst>
            </p:cNvPr>
            <p:cNvSpPr/>
            <p:nvPr/>
          </p:nvSpPr>
          <p:spPr>
            <a:xfrm>
              <a:off x="7222025" y="3608200"/>
              <a:ext cx="53950" cy="72100"/>
            </a:xfrm>
            <a:custGeom>
              <a:avLst/>
              <a:gdLst/>
              <a:ahLst/>
              <a:cxnLst/>
              <a:rect l="l" t="t" r="r" b="b"/>
              <a:pathLst>
                <a:path w="2158" h="2884" extrusionOk="0">
                  <a:moveTo>
                    <a:pt x="700" y="1"/>
                  </a:moveTo>
                  <a:lnTo>
                    <a:pt x="700" y="1"/>
                  </a:lnTo>
                  <a:cubicBezTo>
                    <a:pt x="700" y="1"/>
                    <a:pt x="0" y="2469"/>
                    <a:pt x="1234" y="2836"/>
                  </a:cubicBezTo>
                  <a:cubicBezTo>
                    <a:pt x="1338" y="2868"/>
                    <a:pt x="1421" y="2883"/>
                    <a:pt x="1485" y="2883"/>
                  </a:cubicBezTo>
                  <a:cubicBezTo>
                    <a:pt x="2158" y="2883"/>
                    <a:pt x="761" y="1219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11;p39">
              <a:extLst>
                <a:ext uri="{FF2B5EF4-FFF2-40B4-BE49-F238E27FC236}">
                  <a16:creationId xmlns:a16="http://schemas.microsoft.com/office/drawing/2014/main" id="{4EF09EAE-5E29-84F2-5D25-F145ADFCF0A8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12;p39">
              <a:extLst>
                <a:ext uri="{FF2B5EF4-FFF2-40B4-BE49-F238E27FC236}">
                  <a16:creationId xmlns:a16="http://schemas.microsoft.com/office/drawing/2014/main" id="{9AD0985C-4BC9-F41A-CC1E-5D38F66F8A13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13;p39">
              <a:extLst>
                <a:ext uri="{FF2B5EF4-FFF2-40B4-BE49-F238E27FC236}">
                  <a16:creationId xmlns:a16="http://schemas.microsoft.com/office/drawing/2014/main" id="{A09851F9-906B-16B0-6A50-C3F332A4F331}"/>
                </a:ext>
              </a:extLst>
            </p:cNvPr>
            <p:cNvSpPr/>
            <p:nvPr/>
          </p:nvSpPr>
          <p:spPr>
            <a:xfrm>
              <a:off x="7274550" y="3395400"/>
              <a:ext cx="105925" cy="58700"/>
            </a:xfrm>
            <a:custGeom>
              <a:avLst/>
              <a:gdLst/>
              <a:ahLst/>
              <a:cxnLst/>
              <a:rect l="l" t="t" r="r" b="b"/>
              <a:pathLst>
                <a:path w="4237" h="2348" extrusionOk="0">
                  <a:moveTo>
                    <a:pt x="469" y="1"/>
                  </a:moveTo>
                  <a:cubicBezTo>
                    <a:pt x="319" y="1"/>
                    <a:pt x="174" y="94"/>
                    <a:pt x="101" y="240"/>
                  </a:cubicBezTo>
                  <a:lnTo>
                    <a:pt x="67" y="274"/>
                  </a:lnTo>
                  <a:cubicBezTo>
                    <a:pt x="0" y="474"/>
                    <a:pt x="67" y="707"/>
                    <a:pt x="301" y="807"/>
                  </a:cubicBezTo>
                  <a:lnTo>
                    <a:pt x="3570" y="2308"/>
                  </a:lnTo>
                  <a:cubicBezTo>
                    <a:pt x="3623" y="2335"/>
                    <a:pt x="3682" y="2348"/>
                    <a:pt x="3740" y="2348"/>
                  </a:cubicBezTo>
                  <a:cubicBezTo>
                    <a:pt x="3898" y="2348"/>
                    <a:pt x="4055" y="2255"/>
                    <a:pt x="4103" y="2108"/>
                  </a:cubicBezTo>
                  <a:lnTo>
                    <a:pt x="4137" y="2075"/>
                  </a:lnTo>
                  <a:cubicBezTo>
                    <a:pt x="4237" y="1875"/>
                    <a:pt x="4137" y="1641"/>
                    <a:pt x="3903" y="1541"/>
                  </a:cubicBezTo>
                  <a:lnTo>
                    <a:pt x="634" y="40"/>
                  </a:lnTo>
                  <a:cubicBezTo>
                    <a:pt x="581" y="13"/>
                    <a:pt x="525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14;p39">
              <a:extLst>
                <a:ext uri="{FF2B5EF4-FFF2-40B4-BE49-F238E27FC236}">
                  <a16:creationId xmlns:a16="http://schemas.microsoft.com/office/drawing/2014/main" id="{C06B646C-E552-33F1-8986-5FBF030B6FEA}"/>
                </a:ext>
              </a:extLst>
            </p:cNvPr>
            <p:cNvSpPr/>
            <p:nvPr/>
          </p:nvSpPr>
          <p:spPr>
            <a:xfrm>
              <a:off x="7267875" y="3555925"/>
              <a:ext cx="309250" cy="116075"/>
            </a:xfrm>
            <a:custGeom>
              <a:avLst/>
              <a:gdLst/>
              <a:ahLst/>
              <a:cxnLst/>
              <a:rect l="l" t="t" r="r" b="b"/>
              <a:pathLst>
                <a:path w="12370" h="4643" extrusionOk="0">
                  <a:moveTo>
                    <a:pt x="5154" y="0"/>
                  </a:moveTo>
                  <a:cubicBezTo>
                    <a:pt x="4857" y="0"/>
                    <a:pt x="4551" y="18"/>
                    <a:pt x="4237" y="57"/>
                  </a:cubicBezTo>
                  <a:cubicBezTo>
                    <a:pt x="3336" y="191"/>
                    <a:pt x="1" y="324"/>
                    <a:pt x="1168" y="2159"/>
                  </a:cubicBezTo>
                  <a:cubicBezTo>
                    <a:pt x="2007" y="3452"/>
                    <a:pt x="5185" y="4643"/>
                    <a:pt x="6205" y="4643"/>
                  </a:cubicBezTo>
                  <a:cubicBezTo>
                    <a:pt x="6606" y="4643"/>
                    <a:pt x="6674" y="4459"/>
                    <a:pt x="6138" y="4027"/>
                  </a:cubicBezTo>
                  <a:lnTo>
                    <a:pt x="6138" y="4027"/>
                  </a:lnTo>
                  <a:cubicBezTo>
                    <a:pt x="6139" y="4027"/>
                    <a:pt x="7760" y="4482"/>
                    <a:pt x="8579" y="4482"/>
                  </a:cubicBezTo>
                  <a:cubicBezTo>
                    <a:pt x="9014" y="4482"/>
                    <a:pt x="9222" y="4353"/>
                    <a:pt x="8840" y="3960"/>
                  </a:cubicBezTo>
                  <a:lnTo>
                    <a:pt x="8840" y="3960"/>
                  </a:lnTo>
                  <a:cubicBezTo>
                    <a:pt x="8840" y="3960"/>
                    <a:pt x="9305" y="4002"/>
                    <a:pt x="9806" y="4002"/>
                  </a:cubicBezTo>
                  <a:cubicBezTo>
                    <a:pt x="10642" y="4002"/>
                    <a:pt x="11580" y="3885"/>
                    <a:pt x="10642" y="3259"/>
                  </a:cubicBezTo>
                  <a:lnTo>
                    <a:pt x="10642" y="3259"/>
                  </a:lnTo>
                  <a:cubicBezTo>
                    <a:pt x="10642" y="3259"/>
                    <a:pt x="11273" y="3377"/>
                    <a:pt x="11715" y="3377"/>
                  </a:cubicBezTo>
                  <a:cubicBezTo>
                    <a:pt x="12123" y="3377"/>
                    <a:pt x="12369" y="3277"/>
                    <a:pt x="11809" y="2893"/>
                  </a:cubicBezTo>
                  <a:cubicBezTo>
                    <a:pt x="10708" y="2189"/>
                    <a:pt x="8430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115;p39">
              <a:extLst>
                <a:ext uri="{FF2B5EF4-FFF2-40B4-BE49-F238E27FC236}">
                  <a16:creationId xmlns:a16="http://schemas.microsoft.com/office/drawing/2014/main" id="{8A298556-264B-C2E5-8759-038742C26E94}"/>
                </a:ext>
              </a:extLst>
            </p:cNvPr>
            <p:cNvSpPr/>
            <p:nvPr/>
          </p:nvSpPr>
          <p:spPr>
            <a:xfrm>
              <a:off x="7337100" y="3608200"/>
              <a:ext cx="187275" cy="36975"/>
            </a:xfrm>
            <a:custGeom>
              <a:avLst/>
              <a:gdLst/>
              <a:ahLst/>
              <a:cxnLst/>
              <a:rect l="l" t="t" r="r" b="b"/>
              <a:pathLst>
                <a:path w="7491" h="1479" extrusionOk="0">
                  <a:moveTo>
                    <a:pt x="4370" y="1"/>
                  </a:moveTo>
                  <a:cubicBezTo>
                    <a:pt x="4370" y="1"/>
                    <a:pt x="4892" y="817"/>
                    <a:pt x="4145" y="817"/>
                  </a:cubicBezTo>
                  <a:cubicBezTo>
                    <a:pt x="3824" y="817"/>
                    <a:pt x="3268" y="666"/>
                    <a:pt x="2335" y="234"/>
                  </a:cubicBezTo>
                  <a:lnTo>
                    <a:pt x="2335" y="234"/>
                  </a:lnTo>
                  <a:cubicBezTo>
                    <a:pt x="2335" y="235"/>
                    <a:pt x="2531" y="936"/>
                    <a:pt x="1714" y="936"/>
                  </a:cubicBezTo>
                  <a:cubicBezTo>
                    <a:pt x="1362" y="936"/>
                    <a:pt x="823" y="806"/>
                    <a:pt x="0" y="435"/>
                  </a:cubicBezTo>
                  <a:lnTo>
                    <a:pt x="0" y="435"/>
                  </a:lnTo>
                  <a:cubicBezTo>
                    <a:pt x="1" y="435"/>
                    <a:pt x="1682" y="1479"/>
                    <a:pt x="2389" y="1479"/>
                  </a:cubicBezTo>
                  <a:cubicBezTo>
                    <a:pt x="2652" y="1479"/>
                    <a:pt x="2780" y="1334"/>
                    <a:pt x="2635" y="935"/>
                  </a:cubicBezTo>
                  <a:lnTo>
                    <a:pt x="2635" y="935"/>
                  </a:lnTo>
                  <a:cubicBezTo>
                    <a:pt x="2636" y="935"/>
                    <a:pt x="3952" y="1326"/>
                    <a:pt x="4727" y="1326"/>
                  </a:cubicBezTo>
                  <a:cubicBezTo>
                    <a:pt x="5192" y="1326"/>
                    <a:pt x="5463" y="1185"/>
                    <a:pt x="5137" y="735"/>
                  </a:cubicBezTo>
                  <a:lnTo>
                    <a:pt x="5137" y="735"/>
                  </a:lnTo>
                  <a:cubicBezTo>
                    <a:pt x="5137" y="735"/>
                    <a:pt x="6012" y="889"/>
                    <a:pt x="6642" y="889"/>
                  </a:cubicBezTo>
                  <a:cubicBezTo>
                    <a:pt x="7145" y="889"/>
                    <a:pt x="7491" y="790"/>
                    <a:pt x="7105" y="435"/>
                  </a:cubicBezTo>
                  <a:lnTo>
                    <a:pt x="7105" y="435"/>
                  </a:lnTo>
                  <a:cubicBezTo>
                    <a:pt x="6866" y="477"/>
                    <a:pt x="6624" y="498"/>
                    <a:pt x="6383" y="498"/>
                  </a:cubicBezTo>
                  <a:cubicBezTo>
                    <a:pt x="5684" y="498"/>
                    <a:pt x="4990" y="323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116;p39">
              <a:extLst>
                <a:ext uri="{FF2B5EF4-FFF2-40B4-BE49-F238E27FC236}">
                  <a16:creationId xmlns:a16="http://schemas.microsoft.com/office/drawing/2014/main" id="{7756EE47-EB7F-9FCD-9662-AEC49CCC6A8E}"/>
                </a:ext>
              </a:extLst>
            </p:cNvPr>
            <p:cNvSpPr/>
            <p:nvPr/>
          </p:nvSpPr>
          <p:spPr>
            <a:xfrm>
              <a:off x="7331250" y="3585700"/>
              <a:ext cx="47575" cy="33150"/>
            </a:xfrm>
            <a:custGeom>
              <a:avLst/>
              <a:gdLst/>
              <a:ahLst/>
              <a:cxnLst/>
              <a:rect l="l" t="t" r="r" b="b"/>
              <a:pathLst>
                <a:path w="1903" h="1326" extrusionOk="0">
                  <a:moveTo>
                    <a:pt x="1" y="0"/>
                  </a:moveTo>
                  <a:cubicBezTo>
                    <a:pt x="1" y="1"/>
                    <a:pt x="950" y="1326"/>
                    <a:pt x="1524" y="1326"/>
                  </a:cubicBezTo>
                  <a:cubicBezTo>
                    <a:pt x="1695" y="1326"/>
                    <a:pt x="1833" y="1208"/>
                    <a:pt x="1902" y="901"/>
                  </a:cubicBezTo>
                  <a:lnTo>
                    <a:pt x="1902" y="901"/>
                  </a:lnTo>
                  <a:cubicBezTo>
                    <a:pt x="1902" y="901"/>
                    <a:pt x="1846" y="934"/>
                    <a:pt x="1721" y="934"/>
                  </a:cubicBezTo>
                  <a:cubicBezTo>
                    <a:pt x="1468" y="934"/>
                    <a:pt x="935" y="8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17;p39">
              <a:extLst>
                <a:ext uri="{FF2B5EF4-FFF2-40B4-BE49-F238E27FC236}">
                  <a16:creationId xmlns:a16="http://schemas.microsoft.com/office/drawing/2014/main" id="{690D6C73-BA75-39EB-CB6B-568347552FCC}"/>
                </a:ext>
              </a:extLst>
            </p:cNvPr>
            <p:cNvSpPr/>
            <p:nvPr/>
          </p:nvSpPr>
          <p:spPr>
            <a:xfrm>
              <a:off x="7396300" y="3595700"/>
              <a:ext cx="35050" cy="16675"/>
            </a:xfrm>
            <a:custGeom>
              <a:avLst/>
              <a:gdLst/>
              <a:ahLst/>
              <a:cxnLst/>
              <a:rect l="l" t="t" r="r" b="b"/>
              <a:pathLst>
                <a:path w="1402" h="667" extrusionOk="0">
                  <a:moveTo>
                    <a:pt x="1" y="1"/>
                  </a:moveTo>
                  <a:cubicBezTo>
                    <a:pt x="1" y="1"/>
                    <a:pt x="750" y="667"/>
                    <a:pt x="1164" y="667"/>
                  </a:cubicBezTo>
                  <a:cubicBezTo>
                    <a:pt x="1274" y="667"/>
                    <a:pt x="1360" y="620"/>
                    <a:pt x="1402" y="501"/>
                  </a:cubicBezTo>
                  <a:cubicBezTo>
                    <a:pt x="901" y="468"/>
                    <a:pt x="4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18;p39">
              <a:extLst>
                <a:ext uri="{FF2B5EF4-FFF2-40B4-BE49-F238E27FC236}">
                  <a16:creationId xmlns:a16="http://schemas.microsoft.com/office/drawing/2014/main" id="{0979B43F-9065-AD4F-071F-527D625AA793}"/>
                </a:ext>
              </a:extLst>
            </p:cNvPr>
            <p:cNvSpPr/>
            <p:nvPr/>
          </p:nvSpPr>
          <p:spPr>
            <a:xfrm>
              <a:off x="4490050" y="3856150"/>
              <a:ext cx="4190525" cy="251875"/>
            </a:xfrm>
            <a:custGeom>
              <a:avLst/>
              <a:gdLst/>
              <a:ahLst/>
              <a:cxnLst/>
              <a:rect l="l" t="t" r="r" b="b"/>
              <a:pathLst>
                <a:path w="167621" h="10075" extrusionOk="0">
                  <a:moveTo>
                    <a:pt x="142836" y="1"/>
                  </a:moveTo>
                  <a:cubicBezTo>
                    <a:pt x="141383" y="1"/>
                    <a:pt x="139937" y="38"/>
                    <a:pt x="138500" y="123"/>
                  </a:cubicBezTo>
                  <a:cubicBezTo>
                    <a:pt x="136532" y="157"/>
                    <a:pt x="134730" y="1258"/>
                    <a:pt x="133830" y="3026"/>
                  </a:cubicBezTo>
                  <a:cubicBezTo>
                    <a:pt x="131795" y="5094"/>
                    <a:pt x="129227" y="5928"/>
                    <a:pt x="126391" y="5928"/>
                  </a:cubicBezTo>
                  <a:cubicBezTo>
                    <a:pt x="126342" y="5928"/>
                    <a:pt x="126292" y="5928"/>
                    <a:pt x="126242" y="5928"/>
                  </a:cubicBezTo>
                  <a:cubicBezTo>
                    <a:pt x="116509" y="5928"/>
                    <a:pt x="106303" y="2755"/>
                    <a:pt x="96368" y="2755"/>
                  </a:cubicBezTo>
                  <a:cubicBezTo>
                    <a:pt x="96168" y="2755"/>
                    <a:pt x="95969" y="2756"/>
                    <a:pt x="95769" y="2759"/>
                  </a:cubicBezTo>
                  <a:cubicBezTo>
                    <a:pt x="85080" y="2918"/>
                    <a:pt x="74177" y="6954"/>
                    <a:pt x="63703" y="6954"/>
                  </a:cubicBezTo>
                  <a:cubicBezTo>
                    <a:pt x="63227" y="6954"/>
                    <a:pt x="62753" y="6946"/>
                    <a:pt x="62279" y="6928"/>
                  </a:cubicBezTo>
                  <a:cubicBezTo>
                    <a:pt x="53639" y="6595"/>
                    <a:pt x="44866" y="2792"/>
                    <a:pt x="36227" y="1858"/>
                  </a:cubicBezTo>
                  <a:cubicBezTo>
                    <a:pt x="32597" y="1463"/>
                    <a:pt x="28874" y="1317"/>
                    <a:pt x="25105" y="1317"/>
                  </a:cubicBezTo>
                  <a:cubicBezTo>
                    <a:pt x="16785" y="1317"/>
                    <a:pt x="8243" y="2027"/>
                    <a:pt x="1" y="2325"/>
                  </a:cubicBezTo>
                  <a:cubicBezTo>
                    <a:pt x="10175" y="2892"/>
                    <a:pt x="20649" y="3126"/>
                    <a:pt x="30589" y="4226"/>
                  </a:cubicBezTo>
                  <a:cubicBezTo>
                    <a:pt x="40296" y="5294"/>
                    <a:pt x="49870" y="9597"/>
                    <a:pt x="59577" y="10031"/>
                  </a:cubicBezTo>
                  <a:cubicBezTo>
                    <a:pt x="60312" y="10060"/>
                    <a:pt x="61049" y="10074"/>
                    <a:pt x="61787" y="10074"/>
                  </a:cubicBezTo>
                  <a:cubicBezTo>
                    <a:pt x="73514" y="10074"/>
                    <a:pt x="85652" y="6553"/>
                    <a:pt x="97671" y="6428"/>
                  </a:cubicBezTo>
                  <a:cubicBezTo>
                    <a:pt x="97967" y="6424"/>
                    <a:pt x="98264" y="6423"/>
                    <a:pt x="98560" y="6423"/>
                  </a:cubicBezTo>
                  <a:cubicBezTo>
                    <a:pt x="109547" y="6423"/>
                    <a:pt x="120677" y="8767"/>
                    <a:pt x="131428" y="8930"/>
                  </a:cubicBezTo>
                  <a:cubicBezTo>
                    <a:pt x="131480" y="8930"/>
                    <a:pt x="131532" y="8931"/>
                    <a:pt x="131584" y="8931"/>
                  </a:cubicBezTo>
                  <a:cubicBezTo>
                    <a:pt x="134756" y="8931"/>
                    <a:pt x="137568" y="7925"/>
                    <a:pt x="139767" y="5661"/>
                  </a:cubicBezTo>
                  <a:cubicBezTo>
                    <a:pt x="140835" y="3693"/>
                    <a:pt x="142836" y="2458"/>
                    <a:pt x="145071" y="2425"/>
                  </a:cubicBezTo>
                  <a:cubicBezTo>
                    <a:pt x="152410" y="1891"/>
                    <a:pt x="160115" y="1891"/>
                    <a:pt x="167621" y="1891"/>
                  </a:cubicBezTo>
                  <a:cubicBezTo>
                    <a:pt x="159484" y="1211"/>
                    <a:pt x="151059" y="1"/>
                    <a:pt x="142836" y="1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119;p39">
              <a:extLst>
                <a:ext uri="{FF2B5EF4-FFF2-40B4-BE49-F238E27FC236}">
                  <a16:creationId xmlns:a16="http://schemas.microsoft.com/office/drawing/2014/main" id="{2D274367-38F0-9517-EA5A-8B62A8C21708}"/>
                </a:ext>
              </a:extLst>
            </p:cNvPr>
            <p:cNvSpPr/>
            <p:nvPr/>
          </p:nvSpPr>
          <p:spPr>
            <a:xfrm>
              <a:off x="4489225" y="3615725"/>
              <a:ext cx="4191350" cy="149300"/>
            </a:xfrm>
            <a:custGeom>
              <a:avLst/>
              <a:gdLst/>
              <a:ahLst/>
              <a:cxnLst/>
              <a:rect l="l" t="t" r="r" b="b"/>
              <a:pathLst>
                <a:path w="167654" h="5972" extrusionOk="0">
                  <a:moveTo>
                    <a:pt x="97370" y="0"/>
                  </a:moveTo>
                  <a:cubicBezTo>
                    <a:pt x="84294" y="0"/>
                    <a:pt x="75688" y="3503"/>
                    <a:pt x="61311" y="3503"/>
                  </a:cubicBezTo>
                  <a:cubicBezTo>
                    <a:pt x="48435" y="3503"/>
                    <a:pt x="40530" y="834"/>
                    <a:pt x="27720" y="834"/>
                  </a:cubicBezTo>
                  <a:cubicBezTo>
                    <a:pt x="15645" y="834"/>
                    <a:pt x="1" y="3903"/>
                    <a:pt x="1" y="3903"/>
                  </a:cubicBezTo>
                  <a:cubicBezTo>
                    <a:pt x="1" y="3903"/>
                    <a:pt x="15645" y="2902"/>
                    <a:pt x="27720" y="2902"/>
                  </a:cubicBezTo>
                  <a:cubicBezTo>
                    <a:pt x="40530" y="2902"/>
                    <a:pt x="48435" y="5971"/>
                    <a:pt x="61311" y="5971"/>
                  </a:cubicBezTo>
                  <a:cubicBezTo>
                    <a:pt x="75688" y="5971"/>
                    <a:pt x="84294" y="2902"/>
                    <a:pt x="97370" y="2902"/>
                  </a:cubicBezTo>
                  <a:cubicBezTo>
                    <a:pt x="107811" y="2902"/>
                    <a:pt x="116350" y="5971"/>
                    <a:pt x="125924" y="5971"/>
                  </a:cubicBezTo>
                  <a:cubicBezTo>
                    <a:pt x="135097" y="5971"/>
                    <a:pt x="141368" y="2068"/>
                    <a:pt x="149407" y="2068"/>
                  </a:cubicBezTo>
                  <a:cubicBezTo>
                    <a:pt x="157213" y="2068"/>
                    <a:pt x="167654" y="3503"/>
                    <a:pt x="167654" y="3503"/>
                  </a:cubicBezTo>
                  <a:cubicBezTo>
                    <a:pt x="167654" y="3503"/>
                    <a:pt x="157213" y="0"/>
                    <a:pt x="149407" y="0"/>
                  </a:cubicBezTo>
                  <a:cubicBezTo>
                    <a:pt x="141368" y="0"/>
                    <a:pt x="135097" y="3503"/>
                    <a:pt x="125924" y="3503"/>
                  </a:cubicBezTo>
                  <a:cubicBezTo>
                    <a:pt x="116350" y="3503"/>
                    <a:pt x="107778" y="0"/>
                    <a:pt x="97370" y="0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120;p39">
              <a:extLst>
                <a:ext uri="{FF2B5EF4-FFF2-40B4-BE49-F238E27FC236}">
                  <a16:creationId xmlns:a16="http://schemas.microsoft.com/office/drawing/2014/main" id="{B1DDD3F5-F80F-3454-23C5-67E2E978C66F}"/>
                </a:ext>
              </a:extLst>
            </p:cNvPr>
            <p:cNvSpPr/>
            <p:nvPr/>
          </p:nvSpPr>
          <p:spPr>
            <a:xfrm>
              <a:off x="4490050" y="3631200"/>
              <a:ext cx="4213875" cy="877325"/>
            </a:xfrm>
            <a:custGeom>
              <a:avLst/>
              <a:gdLst/>
              <a:ahLst/>
              <a:cxnLst/>
              <a:rect l="l" t="t" r="r" b="b"/>
              <a:pathLst>
                <a:path w="168555" h="35093" extrusionOk="0">
                  <a:moveTo>
                    <a:pt x="149808" y="1"/>
                  </a:moveTo>
                  <a:lnTo>
                    <a:pt x="125924" y="5004"/>
                  </a:lnTo>
                  <a:lnTo>
                    <a:pt x="97237" y="568"/>
                  </a:lnTo>
                  <a:lnTo>
                    <a:pt x="64013" y="4037"/>
                  </a:lnTo>
                  <a:lnTo>
                    <a:pt x="28988" y="401"/>
                  </a:lnTo>
                  <a:lnTo>
                    <a:pt x="1" y="2903"/>
                  </a:lnTo>
                  <a:lnTo>
                    <a:pt x="3370" y="23718"/>
                  </a:lnTo>
                  <a:cubicBezTo>
                    <a:pt x="4204" y="29022"/>
                    <a:pt x="8574" y="32424"/>
                    <a:pt x="13911" y="32891"/>
                  </a:cubicBezTo>
                  <a:cubicBezTo>
                    <a:pt x="28254" y="34225"/>
                    <a:pt x="53472" y="35093"/>
                    <a:pt x="82260" y="35093"/>
                  </a:cubicBezTo>
                  <a:cubicBezTo>
                    <a:pt x="113215" y="35093"/>
                    <a:pt x="140101" y="34092"/>
                    <a:pt x="153677" y="32591"/>
                  </a:cubicBezTo>
                  <a:cubicBezTo>
                    <a:pt x="158748" y="32057"/>
                    <a:pt x="162884" y="28988"/>
                    <a:pt x="163951" y="24018"/>
                  </a:cubicBezTo>
                  <a:lnTo>
                    <a:pt x="168555" y="2703"/>
                  </a:lnTo>
                  <a:lnTo>
                    <a:pt x="149808" y="1"/>
                  </a:lnTo>
                  <a:close/>
                </a:path>
              </a:pathLst>
            </a:custGeom>
            <a:solidFill>
              <a:schemeClr val="accent3">
                <a:alpha val="497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1142;p41">
            <a:extLst>
              <a:ext uri="{FF2B5EF4-FFF2-40B4-BE49-F238E27FC236}">
                <a16:creationId xmlns:a16="http://schemas.microsoft.com/office/drawing/2014/main" id="{3419A17E-B912-DFD5-4781-FFC84D895DDC}"/>
              </a:ext>
            </a:extLst>
          </p:cNvPr>
          <p:cNvGrpSpPr/>
          <p:nvPr/>
        </p:nvGrpSpPr>
        <p:grpSpPr>
          <a:xfrm rot="2874151">
            <a:off x="4645714" y="3719317"/>
            <a:ext cx="3138257" cy="2414370"/>
            <a:chOff x="12584275" y="1481900"/>
            <a:chExt cx="3443100" cy="2634625"/>
          </a:xfrm>
        </p:grpSpPr>
        <p:sp>
          <p:nvSpPr>
            <p:cNvPr id="428" name="Google Shape;1143;p41">
              <a:extLst>
                <a:ext uri="{FF2B5EF4-FFF2-40B4-BE49-F238E27FC236}">
                  <a16:creationId xmlns:a16="http://schemas.microsoft.com/office/drawing/2014/main" id="{57DBA6E5-4194-E6B3-A604-E2FEDC72EE6F}"/>
                </a:ext>
              </a:extLst>
            </p:cNvPr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144;p41">
              <a:extLst>
                <a:ext uri="{FF2B5EF4-FFF2-40B4-BE49-F238E27FC236}">
                  <a16:creationId xmlns:a16="http://schemas.microsoft.com/office/drawing/2014/main" id="{ED21C3A7-D63E-6C22-D50A-530371F2C81F}"/>
                </a:ext>
              </a:extLst>
            </p:cNvPr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145;p41">
              <a:extLst>
                <a:ext uri="{FF2B5EF4-FFF2-40B4-BE49-F238E27FC236}">
                  <a16:creationId xmlns:a16="http://schemas.microsoft.com/office/drawing/2014/main" id="{6EDF2A94-5A80-5FE0-A788-5FE7F77681C9}"/>
                </a:ext>
              </a:extLst>
            </p:cNvPr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46;p41">
              <a:extLst>
                <a:ext uri="{FF2B5EF4-FFF2-40B4-BE49-F238E27FC236}">
                  <a16:creationId xmlns:a16="http://schemas.microsoft.com/office/drawing/2014/main" id="{1F123118-28E5-30C4-3FE3-8A62B6D55FE6}"/>
                </a:ext>
              </a:extLst>
            </p:cNvPr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47;p41">
              <a:extLst>
                <a:ext uri="{FF2B5EF4-FFF2-40B4-BE49-F238E27FC236}">
                  <a16:creationId xmlns:a16="http://schemas.microsoft.com/office/drawing/2014/main" id="{48BE8DD7-EF33-C79C-3859-ABA56D2FF46D}"/>
                </a:ext>
              </a:extLst>
            </p:cNvPr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148;p41">
              <a:extLst>
                <a:ext uri="{FF2B5EF4-FFF2-40B4-BE49-F238E27FC236}">
                  <a16:creationId xmlns:a16="http://schemas.microsoft.com/office/drawing/2014/main" id="{3C92D177-4EF4-F60F-5373-F04478908647}"/>
                </a:ext>
              </a:extLst>
            </p:cNvPr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149;p41">
              <a:extLst>
                <a:ext uri="{FF2B5EF4-FFF2-40B4-BE49-F238E27FC236}">
                  <a16:creationId xmlns:a16="http://schemas.microsoft.com/office/drawing/2014/main" id="{8DD155DB-BB36-6DC5-451B-F1CB52A21D81}"/>
                </a:ext>
              </a:extLst>
            </p:cNvPr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150;p41">
              <a:extLst>
                <a:ext uri="{FF2B5EF4-FFF2-40B4-BE49-F238E27FC236}">
                  <a16:creationId xmlns:a16="http://schemas.microsoft.com/office/drawing/2014/main" id="{29CE2936-6B70-18FD-9C11-A491D29D108F}"/>
                </a:ext>
              </a:extLst>
            </p:cNvPr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151;p41">
              <a:extLst>
                <a:ext uri="{FF2B5EF4-FFF2-40B4-BE49-F238E27FC236}">
                  <a16:creationId xmlns:a16="http://schemas.microsoft.com/office/drawing/2014/main" id="{8717E387-4D55-5590-B4C4-CC84726EB203}"/>
                </a:ext>
              </a:extLst>
            </p:cNvPr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152;p41">
              <a:extLst>
                <a:ext uri="{FF2B5EF4-FFF2-40B4-BE49-F238E27FC236}">
                  <a16:creationId xmlns:a16="http://schemas.microsoft.com/office/drawing/2014/main" id="{F5B9F1D8-F0D2-B63B-21C0-7B93F6DD04A8}"/>
                </a:ext>
              </a:extLst>
            </p:cNvPr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53;p41">
              <a:extLst>
                <a:ext uri="{FF2B5EF4-FFF2-40B4-BE49-F238E27FC236}">
                  <a16:creationId xmlns:a16="http://schemas.microsoft.com/office/drawing/2014/main" id="{2786FBFD-BDCB-3BA0-0876-A74F79CEDF39}"/>
                </a:ext>
              </a:extLst>
            </p:cNvPr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154;p41">
              <a:extLst>
                <a:ext uri="{FF2B5EF4-FFF2-40B4-BE49-F238E27FC236}">
                  <a16:creationId xmlns:a16="http://schemas.microsoft.com/office/drawing/2014/main" id="{E8C1283B-BD82-4A9C-98BB-01021255B14A}"/>
                </a:ext>
              </a:extLst>
            </p:cNvPr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155;p41">
              <a:extLst>
                <a:ext uri="{FF2B5EF4-FFF2-40B4-BE49-F238E27FC236}">
                  <a16:creationId xmlns:a16="http://schemas.microsoft.com/office/drawing/2014/main" id="{011E0378-A260-1EBD-FE0B-BB98C67C7F32}"/>
                </a:ext>
              </a:extLst>
            </p:cNvPr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156;p41">
              <a:extLst>
                <a:ext uri="{FF2B5EF4-FFF2-40B4-BE49-F238E27FC236}">
                  <a16:creationId xmlns:a16="http://schemas.microsoft.com/office/drawing/2014/main" id="{DE77F231-8667-D315-42D1-793B7DBD44E9}"/>
                </a:ext>
              </a:extLst>
            </p:cNvPr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157;p41">
              <a:extLst>
                <a:ext uri="{FF2B5EF4-FFF2-40B4-BE49-F238E27FC236}">
                  <a16:creationId xmlns:a16="http://schemas.microsoft.com/office/drawing/2014/main" id="{BDE7EB1A-32E6-5CAD-FF91-557B4D6459E1}"/>
                </a:ext>
              </a:extLst>
            </p:cNvPr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158;p41">
              <a:extLst>
                <a:ext uri="{FF2B5EF4-FFF2-40B4-BE49-F238E27FC236}">
                  <a16:creationId xmlns:a16="http://schemas.microsoft.com/office/drawing/2014/main" id="{FEA771E6-6D20-9A9D-9974-98D4D6BB50E2}"/>
                </a:ext>
              </a:extLst>
            </p:cNvPr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159;p41">
              <a:extLst>
                <a:ext uri="{FF2B5EF4-FFF2-40B4-BE49-F238E27FC236}">
                  <a16:creationId xmlns:a16="http://schemas.microsoft.com/office/drawing/2014/main" id="{C2956661-F1AB-B45B-9C02-1F5437F0EC85}"/>
                </a:ext>
              </a:extLst>
            </p:cNvPr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160;p41">
              <a:extLst>
                <a:ext uri="{FF2B5EF4-FFF2-40B4-BE49-F238E27FC236}">
                  <a16:creationId xmlns:a16="http://schemas.microsoft.com/office/drawing/2014/main" id="{C2ED0294-2650-AE69-5F53-2A941F15E08D}"/>
                </a:ext>
              </a:extLst>
            </p:cNvPr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161;p41">
              <a:extLst>
                <a:ext uri="{FF2B5EF4-FFF2-40B4-BE49-F238E27FC236}">
                  <a16:creationId xmlns:a16="http://schemas.microsoft.com/office/drawing/2014/main" id="{FDDA7B85-EAF7-96AA-A81B-59DB837F7D5E}"/>
                </a:ext>
              </a:extLst>
            </p:cNvPr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162;p41">
              <a:extLst>
                <a:ext uri="{FF2B5EF4-FFF2-40B4-BE49-F238E27FC236}">
                  <a16:creationId xmlns:a16="http://schemas.microsoft.com/office/drawing/2014/main" id="{85EC6AA5-5C52-70D4-B2CB-9C60526CB3DD}"/>
                </a:ext>
              </a:extLst>
            </p:cNvPr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163;p41">
              <a:extLst>
                <a:ext uri="{FF2B5EF4-FFF2-40B4-BE49-F238E27FC236}">
                  <a16:creationId xmlns:a16="http://schemas.microsoft.com/office/drawing/2014/main" id="{B0BCBF01-B148-D902-1208-5CA9B4355825}"/>
                </a:ext>
              </a:extLst>
            </p:cNvPr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164;p41">
              <a:extLst>
                <a:ext uri="{FF2B5EF4-FFF2-40B4-BE49-F238E27FC236}">
                  <a16:creationId xmlns:a16="http://schemas.microsoft.com/office/drawing/2014/main" id="{834E00C2-3FC1-241E-4840-98BF0C7A9EEB}"/>
                </a:ext>
              </a:extLst>
            </p:cNvPr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165;p41">
              <a:extLst>
                <a:ext uri="{FF2B5EF4-FFF2-40B4-BE49-F238E27FC236}">
                  <a16:creationId xmlns:a16="http://schemas.microsoft.com/office/drawing/2014/main" id="{D3E8D1F9-428A-ED0B-832F-59FB3D31319C}"/>
                </a:ext>
              </a:extLst>
            </p:cNvPr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166;p41">
              <a:extLst>
                <a:ext uri="{FF2B5EF4-FFF2-40B4-BE49-F238E27FC236}">
                  <a16:creationId xmlns:a16="http://schemas.microsoft.com/office/drawing/2014/main" id="{E2BA2721-F15A-72AC-BDF5-FFFBBADE5B61}"/>
                </a:ext>
              </a:extLst>
            </p:cNvPr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167;p41">
              <a:extLst>
                <a:ext uri="{FF2B5EF4-FFF2-40B4-BE49-F238E27FC236}">
                  <a16:creationId xmlns:a16="http://schemas.microsoft.com/office/drawing/2014/main" id="{C896C823-D66A-9230-4FF1-3DE388422FC3}"/>
                </a:ext>
              </a:extLst>
            </p:cNvPr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168;p41">
              <a:extLst>
                <a:ext uri="{FF2B5EF4-FFF2-40B4-BE49-F238E27FC236}">
                  <a16:creationId xmlns:a16="http://schemas.microsoft.com/office/drawing/2014/main" id="{EEB7D6FF-7867-CF52-CC72-1CFB433D4074}"/>
                </a:ext>
              </a:extLst>
            </p:cNvPr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169;p41">
              <a:extLst>
                <a:ext uri="{FF2B5EF4-FFF2-40B4-BE49-F238E27FC236}">
                  <a16:creationId xmlns:a16="http://schemas.microsoft.com/office/drawing/2014/main" id="{1E11D1D3-3325-AE54-9FCA-2ABC3F39FFFD}"/>
                </a:ext>
              </a:extLst>
            </p:cNvPr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170;p41">
              <a:extLst>
                <a:ext uri="{FF2B5EF4-FFF2-40B4-BE49-F238E27FC236}">
                  <a16:creationId xmlns:a16="http://schemas.microsoft.com/office/drawing/2014/main" id="{3AE186C2-67AC-F659-7DC5-579C01FB3453}"/>
                </a:ext>
              </a:extLst>
            </p:cNvPr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171;p41">
              <a:extLst>
                <a:ext uri="{FF2B5EF4-FFF2-40B4-BE49-F238E27FC236}">
                  <a16:creationId xmlns:a16="http://schemas.microsoft.com/office/drawing/2014/main" id="{70B4CEC9-2305-1245-FA04-D6CAA68A24D2}"/>
                </a:ext>
              </a:extLst>
            </p:cNvPr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172;p41">
              <a:extLst>
                <a:ext uri="{FF2B5EF4-FFF2-40B4-BE49-F238E27FC236}">
                  <a16:creationId xmlns:a16="http://schemas.microsoft.com/office/drawing/2014/main" id="{651D6286-D89C-0482-33BC-0DB86DC94144}"/>
                </a:ext>
              </a:extLst>
            </p:cNvPr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173;p41">
              <a:extLst>
                <a:ext uri="{FF2B5EF4-FFF2-40B4-BE49-F238E27FC236}">
                  <a16:creationId xmlns:a16="http://schemas.microsoft.com/office/drawing/2014/main" id="{83F6C916-FD0F-9130-8B57-7032CE24B089}"/>
                </a:ext>
              </a:extLst>
            </p:cNvPr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174;p41">
              <a:extLst>
                <a:ext uri="{FF2B5EF4-FFF2-40B4-BE49-F238E27FC236}">
                  <a16:creationId xmlns:a16="http://schemas.microsoft.com/office/drawing/2014/main" id="{33126C10-ECC3-E43E-248C-7710B990BD2F}"/>
                </a:ext>
              </a:extLst>
            </p:cNvPr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175;p41">
              <a:extLst>
                <a:ext uri="{FF2B5EF4-FFF2-40B4-BE49-F238E27FC236}">
                  <a16:creationId xmlns:a16="http://schemas.microsoft.com/office/drawing/2014/main" id="{67838BCB-5169-48C6-EDD1-39D25C735516}"/>
                </a:ext>
              </a:extLst>
            </p:cNvPr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176;p41">
              <a:extLst>
                <a:ext uri="{FF2B5EF4-FFF2-40B4-BE49-F238E27FC236}">
                  <a16:creationId xmlns:a16="http://schemas.microsoft.com/office/drawing/2014/main" id="{49903E57-CFD1-5594-4251-C7D952CA057C}"/>
                </a:ext>
              </a:extLst>
            </p:cNvPr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77;p41">
              <a:extLst>
                <a:ext uri="{FF2B5EF4-FFF2-40B4-BE49-F238E27FC236}">
                  <a16:creationId xmlns:a16="http://schemas.microsoft.com/office/drawing/2014/main" id="{CF7361BD-757D-928C-496A-A23E87E64E30}"/>
                </a:ext>
              </a:extLst>
            </p:cNvPr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78;p41">
              <a:extLst>
                <a:ext uri="{FF2B5EF4-FFF2-40B4-BE49-F238E27FC236}">
                  <a16:creationId xmlns:a16="http://schemas.microsoft.com/office/drawing/2014/main" id="{A83954E0-CF9A-8C05-0F30-765D1B93DCB5}"/>
                </a:ext>
              </a:extLst>
            </p:cNvPr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79;p41">
              <a:extLst>
                <a:ext uri="{FF2B5EF4-FFF2-40B4-BE49-F238E27FC236}">
                  <a16:creationId xmlns:a16="http://schemas.microsoft.com/office/drawing/2014/main" id="{AFE8FD56-F85B-2D7A-7B07-D457AB26FA2E}"/>
                </a:ext>
              </a:extLst>
            </p:cNvPr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180;p41">
              <a:extLst>
                <a:ext uri="{FF2B5EF4-FFF2-40B4-BE49-F238E27FC236}">
                  <a16:creationId xmlns:a16="http://schemas.microsoft.com/office/drawing/2014/main" id="{CF25EA22-1883-B6C4-C4DD-CA9E776B5A4A}"/>
                </a:ext>
              </a:extLst>
            </p:cNvPr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181;p41">
              <a:extLst>
                <a:ext uri="{FF2B5EF4-FFF2-40B4-BE49-F238E27FC236}">
                  <a16:creationId xmlns:a16="http://schemas.microsoft.com/office/drawing/2014/main" id="{B7796DBE-F300-5D97-B387-1EA82F26F1E8}"/>
                </a:ext>
              </a:extLst>
            </p:cNvPr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182;p41">
              <a:extLst>
                <a:ext uri="{FF2B5EF4-FFF2-40B4-BE49-F238E27FC236}">
                  <a16:creationId xmlns:a16="http://schemas.microsoft.com/office/drawing/2014/main" id="{5703B071-4F6F-19E4-6C2E-FCF0307F119D}"/>
                </a:ext>
              </a:extLst>
            </p:cNvPr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83;p41">
              <a:extLst>
                <a:ext uri="{FF2B5EF4-FFF2-40B4-BE49-F238E27FC236}">
                  <a16:creationId xmlns:a16="http://schemas.microsoft.com/office/drawing/2014/main" id="{79E6625F-5474-0306-3A33-EE6FB8FD1089}"/>
                </a:ext>
              </a:extLst>
            </p:cNvPr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184;p41">
              <a:extLst>
                <a:ext uri="{FF2B5EF4-FFF2-40B4-BE49-F238E27FC236}">
                  <a16:creationId xmlns:a16="http://schemas.microsoft.com/office/drawing/2014/main" id="{9E0EDB22-64C8-ACE4-CB62-03C1B1A4840D}"/>
                </a:ext>
              </a:extLst>
            </p:cNvPr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185;p41">
              <a:extLst>
                <a:ext uri="{FF2B5EF4-FFF2-40B4-BE49-F238E27FC236}">
                  <a16:creationId xmlns:a16="http://schemas.microsoft.com/office/drawing/2014/main" id="{35208E90-F0C0-AAE1-B7EE-7E5806331D9F}"/>
                </a:ext>
              </a:extLst>
            </p:cNvPr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186;p41">
              <a:extLst>
                <a:ext uri="{FF2B5EF4-FFF2-40B4-BE49-F238E27FC236}">
                  <a16:creationId xmlns:a16="http://schemas.microsoft.com/office/drawing/2014/main" id="{57091C00-AAF0-2F4E-200F-E1AE4624BFA5}"/>
                </a:ext>
              </a:extLst>
            </p:cNvPr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187;p41">
              <a:extLst>
                <a:ext uri="{FF2B5EF4-FFF2-40B4-BE49-F238E27FC236}">
                  <a16:creationId xmlns:a16="http://schemas.microsoft.com/office/drawing/2014/main" id="{1222B444-2740-0DF8-9913-7A6904BBDF17}"/>
                </a:ext>
              </a:extLst>
            </p:cNvPr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188;p41">
              <a:extLst>
                <a:ext uri="{FF2B5EF4-FFF2-40B4-BE49-F238E27FC236}">
                  <a16:creationId xmlns:a16="http://schemas.microsoft.com/office/drawing/2014/main" id="{24410CF4-BD21-22BF-83DB-58C8E5769F3F}"/>
                </a:ext>
              </a:extLst>
            </p:cNvPr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189;p41">
              <a:extLst>
                <a:ext uri="{FF2B5EF4-FFF2-40B4-BE49-F238E27FC236}">
                  <a16:creationId xmlns:a16="http://schemas.microsoft.com/office/drawing/2014/main" id="{5372D2BF-DF4C-5D57-8F7D-690BDF396E61}"/>
                </a:ext>
              </a:extLst>
            </p:cNvPr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190;p41">
              <a:extLst>
                <a:ext uri="{FF2B5EF4-FFF2-40B4-BE49-F238E27FC236}">
                  <a16:creationId xmlns:a16="http://schemas.microsoft.com/office/drawing/2014/main" id="{E61228C1-F000-A6A4-326F-A2A976340F07}"/>
                </a:ext>
              </a:extLst>
            </p:cNvPr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191;p41">
              <a:extLst>
                <a:ext uri="{FF2B5EF4-FFF2-40B4-BE49-F238E27FC236}">
                  <a16:creationId xmlns:a16="http://schemas.microsoft.com/office/drawing/2014/main" id="{DE7F4920-03C7-0E9A-0394-17BED2A29E3F}"/>
                </a:ext>
              </a:extLst>
            </p:cNvPr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192;p41">
              <a:extLst>
                <a:ext uri="{FF2B5EF4-FFF2-40B4-BE49-F238E27FC236}">
                  <a16:creationId xmlns:a16="http://schemas.microsoft.com/office/drawing/2014/main" id="{3C713D65-668D-3BE2-BAD3-BD172AE3419C}"/>
                </a:ext>
              </a:extLst>
            </p:cNvPr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193;p41">
              <a:extLst>
                <a:ext uri="{FF2B5EF4-FFF2-40B4-BE49-F238E27FC236}">
                  <a16:creationId xmlns:a16="http://schemas.microsoft.com/office/drawing/2014/main" id="{0DB6C22E-CF01-72AD-493A-15DCF93B7CCC}"/>
                </a:ext>
              </a:extLst>
            </p:cNvPr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194;p41">
              <a:extLst>
                <a:ext uri="{FF2B5EF4-FFF2-40B4-BE49-F238E27FC236}">
                  <a16:creationId xmlns:a16="http://schemas.microsoft.com/office/drawing/2014/main" id="{1B0BB7DD-AA1D-AD14-96D8-928DC612F0AF}"/>
                </a:ext>
              </a:extLst>
            </p:cNvPr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195;p41">
              <a:extLst>
                <a:ext uri="{FF2B5EF4-FFF2-40B4-BE49-F238E27FC236}">
                  <a16:creationId xmlns:a16="http://schemas.microsoft.com/office/drawing/2014/main" id="{0FC765C1-78F6-2290-E515-63CB5C5E45FF}"/>
                </a:ext>
              </a:extLst>
            </p:cNvPr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196;p41">
              <a:extLst>
                <a:ext uri="{FF2B5EF4-FFF2-40B4-BE49-F238E27FC236}">
                  <a16:creationId xmlns:a16="http://schemas.microsoft.com/office/drawing/2014/main" id="{4C99F0B5-D2F8-3F70-F2DB-0C8375AFA753}"/>
                </a:ext>
              </a:extLst>
            </p:cNvPr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197;p41">
              <a:extLst>
                <a:ext uri="{FF2B5EF4-FFF2-40B4-BE49-F238E27FC236}">
                  <a16:creationId xmlns:a16="http://schemas.microsoft.com/office/drawing/2014/main" id="{CE25C634-F171-A8D4-EB4C-D0DB50329B54}"/>
                </a:ext>
              </a:extLst>
            </p:cNvPr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198;p41">
              <a:extLst>
                <a:ext uri="{FF2B5EF4-FFF2-40B4-BE49-F238E27FC236}">
                  <a16:creationId xmlns:a16="http://schemas.microsoft.com/office/drawing/2014/main" id="{6A8B1494-9373-545B-9010-4ADA4CAFE1F4}"/>
                </a:ext>
              </a:extLst>
            </p:cNvPr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199;p41">
              <a:extLst>
                <a:ext uri="{FF2B5EF4-FFF2-40B4-BE49-F238E27FC236}">
                  <a16:creationId xmlns:a16="http://schemas.microsoft.com/office/drawing/2014/main" id="{60019D1D-2054-191E-2310-C06A4D6AC196}"/>
                </a:ext>
              </a:extLst>
            </p:cNvPr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200;p41">
              <a:extLst>
                <a:ext uri="{FF2B5EF4-FFF2-40B4-BE49-F238E27FC236}">
                  <a16:creationId xmlns:a16="http://schemas.microsoft.com/office/drawing/2014/main" id="{4D6E00FC-4649-733F-F0BB-A4DD700118F4}"/>
                </a:ext>
              </a:extLst>
            </p:cNvPr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201;p41">
              <a:extLst>
                <a:ext uri="{FF2B5EF4-FFF2-40B4-BE49-F238E27FC236}">
                  <a16:creationId xmlns:a16="http://schemas.microsoft.com/office/drawing/2014/main" id="{92020EC2-6B27-CC63-1F6F-AE83D3F1C520}"/>
                </a:ext>
              </a:extLst>
            </p:cNvPr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202;p41">
              <a:extLst>
                <a:ext uri="{FF2B5EF4-FFF2-40B4-BE49-F238E27FC236}">
                  <a16:creationId xmlns:a16="http://schemas.microsoft.com/office/drawing/2014/main" id="{CEEFC750-8757-7221-56B2-DD85FB6E5945}"/>
                </a:ext>
              </a:extLst>
            </p:cNvPr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203;p41">
              <a:extLst>
                <a:ext uri="{FF2B5EF4-FFF2-40B4-BE49-F238E27FC236}">
                  <a16:creationId xmlns:a16="http://schemas.microsoft.com/office/drawing/2014/main" id="{4030DBC0-3838-CA77-7CF1-2400B6E3BBFF}"/>
                </a:ext>
              </a:extLst>
            </p:cNvPr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204;p41">
              <a:extLst>
                <a:ext uri="{FF2B5EF4-FFF2-40B4-BE49-F238E27FC236}">
                  <a16:creationId xmlns:a16="http://schemas.microsoft.com/office/drawing/2014/main" id="{13A6AD62-DC4F-9B56-5387-31A527F78B98}"/>
                </a:ext>
              </a:extLst>
            </p:cNvPr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205;p41">
              <a:extLst>
                <a:ext uri="{FF2B5EF4-FFF2-40B4-BE49-F238E27FC236}">
                  <a16:creationId xmlns:a16="http://schemas.microsoft.com/office/drawing/2014/main" id="{8186E2CE-F8EC-4FFE-E635-D79EBC5C6D37}"/>
                </a:ext>
              </a:extLst>
            </p:cNvPr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206;p41">
              <a:extLst>
                <a:ext uri="{FF2B5EF4-FFF2-40B4-BE49-F238E27FC236}">
                  <a16:creationId xmlns:a16="http://schemas.microsoft.com/office/drawing/2014/main" id="{4A80C407-A27E-0F94-BAB6-72B89766B975}"/>
                </a:ext>
              </a:extLst>
            </p:cNvPr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207;p41">
              <a:extLst>
                <a:ext uri="{FF2B5EF4-FFF2-40B4-BE49-F238E27FC236}">
                  <a16:creationId xmlns:a16="http://schemas.microsoft.com/office/drawing/2014/main" id="{16E61670-0D49-1A58-464A-28F0BEF8C6F8}"/>
                </a:ext>
              </a:extLst>
            </p:cNvPr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208;p41">
              <a:extLst>
                <a:ext uri="{FF2B5EF4-FFF2-40B4-BE49-F238E27FC236}">
                  <a16:creationId xmlns:a16="http://schemas.microsoft.com/office/drawing/2014/main" id="{C4AD0F45-413F-5D2F-9C1E-3A9474C675C1}"/>
                </a:ext>
              </a:extLst>
            </p:cNvPr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209;p41">
              <a:extLst>
                <a:ext uri="{FF2B5EF4-FFF2-40B4-BE49-F238E27FC236}">
                  <a16:creationId xmlns:a16="http://schemas.microsoft.com/office/drawing/2014/main" id="{C09BC375-0FE3-607A-F97D-2D5EFB2D18F7}"/>
                </a:ext>
              </a:extLst>
            </p:cNvPr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E1914-2300-43AC-895A-01AB232E0576}"/>
              </a:ext>
            </a:extLst>
          </p:cNvPr>
          <p:cNvSpPr txBox="1"/>
          <p:nvPr/>
        </p:nvSpPr>
        <p:spPr>
          <a:xfrm>
            <a:off x="121225" y="783049"/>
            <a:ext cx="89015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i="1" u="sng" kern="1200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ANSWER KEY:</a:t>
            </a:r>
            <a:endParaRPr lang="en-US" sz="2800" b="1" i="1" u="sng" kern="1200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a firefighter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my father understood the dangers of open waste burning. 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Frightened by the forest fires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many wild animals ran away or hid under the rocks. 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Flooded with water after the heavy rain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road turned into a big swimming pool.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ClrTx/>
            </a:pPr>
            <a:r>
              <a:rPr lang="en-GB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farmers cut down the local forest to create new farmland,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destroying all the wildlife there.</a:t>
            </a:r>
            <a:endParaRPr lang="en-US" sz="2400" b="1" i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502;p82">
            <a:extLst>
              <a:ext uri="{FF2B5EF4-FFF2-40B4-BE49-F238E27FC236}">
                <a16:creationId xmlns:a16="http://schemas.microsoft.com/office/drawing/2014/main" id="{5A054AAF-E622-B36C-8F9F-C93B5ECEE8E5}"/>
              </a:ext>
            </a:extLst>
          </p:cNvPr>
          <p:cNvSpPr/>
          <p:nvPr/>
        </p:nvSpPr>
        <p:spPr>
          <a:xfrm rot="9992296" flipH="1">
            <a:off x="3289103" y="4166734"/>
            <a:ext cx="1976671" cy="1188581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503;p82">
            <a:extLst>
              <a:ext uri="{FF2B5EF4-FFF2-40B4-BE49-F238E27FC236}">
                <a16:creationId xmlns:a16="http://schemas.microsoft.com/office/drawing/2014/main" id="{0A5C45C8-6CC4-F510-39D5-5CA57BA057C1}"/>
              </a:ext>
            </a:extLst>
          </p:cNvPr>
          <p:cNvGrpSpPr/>
          <p:nvPr/>
        </p:nvGrpSpPr>
        <p:grpSpPr>
          <a:xfrm rot="1778941" flipH="1">
            <a:off x="494107" y="4702020"/>
            <a:ext cx="1496274" cy="779893"/>
            <a:chOff x="10083475" y="3839575"/>
            <a:chExt cx="1221925" cy="596225"/>
          </a:xfrm>
        </p:grpSpPr>
        <p:sp>
          <p:nvSpPr>
            <p:cNvPr id="7" name="Google Shape;2504;p82">
              <a:extLst>
                <a:ext uri="{FF2B5EF4-FFF2-40B4-BE49-F238E27FC236}">
                  <a16:creationId xmlns:a16="http://schemas.microsoft.com/office/drawing/2014/main" id="{24D2562F-DF2C-E593-80BF-96B50A0F80C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05;p82">
              <a:extLst>
                <a:ext uri="{FF2B5EF4-FFF2-40B4-BE49-F238E27FC236}">
                  <a16:creationId xmlns:a16="http://schemas.microsoft.com/office/drawing/2014/main" id="{45481F96-7CC4-09A4-EE03-EDF9E8992E4E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1547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AF052-AF19-49F7-9A7C-2CB8BDE6B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" t="2844" r="310"/>
          <a:stretch/>
        </p:blipFill>
        <p:spPr>
          <a:xfrm>
            <a:off x="426279" y="1225684"/>
            <a:ext cx="8291443" cy="335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501A0E9-7B40-10A9-E8C1-2A73631EECCF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1792079" y="1465631"/>
            <a:ext cx="5733136" cy="543313"/>
          </a:xfrm>
        </p:spPr>
        <p:txBody>
          <a:bodyPr/>
          <a:lstStyle/>
          <a:p>
            <a:r>
              <a:rPr lang="en-US" dirty="0"/>
              <a:t>What have you learnt today?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E82FD86D-8924-E639-A5DC-712E4B183BE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99316" y="2201538"/>
            <a:ext cx="5559855" cy="2416043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vocabulary and grammar of Unit 5.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what you have learnt (vocabulary and grammar) into practice through a project.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Carry out a survey to find out how local people reduce their environmental impact and present the survey results to the class. </a:t>
            </a: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76E002DD-E53E-9425-1A5A-DC998C1C137A}"/>
              </a:ext>
            </a:extLst>
          </p:cNvPr>
          <p:cNvSpPr/>
          <p:nvPr/>
        </p:nvSpPr>
        <p:spPr>
          <a:xfrm>
            <a:off x="1062339" y="99653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AEE21-A2A6-9481-A51F-5B1370B0A16A}"/>
              </a:ext>
            </a:extLst>
          </p:cNvPr>
          <p:cNvSpPr txBox="1"/>
          <p:nvPr/>
        </p:nvSpPr>
        <p:spPr>
          <a:xfrm>
            <a:off x="1084969" y="92479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AA3BB4-2B95-B9BD-DD68-7EB49F38FF19}"/>
              </a:ext>
            </a:extLst>
          </p:cNvPr>
          <p:cNvSpPr/>
          <p:nvPr/>
        </p:nvSpPr>
        <p:spPr>
          <a:xfrm>
            <a:off x="1478286" y="970966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342AA5-5FFB-CC45-4A33-36C037C0224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69A19A-3FFF-4820-40B4-DD6BF88EC07C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34" name="Google Shape;2528;p83">
            <a:extLst>
              <a:ext uri="{FF2B5EF4-FFF2-40B4-BE49-F238E27FC236}">
                <a16:creationId xmlns:a16="http://schemas.microsoft.com/office/drawing/2014/main" id="{7DA79C70-F08F-19D0-3486-3ABD5936851F}"/>
              </a:ext>
            </a:extLst>
          </p:cNvPr>
          <p:cNvGrpSpPr/>
          <p:nvPr/>
        </p:nvGrpSpPr>
        <p:grpSpPr>
          <a:xfrm>
            <a:off x="5832153" y="2402430"/>
            <a:ext cx="2924944" cy="2741070"/>
            <a:chOff x="115250" y="1236875"/>
            <a:chExt cx="3342400" cy="3249000"/>
          </a:xfrm>
        </p:grpSpPr>
        <p:sp>
          <p:nvSpPr>
            <p:cNvPr id="35" name="Google Shape;2529;p83">
              <a:extLst>
                <a:ext uri="{FF2B5EF4-FFF2-40B4-BE49-F238E27FC236}">
                  <a16:creationId xmlns:a16="http://schemas.microsoft.com/office/drawing/2014/main" id="{5DCDA0F0-6BF7-BFCB-4B97-AD1BA731B83D}"/>
                </a:ext>
              </a:extLst>
            </p:cNvPr>
            <p:cNvSpPr/>
            <p:nvPr/>
          </p:nvSpPr>
          <p:spPr>
            <a:xfrm>
              <a:off x="732350" y="2252575"/>
              <a:ext cx="643000" cy="467050"/>
            </a:xfrm>
            <a:custGeom>
              <a:avLst/>
              <a:gdLst/>
              <a:ahLst/>
              <a:cxnLst/>
              <a:rect l="l" t="t" r="r" b="b"/>
              <a:pathLst>
                <a:path w="25720" h="18682" extrusionOk="0">
                  <a:moveTo>
                    <a:pt x="10519" y="0"/>
                  </a:moveTo>
                  <a:cubicBezTo>
                    <a:pt x="9909" y="0"/>
                    <a:pt x="592" y="1096"/>
                    <a:pt x="1" y="11209"/>
                  </a:cubicBezTo>
                  <a:lnTo>
                    <a:pt x="1635" y="18314"/>
                  </a:lnTo>
                  <a:cubicBezTo>
                    <a:pt x="5364" y="16932"/>
                    <a:pt x="9279" y="16239"/>
                    <a:pt x="13193" y="16239"/>
                  </a:cubicBezTo>
                  <a:cubicBezTo>
                    <a:pt x="17402" y="16239"/>
                    <a:pt x="21610" y="17040"/>
                    <a:pt x="25586" y="18648"/>
                  </a:cubicBezTo>
                  <a:lnTo>
                    <a:pt x="25719" y="18681"/>
                  </a:lnTo>
                  <a:lnTo>
                    <a:pt x="25719" y="18681"/>
                  </a:lnTo>
                  <a:lnTo>
                    <a:pt x="25052" y="10542"/>
                  </a:lnTo>
                  <a:cubicBezTo>
                    <a:pt x="25052" y="10542"/>
                    <a:pt x="22617" y="1436"/>
                    <a:pt x="10542" y="1"/>
                  </a:cubicBezTo>
                  <a:cubicBezTo>
                    <a:pt x="10536" y="1"/>
                    <a:pt x="10529" y="0"/>
                    <a:pt x="10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0;p83">
              <a:extLst>
                <a:ext uri="{FF2B5EF4-FFF2-40B4-BE49-F238E27FC236}">
                  <a16:creationId xmlns:a16="http://schemas.microsoft.com/office/drawing/2014/main" id="{E484E46A-3ADC-6194-DA62-759B21702A4C}"/>
                </a:ext>
              </a:extLst>
            </p:cNvPr>
            <p:cNvSpPr/>
            <p:nvPr/>
          </p:nvSpPr>
          <p:spPr>
            <a:xfrm>
              <a:off x="698175" y="2237600"/>
              <a:ext cx="800575" cy="1260075"/>
            </a:xfrm>
            <a:custGeom>
              <a:avLst/>
              <a:gdLst/>
              <a:ahLst/>
              <a:cxnLst/>
              <a:rect l="l" t="t" r="r" b="b"/>
              <a:pathLst>
                <a:path w="32023" h="50403" extrusionOk="0">
                  <a:moveTo>
                    <a:pt x="12257" y="1"/>
                  </a:moveTo>
                  <a:cubicBezTo>
                    <a:pt x="11952" y="1"/>
                    <a:pt x="11646" y="11"/>
                    <a:pt x="11341" y="33"/>
                  </a:cubicBezTo>
                  <a:cubicBezTo>
                    <a:pt x="7872" y="267"/>
                    <a:pt x="4703" y="2068"/>
                    <a:pt x="2702" y="4903"/>
                  </a:cubicBezTo>
                  <a:cubicBezTo>
                    <a:pt x="667" y="7705"/>
                    <a:pt x="0" y="11174"/>
                    <a:pt x="701" y="14844"/>
                  </a:cubicBezTo>
                  <a:cubicBezTo>
                    <a:pt x="2735" y="25818"/>
                    <a:pt x="4136" y="36860"/>
                    <a:pt x="4937" y="48001"/>
                  </a:cubicBezTo>
                  <a:lnTo>
                    <a:pt x="6872" y="47867"/>
                  </a:lnTo>
                  <a:cubicBezTo>
                    <a:pt x="6071" y="36659"/>
                    <a:pt x="4637" y="25518"/>
                    <a:pt x="2602" y="14510"/>
                  </a:cubicBezTo>
                  <a:cubicBezTo>
                    <a:pt x="2001" y="11375"/>
                    <a:pt x="2569" y="8406"/>
                    <a:pt x="4236" y="6071"/>
                  </a:cubicBezTo>
                  <a:cubicBezTo>
                    <a:pt x="4470" y="5737"/>
                    <a:pt x="4737" y="5437"/>
                    <a:pt x="5004" y="5170"/>
                  </a:cubicBezTo>
                  <a:cubicBezTo>
                    <a:pt x="5537" y="4670"/>
                    <a:pt x="6071" y="4203"/>
                    <a:pt x="6671" y="3736"/>
                  </a:cubicBezTo>
                  <a:cubicBezTo>
                    <a:pt x="7872" y="2935"/>
                    <a:pt x="9273" y="2402"/>
                    <a:pt x="10741" y="2168"/>
                  </a:cubicBezTo>
                  <a:cubicBezTo>
                    <a:pt x="11375" y="2068"/>
                    <a:pt x="12009" y="2035"/>
                    <a:pt x="12676" y="2035"/>
                  </a:cubicBezTo>
                  <a:cubicBezTo>
                    <a:pt x="14277" y="2068"/>
                    <a:pt x="15878" y="2402"/>
                    <a:pt x="17346" y="3035"/>
                  </a:cubicBezTo>
                  <a:cubicBezTo>
                    <a:pt x="18146" y="3336"/>
                    <a:pt x="18914" y="3769"/>
                    <a:pt x="19614" y="4270"/>
                  </a:cubicBezTo>
                  <a:cubicBezTo>
                    <a:pt x="22916" y="6504"/>
                    <a:pt x="25218" y="9974"/>
                    <a:pt x="25985" y="13910"/>
                  </a:cubicBezTo>
                  <a:cubicBezTo>
                    <a:pt x="28020" y="25985"/>
                    <a:pt x="29421" y="38160"/>
                    <a:pt x="30122" y="50403"/>
                  </a:cubicBezTo>
                  <a:lnTo>
                    <a:pt x="32023" y="50236"/>
                  </a:lnTo>
                  <a:cubicBezTo>
                    <a:pt x="31322" y="37927"/>
                    <a:pt x="29921" y="25652"/>
                    <a:pt x="27820" y="13476"/>
                  </a:cubicBezTo>
                  <a:cubicBezTo>
                    <a:pt x="26732" y="5956"/>
                    <a:pt x="19473" y="1"/>
                    <a:pt x="12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1;p83">
              <a:extLst>
                <a:ext uri="{FF2B5EF4-FFF2-40B4-BE49-F238E27FC236}">
                  <a16:creationId xmlns:a16="http://schemas.microsoft.com/office/drawing/2014/main" id="{972E8DD7-3AE0-2542-C277-BC4F4D0739AB}"/>
                </a:ext>
              </a:extLst>
            </p:cNvPr>
            <p:cNvSpPr/>
            <p:nvPr/>
          </p:nvSpPr>
          <p:spPr>
            <a:xfrm>
              <a:off x="821575" y="3346700"/>
              <a:ext cx="1107500" cy="118450"/>
            </a:xfrm>
            <a:custGeom>
              <a:avLst/>
              <a:gdLst/>
              <a:ahLst/>
              <a:cxnLst/>
              <a:rect l="l" t="t" r="r" b="b"/>
              <a:pathLst>
                <a:path w="44300" h="4738" extrusionOk="0">
                  <a:moveTo>
                    <a:pt x="3036" y="1"/>
                  </a:moveTo>
                  <a:cubicBezTo>
                    <a:pt x="1369" y="1"/>
                    <a:pt x="1" y="1369"/>
                    <a:pt x="1" y="3070"/>
                  </a:cubicBezTo>
                  <a:lnTo>
                    <a:pt x="1" y="4738"/>
                  </a:lnTo>
                  <a:lnTo>
                    <a:pt x="44299" y="4738"/>
                  </a:lnTo>
                  <a:lnTo>
                    <a:pt x="44299" y="3070"/>
                  </a:lnTo>
                  <a:cubicBezTo>
                    <a:pt x="44299" y="1369"/>
                    <a:pt x="42932" y="1"/>
                    <a:pt x="4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2;p83">
              <a:extLst>
                <a:ext uri="{FF2B5EF4-FFF2-40B4-BE49-F238E27FC236}">
                  <a16:creationId xmlns:a16="http://schemas.microsoft.com/office/drawing/2014/main" id="{A9D9A48D-C8DC-BE4B-121B-DA617745BC49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33;p83">
              <a:extLst>
                <a:ext uri="{FF2B5EF4-FFF2-40B4-BE49-F238E27FC236}">
                  <a16:creationId xmlns:a16="http://schemas.microsoft.com/office/drawing/2014/main" id="{D34EA948-B236-D238-D796-C6EA544F3323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34;p83">
              <a:extLst>
                <a:ext uri="{FF2B5EF4-FFF2-40B4-BE49-F238E27FC236}">
                  <a16:creationId xmlns:a16="http://schemas.microsoft.com/office/drawing/2014/main" id="{C6A2E953-2742-B668-2E8A-3A3ED1B7E74A}"/>
                </a:ext>
              </a:extLst>
            </p:cNvPr>
            <p:cNvSpPr/>
            <p:nvPr/>
          </p:nvSpPr>
          <p:spPr>
            <a:xfrm>
              <a:off x="1272750" y="3464300"/>
              <a:ext cx="106750" cy="967375"/>
            </a:xfrm>
            <a:custGeom>
              <a:avLst/>
              <a:gdLst/>
              <a:ahLst/>
              <a:cxnLst/>
              <a:rect l="l" t="t" r="r" b="b"/>
              <a:pathLst>
                <a:path w="4270" h="38695" extrusionOk="0">
                  <a:moveTo>
                    <a:pt x="1268" y="0"/>
                  </a:moveTo>
                  <a:lnTo>
                    <a:pt x="0" y="38695"/>
                  </a:lnTo>
                  <a:lnTo>
                    <a:pt x="2335" y="38695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5;p83">
              <a:extLst>
                <a:ext uri="{FF2B5EF4-FFF2-40B4-BE49-F238E27FC236}">
                  <a16:creationId xmlns:a16="http://schemas.microsoft.com/office/drawing/2014/main" id="{6E9E0E9E-3450-56D7-094E-8B88B58620E9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6;p83">
              <a:extLst>
                <a:ext uri="{FF2B5EF4-FFF2-40B4-BE49-F238E27FC236}">
                  <a16:creationId xmlns:a16="http://schemas.microsoft.com/office/drawing/2014/main" id="{2FD20F13-F1B6-5CCC-99E0-AB46DE55EB0D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7;p83">
              <a:extLst>
                <a:ext uri="{FF2B5EF4-FFF2-40B4-BE49-F238E27FC236}">
                  <a16:creationId xmlns:a16="http://schemas.microsoft.com/office/drawing/2014/main" id="{87272967-720E-A9D0-9F1D-BCDF13F21558}"/>
                </a:ext>
              </a:extLst>
            </p:cNvPr>
            <p:cNvSpPr/>
            <p:nvPr/>
          </p:nvSpPr>
          <p:spPr>
            <a:xfrm>
              <a:off x="1827300" y="3464300"/>
              <a:ext cx="122625" cy="967375"/>
            </a:xfrm>
            <a:custGeom>
              <a:avLst/>
              <a:gdLst/>
              <a:ahLst/>
              <a:cxnLst/>
              <a:rect l="l" t="t" r="r" b="b"/>
              <a:pathLst>
                <a:path w="4905" h="38695" extrusionOk="0">
                  <a:moveTo>
                    <a:pt x="1" y="0"/>
                  </a:moveTo>
                  <a:lnTo>
                    <a:pt x="2569" y="38695"/>
                  </a:lnTo>
                  <a:lnTo>
                    <a:pt x="4904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38;p83">
              <a:extLst>
                <a:ext uri="{FF2B5EF4-FFF2-40B4-BE49-F238E27FC236}">
                  <a16:creationId xmlns:a16="http://schemas.microsoft.com/office/drawing/2014/main" id="{C5D9EF3C-71D7-7D70-03E3-0E880C909F5D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39;p83">
              <a:extLst>
                <a:ext uri="{FF2B5EF4-FFF2-40B4-BE49-F238E27FC236}">
                  <a16:creationId xmlns:a16="http://schemas.microsoft.com/office/drawing/2014/main" id="{9D97FD59-E585-0435-2E58-A5E7602E4975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0;p83">
              <a:extLst>
                <a:ext uri="{FF2B5EF4-FFF2-40B4-BE49-F238E27FC236}">
                  <a16:creationId xmlns:a16="http://schemas.microsoft.com/office/drawing/2014/main" id="{67D133FB-679B-B52C-BB00-86A82EEA8B66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1;p83">
              <a:extLst>
                <a:ext uri="{FF2B5EF4-FFF2-40B4-BE49-F238E27FC236}">
                  <a16:creationId xmlns:a16="http://schemas.microsoft.com/office/drawing/2014/main" id="{3B5F16BD-41EB-1C35-BB75-069D71DAA195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2;p83">
              <a:extLst>
                <a:ext uri="{FF2B5EF4-FFF2-40B4-BE49-F238E27FC236}">
                  <a16:creationId xmlns:a16="http://schemas.microsoft.com/office/drawing/2014/main" id="{92B855CA-84AE-5431-4684-D17A6E193BAA}"/>
                </a:ext>
              </a:extLst>
            </p:cNvPr>
            <p:cNvSpPr/>
            <p:nvPr/>
          </p:nvSpPr>
          <p:spPr>
            <a:xfrm>
              <a:off x="2310150" y="4080575"/>
              <a:ext cx="143450" cy="263550"/>
            </a:xfrm>
            <a:custGeom>
              <a:avLst/>
              <a:gdLst/>
              <a:ahLst/>
              <a:cxnLst/>
              <a:rect l="l" t="t" r="r" b="b"/>
              <a:pathLst>
                <a:path w="5738" h="10542" extrusionOk="0">
                  <a:moveTo>
                    <a:pt x="5738" y="0"/>
                  </a:moveTo>
                  <a:lnTo>
                    <a:pt x="0" y="701"/>
                  </a:lnTo>
                  <a:lnTo>
                    <a:pt x="267" y="10541"/>
                  </a:lnTo>
                  <a:lnTo>
                    <a:pt x="4504" y="10041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43;p83">
              <a:extLst>
                <a:ext uri="{FF2B5EF4-FFF2-40B4-BE49-F238E27FC236}">
                  <a16:creationId xmlns:a16="http://schemas.microsoft.com/office/drawing/2014/main" id="{2B268915-E700-4460-EA20-09D69CB79ECC}"/>
                </a:ext>
              </a:extLst>
            </p:cNvPr>
            <p:cNvSpPr/>
            <p:nvPr/>
          </p:nvSpPr>
          <p:spPr>
            <a:xfrm>
              <a:off x="2284300" y="4288050"/>
              <a:ext cx="340275" cy="127925"/>
            </a:xfrm>
            <a:custGeom>
              <a:avLst/>
              <a:gdLst/>
              <a:ahLst/>
              <a:cxnLst/>
              <a:rect l="l" t="t" r="r" b="b"/>
              <a:pathLst>
                <a:path w="13611" h="5117" extrusionOk="0">
                  <a:moveTo>
                    <a:pt x="871" y="1"/>
                  </a:moveTo>
                  <a:cubicBezTo>
                    <a:pt x="727" y="1"/>
                    <a:pt x="597" y="99"/>
                    <a:pt x="567" y="274"/>
                  </a:cubicBezTo>
                  <a:cubicBezTo>
                    <a:pt x="567" y="274"/>
                    <a:pt x="567" y="274"/>
                    <a:pt x="567" y="307"/>
                  </a:cubicBezTo>
                  <a:lnTo>
                    <a:pt x="0" y="4210"/>
                  </a:lnTo>
                  <a:cubicBezTo>
                    <a:pt x="0" y="4610"/>
                    <a:pt x="301" y="4977"/>
                    <a:pt x="734" y="5044"/>
                  </a:cubicBezTo>
                  <a:cubicBezTo>
                    <a:pt x="1775" y="5104"/>
                    <a:pt x="2443" y="5116"/>
                    <a:pt x="3287" y="5116"/>
                  </a:cubicBezTo>
                  <a:cubicBezTo>
                    <a:pt x="3850" y="5116"/>
                    <a:pt x="4490" y="5111"/>
                    <a:pt x="5371" y="5111"/>
                  </a:cubicBezTo>
                  <a:cubicBezTo>
                    <a:pt x="5667" y="5111"/>
                    <a:pt x="6058" y="5113"/>
                    <a:pt x="6506" y="5113"/>
                  </a:cubicBezTo>
                  <a:cubicBezTo>
                    <a:pt x="8074" y="5113"/>
                    <a:pt x="10348" y="5092"/>
                    <a:pt x="11775" y="4911"/>
                  </a:cubicBezTo>
                  <a:cubicBezTo>
                    <a:pt x="13610" y="4711"/>
                    <a:pt x="13343" y="2876"/>
                    <a:pt x="12543" y="2809"/>
                  </a:cubicBezTo>
                  <a:cubicBezTo>
                    <a:pt x="10641" y="2642"/>
                    <a:pt x="7773" y="1808"/>
                    <a:pt x="6605" y="741"/>
                  </a:cubicBezTo>
                  <a:cubicBezTo>
                    <a:pt x="6405" y="541"/>
                    <a:pt x="6171" y="441"/>
                    <a:pt x="5871" y="407"/>
                  </a:cubicBezTo>
                  <a:lnTo>
                    <a:pt x="934" y="7"/>
                  </a:lnTo>
                  <a:cubicBezTo>
                    <a:pt x="913" y="3"/>
                    <a:pt x="892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44;p83">
              <a:extLst>
                <a:ext uri="{FF2B5EF4-FFF2-40B4-BE49-F238E27FC236}">
                  <a16:creationId xmlns:a16="http://schemas.microsoft.com/office/drawing/2014/main" id="{50082A68-0DF8-7F2D-1227-B811E4D7220C}"/>
                </a:ext>
              </a:extLst>
            </p:cNvPr>
            <p:cNvSpPr/>
            <p:nvPr/>
          </p:nvSpPr>
          <p:spPr>
            <a:xfrm>
              <a:off x="2310150" y="4080575"/>
              <a:ext cx="143450" cy="140950"/>
            </a:xfrm>
            <a:custGeom>
              <a:avLst/>
              <a:gdLst/>
              <a:ahLst/>
              <a:cxnLst/>
              <a:rect l="l" t="t" r="r" b="b"/>
              <a:pathLst>
                <a:path w="5738" h="5638" extrusionOk="0">
                  <a:moveTo>
                    <a:pt x="5738" y="0"/>
                  </a:moveTo>
                  <a:lnTo>
                    <a:pt x="0" y="701"/>
                  </a:lnTo>
                  <a:lnTo>
                    <a:pt x="134" y="5638"/>
                  </a:lnTo>
                  <a:lnTo>
                    <a:pt x="5037" y="5604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45;p83">
              <a:extLst>
                <a:ext uri="{FF2B5EF4-FFF2-40B4-BE49-F238E27FC236}">
                  <a16:creationId xmlns:a16="http://schemas.microsoft.com/office/drawing/2014/main" id="{0A54A1D0-F097-7638-804E-DF693D68FE8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6205" y="17913"/>
                    <a:pt x="31656" y="15145"/>
                    <a:pt x="40829" y="16812"/>
                  </a:cubicBezTo>
                  <a:cubicBezTo>
                    <a:pt x="39595" y="27420"/>
                    <a:pt x="42931" y="49402"/>
                    <a:pt x="42931" y="49402"/>
                  </a:cubicBezTo>
                  <a:lnTo>
                    <a:pt x="49202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46;p83">
              <a:extLst>
                <a:ext uri="{FF2B5EF4-FFF2-40B4-BE49-F238E27FC236}">
                  <a16:creationId xmlns:a16="http://schemas.microsoft.com/office/drawing/2014/main" id="{E7A706BA-79D5-F2BE-2D5E-35E9042CD3D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5871" y="17113"/>
                    <a:pt x="26252" y="15645"/>
                    <a:pt x="37193" y="16412"/>
                  </a:cubicBezTo>
                  <a:cubicBezTo>
                    <a:pt x="38394" y="16479"/>
                    <a:pt x="39628" y="16612"/>
                    <a:pt x="40829" y="16812"/>
                  </a:cubicBezTo>
                  <a:cubicBezTo>
                    <a:pt x="40529" y="20248"/>
                    <a:pt x="40462" y="23684"/>
                    <a:pt x="40696" y="27120"/>
                  </a:cubicBezTo>
                  <a:cubicBezTo>
                    <a:pt x="40829" y="30289"/>
                    <a:pt x="41096" y="33558"/>
                    <a:pt x="41396" y="36560"/>
                  </a:cubicBezTo>
                  <a:lnTo>
                    <a:pt x="41430" y="37027"/>
                  </a:lnTo>
                  <a:cubicBezTo>
                    <a:pt x="41530" y="37894"/>
                    <a:pt x="41597" y="38761"/>
                    <a:pt x="41697" y="39595"/>
                  </a:cubicBezTo>
                  <a:cubicBezTo>
                    <a:pt x="42330" y="45199"/>
                    <a:pt x="42964" y="49402"/>
                    <a:pt x="42964" y="49402"/>
                  </a:cubicBezTo>
                  <a:lnTo>
                    <a:pt x="49235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47;p83">
              <a:extLst>
                <a:ext uri="{FF2B5EF4-FFF2-40B4-BE49-F238E27FC236}">
                  <a16:creationId xmlns:a16="http://schemas.microsoft.com/office/drawing/2014/main" id="{0BEE09BA-3D35-B6E4-A0CD-D443FA55BD78}"/>
                </a:ext>
              </a:extLst>
            </p:cNvPr>
            <p:cNvSpPr/>
            <p:nvPr/>
          </p:nvSpPr>
          <p:spPr>
            <a:xfrm>
              <a:off x="2437750" y="4293475"/>
              <a:ext cx="57550" cy="27500"/>
            </a:xfrm>
            <a:custGeom>
              <a:avLst/>
              <a:gdLst/>
              <a:ahLst/>
              <a:cxnLst/>
              <a:rect l="l" t="t" r="r" b="b"/>
              <a:pathLst>
                <a:path w="2302" h="1100" extrusionOk="0">
                  <a:moveTo>
                    <a:pt x="1779" y="224"/>
                  </a:moveTo>
                  <a:cubicBezTo>
                    <a:pt x="1853" y="224"/>
                    <a:pt x="1917" y="235"/>
                    <a:pt x="1968" y="257"/>
                  </a:cubicBezTo>
                  <a:cubicBezTo>
                    <a:pt x="2035" y="257"/>
                    <a:pt x="2068" y="324"/>
                    <a:pt x="2068" y="391"/>
                  </a:cubicBezTo>
                  <a:cubicBezTo>
                    <a:pt x="2102" y="524"/>
                    <a:pt x="2068" y="657"/>
                    <a:pt x="1968" y="758"/>
                  </a:cubicBezTo>
                  <a:cubicBezTo>
                    <a:pt x="1865" y="846"/>
                    <a:pt x="1696" y="889"/>
                    <a:pt x="1471" y="889"/>
                  </a:cubicBezTo>
                  <a:cubicBezTo>
                    <a:pt x="1187" y="889"/>
                    <a:pt x="813" y="821"/>
                    <a:pt x="367" y="691"/>
                  </a:cubicBezTo>
                  <a:cubicBezTo>
                    <a:pt x="810" y="469"/>
                    <a:pt x="1415" y="224"/>
                    <a:pt x="1779" y="224"/>
                  </a:cubicBezTo>
                  <a:close/>
                  <a:moveTo>
                    <a:pt x="1787" y="1"/>
                  </a:moveTo>
                  <a:cubicBezTo>
                    <a:pt x="1168" y="1"/>
                    <a:pt x="181" y="567"/>
                    <a:pt x="67" y="624"/>
                  </a:cubicBezTo>
                  <a:cubicBezTo>
                    <a:pt x="33" y="657"/>
                    <a:pt x="33" y="691"/>
                    <a:pt x="33" y="691"/>
                  </a:cubicBezTo>
                  <a:cubicBezTo>
                    <a:pt x="0" y="758"/>
                    <a:pt x="33" y="824"/>
                    <a:pt x="100" y="824"/>
                  </a:cubicBezTo>
                  <a:cubicBezTo>
                    <a:pt x="467" y="958"/>
                    <a:pt x="834" y="1058"/>
                    <a:pt x="1234" y="1091"/>
                  </a:cubicBezTo>
                  <a:cubicBezTo>
                    <a:pt x="1286" y="1097"/>
                    <a:pt x="1337" y="1100"/>
                    <a:pt x="1389" y="1100"/>
                  </a:cubicBezTo>
                  <a:cubicBezTo>
                    <a:pt x="1637" y="1100"/>
                    <a:pt x="1880" y="1035"/>
                    <a:pt x="2102" y="924"/>
                  </a:cubicBezTo>
                  <a:cubicBezTo>
                    <a:pt x="2235" y="791"/>
                    <a:pt x="2302" y="557"/>
                    <a:pt x="2268" y="357"/>
                  </a:cubicBezTo>
                  <a:cubicBezTo>
                    <a:pt x="2268" y="224"/>
                    <a:pt x="2168" y="124"/>
                    <a:pt x="2068" y="57"/>
                  </a:cubicBezTo>
                  <a:cubicBezTo>
                    <a:pt x="1990" y="18"/>
                    <a:pt x="1894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48;p83">
              <a:extLst>
                <a:ext uri="{FF2B5EF4-FFF2-40B4-BE49-F238E27FC236}">
                  <a16:creationId xmlns:a16="http://schemas.microsoft.com/office/drawing/2014/main" id="{DC38F707-94A5-6AC3-BB8D-28D52AF5F6ED}"/>
                </a:ext>
              </a:extLst>
            </p:cNvPr>
            <p:cNvSpPr/>
            <p:nvPr/>
          </p:nvSpPr>
          <p:spPr>
            <a:xfrm>
              <a:off x="2437750" y="4265400"/>
              <a:ext cx="34200" cy="48700"/>
            </a:xfrm>
            <a:custGeom>
              <a:avLst/>
              <a:gdLst/>
              <a:ahLst/>
              <a:cxnLst/>
              <a:rect l="l" t="t" r="r" b="b"/>
              <a:pathLst>
                <a:path w="1368" h="1948" extrusionOk="0">
                  <a:moveTo>
                    <a:pt x="793" y="200"/>
                  </a:moveTo>
                  <a:cubicBezTo>
                    <a:pt x="816" y="200"/>
                    <a:pt x="841" y="204"/>
                    <a:pt x="867" y="213"/>
                  </a:cubicBezTo>
                  <a:cubicBezTo>
                    <a:pt x="867" y="246"/>
                    <a:pt x="901" y="246"/>
                    <a:pt x="901" y="246"/>
                  </a:cubicBezTo>
                  <a:lnTo>
                    <a:pt x="901" y="213"/>
                  </a:lnTo>
                  <a:cubicBezTo>
                    <a:pt x="1034" y="246"/>
                    <a:pt x="1067" y="313"/>
                    <a:pt x="1067" y="379"/>
                  </a:cubicBezTo>
                  <a:cubicBezTo>
                    <a:pt x="1101" y="680"/>
                    <a:pt x="634" y="1347"/>
                    <a:pt x="200" y="1647"/>
                  </a:cubicBezTo>
                  <a:cubicBezTo>
                    <a:pt x="234" y="1247"/>
                    <a:pt x="334" y="513"/>
                    <a:pt x="634" y="279"/>
                  </a:cubicBezTo>
                  <a:cubicBezTo>
                    <a:pt x="683" y="231"/>
                    <a:pt x="732" y="200"/>
                    <a:pt x="793" y="200"/>
                  </a:cubicBezTo>
                  <a:close/>
                  <a:moveTo>
                    <a:pt x="843" y="0"/>
                  </a:moveTo>
                  <a:cubicBezTo>
                    <a:pt x="719" y="0"/>
                    <a:pt x="600" y="38"/>
                    <a:pt x="500" y="113"/>
                  </a:cubicBezTo>
                  <a:cubicBezTo>
                    <a:pt x="33" y="513"/>
                    <a:pt x="0" y="1780"/>
                    <a:pt x="0" y="1847"/>
                  </a:cubicBezTo>
                  <a:cubicBezTo>
                    <a:pt x="0" y="1881"/>
                    <a:pt x="33" y="1914"/>
                    <a:pt x="67" y="1947"/>
                  </a:cubicBezTo>
                  <a:lnTo>
                    <a:pt x="167" y="1947"/>
                  </a:lnTo>
                  <a:cubicBezTo>
                    <a:pt x="634" y="1714"/>
                    <a:pt x="1368" y="846"/>
                    <a:pt x="1301" y="346"/>
                  </a:cubicBezTo>
                  <a:cubicBezTo>
                    <a:pt x="1268" y="179"/>
                    <a:pt x="1134" y="46"/>
                    <a:pt x="967" y="13"/>
                  </a:cubicBezTo>
                  <a:cubicBezTo>
                    <a:pt x="926" y="4"/>
                    <a:pt x="884" y="0"/>
                    <a:pt x="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49;p83">
              <a:extLst>
                <a:ext uri="{FF2B5EF4-FFF2-40B4-BE49-F238E27FC236}">
                  <a16:creationId xmlns:a16="http://schemas.microsoft.com/office/drawing/2014/main" id="{4A5528A2-E8D0-2325-401D-6ABFD826C99F}"/>
                </a:ext>
              </a:extLst>
            </p:cNvPr>
            <p:cNvSpPr/>
            <p:nvPr/>
          </p:nvSpPr>
          <p:spPr>
            <a:xfrm>
              <a:off x="1895675" y="3030650"/>
              <a:ext cx="460375" cy="856475"/>
            </a:xfrm>
            <a:custGeom>
              <a:avLst/>
              <a:gdLst/>
              <a:ahLst/>
              <a:cxnLst/>
              <a:rect l="l" t="t" r="r" b="b"/>
              <a:pathLst>
                <a:path w="18415" h="34259" extrusionOk="0">
                  <a:moveTo>
                    <a:pt x="1" y="1"/>
                  </a:moveTo>
                  <a:cubicBezTo>
                    <a:pt x="1" y="1"/>
                    <a:pt x="6172" y="2669"/>
                    <a:pt x="10475" y="11075"/>
                  </a:cubicBezTo>
                  <a:cubicBezTo>
                    <a:pt x="11709" y="11142"/>
                    <a:pt x="12910" y="11275"/>
                    <a:pt x="14144" y="11475"/>
                  </a:cubicBezTo>
                  <a:cubicBezTo>
                    <a:pt x="13811" y="14911"/>
                    <a:pt x="13777" y="18347"/>
                    <a:pt x="13978" y="21783"/>
                  </a:cubicBezTo>
                  <a:cubicBezTo>
                    <a:pt x="14511" y="24918"/>
                    <a:pt x="14745" y="28087"/>
                    <a:pt x="14711" y="31256"/>
                  </a:cubicBezTo>
                  <a:lnTo>
                    <a:pt x="14745" y="31690"/>
                  </a:lnTo>
                  <a:lnTo>
                    <a:pt x="15012" y="34258"/>
                  </a:lnTo>
                  <a:cubicBezTo>
                    <a:pt x="16379" y="28588"/>
                    <a:pt x="18414" y="9207"/>
                    <a:pt x="17447" y="5838"/>
                  </a:cubicBezTo>
                  <a:cubicBezTo>
                    <a:pt x="16279" y="153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0;p83">
              <a:extLst>
                <a:ext uri="{FF2B5EF4-FFF2-40B4-BE49-F238E27FC236}">
                  <a16:creationId xmlns:a16="http://schemas.microsoft.com/office/drawing/2014/main" id="{733932D2-44D2-7FBD-66A6-AD02F479CD7C}"/>
                </a:ext>
              </a:extLst>
            </p:cNvPr>
            <p:cNvSpPr/>
            <p:nvPr/>
          </p:nvSpPr>
          <p:spPr>
            <a:xfrm>
              <a:off x="2049950" y="4081400"/>
              <a:ext cx="152650" cy="257700"/>
            </a:xfrm>
            <a:custGeom>
              <a:avLst/>
              <a:gdLst/>
              <a:ahLst/>
              <a:cxnLst/>
              <a:rect l="l" t="t" r="r" b="b"/>
              <a:pathLst>
                <a:path w="6106" h="10308" extrusionOk="0">
                  <a:moveTo>
                    <a:pt x="1" y="1"/>
                  </a:moveTo>
                  <a:lnTo>
                    <a:pt x="468" y="10175"/>
                  </a:lnTo>
                  <a:lnTo>
                    <a:pt x="4771" y="10308"/>
                  </a:lnTo>
                  <a:lnTo>
                    <a:pt x="6105" y="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1;p83">
              <a:extLst>
                <a:ext uri="{FF2B5EF4-FFF2-40B4-BE49-F238E27FC236}">
                  <a16:creationId xmlns:a16="http://schemas.microsoft.com/office/drawing/2014/main" id="{61E3E69B-DE7C-9FEB-780D-C5D3335EB3BD}"/>
                </a:ext>
              </a:extLst>
            </p:cNvPr>
            <p:cNvSpPr/>
            <p:nvPr/>
          </p:nvSpPr>
          <p:spPr>
            <a:xfrm>
              <a:off x="2034125" y="4306575"/>
              <a:ext cx="330250" cy="125925"/>
            </a:xfrm>
            <a:custGeom>
              <a:avLst/>
              <a:gdLst/>
              <a:ahLst/>
              <a:cxnLst/>
              <a:rect l="l" t="t" r="r" b="b"/>
              <a:pathLst>
                <a:path w="13210" h="5037" extrusionOk="0">
                  <a:moveTo>
                    <a:pt x="601" y="0"/>
                  </a:moveTo>
                  <a:cubicBezTo>
                    <a:pt x="400" y="0"/>
                    <a:pt x="267" y="133"/>
                    <a:pt x="267" y="300"/>
                  </a:cubicBezTo>
                  <a:lnTo>
                    <a:pt x="0" y="4236"/>
                  </a:lnTo>
                  <a:cubicBezTo>
                    <a:pt x="0" y="4670"/>
                    <a:pt x="334" y="5037"/>
                    <a:pt x="767" y="5037"/>
                  </a:cubicBezTo>
                  <a:cubicBezTo>
                    <a:pt x="2502" y="5004"/>
                    <a:pt x="3336" y="4904"/>
                    <a:pt x="5504" y="4904"/>
                  </a:cubicBezTo>
                  <a:cubicBezTo>
                    <a:pt x="6188" y="4904"/>
                    <a:pt x="7189" y="4937"/>
                    <a:pt x="8248" y="4937"/>
                  </a:cubicBezTo>
                  <a:cubicBezTo>
                    <a:pt x="9307" y="4937"/>
                    <a:pt x="10424" y="4904"/>
                    <a:pt x="11342" y="4770"/>
                  </a:cubicBezTo>
                  <a:cubicBezTo>
                    <a:pt x="13210" y="4470"/>
                    <a:pt x="12843" y="2669"/>
                    <a:pt x="12042" y="2635"/>
                  </a:cubicBezTo>
                  <a:cubicBezTo>
                    <a:pt x="10141" y="2502"/>
                    <a:pt x="7572" y="1268"/>
                    <a:pt x="6338" y="300"/>
                  </a:cubicBezTo>
                  <a:cubicBezTo>
                    <a:pt x="6105" y="133"/>
                    <a:pt x="5838" y="33"/>
                    <a:pt x="5571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2;p83">
              <a:extLst>
                <a:ext uri="{FF2B5EF4-FFF2-40B4-BE49-F238E27FC236}">
                  <a16:creationId xmlns:a16="http://schemas.microsoft.com/office/drawing/2014/main" id="{A93D5DDD-0E25-0007-5F99-FB48D0197A9A}"/>
                </a:ext>
              </a:extLst>
            </p:cNvPr>
            <p:cNvSpPr/>
            <p:nvPr/>
          </p:nvSpPr>
          <p:spPr>
            <a:xfrm>
              <a:off x="2180900" y="4298900"/>
              <a:ext cx="56725" cy="27900"/>
            </a:xfrm>
            <a:custGeom>
              <a:avLst/>
              <a:gdLst/>
              <a:ahLst/>
              <a:cxnLst/>
              <a:rect l="l" t="t" r="r" b="b"/>
              <a:pathLst>
                <a:path w="2269" h="1116" extrusionOk="0">
                  <a:moveTo>
                    <a:pt x="1757" y="212"/>
                  </a:moveTo>
                  <a:cubicBezTo>
                    <a:pt x="1814" y="212"/>
                    <a:pt x="1863" y="221"/>
                    <a:pt x="1901" y="240"/>
                  </a:cubicBezTo>
                  <a:cubicBezTo>
                    <a:pt x="1968" y="274"/>
                    <a:pt x="2001" y="307"/>
                    <a:pt x="2035" y="374"/>
                  </a:cubicBezTo>
                  <a:cubicBezTo>
                    <a:pt x="2068" y="507"/>
                    <a:pt x="2035" y="641"/>
                    <a:pt x="1935" y="741"/>
                  </a:cubicBezTo>
                  <a:cubicBezTo>
                    <a:pt x="1840" y="854"/>
                    <a:pt x="1606" y="914"/>
                    <a:pt x="1274" y="914"/>
                  </a:cubicBezTo>
                  <a:cubicBezTo>
                    <a:pt x="1022" y="914"/>
                    <a:pt x="713" y="880"/>
                    <a:pt x="367" y="807"/>
                  </a:cubicBezTo>
                  <a:cubicBezTo>
                    <a:pt x="795" y="522"/>
                    <a:pt x="1418" y="212"/>
                    <a:pt x="1757" y="212"/>
                  </a:cubicBezTo>
                  <a:close/>
                  <a:moveTo>
                    <a:pt x="1753" y="0"/>
                  </a:moveTo>
                  <a:cubicBezTo>
                    <a:pt x="1158" y="0"/>
                    <a:pt x="181" y="686"/>
                    <a:pt x="33" y="774"/>
                  </a:cubicBezTo>
                  <a:cubicBezTo>
                    <a:pt x="33" y="774"/>
                    <a:pt x="0" y="807"/>
                    <a:pt x="0" y="841"/>
                  </a:cubicBezTo>
                  <a:cubicBezTo>
                    <a:pt x="0" y="874"/>
                    <a:pt x="33" y="941"/>
                    <a:pt x="67" y="941"/>
                  </a:cubicBezTo>
                  <a:cubicBezTo>
                    <a:pt x="467" y="1041"/>
                    <a:pt x="867" y="1108"/>
                    <a:pt x="1268" y="1108"/>
                  </a:cubicBezTo>
                  <a:cubicBezTo>
                    <a:pt x="1316" y="1113"/>
                    <a:pt x="1364" y="1116"/>
                    <a:pt x="1411" y="1116"/>
                  </a:cubicBezTo>
                  <a:cubicBezTo>
                    <a:pt x="1654" y="1116"/>
                    <a:pt x="1878" y="1042"/>
                    <a:pt x="2102" y="874"/>
                  </a:cubicBezTo>
                  <a:cubicBezTo>
                    <a:pt x="2235" y="741"/>
                    <a:pt x="2268" y="507"/>
                    <a:pt x="2235" y="340"/>
                  </a:cubicBezTo>
                  <a:cubicBezTo>
                    <a:pt x="2202" y="207"/>
                    <a:pt x="2102" y="74"/>
                    <a:pt x="1968" y="40"/>
                  </a:cubicBezTo>
                  <a:cubicBezTo>
                    <a:pt x="1905" y="13"/>
                    <a:pt x="1833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53;p83">
              <a:extLst>
                <a:ext uri="{FF2B5EF4-FFF2-40B4-BE49-F238E27FC236}">
                  <a16:creationId xmlns:a16="http://schemas.microsoft.com/office/drawing/2014/main" id="{AF91905A-16B1-1FD3-7AAE-65315E0DBFE2}"/>
                </a:ext>
              </a:extLst>
            </p:cNvPr>
            <p:cNvSpPr/>
            <p:nvPr/>
          </p:nvSpPr>
          <p:spPr>
            <a:xfrm>
              <a:off x="2178375" y="4273750"/>
              <a:ext cx="34225" cy="49525"/>
            </a:xfrm>
            <a:custGeom>
              <a:avLst/>
              <a:gdLst/>
              <a:ahLst/>
              <a:cxnLst/>
              <a:rect l="l" t="t" r="r" b="b"/>
              <a:pathLst>
                <a:path w="1369" h="1981" extrusionOk="0">
                  <a:moveTo>
                    <a:pt x="868" y="179"/>
                  </a:moveTo>
                  <a:cubicBezTo>
                    <a:pt x="1002" y="212"/>
                    <a:pt x="1068" y="279"/>
                    <a:pt x="1068" y="346"/>
                  </a:cubicBezTo>
                  <a:cubicBezTo>
                    <a:pt x="1135" y="646"/>
                    <a:pt x="668" y="1346"/>
                    <a:pt x="301" y="1680"/>
                  </a:cubicBezTo>
                  <a:cubicBezTo>
                    <a:pt x="301" y="1246"/>
                    <a:pt x="335" y="546"/>
                    <a:pt x="601" y="279"/>
                  </a:cubicBezTo>
                  <a:cubicBezTo>
                    <a:pt x="635" y="212"/>
                    <a:pt x="735" y="179"/>
                    <a:pt x="802" y="179"/>
                  </a:cubicBezTo>
                  <a:close/>
                  <a:moveTo>
                    <a:pt x="784" y="0"/>
                  </a:moveTo>
                  <a:cubicBezTo>
                    <a:pt x="660" y="0"/>
                    <a:pt x="544" y="44"/>
                    <a:pt x="468" y="146"/>
                  </a:cubicBezTo>
                  <a:cubicBezTo>
                    <a:pt x="1" y="546"/>
                    <a:pt x="101" y="1847"/>
                    <a:pt x="101" y="1880"/>
                  </a:cubicBezTo>
                  <a:cubicBezTo>
                    <a:pt x="101" y="1947"/>
                    <a:pt x="134" y="1980"/>
                    <a:pt x="168" y="1980"/>
                  </a:cubicBezTo>
                  <a:lnTo>
                    <a:pt x="268" y="1980"/>
                  </a:lnTo>
                  <a:cubicBezTo>
                    <a:pt x="735" y="1713"/>
                    <a:pt x="1369" y="779"/>
                    <a:pt x="1302" y="312"/>
                  </a:cubicBezTo>
                  <a:cubicBezTo>
                    <a:pt x="1235" y="146"/>
                    <a:pt x="1102" y="12"/>
                    <a:pt x="902" y="12"/>
                  </a:cubicBezTo>
                  <a:cubicBezTo>
                    <a:pt x="862" y="4"/>
                    <a:pt x="823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54;p83">
              <a:extLst>
                <a:ext uri="{FF2B5EF4-FFF2-40B4-BE49-F238E27FC236}">
                  <a16:creationId xmlns:a16="http://schemas.microsoft.com/office/drawing/2014/main" id="{EE83AA6D-EB7F-1B39-3839-C25E75AEA472}"/>
                </a:ext>
              </a:extLst>
            </p:cNvPr>
            <p:cNvSpPr/>
            <p:nvPr/>
          </p:nvSpPr>
          <p:spPr>
            <a:xfrm>
              <a:off x="2035775" y="4060550"/>
              <a:ext cx="176000" cy="172650"/>
            </a:xfrm>
            <a:custGeom>
              <a:avLst/>
              <a:gdLst/>
              <a:ahLst/>
              <a:cxnLst/>
              <a:rect l="l" t="t" r="r" b="b"/>
              <a:pathLst>
                <a:path w="7040" h="6906" extrusionOk="0">
                  <a:moveTo>
                    <a:pt x="7039" y="1"/>
                  </a:moveTo>
                  <a:lnTo>
                    <a:pt x="1" y="668"/>
                  </a:lnTo>
                  <a:lnTo>
                    <a:pt x="868" y="6906"/>
                  </a:lnTo>
                  <a:lnTo>
                    <a:pt x="5905" y="6839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55;p83">
              <a:extLst>
                <a:ext uri="{FF2B5EF4-FFF2-40B4-BE49-F238E27FC236}">
                  <a16:creationId xmlns:a16="http://schemas.microsoft.com/office/drawing/2014/main" id="{4A15B595-6BAE-39CB-344F-D675AE4FE884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56;p83">
              <a:extLst>
                <a:ext uri="{FF2B5EF4-FFF2-40B4-BE49-F238E27FC236}">
                  <a16:creationId xmlns:a16="http://schemas.microsoft.com/office/drawing/2014/main" id="{BAF55330-39DC-2A62-D33D-E8F4212B1BEB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7;p83">
              <a:extLst>
                <a:ext uri="{FF2B5EF4-FFF2-40B4-BE49-F238E27FC236}">
                  <a16:creationId xmlns:a16="http://schemas.microsoft.com/office/drawing/2014/main" id="{8658A8E0-E894-B1CC-ABA4-D14ADFF76E58}"/>
                </a:ext>
              </a:extLst>
            </p:cNvPr>
            <p:cNvSpPr/>
            <p:nvPr/>
          </p:nvSpPr>
          <p:spPr>
            <a:xfrm>
              <a:off x="2000750" y="4087250"/>
              <a:ext cx="241875" cy="101750"/>
            </a:xfrm>
            <a:custGeom>
              <a:avLst/>
              <a:gdLst/>
              <a:ahLst/>
              <a:cxnLst/>
              <a:rect l="l" t="t" r="r" b="b"/>
              <a:pathLst>
                <a:path w="9675" h="4070" extrusionOk="0">
                  <a:moveTo>
                    <a:pt x="9674" y="0"/>
                  </a:moveTo>
                  <a:lnTo>
                    <a:pt x="1" y="100"/>
                  </a:lnTo>
                  <a:lnTo>
                    <a:pt x="468" y="4070"/>
                  </a:lnTo>
                  <a:lnTo>
                    <a:pt x="8874" y="4003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558;p83">
              <a:extLst>
                <a:ext uri="{FF2B5EF4-FFF2-40B4-BE49-F238E27FC236}">
                  <a16:creationId xmlns:a16="http://schemas.microsoft.com/office/drawing/2014/main" id="{040F8E8B-4EF8-A85B-82CB-056648BE1024}"/>
                </a:ext>
              </a:extLst>
            </p:cNvPr>
            <p:cNvSpPr/>
            <p:nvPr/>
          </p:nvSpPr>
          <p:spPr>
            <a:xfrm>
              <a:off x="1607975" y="2052850"/>
              <a:ext cx="597950" cy="438600"/>
            </a:xfrm>
            <a:custGeom>
              <a:avLst/>
              <a:gdLst/>
              <a:ahLst/>
              <a:cxnLst/>
              <a:rect l="l" t="t" r="r" b="b"/>
              <a:pathLst>
                <a:path w="23918" h="17544" extrusionOk="0">
                  <a:moveTo>
                    <a:pt x="2923" y="0"/>
                  </a:moveTo>
                  <a:cubicBezTo>
                    <a:pt x="2832" y="0"/>
                    <a:pt x="2747" y="17"/>
                    <a:pt x="2669" y="51"/>
                  </a:cubicBezTo>
                  <a:cubicBezTo>
                    <a:pt x="2502" y="118"/>
                    <a:pt x="2369" y="218"/>
                    <a:pt x="2236" y="318"/>
                  </a:cubicBezTo>
                  <a:cubicBezTo>
                    <a:pt x="468" y="1486"/>
                    <a:pt x="1" y="3887"/>
                    <a:pt x="1168" y="5655"/>
                  </a:cubicBezTo>
                  <a:cubicBezTo>
                    <a:pt x="2136" y="7090"/>
                    <a:pt x="3103" y="8524"/>
                    <a:pt x="3503" y="9124"/>
                  </a:cubicBezTo>
                  <a:lnTo>
                    <a:pt x="3570" y="9224"/>
                  </a:lnTo>
                  <a:cubicBezTo>
                    <a:pt x="5071" y="11426"/>
                    <a:pt x="6839" y="13427"/>
                    <a:pt x="8874" y="15162"/>
                  </a:cubicBezTo>
                  <a:cubicBezTo>
                    <a:pt x="9474" y="15629"/>
                    <a:pt x="10075" y="16063"/>
                    <a:pt x="10742" y="16430"/>
                  </a:cubicBezTo>
                  <a:cubicBezTo>
                    <a:pt x="11509" y="16863"/>
                    <a:pt x="12309" y="17163"/>
                    <a:pt x="13143" y="17364"/>
                  </a:cubicBezTo>
                  <a:cubicBezTo>
                    <a:pt x="13763" y="17482"/>
                    <a:pt x="14397" y="17544"/>
                    <a:pt x="15033" y="17544"/>
                  </a:cubicBezTo>
                  <a:cubicBezTo>
                    <a:pt x="16008" y="17544"/>
                    <a:pt x="16985" y="17400"/>
                    <a:pt x="17913" y="17097"/>
                  </a:cubicBezTo>
                  <a:cubicBezTo>
                    <a:pt x="19281" y="16630"/>
                    <a:pt x="23651" y="8057"/>
                    <a:pt x="23918" y="7757"/>
                  </a:cubicBezTo>
                  <a:lnTo>
                    <a:pt x="21383" y="6823"/>
                  </a:lnTo>
                  <a:cubicBezTo>
                    <a:pt x="21383" y="6823"/>
                    <a:pt x="17101" y="12307"/>
                    <a:pt x="14972" y="12307"/>
                  </a:cubicBezTo>
                  <a:cubicBezTo>
                    <a:pt x="14776" y="12307"/>
                    <a:pt x="14599" y="12261"/>
                    <a:pt x="14444" y="12160"/>
                  </a:cubicBezTo>
                  <a:cubicBezTo>
                    <a:pt x="14344" y="12127"/>
                    <a:pt x="14244" y="12093"/>
                    <a:pt x="14144" y="12026"/>
                  </a:cubicBezTo>
                  <a:cubicBezTo>
                    <a:pt x="13911" y="11926"/>
                    <a:pt x="13710" y="11826"/>
                    <a:pt x="13510" y="11693"/>
                  </a:cubicBezTo>
                  <a:cubicBezTo>
                    <a:pt x="13143" y="11426"/>
                    <a:pt x="12776" y="11159"/>
                    <a:pt x="12476" y="10859"/>
                  </a:cubicBezTo>
                  <a:cubicBezTo>
                    <a:pt x="12243" y="10625"/>
                    <a:pt x="12009" y="10392"/>
                    <a:pt x="11776" y="10158"/>
                  </a:cubicBezTo>
                  <a:cubicBezTo>
                    <a:pt x="11509" y="9858"/>
                    <a:pt x="11209" y="9525"/>
                    <a:pt x="10942" y="9224"/>
                  </a:cubicBezTo>
                  <a:cubicBezTo>
                    <a:pt x="10775" y="8991"/>
                    <a:pt x="10575" y="8757"/>
                    <a:pt x="10408" y="8524"/>
                  </a:cubicBezTo>
                  <a:cubicBezTo>
                    <a:pt x="9708" y="7690"/>
                    <a:pt x="9107" y="6756"/>
                    <a:pt x="8473" y="5822"/>
                  </a:cubicBezTo>
                  <a:cubicBezTo>
                    <a:pt x="7874" y="4939"/>
                    <a:pt x="4502" y="0"/>
                    <a:pt x="2923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559;p83">
              <a:extLst>
                <a:ext uri="{FF2B5EF4-FFF2-40B4-BE49-F238E27FC236}">
                  <a16:creationId xmlns:a16="http://schemas.microsoft.com/office/drawing/2014/main" id="{8AA183F7-262B-4976-C758-472F1C432578}"/>
                </a:ext>
              </a:extLst>
            </p:cNvPr>
            <p:cNvSpPr/>
            <p:nvPr/>
          </p:nvSpPr>
          <p:spPr>
            <a:xfrm>
              <a:off x="2118350" y="2067225"/>
              <a:ext cx="114275" cy="206475"/>
            </a:xfrm>
            <a:custGeom>
              <a:avLst/>
              <a:gdLst/>
              <a:ahLst/>
              <a:cxnLst/>
              <a:rect l="l" t="t" r="r" b="b"/>
              <a:pathLst>
                <a:path w="4571" h="8259" extrusionOk="0">
                  <a:moveTo>
                    <a:pt x="2004" y="0"/>
                  </a:moveTo>
                  <a:cubicBezTo>
                    <a:pt x="1537" y="0"/>
                    <a:pt x="1099" y="309"/>
                    <a:pt x="934" y="777"/>
                  </a:cubicBezTo>
                  <a:lnTo>
                    <a:pt x="34" y="4180"/>
                  </a:lnTo>
                  <a:cubicBezTo>
                    <a:pt x="0" y="5280"/>
                    <a:pt x="234" y="7015"/>
                    <a:pt x="968" y="7782"/>
                  </a:cubicBezTo>
                  <a:lnTo>
                    <a:pt x="2035" y="8249"/>
                  </a:lnTo>
                  <a:cubicBezTo>
                    <a:pt x="2083" y="8255"/>
                    <a:pt x="2131" y="8258"/>
                    <a:pt x="2177" y="8258"/>
                  </a:cubicBezTo>
                  <a:cubicBezTo>
                    <a:pt x="3925" y="8258"/>
                    <a:pt x="4337" y="4080"/>
                    <a:pt x="4337" y="4080"/>
                  </a:cubicBezTo>
                  <a:lnTo>
                    <a:pt x="4503" y="1778"/>
                  </a:lnTo>
                  <a:cubicBezTo>
                    <a:pt x="4570" y="1211"/>
                    <a:pt x="4237" y="644"/>
                    <a:pt x="3703" y="477"/>
                  </a:cubicBezTo>
                  <a:lnTo>
                    <a:pt x="2302" y="43"/>
                  </a:lnTo>
                  <a:cubicBezTo>
                    <a:pt x="2203" y="14"/>
                    <a:pt x="2103" y="0"/>
                    <a:pt x="2004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560;p83">
              <a:extLst>
                <a:ext uri="{FF2B5EF4-FFF2-40B4-BE49-F238E27FC236}">
                  <a16:creationId xmlns:a16="http://schemas.microsoft.com/office/drawing/2014/main" id="{AB383A68-A697-B731-16A9-C350D1F6B33A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561;p83">
              <a:extLst>
                <a:ext uri="{FF2B5EF4-FFF2-40B4-BE49-F238E27FC236}">
                  <a16:creationId xmlns:a16="http://schemas.microsoft.com/office/drawing/2014/main" id="{29D421F9-56DC-FDFA-307F-2482BD58EE49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562;p83">
              <a:extLst>
                <a:ext uri="{FF2B5EF4-FFF2-40B4-BE49-F238E27FC236}">
                  <a16:creationId xmlns:a16="http://schemas.microsoft.com/office/drawing/2014/main" id="{30506744-5483-42B2-2148-AFCE4AEF58A9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563;p83">
              <a:extLst>
                <a:ext uri="{FF2B5EF4-FFF2-40B4-BE49-F238E27FC236}">
                  <a16:creationId xmlns:a16="http://schemas.microsoft.com/office/drawing/2014/main" id="{D72D6412-8E10-1D76-52CD-F44DB8C00C8D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564;p83">
              <a:extLst>
                <a:ext uri="{FF2B5EF4-FFF2-40B4-BE49-F238E27FC236}">
                  <a16:creationId xmlns:a16="http://schemas.microsoft.com/office/drawing/2014/main" id="{3A98AB4D-66CB-9BCF-58C0-D5A69B29EB1E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565;p83">
              <a:extLst>
                <a:ext uri="{FF2B5EF4-FFF2-40B4-BE49-F238E27FC236}">
                  <a16:creationId xmlns:a16="http://schemas.microsoft.com/office/drawing/2014/main" id="{548C5228-F584-B17F-06B0-F4E7AFB2E4F2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566;p83">
              <a:extLst>
                <a:ext uri="{FF2B5EF4-FFF2-40B4-BE49-F238E27FC236}">
                  <a16:creationId xmlns:a16="http://schemas.microsoft.com/office/drawing/2014/main" id="{1935BA07-FBF3-EE99-8F21-C4C96C15687E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567;p83">
              <a:extLst>
                <a:ext uri="{FF2B5EF4-FFF2-40B4-BE49-F238E27FC236}">
                  <a16:creationId xmlns:a16="http://schemas.microsoft.com/office/drawing/2014/main" id="{A1831C76-911C-E21B-74E6-EC076A3B41E5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568;p83">
              <a:extLst>
                <a:ext uri="{FF2B5EF4-FFF2-40B4-BE49-F238E27FC236}">
                  <a16:creationId xmlns:a16="http://schemas.microsoft.com/office/drawing/2014/main" id="{7814AB47-B77F-C77E-8043-98B723FB5CBF}"/>
                </a:ext>
              </a:extLst>
            </p:cNvPr>
            <p:cNvSpPr/>
            <p:nvPr/>
          </p:nvSpPr>
          <p:spPr>
            <a:xfrm>
              <a:off x="995875" y="198990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1"/>
                  </a:moveTo>
                  <a:lnTo>
                    <a:pt x="8507" y="568"/>
                  </a:lnTo>
                  <a:cubicBezTo>
                    <a:pt x="7539" y="668"/>
                    <a:pt x="6739" y="1535"/>
                    <a:pt x="6272" y="2369"/>
                  </a:cubicBezTo>
                  <a:cubicBezTo>
                    <a:pt x="8140" y="10108"/>
                    <a:pt x="7773" y="18447"/>
                    <a:pt x="5638" y="26153"/>
                  </a:cubicBezTo>
                  <a:cubicBezTo>
                    <a:pt x="4537" y="30089"/>
                    <a:pt x="2903" y="33892"/>
                    <a:pt x="1768" y="37828"/>
                  </a:cubicBezTo>
                  <a:cubicBezTo>
                    <a:pt x="634" y="41731"/>
                    <a:pt x="1" y="45967"/>
                    <a:pt x="901" y="49970"/>
                  </a:cubicBezTo>
                  <a:cubicBezTo>
                    <a:pt x="1268" y="51738"/>
                    <a:pt x="2736" y="53506"/>
                    <a:pt x="4070" y="54673"/>
                  </a:cubicBezTo>
                  <a:cubicBezTo>
                    <a:pt x="4660" y="55182"/>
                    <a:pt x="5523" y="55281"/>
                    <a:pt x="6401" y="55281"/>
                  </a:cubicBezTo>
                  <a:cubicBezTo>
                    <a:pt x="6963" y="55281"/>
                    <a:pt x="7532" y="55240"/>
                    <a:pt x="8040" y="55240"/>
                  </a:cubicBezTo>
                  <a:cubicBezTo>
                    <a:pt x="6639" y="54340"/>
                    <a:pt x="6005" y="52638"/>
                    <a:pt x="6472" y="51037"/>
                  </a:cubicBezTo>
                  <a:cubicBezTo>
                    <a:pt x="6475" y="51032"/>
                    <a:pt x="6479" y="51029"/>
                    <a:pt x="6486" y="51029"/>
                  </a:cubicBezTo>
                  <a:cubicBezTo>
                    <a:pt x="6545" y="51029"/>
                    <a:pt x="6742" y="51255"/>
                    <a:pt x="6793" y="51255"/>
                  </a:cubicBezTo>
                  <a:cubicBezTo>
                    <a:pt x="6801" y="51255"/>
                    <a:pt x="6805" y="51250"/>
                    <a:pt x="6805" y="51237"/>
                  </a:cubicBezTo>
                  <a:cubicBezTo>
                    <a:pt x="6772" y="50203"/>
                    <a:pt x="7106" y="49169"/>
                    <a:pt x="7739" y="48369"/>
                  </a:cubicBezTo>
                  <a:cubicBezTo>
                    <a:pt x="8373" y="47568"/>
                    <a:pt x="9040" y="46801"/>
                    <a:pt x="9774" y="46100"/>
                  </a:cubicBezTo>
                  <a:cubicBezTo>
                    <a:pt x="11709" y="44032"/>
                    <a:pt x="13777" y="41430"/>
                    <a:pt x="14544" y="38695"/>
                  </a:cubicBezTo>
                  <a:cubicBezTo>
                    <a:pt x="16479" y="31824"/>
                    <a:pt x="17480" y="24618"/>
                    <a:pt x="18047" y="17480"/>
                  </a:cubicBezTo>
                  <a:cubicBezTo>
                    <a:pt x="18514" y="11476"/>
                    <a:pt x="17313" y="5538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569;p83">
              <a:extLst>
                <a:ext uri="{FF2B5EF4-FFF2-40B4-BE49-F238E27FC236}">
                  <a16:creationId xmlns:a16="http://schemas.microsoft.com/office/drawing/2014/main" id="{F888FC8B-41A8-153E-5A06-810C97C363AA}"/>
                </a:ext>
              </a:extLst>
            </p:cNvPr>
            <p:cNvSpPr/>
            <p:nvPr/>
          </p:nvSpPr>
          <p:spPr>
            <a:xfrm>
              <a:off x="995875" y="199075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0"/>
                  </a:moveTo>
                  <a:lnTo>
                    <a:pt x="8507" y="567"/>
                  </a:lnTo>
                  <a:cubicBezTo>
                    <a:pt x="7539" y="667"/>
                    <a:pt x="6772" y="1535"/>
                    <a:pt x="6272" y="2368"/>
                  </a:cubicBezTo>
                  <a:cubicBezTo>
                    <a:pt x="6472" y="3302"/>
                    <a:pt x="6672" y="4270"/>
                    <a:pt x="6839" y="5204"/>
                  </a:cubicBezTo>
                  <a:cubicBezTo>
                    <a:pt x="7606" y="9740"/>
                    <a:pt x="7706" y="14344"/>
                    <a:pt x="7106" y="18914"/>
                  </a:cubicBezTo>
                  <a:cubicBezTo>
                    <a:pt x="6772" y="21349"/>
                    <a:pt x="6305" y="23750"/>
                    <a:pt x="5638" y="26119"/>
                  </a:cubicBezTo>
                  <a:cubicBezTo>
                    <a:pt x="4537" y="30055"/>
                    <a:pt x="2903" y="33858"/>
                    <a:pt x="1768" y="37794"/>
                  </a:cubicBezTo>
                  <a:cubicBezTo>
                    <a:pt x="634" y="41730"/>
                    <a:pt x="1" y="45933"/>
                    <a:pt x="901" y="49936"/>
                  </a:cubicBezTo>
                  <a:cubicBezTo>
                    <a:pt x="1268" y="51704"/>
                    <a:pt x="2736" y="53472"/>
                    <a:pt x="4070" y="54673"/>
                  </a:cubicBezTo>
                  <a:cubicBezTo>
                    <a:pt x="4660" y="55181"/>
                    <a:pt x="5523" y="55280"/>
                    <a:pt x="6401" y="55280"/>
                  </a:cubicBezTo>
                  <a:cubicBezTo>
                    <a:pt x="6963" y="55280"/>
                    <a:pt x="7532" y="55240"/>
                    <a:pt x="8040" y="55240"/>
                  </a:cubicBezTo>
                  <a:cubicBezTo>
                    <a:pt x="6639" y="54339"/>
                    <a:pt x="6005" y="52604"/>
                    <a:pt x="6472" y="51037"/>
                  </a:cubicBezTo>
                  <a:cubicBezTo>
                    <a:pt x="6476" y="51024"/>
                    <a:pt x="6484" y="51019"/>
                    <a:pt x="6495" y="51019"/>
                  </a:cubicBezTo>
                  <a:cubicBezTo>
                    <a:pt x="6563" y="51019"/>
                    <a:pt x="6744" y="51221"/>
                    <a:pt x="6793" y="51221"/>
                  </a:cubicBezTo>
                  <a:cubicBezTo>
                    <a:pt x="6801" y="51221"/>
                    <a:pt x="6805" y="51216"/>
                    <a:pt x="6805" y="51203"/>
                  </a:cubicBezTo>
                  <a:cubicBezTo>
                    <a:pt x="6772" y="50169"/>
                    <a:pt x="7106" y="49169"/>
                    <a:pt x="7739" y="48368"/>
                  </a:cubicBezTo>
                  <a:cubicBezTo>
                    <a:pt x="8373" y="47534"/>
                    <a:pt x="9040" y="46800"/>
                    <a:pt x="9774" y="46066"/>
                  </a:cubicBezTo>
                  <a:cubicBezTo>
                    <a:pt x="11709" y="43998"/>
                    <a:pt x="13777" y="41396"/>
                    <a:pt x="14544" y="38694"/>
                  </a:cubicBezTo>
                  <a:cubicBezTo>
                    <a:pt x="16479" y="31790"/>
                    <a:pt x="17446" y="24584"/>
                    <a:pt x="18047" y="17479"/>
                  </a:cubicBezTo>
                  <a:cubicBezTo>
                    <a:pt x="18514" y="11442"/>
                    <a:pt x="17313" y="5537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570;p83">
              <a:extLst>
                <a:ext uri="{FF2B5EF4-FFF2-40B4-BE49-F238E27FC236}">
                  <a16:creationId xmlns:a16="http://schemas.microsoft.com/office/drawing/2014/main" id="{0C93C8E0-0BA8-F1B8-8485-6EA0C46B2DDD}"/>
                </a:ext>
              </a:extLst>
            </p:cNvPr>
            <p:cNvSpPr/>
            <p:nvPr/>
          </p:nvSpPr>
          <p:spPr>
            <a:xfrm>
              <a:off x="1373650" y="1945100"/>
              <a:ext cx="322750" cy="223625"/>
            </a:xfrm>
            <a:custGeom>
              <a:avLst/>
              <a:gdLst/>
              <a:ahLst/>
              <a:cxnLst/>
              <a:rect l="l" t="t" r="r" b="b"/>
              <a:pathLst>
                <a:path w="12910" h="8945" extrusionOk="0">
                  <a:moveTo>
                    <a:pt x="3462" y="1"/>
                  </a:moveTo>
                  <a:cubicBezTo>
                    <a:pt x="2018" y="1"/>
                    <a:pt x="503" y="562"/>
                    <a:pt x="167" y="2160"/>
                  </a:cubicBezTo>
                  <a:cubicBezTo>
                    <a:pt x="0" y="3060"/>
                    <a:pt x="200" y="3994"/>
                    <a:pt x="734" y="4762"/>
                  </a:cubicBezTo>
                  <a:cubicBezTo>
                    <a:pt x="1235" y="5529"/>
                    <a:pt x="1835" y="6229"/>
                    <a:pt x="2502" y="6863"/>
                  </a:cubicBezTo>
                  <a:cubicBezTo>
                    <a:pt x="3292" y="7621"/>
                    <a:pt x="4201" y="8439"/>
                    <a:pt x="5286" y="8439"/>
                  </a:cubicBezTo>
                  <a:cubicBezTo>
                    <a:pt x="5347" y="8439"/>
                    <a:pt x="5409" y="8436"/>
                    <a:pt x="5471" y="8431"/>
                  </a:cubicBezTo>
                  <a:cubicBezTo>
                    <a:pt x="6538" y="8331"/>
                    <a:pt x="7172" y="7830"/>
                    <a:pt x="7639" y="6563"/>
                  </a:cubicBezTo>
                  <a:cubicBezTo>
                    <a:pt x="8506" y="8064"/>
                    <a:pt x="8506" y="8798"/>
                    <a:pt x="9507" y="8931"/>
                  </a:cubicBezTo>
                  <a:cubicBezTo>
                    <a:pt x="9569" y="8940"/>
                    <a:pt x="9630" y="8945"/>
                    <a:pt x="9690" y="8945"/>
                  </a:cubicBezTo>
                  <a:cubicBezTo>
                    <a:pt x="10278" y="8945"/>
                    <a:pt x="10785" y="8521"/>
                    <a:pt x="11208" y="8097"/>
                  </a:cubicBezTo>
                  <a:cubicBezTo>
                    <a:pt x="12042" y="7297"/>
                    <a:pt x="12409" y="6863"/>
                    <a:pt x="12609" y="5696"/>
                  </a:cubicBezTo>
                  <a:cubicBezTo>
                    <a:pt x="12910" y="3861"/>
                    <a:pt x="11475" y="2093"/>
                    <a:pt x="9741" y="1359"/>
                  </a:cubicBezTo>
                  <a:cubicBezTo>
                    <a:pt x="7906" y="592"/>
                    <a:pt x="6238" y="358"/>
                    <a:pt x="4270" y="58"/>
                  </a:cubicBezTo>
                  <a:cubicBezTo>
                    <a:pt x="4009" y="21"/>
                    <a:pt x="3737" y="1"/>
                    <a:pt x="3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571;p83">
              <a:extLst>
                <a:ext uri="{FF2B5EF4-FFF2-40B4-BE49-F238E27FC236}">
                  <a16:creationId xmlns:a16="http://schemas.microsoft.com/office/drawing/2014/main" id="{A216DBD6-8B43-6882-B1B3-325982EF59A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572;p83">
              <a:extLst>
                <a:ext uri="{FF2B5EF4-FFF2-40B4-BE49-F238E27FC236}">
                  <a16:creationId xmlns:a16="http://schemas.microsoft.com/office/drawing/2014/main" id="{E19C2EE5-F843-34D9-3AD8-A8A0D319317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573;p83">
              <a:extLst>
                <a:ext uri="{FF2B5EF4-FFF2-40B4-BE49-F238E27FC236}">
                  <a16:creationId xmlns:a16="http://schemas.microsoft.com/office/drawing/2014/main" id="{FCDB7AEC-5D0C-C113-F96F-57644289BDDC}"/>
                </a:ext>
              </a:extLst>
            </p:cNvPr>
            <p:cNvSpPr/>
            <p:nvPr/>
          </p:nvSpPr>
          <p:spPr>
            <a:xfrm>
              <a:off x="2280125" y="4094750"/>
              <a:ext cx="202675" cy="91750"/>
            </a:xfrm>
            <a:custGeom>
              <a:avLst/>
              <a:gdLst/>
              <a:ahLst/>
              <a:cxnLst/>
              <a:rect l="l" t="t" r="r" b="b"/>
              <a:pathLst>
                <a:path w="8107" h="3670" extrusionOk="0">
                  <a:moveTo>
                    <a:pt x="1" y="0"/>
                  </a:moveTo>
                  <a:lnTo>
                    <a:pt x="134" y="3636"/>
                  </a:lnTo>
                  <a:lnTo>
                    <a:pt x="7239" y="3670"/>
                  </a:lnTo>
                  <a:lnTo>
                    <a:pt x="8106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574;p83">
              <a:extLst>
                <a:ext uri="{FF2B5EF4-FFF2-40B4-BE49-F238E27FC236}">
                  <a16:creationId xmlns:a16="http://schemas.microsoft.com/office/drawing/2014/main" id="{D7DDB536-64D2-10EB-8E63-24F9D6BDC639}"/>
                </a:ext>
              </a:extLst>
            </p:cNvPr>
            <p:cNvSpPr/>
            <p:nvPr/>
          </p:nvSpPr>
          <p:spPr>
            <a:xfrm>
              <a:off x="1447875" y="1763075"/>
              <a:ext cx="201825" cy="336725"/>
            </a:xfrm>
            <a:custGeom>
              <a:avLst/>
              <a:gdLst/>
              <a:ahLst/>
              <a:cxnLst/>
              <a:rect l="l" t="t" r="r" b="b"/>
              <a:pathLst>
                <a:path w="8073" h="13469" extrusionOk="0">
                  <a:moveTo>
                    <a:pt x="3369" y="1"/>
                  </a:moveTo>
                  <a:cubicBezTo>
                    <a:pt x="3102" y="2736"/>
                    <a:pt x="2335" y="6272"/>
                    <a:pt x="601" y="8540"/>
                  </a:cubicBezTo>
                  <a:cubicBezTo>
                    <a:pt x="0" y="9307"/>
                    <a:pt x="0" y="10341"/>
                    <a:pt x="567" y="11109"/>
                  </a:cubicBezTo>
                  <a:cubicBezTo>
                    <a:pt x="1268" y="12009"/>
                    <a:pt x="2502" y="13043"/>
                    <a:pt x="4670" y="13444"/>
                  </a:cubicBezTo>
                  <a:lnTo>
                    <a:pt x="4737" y="13444"/>
                  </a:lnTo>
                  <a:cubicBezTo>
                    <a:pt x="4848" y="13460"/>
                    <a:pt x="4958" y="13468"/>
                    <a:pt x="5066" y="13468"/>
                  </a:cubicBezTo>
                  <a:cubicBezTo>
                    <a:pt x="6472" y="13468"/>
                    <a:pt x="7506" y="12103"/>
                    <a:pt x="7072" y="10708"/>
                  </a:cubicBezTo>
                  <a:cubicBezTo>
                    <a:pt x="6738" y="9574"/>
                    <a:pt x="7305" y="8640"/>
                    <a:pt x="8073" y="7272"/>
                  </a:cubicBezTo>
                  <a:lnTo>
                    <a:pt x="33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575;p83">
              <a:extLst>
                <a:ext uri="{FF2B5EF4-FFF2-40B4-BE49-F238E27FC236}">
                  <a16:creationId xmlns:a16="http://schemas.microsoft.com/office/drawing/2014/main" id="{3B9B3C68-C479-53E7-A0AE-1F416B961266}"/>
                </a:ext>
              </a:extLst>
            </p:cNvPr>
            <p:cNvSpPr/>
            <p:nvPr/>
          </p:nvSpPr>
          <p:spPr>
            <a:xfrm>
              <a:off x="1783950" y="1621300"/>
              <a:ext cx="121775" cy="124300"/>
            </a:xfrm>
            <a:custGeom>
              <a:avLst/>
              <a:gdLst/>
              <a:ahLst/>
              <a:cxnLst/>
              <a:rect l="l" t="t" r="r" b="b"/>
              <a:pathLst>
                <a:path w="4871" h="4972" extrusionOk="0">
                  <a:moveTo>
                    <a:pt x="0" y="1"/>
                  </a:moveTo>
                  <a:lnTo>
                    <a:pt x="1768" y="4971"/>
                  </a:lnTo>
                  <a:cubicBezTo>
                    <a:pt x="1768" y="4971"/>
                    <a:pt x="4870" y="7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576;p83">
              <a:extLst>
                <a:ext uri="{FF2B5EF4-FFF2-40B4-BE49-F238E27FC236}">
                  <a16:creationId xmlns:a16="http://schemas.microsoft.com/office/drawing/2014/main" id="{85FD0A76-B66A-0F29-3DE0-7DD7C5B30D80}"/>
                </a:ext>
              </a:extLst>
            </p:cNvPr>
            <p:cNvSpPr/>
            <p:nvPr/>
          </p:nvSpPr>
          <p:spPr>
            <a:xfrm>
              <a:off x="1489550" y="1547525"/>
              <a:ext cx="367800" cy="436250"/>
            </a:xfrm>
            <a:custGeom>
              <a:avLst/>
              <a:gdLst/>
              <a:ahLst/>
              <a:cxnLst/>
              <a:rect l="l" t="t" r="r" b="b"/>
              <a:pathLst>
                <a:path w="14712" h="17450" extrusionOk="0">
                  <a:moveTo>
                    <a:pt x="7398" y="0"/>
                  </a:moveTo>
                  <a:cubicBezTo>
                    <a:pt x="4594" y="0"/>
                    <a:pt x="1926" y="1979"/>
                    <a:pt x="1435" y="5087"/>
                  </a:cubicBezTo>
                  <a:cubicBezTo>
                    <a:pt x="668" y="9456"/>
                    <a:pt x="1" y="11992"/>
                    <a:pt x="1635" y="14694"/>
                  </a:cubicBezTo>
                  <a:cubicBezTo>
                    <a:pt x="2769" y="16578"/>
                    <a:pt x="4600" y="17449"/>
                    <a:pt x="6448" y="17449"/>
                  </a:cubicBezTo>
                  <a:cubicBezTo>
                    <a:pt x="8624" y="17449"/>
                    <a:pt x="10825" y="16242"/>
                    <a:pt x="11943" y="14060"/>
                  </a:cubicBezTo>
                  <a:cubicBezTo>
                    <a:pt x="13777" y="10390"/>
                    <a:pt x="14711" y="3852"/>
                    <a:pt x="10909" y="1151"/>
                  </a:cubicBezTo>
                  <a:cubicBezTo>
                    <a:pt x="9820" y="362"/>
                    <a:pt x="8597" y="0"/>
                    <a:pt x="7398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577;p83">
              <a:extLst>
                <a:ext uri="{FF2B5EF4-FFF2-40B4-BE49-F238E27FC236}">
                  <a16:creationId xmlns:a16="http://schemas.microsoft.com/office/drawing/2014/main" id="{92866591-E42D-E323-3291-C04DA3B82B3F}"/>
                </a:ext>
              </a:extLst>
            </p:cNvPr>
            <p:cNvSpPr/>
            <p:nvPr/>
          </p:nvSpPr>
          <p:spPr>
            <a:xfrm>
              <a:off x="1457050" y="1577925"/>
              <a:ext cx="188475" cy="196750"/>
            </a:xfrm>
            <a:custGeom>
              <a:avLst/>
              <a:gdLst/>
              <a:ahLst/>
              <a:cxnLst/>
              <a:rect l="l" t="t" r="r" b="b"/>
              <a:pathLst>
                <a:path w="7539" h="7870" extrusionOk="0">
                  <a:moveTo>
                    <a:pt x="2896" y="1"/>
                  </a:moveTo>
                  <a:cubicBezTo>
                    <a:pt x="2491" y="1"/>
                    <a:pt x="2073" y="125"/>
                    <a:pt x="1701" y="335"/>
                  </a:cubicBezTo>
                  <a:cubicBezTo>
                    <a:pt x="901" y="835"/>
                    <a:pt x="367" y="1602"/>
                    <a:pt x="167" y="2503"/>
                  </a:cubicBezTo>
                  <a:cubicBezTo>
                    <a:pt x="0" y="3404"/>
                    <a:pt x="0" y="4304"/>
                    <a:pt x="167" y="5205"/>
                  </a:cubicBezTo>
                  <a:cubicBezTo>
                    <a:pt x="267" y="6039"/>
                    <a:pt x="234" y="7006"/>
                    <a:pt x="901" y="7473"/>
                  </a:cubicBezTo>
                  <a:cubicBezTo>
                    <a:pt x="1291" y="7734"/>
                    <a:pt x="1744" y="7870"/>
                    <a:pt x="2195" y="7870"/>
                  </a:cubicBezTo>
                  <a:cubicBezTo>
                    <a:pt x="2553" y="7870"/>
                    <a:pt x="2911" y="7784"/>
                    <a:pt x="3236" y="7607"/>
                  </a:cubicBezTo>
                  <a:cubicBezTo>
                    <a:pt x="4270" y="7140"/>
                    <a:pt x="5237" y="6473"/>
                    <a:pt x="6071" y="5672"/>
                  </a:cubicBezTo>
                  <a:cubicBezTo>
                    <a:pt x="6872" y="4838"/>
                    <a:pt x="7372" y="3604"/>
                    <a:pt x="7038" y="2503"/>
                  </a:cubicBezTo>
                  <a:cubicBezTo>
                    <a:pt x="7539" y="1803"/>
                    <a:pt x="7272" y="835"/>
                    <a:pt x="6505" y="468"/>
                  </a:cubicBezTo>
                  <a:cubicBezTo>
                    <a:pt x="6180" y="327"/>
                    <a:pt x="5844" y="276"/>
                    <a:pt x="5501" y="276"/>
                  </a:cubicBezTo>
                  <a:cubicBezTo>
                    <a:pt x="5033" y="276"/>
                    <a:pt x="4551" y="372"/>
                    <a:pt x="4070" y="468"/>
                  </a:cubicBezTo>
                  <a:cubicBezTo>
                    <a:pt x="3743" y="141"/>
                    <a:pt x="3327" y="1"/>
                    <a:pt x="2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578;p83">
              <a:extLst>
                <a:ext uri="{FF2B5EF4-FFF2-40B4-BE49-F238E27FC236}">
                  <a16:creationId xmlns:a16="http://schemas.microsoft.com/office/drawing/2014/main" id="{2F33277E-7D7B-6C12-7DD4-38B9FC1BB4CC}"/>
                </a:ext>
              </a:extLst>
            </p:cNvPr>
            <p:cNvSpPr/>
            <p:nvPr/>
          </p:nvSpPr>
          <p:spPr>
            <a:xfrm>
              <a:off x="1448975" y="1694475"/>
              <a:ext cx="104000" cy="137150"/>
            </a:xfrm>
            <a:custGeom>
              <a:avLst/>
              <a:gdLst/>
              <a:ahLst/>
              <a:cxnLst/>
              <a:rect l="l" t="t" r="r" b="b"/>
              <a:pathLst>
                <a:path w="4160" h="5486" extrusionOk="0">
                  <a:moveTo>
                    <a:pt x="1859" y="0"/>
                  </a:moveTo>
                  <a:cubicBezTo>
                    <a:pt x="792" y="0"/>
                    <a:pt x="0" y="961"/>
                    <a:pt x="56" y="2111"/>
                  </a:cubicBezTo>
                  <a:cubicBezTo>
                    <a:pt x="90" y="3245"/>
                    <a:pt x="590" y="4279"/>
                    <a:pt x="1424" y="5046"/>
                  </a:cubicBezTo>
                  <a:cubicBezTo>
                    <a:pt x="1759" y="5351"/>
                    <a:pt x="2104" y="5486"/>
                    <a:pt x="2428" y="5486"/>
                  </a:cubicBezTo>
                  <a:cubicBezTo>
                    <a:pt x="3167" y="5486"/>
                    <a:pt x="3797" y="4786"/>
                    <a:pt x="3959" y="3812"/>
                  </a:cubicBezTo>
                  <a:cubicBezTo>
                    <a:pt x="4159" y="2578"/>
                    <a:pt x="3859" y="576"/>
                    <a:pt x="2491" y="109"/>
                  </a:cubicBezTo>
                  <a:cubicBezTo>
                    <a:pt x="2273" y="35"/>
                    <a:pt x="2061" y="0"/>
                    <a:pt x="1859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579;p83">
              <a:extLst>
                <a:ext uri="{FF2B5EF4-FFF2-40B4-BE49-F238E27FC236}">
                  <a16:creationId xmlns:a16="http://schemas.microsoft.com/office/drawing/2014/main" id="{D54DAAB6-3A25-7D31-8E56-E2BB7770D78E}"/>
                </a:ext>
              </a:extLst>
            </p:cNvPr>
            <p:cNvSpPr/>
            <p:nvPr/>
          </p:nvSpPr>
          <p:spPr>
            <a:xfrm>
              <a:off x="1676350" y="1763850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37"/>
                    <a:pt x="168" y="1270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1" y="1307"/>
                    <a:pt x="872" y="1050"/>
                    <a:pt x="935" y="703"/>
                  </a:cubicBezTo>
                  <a:cubicBezTo>
                    <a:pt x="968" y="336"/>
                    <a:pt x="835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580;p83">
              <a:extLst>
                <a:ext uri="{FF2B5EF4-FFF2-40B4-BE49-F238E27FC236}">
                  <a16:creationId xmlns:a16="http://schemas.microsoft.com/office/drawing/2014/main" id="{02836D3A-1DF3-3CFE-B318-3A107E180829}"/>
                </a:ext>
              </a:extLst>
            </p:cNvPr>
            <p:cNvSpPr/>
            <p:nvPr/>
          </p:nvSpPr>
          <p:spPr>
            <a:xfrm>
              <a:off x="1778925" y="1778025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70"/>
                    <a:pt x="168" y="1271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0" y="1307"/>
                    <a:pt x="870" y="1050"/>
                    <a:pt x="902" y="703"/>
                  </a:cubicBezTo>
                  <a:cubicBezTo>
                    <a:pt x="968" y="337"/>
                    <a:pt x="801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581;p83">
              <a:extLst>
                <a:ext uri="{FF2B5EF4-FFF2-40B4-BE49-F238E27FC236}">
                  <a16:creationId xmlns:a16="http://schemas.microsoft.com/office/drawing/2014/main" id="{25E84965-3654-7FDD-1276-49BC2200B66E}"/>
                </a:ext>
              </a:extLst>
            </p:cNvPr>
            <p:cNvSpPr/>
            <p:nvPr/>
          </p:nvSpPr>
          <p:spPr>
            <a:xfrm>
              <a:off x="1742250" y="1804775"/>
              <a:ext cx="33375" cy="66900"/>
            </a:xfrm>
            <a:custGeom>
              <a:avLst/>
              <a:gdLst/>
              <a:ahLst/>
              <a:cxnLst/>
              <a:rect l="l" t="t" r="r" b="b"/>
              <a:pathLst>
                <a:path w="1335" h="2676" extrusionOk="0">
                  <a:moveTo>
                    <a:pt x="367" y="0"/>
                  </a:moveTo>
                  <a:lnTo>
                    <a:pt x="0" y="2569"/>
                  </a:lnTo>
                  <a:cubicBezTo>
                    <a:pt x="188" y="2641"/>
                    <a:pt x="388" y="2676"/>
                    <a:pt x="586" y="2676"/>
                  </a:cubicBezTo>
                  <a:cubicBezTo>
                    <a:pt x="848" y="2676"/>
                    <a:pt x="1107" y="2616"/>
                    <a:pt x="1334" y="2502"/>
                  </a:cubicBezTo>
                  <a:cubicBezTo>
                    <a:pt x="901" y="1702"/>
                    <a:pt x="567" y="868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582;p83">
              <a:extLst>
                <a:ext uri="{FF2B5EF4-FFF2-40B4-BE49-F238E27FC236}">
                  <a16:creationId xmlns:a16="http://schemas.microsoft.com/office/drawing/2014/main" id="{592BF0EF-E8F4-EE7D-4F68-6BD5F90F9489}"/>
                </a:ext>
              </a:extLst>
            </p:cNvPr>
            <p:cNvSpPr/>
            <p:nvPr/>
          </p:nvSpPr>
          <p:spPr>
            <a:xfrm>
              <a:off x="1648000" y="1851750"/>
              <a:ext cx="63400" cy="41450"/>
            </a:xfrm>
            <a:custGeom>
              <a:avLst/>
              <a:gdLst/>
              <a:ahLst/>
              <a:cxnLst/>
              <a:rect l="l" t="t" r="r" b="b"/>
              <a:pathLst>
                <a:path w="2536" h="1658" extrusionOk="0">
                  <a:moveTo>
                    <a:pt x="121" y="1"/>
                  </a:moveTo>
                  <a:cubicBezTo>
                    <a:pt x="101" y="1"/>
                    <a:pt x="81" y="9"/>
                    <a:pt x="68" y="23"/>
                  </a:cubicBezTo>
                  <a:cubicBezTo>
                    <a:pt x="1" y="23"/>
                    <a:pt x="1" y="89"/>
                    <a:pt x="1" y="156"/>
                  </a:cubicBezTo>
                  <a:cubicBezTo>
                    <a:pt x="535" y="1023"/>
                    <a:pt x="1435" y="1557"/>
                    <a:pt x="2436" y="1624"/>
                  </a:cubicBezTo>
                  <a:lnTo>
                    <a:pt x="2469" y="1657"/>
                  </a:lnTo>
                  <a:cubicBezTo>
                    <a:pt x="2503" y="1624"/>
                    <a:pt x="2536" y="1591"/>
                    <a:pt x="2536" y="1557"/>
                  </a:cubicBezTo>
                  <a:cubicBezTo>
                    <a:pt x="2536" y="1490"/>
                    <a:pt x="2503" y="1424"/>
                    <a:pt x="2436" y="1424"/>
                  </a:cubicBezTo>
                  <a:cubicBezTo>
                    <a:pt x="1502" y="1357"/>
                    <a:pt x="701" y="857"/>
                    <a:pt x="201" y="56"/>
                  </a:cubicBezTo>
                  <a:cubicBezTo>
                    <a:pt x="181" y="17"/>
                    <a:pt x="150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583;p83">
              <a:extLst>
                <a:ext uri="{FF2B5EF4-FFF2-40B4-BE49-F238E27FC236}">
                  <a16:creationId xmlns:a16="http://schemas.microsoft.com/office/drawing/2014/main" id="{939E0F58-CC55-24E8-D182-7AB9C41F1EB3}"/>
                </a:ext>
              </a:extLst>
            </p:cNvPr>
            <p:cNvSpPr/>
            <p:nvPr/>
          </p:nvSpPr>
          <p:spPr>
            <a:xfrm>
              <a:off x="1652175" y="1714975"/>
              <a:ext cx="55425" cy="25950"/>
            </a:xfrm>
            <a:custGeom>
              <a:avLst/>
              <a:gdLst/>
              <a:ahLst/>
              <a:cxnLst/>
              <a:rect l="l" t="t" r="r" b="b"/>
              <a:pathLst>
                <a:path w="2217" h="1038" extrusionOk="0">
                  <a:moveTo>
                    <a:pt x="1649" y="0"/>
                  </a:moveTo>
                  <a:cubicBezTo>
                    <a:pt x="1060" y="0"/>
                    <a:pt x="497" y="233"/>
                    <a:pt x="101" y="657"/>
                  </a:cubicBezTo>
                  <a:cubicBezTo>
                    <a:pt x="1" y="757"/>
                    <a:pt x="1" y="890"/>
                    <a:pt x="101" y="991"/>
                  </a:cubicBezTo>
                  <a:cubicBezTo>
                    <a:pt x="124" y="1014"/>
                    <a:pt x="181" y="1038"/>
                    <a:pt x="236" y="1038"/>
                  </a:cubicBezTo>
                  <a:cubicBezTo>
                    <a:pt x="259" y="1038"/>
                    <a:pt x="281" y="1034"/>
                    <a:pt x="301" y="1024"/>
                  </a:cubicBezTo>
                  <a:cubicBezTo>
                    <a:pt x="334" y="1024"/>
                    <a:pt x="368" y="991"/>
                    <a:pt x="401" y="991"/>
                  </a:cubicBezTo>
                  <a:cubicBezTo>
                    <a:pt x="716" y="618"/>
                    <a:pt x="1179" y="443"/>
                    <a:pt x="1641" y="443"/>
                  </a:cubicBezTo>
                  <a:cubicBezTo>
                    <a:pt x="1717" y="443"/>
                    <a:pt x="1793" y="447"/>
                    <a:pt x="1869" y="457"/>
                  </a:cubicBezTo>
                  <a:cubicBezTo>
                    <a:pt x="1888" y="462"/>
                    <a:pt x="1906" y="464"/>
                    <a:pt x="1923" y="464"/>
                  </a:cubicBezTo>
                  <a:cubicBezTo>
                    <a:pt x="2148" y="464"/>
                    <a:pt x="2217" y="85"/>
                    <a:pt x="1969" y="23"/>
                  </a:cubicBezTo>
                  <a:cubicBezTo>
                    <a:pt x="1862" y="8"/>
                    <a:pt x="175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584;p83">
              <a:extLst>
                <a:ext uri="{FF2B5EF4-FFF2-40B4-BE49-F238E27FC236}">
                  <a16:creationId xmlns:a16="http://schemas.microsoft.com/office/drawing/2014/main" id="{31642D86-AA63-54D7-30B3-5F0B7ADB9321}"/>
                </a:ext>
              </a:extLst>
            </p:cNvPr>
            <p:cNvSpPr/>
            <p:nvPr/>
          </p:nvSpPr>
          <p:spPr>
            <a:xfrm>
              <a:off x="1782275" y="1725550"/>
              <a:ext cx="45875" cy="37550"/>
            </a:xfrm>
            <a:custGeom>
              <a:avLst/>
              <a:gdLst/>
              <a:ahLst/>
              <a:cxnLst/>
              <a:rect l="l" t="t" r="r" b="b"/>
              <a:pathLst>
                <a:path w="1835" h="1502" extrusionOk="0">
                  <a:moveTo>
                    <a:pt x="267" y="0"/>
                  </a:moveTo>
                  <a:cubicBezTo>
                    <a:pt x="134" y="0"/>
                    <a:pt x="34" y="67"/>
                    <a:pt x="34" y="201"/>
                  </a:cubicBezTo>
                  <a:cubicBezTo>
                    <a:pt x="0" y="301"/>
                    <a:pt x="67" y="401"/>
                    <a:pt x="200" y="434"/>
                  </a:cubicBezTo>
                  <a:cubicBezTo>
                    <a:pt x="734" y="534"/>
                    <a:pt x="1201" y="901"/>
                    <a:pt x="1401" y="1401"/>
                  </a:cubicBezTo>
                  <a:cubicBezTo>
                    <a:pt x="1468" y="1468"/>
                    <a:pt x="1535" y="1502"/>
                    <a:pt x="1635" y="1502"/>
                  </a:cubicBezTo>
                  <a:lnTo>
                    <a:pt x="1668" y="1502"/>
                  </a:lnTo>
                  <a:cubicBezTo>
                    <a:pt x="1768" y="1435"/>
                    <a:pt x="1835" y="1335"/>
                    <a:pt x="1768" y="1201"/>
                  </a:cubicBezTo>
                  <a:cubicBezTo>
                    <a:pt x="1501" y="601"/>
                    <a:pt x="934" y="134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585;p83">
              <a:extLst>
                <a:ext uri="{FF2B5EF4-FFF2-40B4-BE49-F238E27FC236}">
                  <a16:creationId xmlns:a16="http://schemas.microsoft.com/office/drawing/2014/main" id="{D34407C6-D0BD-A409-EF5A-8B49C9A02597}"/>
                </a:ext>
              </a:extLst>
            </p:cNvPr>
            <p:cNvSpPr/>
            <p:nvPr/>
          </p:nvSpPr>
          <p:spPr>
            <a:xfrm>
              <a:off x="1780600" y="2023275"/>
              <a:ext cx="86750" cy="224800"/>
            </a:xfrm>
            <a:custGeom>
              <a:avLst/>
              <a:gdLst/>
              <a:ahLst/>
              <a:cxnLst/>
              <a:rect l="l" t="t" r="r" b="b"/>
              <a:pathLst>
                <a:path w="3470" h="8992" extrusionOk="0">
                  <a:moveTo>
                    <a:pt x="2636" y="0"/>
                  </a:moveTo>
                  <a:lnTo>
                    <a:pt x="2669" y="267"/>
                  </a:lnTo>
                  <a:lnTo>
                    <a:pt x="1" y="8306"/>
                  </a:lnTo>
                  <a:cubicBezTo>
                    <a:pt x="208" y="8744"/>
                    <a:pt x="624" y="8991"/>
                    <a:pt x="1059" y="8991"/>
                  </a:cubicBezTo>
                  <a:cubicBezTo>
                    <a:pt x="1252" y="8991"/>
                    <a:pt x="1450" y="8942"/>
                    <a:pt x="1635" y="8840"/>
                  </a:cubicBezTo>
                  <a:cubicBezTo>
                    <a:pt x="2336" y="8539"/>
                    <a:pt x="3436" y="434"/>
                    <a:pt x="3470" y="334"/>
                  </a:cubicBezTo>
                  <a:cubicBezTo>
                    <a:pt x="3470" y="334"/>
                    <a:pt x="3470" y="300"/>
                    <a:pt x="3470" y="300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586;p83">
              <a:extLst>
                <a:ext uri="{FF2B5EF4-FFF2-40B4-BE49-F238E27FC236}">
                  <a16:creationId xmlns:a16="http://schemas.microsoft.com/office/drawing/2014/main" id="{908CB73F-35FC-E55B-E925-29B4EF498451}"/>
                </a:ext>
              </a:extLst>
            </p:cNvPr>
            <p:cNvSpPr/>
            <p:nvPr/>
          </p:nvSpPr>
          <p:spPr>
            <a:xfrm>
              <a:off x="1792275" y="1750125"/>
              <a:ext cx="203500" cy="281625"/>
            </a:xfrm>
            <a:custGeom>
              <a:avLst/>
              <a:gdLst/>
              <a:ahLst/>
              <a:cxnLst/>
              <a:rect l="l" t="t" r="r" b="b"/>
              <a:pathLst>
                <a:path w="8140" h="11265" extrusionOk="0">
                  <a:moveTo>
                    <a:pt x="4927" y="0"/>
                  </a:moveTo>
                  <a:cubicBezTo>
                    <a:pt x="4500" y="0"/>
                    <a:pt x="4074" y="138"/>
                    <a:pt x="3703" y="385"/>
                  </a:cubicBezTo>
                  <a:cubicBezTo>
                    <a:pt x="2569" y="1052"/>
                    <a:pt x="1402" y="2520"/>
                    <a:pt x="801" y="4488"/>
                  </a:cubicBezTo>
                  <a:cubicBezTo>
                    <a:pt x="1" y="7323"/>
                    <a:pt x="568" y="10092"/>
                    <a:pt x="2269" y="10959"/>
                  </a:cubicBezTo>
                  <a:lnTo>
                    <a:pt x="3203" y="11193"/>
                  </a:lnTo>
                  <a:cubicBezTo>
                    <a:pt x="3203" y="11193"/>
                    <a:pt x="3203" y="11193"/>
                    <a:pt x="3203" y="11226"/>
                  </a:cubicBezTo>
                  <a:cubicBezTo>
                    <a:pt x="3324" y="11252"/>
                    <a:pt x="3445" y="11265"/>
                    <a:pt x="3567" y="11265"/>
                  </a:cubicBezTo>
                  <a:cubicBezTo>
                    <a:pt x="5164" y="11265"/>
                    <a:pt x="6831" y="9109"/>
                    <a:pt x="7606" y="6723"/>
                  </a:cubicBezTo>
                  <a:cubicBezTo>
                    <a:pt x="8006" y="5555"/>
                    <a:pt x="8140" y="4321"/>
                    <a:pt x="7973" y="3120"/>
                  </a:cubicBezTo>
                  <a:cubicBezTo>
                    <a:pt x="7940" y="2720"/>
                    <a:pt x="7840" y="2353"/>
                    <a:pt x="7706" y="1986"/>
                  </a:cubicBezTo>
                  <a:cubicBezTo>
                    <a:pt x="7506" y="1386"/>
                    <a:pt x="7139" y="852"/>
                    <a:pt x="6572" y="485"/>
                  </a:cubicBezTo>
                  <a:cubicBezTo>
                    <a:pt x="6405" y="418"/>
                    <a:pt x="6238" y="318"/>
                    <a:pt x="6038" y="285"/>
                  </a:cubicBezTo>
                  <a:lnTo>
                    <a:pt x="5905" y="218"/>
                  </a:lnTo>
                  <a:cubicBezTo>
                    <a:pt x="5738" y="152"/>
                    <a:pt x="5571" y="85"/>
                    <a:pt x="5371" y="52"/>
                  </a:cubicBezTo>
                  <a:cubicBezTo>
                    <a:pt x="5225" y="17"/>
                    <a:pt x="5076" y="0"/>
                    <a:pt x="4927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587;p83">
              <a:extLst>
                <a:ext uri="{FF2B5EF4-FFF2-40B4-BE49-F238E27FC236}">
                  <a16:creationId xmlns:a16="http://schemas.microsoft.com/office/drawing/2014/main" id="{25E69E14-D591-6893-9782-5CE7404DC09A}"/>
                </a:ext>
              </a:extLst>
            </p:cNvPr>
            <p:cNvSpPr/>
            <p:nvPr/>
          </p:nvSpPr>
          <p:spPr>
            <a:xfrm>
              <a:off x="1757250" y="1733600"/>
              <a:ext cx="266875" cy="310625"/>
            </a:xfrm>
            <a:custGeom>
              <a:avLst/>
              <a:gdLst/>
              <a:ahLst/>
              <a:cxnLst/>
              <a:rect l="l" t="t" r="r" b="b"/>
              <a:pathLst>
                <a:path w="10675" h="12425" extrusionOk="0">
                  <a:moveTo>
                    <a:pt x="6390" y="640"/>
                  </a:moveTo>
                  <a:cubicBezTo>
                    <a:pt x="6500" y="640"/>
                    <a:pt x="6606" y="653"/>
                    <a:pt x="6705" y="679"/>
                  </a:cubicBezTo>
                  <a:cubicBezTo>
                    <a:pt x="6906" y="746"/>
                    <a:pt x="7106" y="813"/>
                    <a:pt x="7306" y="879"/>
                  </a:cubicBezTo>
                  <a:cubicBezTo>
                    <a:pt x="7406" y="946"/>
                    <a:pt x="7506" y="979"/>
                    <a:pt x="7606" y="1046"/>
                  </a:cubicBezTo>
                  <a:cubicBezTo>
                    <a:pt x="8840" y="1780"/>
                    <a:pt x="9241" y="4382"/>
                    <a:pt x="8407" y="7151"/>
                  </a:cubicBezTo>
                  <a:cubicBezTo>
                    <a:pt x="7580" y="9895"/>
                    <a:pt x="5901" y="11788"/>
                    <a:pt x="4442" y="11788"/>
                  </a:cubicBezTo>
                  <a:cubicBezTo>
                    <a:pt x="4429" y="11788"/>
                    <a:pt x="4416" y="11787"/>
                    <a:pt x="4404" y="11787"/>
                  </a:cubicBezTo>
                  <a:cubicBezTo>
                    <a:pt x="4304" y="11787"/>
                    <a:pt x="4170" y="11787"/>
                    <a:pt x="4070" y="11754"/>
                  </a:cubicBezTo>
                  <a:lnTo>
                    <a:pt x="4003" y="11754"/>
                  </a:lnTo>
                  <a:lnTo>
                    <a:pt x="3937" y="11720"/>
                  </a:lnTo>
                  <a:lnTo>
                    <a:pt x="3903" y="11720"/>
                  </a:lnTo>
                  <a:cubicBezTo>
                    <a:pt x="3770" y="11687"/>
                    <a:pt x="3670" y="11654"/>
                    <a:pt x="3570" y="11587"/>
                  </a:cubicBezTo>
                  <a:cubicBezTo>
                    <a:pt x="2002" y="10753"/>
                    <a:pt x="1368" y="7984"/>
                    <a:pt x="2236" y="5182"/>
                  </a:cubicBezTo>
                  <a:cubicBezTo>
                    <a:pt x="3066" y="2415"/>
                    <a:pt x="5086" y="640"/>
                    <a:pt x="6390" y="640"/>
                  </a:cubicBezTo>
                  <a:close/>
                  <a:moveTo>
                    <a:pt x="6166" y="1"/>
                  </a:moveTo>
                  <a:cubicBezTo>
                    <a:pt x="4032" y="1"/>
                    <a:pt x="1836" y="1990"/>
                    <a:pt x="968" y="4882"/>
                  </a:cubicBezTo>
                  <a:cubicBezTo>
                    <a:pt x="1" y="8151"/>
                    <a:pt x="1035" y="11387"/>
                    <a:pt x="3303" y="12221"/>
                  </a:cubicBezTo>
                  <a:lnTo>
                    <a:pt x="3503" y="12288"/>
                  </a:lnTo>
                  <a:cubicBezTo>
                    <a:pt x="3737" y="12354"/>
                    <a:pt x="4003" y="12388"/>
                    <a:pt x="4304" y="12421"/>
                  </a:cubicBezTo>
                  <a:cubicBezTo>
                    <a:pt x="4355" y="12423"/>
                    <a:pt x="4406" y="12424"/>
                    <a:pt x="4457" y="12424"/>
                  </a:cubicBezTo>
                  <a:cubicBezTo>
                    <a:pt x="6580" y="12424"/>
                    <a:pt x="8795" y="10416"/>
                    <a:pt x="9674" y="7517"/>
                  </a:cubicBezTo>
                  <a:cubicBezTo>
                    <a:pt x="10675" y="4182"/>
                    <a:pt x="9541" y="846"/>
                    <a:pt x="7139" y="145"/>
                  </a:cubicBezTo>
                  <a:cubicBezTo>
                    <a:pt x="6819" y="48"/>
                    <a:pt x="6493" y="1"/>
                    <a:pt x="6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588;p83">
              <a:extLst>
                <a:ext uri="{FF2B5EF4-FFF2-40B4-BE49-F238E27FC236}">
                  <a16:creationId xmlns:a16="http://schemas.microsoft.com/office/drawing/2014/main" id="{C558EDAC-81CC-44A8-D06F-B92E0CEA17A0}"/>
                </a:ext>
              </a:extLst>
            </p:cNvPr>
            <p:cNvSpPr/>
            <p:nvPr/>
          </p:nvSpPr>
          <p:spPr>
            <a:xfrm>
              <a:off x="1867325" y="1757250"/>
              <a:ext cx="130125" cy="274500"/>
            </a:xfrm>
            <a:custGeom>
              <a:avLst/>
              <a:gdLst/>
              <a:ahLst/>
              <a:cxnLst/>
              <a:rect l="l" t="t" r="r" b="b"/>
              <a:pathLst>
                <a:path w="5205" h="10980" extrusionOk="0">
                  <a:moveTo>
                    <a:pt x="3070" y="0"/>
                  </a:moveTo>
                  <a:cubicBezTo>
                    <a:pt x="3136" y="33"/>
                    <a:pt x="3170" y="33"/>
                    <a:pt x="3203" y="67"/>
                  </a:cubicBezTo>
                  <a:cubicBezTo>
                    <a:pt x="4471" y="834"/>
                    <a:pt x="4838" y="3436"/>
                    <a:pt x="4004" y="6171"/>
                  </a:cubicBezTo>
                  <a:cubicBezTo>
                    <a:pt x="3177" y="8916"/>
                    <a:pt x="1497" y="10842"/>
                    <a:pt x="38" y="10842"/>
                  </a:cubicBezTo>
                  <a:cubicBezTo>
                    <a:pt x="26" y="10842"/>
                    <a:pt x="13" y="10841"/>
                    <a:pt x="1" y="10841"/>
                  </a:cubicBezTo>
                  <a:lnTo>
                    <a:pt x="1" y="10841"/>
                  </a:lnTo>
                  <a:lnTo>
                    <a:pt x="201" y="10908"/>
                  </a:lnTo>
                  <a:cubicBezTo>
                    <a:pt x="201" y="10908"/>
                    <a:pt x="201" y="10908"/>
                    <a:pt x="201" y="10941"/>
                  </a:cubicBezTo>
                  <a:cubicBezTo>
                    <a:pt x="322" y="10967"/>
                    <a:pt x="443" y="10980"/>
                    <a:pt x="565" y="10980"/>
                  </a:cubicBezTo>
                  <a:cubicBezTo>
                    <a:pt x="2162" y="10980"/>
                    <a:pt x="3829" y="8824"/>
                    <a:pt x="4604" y="6438"/>
                  </a:cubicBezTo>
                  <a:cubicBezTo>
                    <a:pt x="5138" y="4937"/>
                    <a:pt x="5204" y="3269"/>
                    <a:pt x="4737" y="1735"/>
                  </a:cubicBezTo>
                  <a:cubicBezTo>
                    <a:pt x="4571" y="1201"/>
                    <a:pt x="4237" y="734"/>
                    <a:pt x="3803" y="367"/>
                  </a:cubicBezTo>
                  <a:cubicBezTo>
                    <a:pt x="3737" y="334"/>
                    <a:pt x="3670" y="267"/>
                    <a:pt x="3570" y="234"/>
                  </a:cubicBezTo>
                  <a:cubicBezTo>
                    <a:pt x="3437" y="133"/>
                    <a:pt x="3236" y="67"/>
                    <a:pt x="3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589;p83">
              <a:extLst>
                <a:ext uri="{FF2B5EF4-FFF2-40B4-BE49-F238E27FC236}">
                  <a16:creationId xmlns:a16="http://schemas.microsoft.com/office/drawing/2014/main" id="{04B5D7AE-14E5-B799-FA75-4115079ECEAC}"/>
                </a:ext>
              </a:extLst>
            </p:cNvPr>
            <p:cNvSpPr/>
            <p:nvPr/>
          </p:nvSpPr>
          <p:spPr>
            <a:xfrm>
              <a:off x="1854000" y="1931400"/>
              <a:ext cx="53375" cy="73675"/>
            </a:xfrm>
            <a:custGeom>
              <a:avLst/>
              <a:gdLst/>
              <a:ahLst/>
              <a:cxnLst/>
              <a:rect l="l" t="t" r="r" b="b"/>
              <a:pathLst>
                <a:path w="2135" h="2947" extrusionOk="0">
                  <a:moveTo>
                    <a:pt x="1186" y="1"/>
                  </a:moveTo>
                  <a:cubicBezTo>
                    <a:pt x="684" y="1"/>
                    <a:pt x="227" y="580"/>
                    <a:pt x="100" y="1340"/>
                  </a:cubicBezTo>
                  <a:cubicBezTo>
                    <a:pt x="0" y="2141"/>
                    <a:pt x="334" y="2841"/>
                    <a:pt x="867" y="2941"/>
                  </a:cubicBezTo>
                  <a:cubicBezTo>
                    <a:pt x="895" y="2945"/>
                    <a:pt x="922" y="2946"/>
                    <a:pt x="949" y="2946"/>
                  </a:cubicBezTo>
                  <a:cubicBezTo>
                    <a:pt x="1451" y="2946"/>
                    <a:pt x="1906" y="2367"/>
                    <a:pt x="2001" y="1607"/>
                  </a:cubicBezTo>
                  <a:cubicBezTo>
                    <a:pt x="2135" y="806"/>
                    <a:pt x="1801" y="106"/>
                    <a:pt x="1268" y="6"/>
                  </a:cubicBezTo>
                  <a:cubicBezTo>
                    <a:pt x="1240" y="2"/>
                    <a:pt x="1213" y="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590;p83">
              <a:extLst>
                <a:ext uri="{FF2B5EF4-FFF2-40B4-BE49-F238E27FC236}">
                  <a16:creationId xmlns:a16="http://schemas.microsoft.com/office/drawing/2014/main" id="{CC72B6F1-C4B1-DA5F-29F2-6458846AD092}"/>
                </a:ext>
              </a:extLst>
            </p:cNvPr>
            <p:cNvSpPr/>
            <p:nvPr/>
          </p:nvSpPr>
          <p:spPr>
            <a:xfrm>
              <a:off x="1861500" y="1814700"/>
              <a:ext cx="100925" cy="83650"/>
            </a:xfrm>
            <a:custGeom>
              <a:avLst/>
              <a:gdLst/>
              <a:ahLst/>
              <a:cxnLst/>
              <a:rect l="l" t="t" r="r" b="b"/>
              <a:pathLst>
                <a:path w="4037" h="3346" extrusionOk="0">
                  <a:moveTo>
                    <a:pt x="509" y="0"/>
                  </a:moveTo>
                  <a:cubicBezTo>
                    <a:pt x="263" y="0"/>
                    <a:pt x="34" y="190"/>
                    <a:pt x="34" y="437"/>
                  </a:cubicBezTo>
                  <a:cubicBezTo>
                    <a:pt x="0" y="704"/>
                    <a:pt x="167" y="938"/>
                    <a:pt x="434" y="971"/>
                  </a:cubicBezTo>
                  <a:cubicBezTo>
                    <a:pt x="1635" y="1205"/>
                    <a:pt x="2635" y="2005"/>
                    <a:pt x="3136" y="3106"/>
                  </a:cubicBezTo>
                  <a:cubicBezTo>
                    <a:pt x="3194" y="3251"/>
                    <a:pt x="3353" y="3346"/>
                    <a:pt x="3504" y="3346"/>
                  </a:cubicBezTo>
                  <a:cubicBezTo>
                    <a:pt x="3526" y="3346"/>
                    <a:pt x="3548" y="3344"/>
                    <a:pt x="3569" y="3339"/>
                  </a:cubicBezTo>
                  <a:lnTo>
                    <a:pt x="3670" y="3306"/>
                  </a:lnTo>
                  <a:cubicBezTo>
                    <a:pt x="3903" y="3206"/>
                    <a:pt x="4036" y="2939"/>
                    <a:pt x="3936" y="2672"/>
                  </a:cubicBezTo>
                  <a:cubicBezTo>
                    <a:pt x="3303" y="1305"/>
                    <a:pt x="2035" y="304"/>
                    <a:pt x="567" y="4"/>
                  </a:cubicBezTo>
                  <a:cubicBezTo>
                    <a:pt x="548" y="1"/>
                    <a:pt x="528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591;p83">
              <a:extLst>
                <a:ext uri="{FF2B5EF4-FFF2-40B4-BE49-F238E27FC236}">
                  <a16:creationId xmlns:a16="http://schemas.microsoft.com/office/drawing/2014/main" id="{669C5A4F-E0E4-A69F-53CD-76B6F5D41D20}"/>
                </a:ext>
              </a:extLst>
            </p:cNvPr>
            <p:cNvSpPr/>
            <p:nvPr/>
          </p:nvSpPr>
          <p:spPr>
            <a:xfrm>
              <a:off x="1800625" y="1750875"/>
              <a:ext cx="196825" cy="281725"/>
            </a:xfrm>
            <a:custGeom>
              <a:avLst/>
              <a:gdLst/>
              <a:ahLst/>
              <a:cxnLst/>
              <a:rect l="l" t="t" r="r" b="b"/>
              <a:pathLst>
                <a:path w="7873" h="11269" extrusionOk="0">
                  <a:moveTo>
                    <a:pt x="4632" y="0"/>
                  </a:moveTo>
                  <a:cubicBezTo>
                    <a:pt x="3232" y="0"/>
                    <a:pt x="1285" y="1764"/>
                    <a:pt x="467" y="4491"/>
                  </a:cubicBezTo>
                  <a:cubicBezTo>
                    <a:pt x="0" y="6026"/>
                    <a:pt x="0" y="7660"/>
                    <a:pt x="467" y="9161"/>
                  </a:cubicBezTo>
                  <a:cubicBezTo>
                    <a:pt x="734" y="9929"/>
                    <a:pt x="1268" y="10562"/>
                    <a:pt x="1968" y="10963"/>
                  </a:cubicBezTo>
                  <a:lnTo>
                    <a:pt x="2902" y="11196"/>
                  </a:lnTo>
                  <a:cubicBezTo>
                    <a:pt x="2902" y="11196"/>
                    <a:pt x="2902" y="11196"/>
                    <a:pt x="2902" y="11230"/>
                  </a:cubicBezTo>
                  <a:cubicBezTo>
                    <a:pt x="3021" y="11256"/>
                    <a:pt x="3140" y="11268"/>
                    <a:pt x="3261" y="11268"/>
                  </a:cubicBezTo>
                  <a:cubicBezTo>
                    <a:pt x="4835" y="11268"/>
                    <a:pt x="6531" y="9115"/>
                    <a:pt x="7305" y="6760"/>
                  </a:cubicBezTo>
                  <a:cubicBezTo>
                    <a:pt x="7839" y="5225"/>
                    <a:pt x="7872" y="3557"/>
                    <a:pt x="7372" y="2023"/>
                  </a:cubicBezTo>
                  <a:cubicBezTo>
                    <a:pt x="7205" y="1489"/>
                    <a:pt x="6905" y="1022"/>
                    <a:pt x="6471" y="689"/>
                  </a:cubicBezTo>
                  <a:cubicBezTo>
                    <a:pt x="6405" y="622"/>
                    <a:pt x="6338" y="555"/>
                    <a:pt x="6238" y="522"/>
                  </a:cubicBezTo>
                  <a:cubicBezTo>
                    <a:pt x="6071" y="422"/>
                    <a:pt x="5871" y="355"/>
                    <a:pt x="5704" y="288"/>
                  </a:cubicBezTo>
                  <a:cubicBezTo>
                    <a:pt x="5471" y="188"/>
                    <a:pt x="5271" y="122"/>
                    <a:pt x="5037" y="55"/>
                  </a:cubicBezTo>
                  <a:cubicBezTo>
                    <a:pt x="4909" y="18"/>
                    <a:pt x="4773" y="0"/>
                    <a:pt x="4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592;p83">
              <a:extLst>
                <a:ext uri="{FF2B5EF4-FFF2-40B4-BE49-F238E27FC236}">
                  <a16:creationId xmlns:a16="http://schemas.microsoft.com/office/drawing/2014/main" id="{B1A7913F-EE5A-DA6C-A105-A4AF806B2074}"/>
                </a:ext>
              </a:extLst>
            </p:cNvPr>
            <p:cNvSpPr/>
            <p:nvPr/>
          </p:nvSpPr>
          <p:spPr>
            <a:xfrm>
              <a:off x="1812300" y="1767250"/>
              <a:ext cx="173475" cy="256875"/>
            </a:xfrm>
            <a:custGeom>
              <a:avLst/>
              <a:gdLst/>
              <a:ahLst/>
              <a:cxnLst/>
              <a:rect l="l" t="t" r="r" b="b"/>
              <a:pathLst>
                <a:path w="6939" h="10275" extrusionOk="0">
                  <a:moveTo>
                    <a:pt x="6038" y="0"/>
                  </a:moveTo>
                  <a:lnTo>
                    <a:pt x="0" y="8473"/>
                  </a:lnTo>
                  <a:cubicBezTo>
                    <a:pt x="234" y="9240"/>
                    <a:pt x="767" y="9874"/>
                    <a:pt x="1501" y="10274"/>
                  </a:cubicBezTo>
                  <a:lnTo>
                    <a:pt x="6938" y="1335"/>
                  </a:lnTo>
                  <a:cubicBezTo>
                    <a:pt x="6772" y="801"/>
                    <a:pt x="6438" y="334"/>
                    <a:pt x="6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593;p83">
              <a:extLst>
                <a:ext uri="{FF2B5EF4-FFF2-40B4-BE49-F238E27FC236}">
                  <a16:creationId xmlns:a16="http://schemas.microsoft.com/office/drawing/2014/main" id="{281FA295-4426-3125-D248-460BEF23A9E8}"/>
                </a:ext>
              </a:extLst>
            </p:cNvPr>
            <p:cNvSpPr/>
            <p:nvPr/>
          </p:nvSpPr>
          <p:spPr>
            <a:xfrm>
              <a:off x="1166825" y="2052675"/>
              <a:ext cx="170150" cy="428925"/>
            </a:xfrm>
            <a:custGeom>
              <a:avLst/>
              <a:gdLst/>
              <a:ahLst/>
              <a:cxnLst/>
              <a:rect l="l" t="t" r="r" b="b"/>
              <a:pathLst>
                <a:path w="6806" h="17157" extrusionOk="0">
                  <a:moveTo>
                    <a:pt x="2923" y="1"/>
                  </a:moveTo>
                  <a:cubicBezTo>
                    <a:pt x="2809" y="1"/>
                    <a:pt x="2691" y="9"/>
                    <a:pt x="2569" y="25"/>
                  </a:cubicBezTo>
                  <a:cubicBezTo>
                    <a:pt x="1468" y="659"/>
                    <a:pt x="601" y="1593"/>
                    <a:pt x="1" y="2727"/>
                  </a:cubicBezTo>
                  <a:cubicBezTo>
                    <a:pt x="768" y="7263"/>
                    <a:pt x="868" y="11867"/>
                    <a:pt x="268" y="16403"/>
                  </a:cubicBezTo>
                  <a:cubicBezTo>
                    <a:pt x="268" y="16403"/>
                    <a:pt x="268" y="16437"/>
                    <a:pt x="301" y="16437"/>
                  </a:cubicBezTo>
                  <a:cubicBezTo>
                    <a:pt x="733" y="16743"/>
                    <a:pt x="1613" y="17156"/>
                    <a:pt x="2431" y="17156"/>
                  </a:cubicBezTo>
                  <a:cubicBezTo>
                    <a:pt x="3128" y="17156"/>
                    <a:pt x="3779" y="16857"/>
                    <a:pt x="4070" y="15936"/>
                  </a:cubicBezTo>
                  <a:cubicBezTo>
                    <a:pt x="6209" y="9196"/>
                    <a:pt x="6805" y="1"/>
                    <a:pt x="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594;p83">
              <a:extLst>
                <a:ext uri="{FF2B5EF4-FFF2-40B4-BE49-F238E27FC236}">
                  <a16:creationId xmlns:a16="http://schemas.microsoft.com/office/drawing/2014/main" id="{2E1A4655-A2E7-3538-CC99-E5C089D687D3}"/>
                </a:ext>
              </a:extLst>
            </p:cNvPr>
            <p:cNvSpPr/>
            <p:nvPr/>
          </p:nvSpPr>
          <p:spPr>
            <a:xfrm>
              <a:off x="1183500" y="2150850"/>
              <a:ext cx="602125" cy="395325"/>
            </a:xfrm>
            <a:custGeom>
              <a:avLst/>
              <a:gdLst/>
              <a:ahLst/>
              <a:cxnLst/>
              <a:rect l="l" t="t" r="r" b="b"/>
              <a:pathLst>
                <a:path w="24085" h="15813" extrusionOk="0">
                  <a:moveTo>
                    <a:pt x="22050" y="1"/>
                  </a:moveTo>
                  <a:cubicBezTo>
                    <a:pt x="22213" y="556"/>
                    <a:pt x="14704" y="8752"/>
                    <a:pt x="11790" y="8752"/>
                  </a:cubicBezTo>
                  <a:cubicBezTo>
                    <a:pt x="11728" y="8752"/>
                    <a:pt x="11667" y="8748"/>
                    <a:pt x="11609" y="8740"/>
                  </a:cubicBezTo>
                  <a:cubicBezTo>
                    <a:pt x="9207" y="8440"/>
                    <a:pt x="7806" y="6339"/>
                    <a:pt x="4604" y="1135"/>
                  </a:cubicBezTo>
                  <a:cubicBezTo>
                    <a:pt x="4604" y="1135"/>
                    <a:pt x="368" y="3703"/>
                    <a:pt x="1" y="5538"/>
                  </a:cubicBezTo>
                  <a:cubicBezTo>
                    <a:pt x="2069" y="9841"/>
                    <a:pt x="7540" y="15779"/>
                    <a:pt x="9908" y="15812"/>
                  </a:cubicBezTo>
                  <a:cubicBezTo>
                    <a:pt x="9928" y="15812"/>
                    <a:pt x="9948" y="15813"/>
                    <a:pt x="9968" y="15813"/>
                  </a:cubicBezTo>
                  <a:cubicBezTo>
                    <a:pt x="15148" y="15813"/>
                    <a:pt x="24085" y="3036"/>
                    <a:pt x="24085" y="3036"/>
                  </a:cubicBezTo>
                  <a:cubicBezTo>
                    <a:pt x="23785" y="1969"/>
                    <a:pt x="22917" y="67"/>
                    <a:pt x="2205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595;p83">
              <a:extLst>
                <a:ext uri="{FF2B5EF4-FFF2-40B4-BE49-F238E27FC236}">
                  <a16:creationId xmlns:a16="http://schemas.microsoft.com/office/drawing/2014/main" id="{2D2DEC20-09A0-481F-26B0-1F1E27535107}"/>
                </a:ext>
              </a:extLst>
            </p:cNvPr>
            <p:cNvSpPr/>
            <p:nvPr/>
          </p:nvSpPr>
          <p:spPr>
            <a:xfrm>
              <a:off x="1708875" y="2096675"/>
              <a:ext cx="206850" cy="145975"/>
            </a:xfrm>
            <a:custGeom>
              <a:avLst/>
              <a:gdLst/>
              <a:ahLst/>
              <a:cxnLst/>
              <a:rect l="l" t="t" r="r" b="b"/>
              <a:pathLst>
                <a:path w="8274" h="5839" extrusionOk="0">
                  <a:moveTo>
                    <a:pt x="5114" y="1"/>
                  </a:moveTo>
                  <a:cubicBezTo>
                    <a:pt x="4879" y="1"/>
                    <a:pt x="4643" y="52"/>
                    <a:pt x="4437" y="166"/>
                  </a:cubicBezTo>
                  <a:lnTo>
                    <a:pt x="3003" y="967"/>
                  </a:lnTo>
                  <a:cubicBezTo>
                    <a:pt x="1969" y="1501"/>
                    <a:pt x="1" y="2368"/>
                    <a:pt x="635" y="3669"/>
                  </a:cubicBezTo>
                  <a:lnTo>
                    <a:pt x="1836" y="5537"/>
                  </a:lnTo>
                  <a:cubicBezTo>
                    <a:pt x="1952" y="5755"/>
                    <a:pt x="2232" y="5838"/>
                    <a:pt x="2594" y="5838"/>
                  </a:cubicBezTo>
                  <a:cubicBezTo>
                    <a:pt x="3780" y="5838"/>
                    <a:pt x="5838" y="4936"/>
                    <a:pt x="5838" y="4936"/>
                  </a:cubicBezTo>
                  <a:lnTo>
                    <a:pt x="7606" y="3969"/>
                  </a:lnTo>
                  <a:cubicBezTo>
                    <a:pt x="8007" y="3702"/>
                    <a:pt x="8273" y="3268"/>
                    <a:pt x="8273" y="2768"/>
                  </a:cubicBezTo>
                  <a:lnTo>
                    <a:pt x="8273" y="1701"/>
                  </a:lnTo>
                  <a:cubicBezTo>
                    <a:pt x="8273" y="1067"/>
                    <a:pt x="7806" y="533"/>
                    <a:pt x="7206" y="400"/>
                  </a:cubicBezTo>
                  <a:lnTo>
                    <a:pt x="5438" y="33"/>
                  </a:lnTo>
                  <a:cubicBezTo>
                    <a:pt x="5332" y="12"/>
                    <a:pt x="5224" y="1"/>
                    <a:pt x="511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596;p83">
              <a:extLst>
                <a:ext uri="{FF2B5EF4-FFF2-40B4-BE49-F238E27FC236}">
                  <a16:creationId xmlns:a16="http://schemas.microsoft.com/office/drawing/2014/main" id="{F14B87C4-3239-8E3B-BFFC-BD010DDC0CA1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597;p83">
              <a:extLst>
                <a:ext uri="{FF2B5EF4-FFF2-40B4-BE49-F238E27FC236}">
                  <a16:creationId xmlns:a16="http://schemas.microsoft.com/office/drawing/2014/main" id="{DA14DE97-031C-EEF9-3C79-872B87C078BB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598;p83">
              <a:extLst>
                <a:ext uri="{FF2B5EF4-FFF2-40B4-BE49-F238E27FC236}">
                  <a16:creationId xmlns:a16="http://schemas.microsoft.com/office/drawing/2014/main" id="{46A80A92-B36C-927C-7D52-A8721B77D5D3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599;p83">
              <a:extLst>
                <a:ext uri="{FF2B5EF4-FFF2-40B4-BE49-F238E27FC236}">
                  <a16:creationId xmlns:a16="http://schemas.microsoft.com/office/drawing/2014/main" id="{3CD67095-E601-C9B2-16A1-57055BF1463C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600;p83">
              <a:extLst>
                <a:ext uri="{FF2B5EF4-FFF2-40B4-BE49-F238E27FC236}">
                  <a16:creationId xmlns:a16="http://schemas.microsoft.com/office/drawing/2014/main" id="{CD58378B-E39A-6610-62DB-919DC9AA2697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601;p83">
              <a:extLst>
                <a:ext uri="{FF2B5EF4-FFF2-40B4-BE49-F238E27FC236}">
                  <a16:creationId xmlns:a16="http://schemas.microsoft.com/office/drawing/2014/main" id="{56EAC7B8-6A12-B8C3-C670-758CF64EE318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602;p83">
              <a:extLst>
                <a:ext uri="{FF2B5EF4-FFF2-40B4-BE49-F238E27FC236}">
                  <a16:creationId xmlns:a16="http://schemas.microsoft.com/office/drawing/2014/main" id="{D56FCAD5-34AB-C1B3-3D49-D867380A99F7}"/>
                </a:ext>
              </a:extLst>
            </p:cNvPr>
            <p:cNvSpPr/>
            <p:nvPr/>
          </p:nvSpPr>
          <p:spPr>
            <a:xfrm>
              <a:off x="3338375" y="2813825"/>
              <a:ext cx="51725" cy="1671225"/>
            </a:xfrm>
            <a:custGeom>
              <a:avLst/>
              <a:gdLst/>
              <a:ahLst/>
              <a:cxnLst/>
              <a:rect l="l" t="t" r="r" b="b"/>
              <a:pathLst>
                <a:path w="2069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603;p83">
              <a:extLst>
                <a:ext uri="{FF2B5EF4-FFF2-40B4-BE49-F238E27FC236}">
                  <a16:creationId xmlns:a16="http://schemas.microsoft.com/office/drawing/2014/main" id="{61E8A5A3-E59F-C483-9BE9-55EFF2FD6E37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604;p83">
              <a:extLst>
                <a:ext uri="{FF2B5EF4-FFF2-40B4-BE49-F238E27FC236}">
                  <a16:creationId xmlns:a16="http://schemas.microsoft.com/office/drawing/2014/main" id="{2466E8D5-A547-28C7-713A-7921D9DAADCC}"/>
                </a:ext>
              </a:extLst>
            </p:cNvPr>
            <p:cNvSpPr/>
            <p:nvPr/>
          </p:nvSpPr>
          <p:spPr>
            <a:xfrm>
              <a:off x="2707925" y="2813825"/>
              <a:ext cx="88425" cy="1671225"/>
            </a:xfrm>
            <a:custGeom>
              <a:avLst/>
              <a:gdLst/>
              <a:ahLst/>
              <a:cxnLst/>
              <a:rect l="l" t="t" r="r" b="b"/>
              <a:pathLst>
                <a:path w="3537" h="66849" extrusionOk="0">
                  <a:moveTo>
                    <a:pt x="1502" y="1"/>
                  </a:moveTo>
                  <a:lnTo>
                    <a:pt x="1" y="66849"/>
                  </a:lnTo>
                  <a:lnTo>
                    <a:pt x="1535" y="66849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605;p83">
              <a:extLst>
                <a:ext uri="{FF2B5EF4-FFF2-40B4-BE49-F238E27FC236}">
                  <a16:creationId xmlns:a16="http://schemas.microsoft.com/office/drawing/2014/main" id="{53914043-55BC-8617-6958-A851C367D156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606;p83">
              <a:extLst>
                <a:ext uri="{FF2B5EF4-FFF2-40B4-BE49-F238E27FC236}">
                  <a16:creationId xmlns:a16="http://schemas.microsoft.com/office/drawing/2014/main" id="{7678ACEB-618D-C80B-AB53-B58C84F440BA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607;p83">
              <a:extLst>
                <a:ext uri="{FF2B5EF4-FFF2-40B4-BE49-F238E27FC236}">
                  <a16:creationId xmlns:a16="http://schemas.microsoft.com/office/drawing/2014/main" id="{1C0DDCB2-C4E7-176F-471F-BCCD312BAEE6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608;p83">
              <a:extLst>
                <a:ext uri="{FF2B5EF4-FFF2-40B4-BE49-F238E27FC236}">
                  <a16:creationId xmlns:a16="http://schemas.microsoft.com/office/drawing/2014/main" id="{4B67B1A7-BA58-5B87-1E63-D6A7793C42F2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609;p83">
              <a:extLst>
                <a:ext uri="{FF2B5EF4-FFF2-40B4-BE49-F238E27FC236}">
                  <a16:creationId xmlns:a16="http://schemas.microsoft.com/office/drawing/2014/main" id="{14E64504-FE95-5E8E-0E0F-AD470435D0C4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610;p83">
              <a:extLst>
                <a:ext uri="{FF2B5EF4-FFF2-40B4-BE49-F238E27FC236}">
                  <a16:creationId xmlns:a16="http://schemas.microsoft.com/office/drawing/2014/main" id="{0A492726-D093-F360-FA86-00D33BFC6D47}"/>
                </a:ext>
              </a:extLst>
            </p:cNvPr>
            <p:cNvSpPr/>
            <p:nvPr/>
          </p:nvSpPr>
          <p:spPr>
            <a:xfrm>
              <a:off x="219500" y="2813825"/>
              <a:ext cx="89250" cy="1671225"/>
            </a:xfrm>
            <a:custGeom>
              <a:avLst/>
              <a:gdLst/>
              <a:ahLst/>
              <a:cxnLst/>
              <a:rect l="l" t="t" r="r" b="b"/>
              <a:pathLst>
                <a:path w="3570" h="66849" extrusionOk="0">
                  <a:moveTo>
                    <a:pt x="1501" y="1"/>
                  </a:moveTo>
                  <a:lnTo>
                    <a:pt x="0" y="66849"/>
                  </a:lnTo>
                  <a:lnTo>
                    <a:pt x="1568" y="66849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611;p83">
              <a:extLst>
                <a:ext uri="{FF2B5EF4-FFF2-40B4-BE49-F238E27FC236}">
                  <a16:creationId xmlns:a16="http://schemas.microsoft.com/office/drawing/2014/main" id="{D431B822-BBDD-9BCF-3CC3-385E4F55E066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612;p83">
              <a:extLst>
                <a:ext uri="{FF2B5EF4-FFF2-40B4-BE49-F238E27FC236}">
                  <a16:creationId xmlns:a16="http://schemas.microsoft.com/office/drawing/2014/main" id="{A624AFE2-D167-29FA-1DE8-9006D25AF16F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613;p83">
              <a:extLst>
                <a:ext uri="{FF2B5EF4-FFF2-40B4-BE49-F238E27FC236}">
                  <a16:creationId xmlns:a16="http://schemas.microsoft.com/office/drawing/2014/main" id="{5D4C31EC-6BB4-4714-F977-A9C1D65C9685}"/>
                </a:ext>
              </a:extLst>
            </p:cNvPr>
            <p:cNvSpPr/>
            <p:nvPr/>
          </p:nvSpPr>
          <p:spPr>
            <a:xfrm>
              <a:off x="847425" y="2813825"/>
              <a:ext cx="51750" cy="1671225"/>
            </a:xfrm>
            <a:custGeom>
              <a:avLst/>
              <a:gdLst/>
              <a:ahLst/>
              <a:cxnLst/>
              <a:rect l="l" t="t" r="r" b="b"/>
              <a:pathLst>
                <a:path w="2070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614;p83">
              <a:extLst>
                <a:ext uri="{FF2B5EF4-FFF2-40B4-BE49-F238E27FC236}">
                  <a16:creationId xmlns:a16="http://schemas.microsoft.com/office/drawing/2014/main" id="{BE8747F0-0FB5-A057-C93E-C5A40EA5D3FF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615;p83">
              <a:extLst>
                <a:ext uri="{FF2B5EF4-FFF2-40B4-BE49-F238E27FC236}">
                  <a16:creationId xmlns:a16="http://schemas.microsoft.com/office/drawing/2014/main" id="{DC2CA9BB-1F7F-4611-0C1B-E1B2F4EE63F9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616;p83">
              <a:extLst>
                <a:ext uri="{FF2B5EF4-FFF2-40B4-BE49-F238E27FC236}">
                  <a16:creationId xmlns:a16="http://schemas.microsoft.com/office/drawing/2014/main" id="{8A0CF214-08AD-5B34-3653-07C213DD0539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617;p83">
              <a:extLst>
                <a:ext uri="{FF2B5EF4-FFF2-40B4-BE49-F238E27FC236}">
                  <a16:creationId xmlns:a16="http://schemas.microsoft.com/office/drawing/2014/main" id="{0B38A3AA-EDE3-BAD4-9014-F76B534DDA84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618;p83">
              <a:extLst>
                <a:ext uri="{FF2B5EF4-FFF2-40B4-BE49-F238E27FC236}">
                  <a16:creationId xmlns:a16="http://schemas.microsoft.com/office/drawing/2014/main" id="{95A5C0D4-91E6-5CD2-7A47-9B58D154BD98}"/>
                </a:ext>
              </a:extLst>
            </p:cNvPr>
            <p:cNvSpPr/>
            <p:nvPr/>
          </p:nvSpPr>
          <p:spPr>
            <a:xfrm>
              <a:off x="1687200" y="27863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1"/>
                  </a:moveTo>
                  <a:lnTo>
                    <a:pt x="1" y="34"/>
                  </a:lnTo>
                  <a:lnTo>
                    <a:pt x="67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619;p83">
              <a:extLst>
                <a:ext uri="{FF2B5EF4-FFF2-40B4-BE49-F238E27FC236}">
                  <a16:creationId xmlns:a16="http://schemas.microsoft.com/office/drawing/2014/main" id="{A079CBF9-36E6-85C4-D90C-0BC3E2377B6E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620;p83">
              <a:extLst>
                <a:ext uri="{FF2B5EF4-FFF2-40B4-BE49-F238E27FC236}">
                  <a16:creationId xmlns:a16="http://schemas.microsoft.com/office/drawing/2014/main" id="{49997DC7-64CD-9504-FD26-254ED7BF67F8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621;p83">
              <a:extLst>
                <a:ext uri="{FF2B5EF4-FFF2-40B4-BE49-F238E27FC236}">
                  <a16:creationId xmlns:a16="http://schemas.microsoft.com/office/drawing/2014/main" id="{412C9B29-EE0B-0369-F960-9EF7653126C2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622;p83">
              <a:extLst>
                <a:ext uri="{FF2B5EF4-FFF2-40B4-BE49-F238E27FC236}">
                  <a16:creationId xmlns:a16="http://schemas.microsoft.com/office/drawing/2014/main" id="{40E933C8-953F-491D-9451-5504D4C94DD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623;p83">
              <a:extLst>
                <a:ext uri="{FF2B5EF4-FFF2-40B4-BE49-F238E27FC236}">
                  <a16:creationId xmlns:a16="http://schemas.microsoft.com/office/drawing/2014/main" id="{B6E43D7E-4067-3227-BB9D-02BAC899FEDF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624;p83">
              <a:extLst>
                <a:ext uri="{FF2B5EF4-FFF2-40B4-BE49-F238E27FC236}">
                  <a16:creationId xmlns:a16="http://schemas.microsoft.com/office/drawing/2014/main" id="{7FD7B584-85F8-3531-7D14-2A99DD3DA1A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625;p83">
              <a:extLst>
                <a:ext uri="{FF2B5EF4-FFF2-40B4-BE49-F238E27FC236}">
                  <a16:creationId xmlns:a16="http://schemas.microsoft.com/office/drawing/2014/main" id="{3F4F2268-F281-B860-E654-049DD95F1EB1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626;p83">
              <a:extLst>
                <a:ext uri="{FF2B5EF4-FFF2-40B4-BE49-F238E27FC236}">
                  <a16:creationId xmlns:a16="http://schemas.microsoft.com/office/drawing/2014/main" id="{E1BE3965-C3D1-69D9-CB00-83C4954EA30C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627;p83">
              <a:extLst>
                <a:ext uri="{FF2B5EF4-FFF2-40B4-BE49-F238E27FC236}">
                  <a16:creationId xmlns:a16="http://schemas.microsoft.com/office/drawing/2014/main" id="{8C91F2BF-C461-1422-EA89-65D68A9AC619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628;p83">
              <a:extLst>
                <a:ext uri="{FF2B5EF4-FFF2-40B4-BE49-F238E27FC236}">
                  <a16:creationId xmlns:a16="http://schemas.microsoft.com/office/drawing/2014/main" id="{3C32A7CA-BE7B-BC98-7D4C-90015FFC72D6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629;p83">
              <a:extLst>
                <a:ext uri="{FF2B5EF4-FFF2-40B4-BE49-F238E27FC236}">
                  <a16:creationId xmlns:a16="http://schemas.microsoft.com/office/drawing/2014/main" id="{1A5CCD11-C262-2373-9692-B5B3050957AC}"/>
                </a:ext>
              </a:extLst>
            </p:cNvPr>
            <p:cNvSpPr/>
            <p:nvPr/>
          </p:nvSpPr>
          <p:spPr>
            <a:xfrm>
              <a:off x="2667075" y="2259275"/>
              <a:ext cx="145950" cy="35875"/>
            </a:xfrm>
            <a:custGeom>
              <a:avLst/>
              <a:gdLst/>
              <a:ahLst/>
              <a:cxnLst/>
              <a:rect l="l" t="t" r="r" b="b"/>
              <a:pathLst>
                <a:path w="5838" h="1435" extrusionOk="0">
                  <a:moveTo>
                    <a:pt x="134" y="0"/>
                  </a:moveTo>
                  <a:cubicBezTo>
                    <a:pt x="34" y="0"/>
                    <a:pt x="0" y="167"/>
                    <a:pt x="100" y="200"/>
                  </a:cubicBezTo>
                  <a:lnTo>
                    <a:pt x="2502" y="1334"/>
                  </a:lnTo>
                  <a:cubicBezTo>
                    <a:pt x="2635" y="1401"/>
                    <a:pt x="2777" y="1434"/>
                    <a:pt x="2919" y="1434"/>
                  </a:cubicBezTo>
                  <a:cubicBezTo>
                    <a:pt x="3061" y="1434"/>
                    <a:pt x="3203" y="1401"/>
                    <a:pt x="3336" y="1334"/>
                  </a:cubicBezTo>
                  <a:lnTo>
                    <a:pt x="5738" y="200"/>
                  </a:lnTo>
                  <a:cubicBezTo>
                    <a:pt x="5838" y="167"/>
                    <a:pt x="5804" y="0"/>
                    <a:pt x="5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630;p83">
              <a:extLst>
                <a:ext uri="{FF2B5EF4-FFF2-40B4-BE49-F238E27FC236}">
                  <a16:creationId xmlns:a16="http://schemas.microsoft.com/office/drawing/2014/main" id="{4F4F45B4-FC7A-3981-EF6C-18BB146A6D73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631;p83">
              <a:extLst>
                <a:ext uri="{FF2B5EF4-FFF2-40B4-BE49-F238E27FC236}">
                  <a16:creationId xmlns:a16="http://schemas.microsoft.com/office/drawing/2014/main" id="{0A7F158D-6352-65AB-1EAA-C720C1B6FBA9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632;p83">
              <a:extLst>
                <a:ext uri="{FF2B5EF4-FFF2-40B4-BE49-F238E27FC236}">
                  <a16:creationId xmlns:a16="http://schemas.microsoft.com/office/drawing/2014/main" id="{A3CC3084-99F6-28CC-B5F0-30069B377BFB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633;p83">
              <a:extLst>
                <a:ext uri="{FF2B5EF4-FFF2-40B4-BE49-F238E27FC236}">
                  <a16:creationId xmlns:a16="http://schemas.microsoft.com/office/drawing/2014/main" id="{CF64FA0C-F7DC-8237-67EB-0EACBDB49D11}"/>
                </a:ext>
              </a:extLst>
            </p:cNvPr>
            <p:cNvSpPr/>
            <p:nvPr/>
          </p:nvSpPr>
          <p:spPr>
            <a:xfrm>
              <a:off x="2635049" y="2265801"/>
              <a:ext cx="72575" cy="80500"/>
            </a:xfrm>
            <a:custGeom>
              <a:avLst/>
              <a:gdLst/>
              <a:ahLst/>
              <a:cxnLst/>
              <a:rect l="l" t="t" r="r" b="b"/>
              <a:pathLst>
                <a:path w="2903" h="3220" extrusionOk="0">
                  <a:moveTo>
                    <a:pt x="1501" y="1"/>
                  </a:moveTo>
                  <a:cubicBezTo>
                    <a:pt x="1160" y="1"/>
                    <a:pt x="849" y="200"/>
                    <a:pt x="701" y="545"/>
                  </a:cubicBezTo>
                  <a:lnTo>
                    <a:pt x="167" y="1846"/>
                  </a:lnTo>
                  <a:cubicBezTo>
                    <a:pt x="0" y="2313"/>
                    <a:pt x="200" y="2813"/>
                    <a:pt x="667" y="3013"/>
                  </a:cubicBezTo>
                  <a:lnTo>
                    <a:pt x="1001" y="3147"/>
                  </a:lnTo>
                  <a:cubicBezTo>
                    <a:pt x="1116" y="3196"/>
                    <a:pt x="1234" y="3219"/>
                    <a:pt x="1348" y="3219"/>
                  </a:cubicBezTo>
                  <a:cubicBezTo>
                    <a:pt x="1697" y="3219"/>
                    <a:pt x="2018" y="3006"/>
                    <a:pt x="2168" y="2680"/>
                  </a:cubicBezTo>
                  <a:lnTo>
                    <a:pt x="2702" y="1379"/>
                  </a:lnTo>
                  <a:cubicBezTo>
                    <a:pt x="2902" y="912"/>
                    <a:pt x="2669" y="412"/>
                    <a:pt x="2235" y="211"/>
                  </a:cubicBezTo>
                  <a:lnTo>
                    <a:pt x="1868" y="78"/>
                  </a:lnTo>
                  <a:cubicBezTo>
                    <a:pt x="1746" y="26"/>
                    <a:pt x="1622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634;p83">
              <a:extLst>
                <a:ext uri="{FF2B5EF4-FFF2-40B4-BE49-F238E27FC236}">
                  <a16:creationId xmlns:a16="http://schemas.microsoft.com/office/drawing/2014/main" id="{963EECA4-6ED9-D18D-E2B1-58660742B573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635;p83">
              <a:extLst>
                <a:ext uri="{FF2B5EF4-FFF2-40B4-BE49-F238E27FC236}">
                  <a16:creationId xmlns:a16="http://schemas.microsoft.com/office/drawing/2014/main" id="{7F1F5C1B-177A-260C-D4DB-61D45F58C936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636;p83">
              <a:extLst>
                <a:ext uri="{FF2B5EF4-FFF2-40B4-BE49-F238E27FC236}">
                  <a16:creationId xmlns:a16="http://schemas.microsoft.com/office/drawing/2014/main" id="{48546AD2-E6FA-9CCC-5A6E-39D7D0868A74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637;p83">
              <a:extLst>
                <a:ext uri="{FF2B5EF4-FFF2-40B4-BE49-F238E27FC236}">
                  <a16:creationId xmlns:a16="http://schemas.microsoft.com/office/drawing/2014/main" id="{3AACA07A-7972-88FE-86BC-84D482D1FA2B}"/>
                </a:ext>
              </a:extLst>
            </p:cNvPr>
            <p:cNvSpPr/>
            <p:nvPr/>
          </p:nvSpPr>
          <p:spPr>
            <a:xfrm>
              <a:off x="2553650" y="2466925"/>
              <a:ext cx="215175" cy="41700"/>
            </a:xfrm>
            <a:custGeom>
              <a:avLst/>
              <a:gdLst/>
              <a:ahLst/>
              <a:cxnLst/>
              <a:rect l="l" t="t" r="r" b="b"/>
              <a:pathLst>
                <a:path w="8607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607" y="1668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638;p83">
              <a:extLst>
                <a:ext uri="{FF2B5EF4-FFF2-40B4-BE49-F238E27FC236}">
                  <a16:creationId xmlns:a16="http://schemas.microsoft.com/office/drawing/2014/main" id="{560BB583-77DF-351C-A371-950B6E5F9B1B}"/>
                </a:ext>
              </a:extLst>
            </p:cNvPr>
            <p:cNvSpPr/>
            <p:nvPr/>
          </p:nvSpPr>
          <p:spPr>
            <a:xfrm>
              <a:off x="2768800" y="2466925"/>
              <a:ext cx="214350" cy="41700"/>
            </a:xfrm>
            <a:custGeom>
              <a:avLst/>
              <a:gdLst/>
              <a:ahLst/>
              <a:cxnLst/>
              <a:rect l="l" t="t" r="r" b="b"/>
              <a:pathLst>
                <a:path w="8574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574" y="1668"/>
                  </a:lnTo>
                  <a:lnTo>
                    <a:pt x="857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639;p83">
              <a:extLst>
                <a:ext uri="{FF2B5EF4-FFF2-40B4-BE49-F238E27FC236}">
                  <a16:creationId xmlns:a16="http://schemas.microsoft.com/office/drawing/2014/main" id="{55F6D3AD-060E-26C0-BDCB-94A7D49EC28D}"/>
                </a:ext>
              </a:extLst>
            </p:cNvPr>
            <p:cNvSpPr/>
            <p:nvPr/>
          </p:nvSpPr>
          <p:spPr>
            <a:xfrm>
              <a:off x="1853150" y="2687900"/>
              <a:ext cx="653825" cy="32550"/>
            </a:xfrm>
            <a:custGeom>
              <a:avLst/>
              <a:gdLst/>
              <a:ahLst/>
              <a:cxnLst/>
              <a:rect l="l" t="t" r="r" b="b"/>
              <a:pathLst>
                <a:path w="26153" h="1302" extrusionOk="0">
                  <a:moveTo>
                    <a:pt x="25619" y="1"/>
                  </a:moveTo>
                  <a:lnTo>
                    <a:pt x="534" y="201"/>
                  </a:lnTo>
                  <a:cubicBezTo>
                    <a:pt x="234" y="201"/>
                    <a:pt x="1" y="434"/>
                    <a:pt x="1" y="735"/>
                  </a:cubicBezTo>
                  <a:cubicBezTo>
                    <a:pt x="1" y="1035"/>
                    <a:pt x="234" y="1302"/>
                    <a:pt x="568" y="1302"/>
                  </a:cubicBezTo>
                  <a:lnTo>
                    <a:pt x="25619" y="1135"/>
                  </a:lnTo>
                  <a:cubicBezTo>
                    <a:pt x="25919" y="1101"/>
                    <a:pt x="26153" y="868"/>
                    <a:pt x="26153" y="568"/>
                  </a:cubicBezTo>
                  <a:cubicBezTo>
                    <a:pt x="26153" y="268"/>
                    <a:pt x="25919" y="1"/>
                    <a:pt x="25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640;p83">
              <a:extLst>
                <a:ext uri="{FF2B5EF4-FFF2-40B4-BE49-F238E27FC236}">
                  <a16:creationId xmlns:a16="http://schemas.microsoft.com/office/drawing/2014/main" id="{72893710-51A8-078B-9122-DD8AEB33249E}"/>
                </a:ext>
              </a:extLst>
            </p:cNvPr>
            <p:cNvSpPr/>
            <p:nvPr/>
          </p:nvSpPr>
          <p:spPr>
            <a:xfrm>
              <a:off x="1865750" y="2254250"/>
              <a:ext cx="734525" cy="437875"/>
            </a:xfrm>
            <a:custGeom>
              <a:avLst/>
              <a:gdLst/>
              <a:ahLst/>
              <a:cxnLst/>
              <a:rect l="l" t="t" r="r" b="b"/>
              <a:pathLst>
                <a:path w="29381" h="17515" extrusionOk="0">
                  <a:moveTo>
                    <a:pt x="27769" y="0"/>
                  </a:moveTo>
                  <a:cubicBezTo>
                    <a:pt x="27752" y="0"/>
                    <a:pt x="27734" y="0"/>
                    <a:pt x="27717" y="1"/>
                  </a:cubicBezTo>
                  <a:lnTo>
                    <a:pt x="4967" y="168"/>
                  </a:lnTo>
                  <a:lnTo>
                    <a:pt x="4634" y="168"/>
                  </a:lnTo>
                  <a:cubicBezTo>
                    <a:pt x="3600" y="201"/>
                    <a:pt x="2766" y="935"/>
                    <a:pt x="2566" y="1936"/>
                  </a:cubicBezTo>
                  <a:lnTo>
                    <a:pt x="197" y="15779"/>
                  </a:lnTo>
                  <a:cubicBezTo>
                    <a:pt x="1" y="16663"/>
                    <a:pt x="672" y="17514"/>
                    <a:pt x="1579" y="17514"/>
                  </a:cubicBezTo>
                  <a:cubicBezTo>
                    <a:pt x="1597" y="17514"/>
                    <a:pt x="1614" y="17514"/>
                    <a:pt x="1632" y="17513"/>
                  </a:cubicBezTo>
                  <a:lnTo>
                    <a:pt x="1665" y="17513"/>
                  </a:lnTo>
                  <a:lnTo>
                    <a:pt x="24781" y="17347"/>
                  </a:lnTo>
                  <a:lnTo>
                    <a:pt x="24848" y="17347"/>
                  </a:lnTo>
                  <a:cubicBezTo>
                    <a:pt x="24948" y="17347"/>
                    <a:pt x="25082" y="17347"/>
                    <a:pt x="25215" y="17313"/>
                  </a:cubicBezTo>
                  <a:cubicBezTo>
                    <a:pt x="26049" y="17080"/>
                    <a:pt x="26649" y="16413"/>
                    <a:pt x="26816" y="15612"/>
                  </a:cubicBezTo>
                  <a:lnTo>
                    <a:pt x="29185" y="1769"/>
                  </a:lnTo>
                  <a:cubicBezTo>
                    <a:pt x="29381" y="852"/>
                    <a:pt x="28678" y="0"/>
                    <a:pt x="27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641;p83">
              <a:extLst>
                <a:ext uri="{FF2B5EF4-FFF2-40B4-BE49-F238E27FC236}">
                  <a16:creationId xmlns:a16="http://schemas.microsoft.com/office/drawing/2014/main" id="{91EE29DD-5B38-BBAD-8350-12DC9174BE13}"/>
                </a:ext>
              </a:extLst>
            </p:cNvPr>
            <p:cNvSpPr/>
            <p:nvPr/>
          </p:nvSpPr>
          <p:spPr>
            <a:xfrm>
              <a:off x="1885775" y="2252575"/>
              <a:ext cx="735350" cy="438725"/>
            </a:xfrm>
            <a:custGeom>
              <a:avLst/>
              <a:gdLst/>
              <a:ahLst/>
              <a:cxnLst/>
              <a:rect l="l" t="t" r="r" b="b"/>
              <a:pathLst>
                <a:path w="29414" h="17549" extrusionOk="0">
                  <a:moveTo>
                    <a:pt x="27771" y="0"/>
                  </a:moveTo>
                  <a:cubicBezTo>
                    <a:pt x="27753" y="0"/>
                    <a:pt x="27735" y="1"/>
                    <a:pt x="27716" y="1"/>
                  </a:cubicBezTo>
                  <a:lnTo>
                    <a:pt x="4633" y="168"/>
                  </a:lnTo>
                  <a:cubicBezTo>
                    <a:pt x="4466" y="168"/>
                    <a:pt x="4300" y="201"/>
                    <a:pt x="4166" y="235"/>
                  </a:cubicBezTo>
                  <a:cubicBezTo>
                    <a:pt x="3332" y="468"/>
                    <a:pt x="2732" y="1102"/>
                    <a:pt x="2565" y="1936"/>
                  </a:cubicBezTo>
                  <a:lnTo>
                    <a:pt x="197" y="15779"/>
                  </a:lnTo>
                  <a:cubicBezTo>
                    <a:pt x="0" y="16696"/>
                    <a:pt x="703" y="17548"/>
                    <a:pt x="1612" y="17548"/>
                  </a:cubicBezTo>
                  <a:cubicBezTo>
                    <a:pt x="1630" y="17548"/>
                    <a:pt x="1647" y="17548"/>
                    <a:pt x="1664" y="17547"/>
                  </a:cubicBezTo>
                  <a:lnTo>
                    <a:pt x="24414" y="17380"/>
                  </a:lnTo>
                  <a:lnTo>
                    <a:pt x="24814" y="17380"/>
                  </a:lnTo>
                  <a:cubicBezTo>
                    <a:pt x="25815" y="17314"/>
                    <a:pt x="26649" y="16580"/>
                    <a:pt x="26849" y="15612"/>
                  </a:cubicBezTo>
                  <a:lnTo>
                    <a:pt x="29217" y="1736"/>
                  </a:lnTo>
                  <a:cubicBezTo>
                    <a:pt x="29414" y="820"/>
                    <a:pt x="28680" y="0"/>
                    <a:pt x="27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642;p83">
              <a:extLst>
                <a:ext uri="{FF2B5EF4-FFF2-40B4-BE49-F238E27FC236}">
                  <a16:creationId xmlns:a16="http://schemas.microsoft.com/office/drawing/2014/main" id="{60676093-91D7-7AE7-6E4A-A42C2FBF9EBB}"/>
                </a:ext>
              </a:extLst>
            </p:cNvPr>
            <p:cNvSpPr/>
            <p:nvPr/>
          </p:nvSpPr>
          <p:spPr>
            <a:xfrm>
              <a:off x="2242600" y="2465250"/>
              <a:ext cx="71750" cy="62575"/>
            </a:xfrm>
            <a:custGeom>
              <a:avLst/>
              <a:gdLst/>
              <a:ahLst/>
              <a:cxnLst/>
              <a:rect l="l" t="t" r="r" b="b"/>
              <a:pathLst>
                <a:path w="2870" h="2503" extrusionOk="0">
                  <a:moveTo>
                    <a:pt x="1535" y="0"/>
                  </a:moveTo>
                  <a:cubicBezTo>
                    <a:pt x="768" y="34"/>
                    <a:pt x="101" y="601"/>
                    <a:pt x="34" y="1401"/>
                  </a:cubicBezTo>
                  <a:cubicBezTo>
                    <a:pt x="0" y="1635"/>
                    <a:pt x="67" y="1868"/>
                    <a:pt x="167" y="2068"/>
                  </a:cubicBezTo>
                  <a:cubicBezTo>
                    <a:pt x="201" y="2202"/>
                    <a:pt x="301" y="2302"/>
                    <a:pt x="401" y="2402"/>
                  </a:cubicBezTo>
                  <a:cubicBezTo>
                    <a:pt x="334" y="2269"/>
                    <a:pt x="301" y="2102"/>
                    <a:pt x="334" y="1935"/>
                  </a:cubicBezTo>
                  <a:cubicBezTo>
                    <a:pt x="401" y="1368"/>
                    <a:pt x="868" y="934"/>
                    <a:pt x="1435" y="934"/>
                  </a:cubicBezTo>
                  <a:cubicBezTo>
                    <a:pt x="1969" y="934"/>
                    <a:pt x="2402" y="1401"/>
                    <a:pt x="2335" y="1968"/>
                  </a:cubicBezTo>
                  <a:cubicBezTo>
                    <a:pt x="2302" y="2135"/>
                    <a:pt x="2269" y="2302"/>
                    <a:pt x="2169" y="2469"/>
                  </a:cubicBezTo>
                  <a:lnTo>
                    <a:pt x="2135" y="2502"/>
                  </a:lnTo>
                  <a:cubicBezTo>
                    <a:pt x="2302" y="2369"/>
                    <a:pt x="2436" y="2235"/>
                    <a:pt x="2536" y="2068"/>
                  </a:cubicBezTo>
                  <a:cubicBezTo>
                    <a:pt x="2669" y="1868"/>
                    <a:pt x="2769" y="1635"/>
                    <a:pt x="2802" y="1401"/>
                  </a:cubicBezTo>
                  <a:cubicBezTo>
                    <a:pt x="2869" y="634"/>
                    <a:pt x="2269" y="0"/>
                    <a:pt x="1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643;p83">
              <a:extLst>
                <a:ext uri="{FF2B5EF4-FFF2-40B4-BE49-F238E27FC236}">
                  <a16:creationId xmlns:a16="http://schemas.microsoft.com/office/drawing/2014/main" id="{37BB8222-FDD1-97F0-9C26-3DD6C78E94EA}"/>
                </a:ext>
              </a:extLst>
            </p:cNvPr>
            <p:cNvSpPr/>
            <p:nvPr/>
          </p:nvSpPr>
          <p:spPr>
            <a:xfrm>
              <a:off x="1513750" y="2688750"/>
              <a:ext cx="379450" cy="31700"/>
            </a:xfrm>
            <a:custGeom>
              <a:avLst/>
              <a:gdLst/>
              <a:ahLst/>
              <a:cxnLst/>
              <a:rect l="l" t="t" r="r" b="b"/>
              <a:pathLst>
                <a:path w="15178" h="1268" extrusionOk="0">
                  <a:moveTo>
                    <a:pt x="367" y="0"/>
                  </a:moveTo>
                  <a:cubicBezTo>
                    <a:pt x="134" y="100"/>
                    <a:pt x="0" y="300"/>
                    <a:pt x="0" y="534"/>
                  </a:cubicBezTo>
                  <a:cubicBezTo>
                    <a:pt x="0" y="534"/>
                    <a:pt x="0" y="567"/>
                    <a:pt x="0" y="600"/>
                  </a:cubicBezTo>
                  <a:cubicBezTo>
                    <a:pt x="34" y="867"/>
                    <a:pt x="267" y="1067"/>
                    <a:pt x="534" y="1067"/>
                  </a:cubicBezTo>
                  <a:lnTo>
                    <a:pt x="14644" y="1268"/>
                  </a:lnTo>
                  <a:cubicBezTo>
                    <a:pt x="14944" y="1268"/>
                    <a:pt x="15178" y="1001"/>
                    <a:pt x="15178" y="701"/>
                  </a:cubicBezTo>
                  <a:cubicBezTo>
                    <a:pt x="15178" y="701"/>
                    <a:pt x="15178" y="667"/>
                    <a:pt x="15178" y="634"/>
                  </a:cubicBezTo>
                  <a:cubicBezTo>
                    <a:pt x="15178" y="567"/>
                    <a:pt x="15144" y="500"/>
                    <a:pt x="15111" y="467"/>
                  </a:cubicBezTo>
                  <a:cubicBezTo>
                    <a:pt x="15011" y="267"/>
                    <a:pt x="14844" y="167"/>
                    <a:pt x="14644" y="1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644;p83">
              <a:extLst>
                <a:ext uri="{FF2B5EF4-FFF2-40B4-BE49-F238E27FC236}">
                  <a16:creationId xmlns:a16="http://schemas.microsoft.com/office/drawing/2014/main" id="{451838B4-6FFF-EDC1-0E8B-2B945E26C2D8}"/>
                </a:ext>
              </a:extLst>
            </p:cNvPr>
            <p:cNvSpPr/>
            <p:nvPr/>
          </p:nvSpPr>
          <p:spPr>
            <a:xfrm>
              <a:off x="2430225" y="1964050"/>
              <a:ext cx="186000" cy="226025"/>
            </a:xfrm>
            <a:custGeom>
              <a:avLst/>
              <a:gdLst/>
              <a:ahLst/>
              <a:cxnLst/>
              <a:rect l="l" t="t" r="r" b="b"/>
              <a:pathLst>
                <a:path w="7440" h="9041" extrusionOk="0">
                  <a:moveTo>
                    <a:pt x="3737" y="1"/>
                  </a:moveTo>
                  <a:cubicBezTo>
                    <a:pt x="3737" y="1"/>
                    <a:pt x="3403" y="2669"/>
                    <a:pt x="2069" y="3570"/>
                  </a:cubicBezTo>
                  <a:cubicBezTo>
                    <a:pt x="1469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39"/>
                  </a:cubicBezTo>
                  <a:cubicBezTo>
                    <a:pt x="3503" y="8040"/>
                    <a:pt x="3603" y="8540"/>
                    <a:pt x="3737" y="9040"/>
                  </a:cubicBezTo>
                  <a:cubicBezTo>
                    <a:pt x="3837" y="8540"/>
                    <a:pt x="3904" y="8040"/>
                    <a:pt x="3970" y="7539"/>
                  </a:cubicBezTo>
                  <a:cubicBezTo>
                    <a:pt x="4170" y="5805"/>
                    <a:pt x="5205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570"/>
                  </a:cubicBezTo>
                  <a:cubicBezTo>
                    <a:pt x="4037" y="2669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645;p83">
              <a:extLst>
                <a:ext uri="{FF2B5EF4-FFF2-40B4-BE49-F238E27FC236}">
                  <a16:creationId xmlns:a16="http://schemas.microsoft.com/office/drawing/2014/main" id="{E84FE2C9-9379-BC0A-8AE9-27F6E6395C5E}"/>
                </a:ext>
              </a:extLst>
            </p:cNvPr>
            <p:cNvSpPr/>
            <p:nvPr/>
          </p:nvSpPr>
          <p:spPr>
            <a:xfrm>
              <a:off x="2426900" y="1890675"/>
              <a:ext cx="100100" cy="121775"/>
            </a:xfrm>
            <a:custGeom>
              <a:avLst/>
              <a:gdLst/>
              <a:ahLst/>
              <a:cxnLst/>
              <a:rect l="l" t="t" r="r" b="b"/>
              <a:pathLst>
                <a:path w="4004" h="4871" extrusionOk="0">
                  <a:moveTo>
                    <a:pt x="2002" y="0"/>
                  </a:moveTo>
                  <a:cubicBezTo>
                    <a:pt x="2002" y="0"/>
                    <a:pt x="1835" y="1435"/>
                    <a:pt x="1135" y="1935"/>
                  </a:cubicBezTo>
                  <a:cubicBezTo>
                    <a:pt x="768" y="2068"/>
                    <a:pt x="401" y="2168"/>
                    <a:pt x="0" y="2168"/>
                  </a:cubicBezTo>
                  <a:lnTo>
                    <a:pt x="501" y="2269"/>
                  </a:lnTo>
                  <a:cubicBezTo>
                    <a:pt x="1201" y="2402"/>
                    <a:pt x="1768" y="3102"/>
                    <a:pt x="1868" y="4036"/>
                  </a:cubicBezTo>
                  <a:cubicBezTo>
                    <a:pt x="1902" y="4337"/>
                    <a:pt x="1935" y="4604"/>
                    <a:pt x="2002" y="4870"/>
                  </a:cubicBezTo>
                  <a:cubicBezTo>
                    <a:pt x="2069" y="4604"/>
                    <a:pt x="2102" y="4337"/>
                    <a:pt x="2135" y="4036"/>
                  </a:cubicBezTo>
                  <a:cubicBezTo>
                    <a:pt x="2235" y="3102"/>
                    <a:pt x="2802" y="2369"/>
                    <a:pt x="3503" y="2269"/>
                  </a:cubicBezTo>
                  <a:lnTo>
                    <a:pt x="4003" y="2168"/>
                  </a:lnTo>
                  <a:cubicBezTo>
                    <a:pt x="3603" y="2168"/>
                    <a:pt x="3236" y="2068"/>
                    <a:pt x="2869" y="1935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646;p83">
              <a:extLst>
                <a:ext uri="{FF2B5EF4-FFF2-40B4-BE49-F238E27FC236}">
                  <a16:creationId xmlns:a16="http://schemas.microsoft.com/office/drawing/2014/main" id="{BF3F74CF-1C6B-9B94-2854-5C456B22214D}"/>
                </a:ext>
              </a:extLst>
            </p:cNvPr>
            <p:cNvSpPr/>
            <p:nvPr/>
          </p:nvSpPr>
          <p:spPr>
            <a:xfrm>
              <a:off x="1276900" y="1723050"/>
              <a:ext cx="99275" cy="122600"/>
            </a:xfrm>
            <a:custGeom>
              <a:avLst/>
              <a:gdLst/>
              <a:ahLst/>
              <a:cxnLst/>
              <a:rect l="l" t="t" r="r" b="b"/>
              <a:pathLst>
                <a:path w="3971" h="4904" extrusionOk="0">
                  <a:moveTo>
                    <a:pt x="2002" y="0"/>
                  </a:moveTo>
                  <a:cubicBezTo>
                    <a:pt x="2002" y="0"/>
                    <a:pt x="1836" y="1435"/>
                    <a:pt x="1135" y="1935"/>
                  </a:cubicBezTo>
                  <a:cubicBezTo>
                    <a:pt x="768" y="2102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2"/>
                    <a:pt x="1769" y="3136"/>
                    <a:pt x="1869" y="4070"/>
                  </a:cubicBezTo>
                  <a:cubicBezTo>
                    <a:pt x="1902" y="4337"/>
                    <a:pt x="1936" y="4604"/>
                    <a:pt x="2002" y="4904"/>
                  </a:cubicBezTo>
                  <a:cubicBezTo>
                    <a:pt x="2069" y="4604"/>
                    <a:pt x="2102" y="4337"/>
                    <a:pt x="2136" y="4070"/>
                  </a:cubicBezTo>
                  <a:cubicBezTo>
                    <a:pt x="2236" y="3136"/>
                    <a:pt x="2803" y="2402"/>
                    <a:pt x="3470" y="2269"/>
                  </a:cubicBezTo>
                  <a:lnTo>
                    <a:pt x="3970" y="2169"/>
                  </a:lnTo>
                  <a:cubicBezTo>
                    <a:pt x="3603" y="2169"/>
                    <a:pt x="3203" y="2102"/>
                    <a:pt x="2870" y="1935"/>
                  </a:cubicBezTo>
                  <a:cubicBezTo>
                    <a:pt x="2169" y="1468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647;p83">
              <a:extLst>
                <a:ext uri="{FF2B5EF4-FFF2-40B4-BE49-F238E27FC236}">
                  <a16:creationId xmlns:a16="http://schemas.microsoft.com/office/drawing/2014/main" id="{E4F6FB90-228E-113E-5F4A-A07B230BBD5F}"/>
                </a:ext>
              </a:extLst>
            </p:cNvPr>
            <p:cNvSpPr/>
            <p:nvPr/>
          </p:nvSpPr>
          <p:spPr>
            <a:xfrm>
              <a:off x="2000750" y="163797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35" y="1936"/>
                  </a:cubicBezTo>
                  <a:cubicBezTo>
                    <a:pt x="768" y="2069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3"/>
                    <a:pt x="1769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02" y="3103"/>
                    <a:pt x="2770" y="2403"/>
                    <a:pt x="3470" y="2269"/>
                  </a:cubicBezTo>
                  <a:lnTo>
                    <a:pt x="3970" y="2169"/>
                  </a:lnTo>
                  <a:cubicBezTo>
                    <a:pt x="3570" y="2169"/>
                    <a:pt x="3203" y="2069"/>
                    <a:pt x="2836" y="1936"/>
                  </a:cubicBezTo>
                  <a:cubicBezTo>
                    <a:pt x="2136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648;p83">
              <a:extLst>
                <a:ext uri="{FF2B5EF4-FFF2-40B4-BE49-F238E27FC236}">
                  <a16:creationId xmlns:a16="http://schemas.microsoft.com/office/drawing/2014/main" id="{BE887102-CA88-875B-4948-9A84F01A6F92}"/>
                </a:ext>
              </a:extLst>
            </p:cNvPr>
            <p:cNvSpPr/>
            <p:nvPr/>
          </p:nvSpPr>
          <p:spPr>
            <a:xfrm>
              <a:off x="1648000" y="1363625"/>
              <a:ext cx="99275" cy="121775"/>
            </a:xfrm>
            <a:custGeom>
              <a:avLst/>
              <a:gdLst/>
              <a:ahLst/>
              <a:cxnLst/>
              <a:rect l="l" t="t" r="r" b="b"/>
              <a:pathLst>
                <a:path w="3971" h="4871" extrusionOk="0">
                  <a:moveTo>
                    <a:pt x="2002" y="0"/>
                  </a:moveTo>
                  <a:cubicBezTo>
                    <a:pt x="2002" y="0"/>
                    <a:pt x="1802" y="1435"/>
                    <a:pt x="1102" y="1902"/>
                  </a:cubicBezTo>
                  <a:cubicBezTo>
                    <a:pt x="768" y="2069"/>
                    <a:pt x="368" y="2135"/>
                    <a:pt x="1" y="2135"/>
                  </a:cubicBezTo>
                  <a:lnTo>
                    <a:pt x="501" y="2235"/>
                  </a:lnTo>
                  <a:cubicBezTo>
                    <a:pt x="1202" y="2369"/>
                    <a:pt x="1735" y="3103"/>
                    <a:pt x="1869" y="4037"/>
                  </a:cubicBezTo>
                  <a:cubicBezTo>
                    <a:pt x="1869" y="4304"/>
                    <a:pt x="1936" y="4570"/>
                    <a:pt x="1969" y="4871"/>
                  </a:cubicBezTo>
                  <a:cubicBezTo>
                    <a:pt x="2036" y="4570"/>
                    <a:pt x="2069" y="4304"/>
                    <a:pt x="2102" y="4037"/>
                  </a:cubicBezTo>
                  <a:cubicBezTo>
                    <a:pt x="2236" y="3103"/>
                    <a:pt x="2769" y="2369"/>
                    <a:pt x="3470" y="2235"/>
                  </a:cubicBezTo>
                  <a:lnTo>
                    <a:pt x="3970" y="2135"/>
                  </a:lnTo>
                  <a:cubicBezTo>
                    <a:pt x="3570" y="2135"/>
                    <a:pt x="3203" y="2069"/>
                    <a:pt x="2870" y="1902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649;p83">
              <a:extLst>
                <a:ext uri="{FF2B5EF4-FFF2-40B4-BE49-F238E27FC236}">
                  <a16:creationId xmlns:a16="http://schemas.microsoft.com/office/drawing/2014/main" id="{3849B900-822E-B14C-27B0-381AA1A0378E}"/>
                </a:ext>
              </a:extLst>
            </p:cNvPr>
            <p:cNvSpPr/>
            <p:nvPr/>
          </p:nvSpPr>
          <p:spPr>
            <a:xfrm>
              <a:off x="1502900" y="1236875"/>
              <a:ext cx="185150" cy="226000"/>
            </a:xfrm>
            <a:custGeom>
              <a:avLst/>
              <a:gdLst/>
              <a:ahLst/>
              <a:cxnLst/>
              <a:rect l="l" t="t" r="r" b="b"/>
              <a:pathLst>
                <a:path w="7406" h="9040" extrusionOk="0">
                  <a:moveTo>
                    <a:pt x="3737" y="0"/>
                  </a:moveTo>
                  <a:cubicBezTo>
                    <a:pt x="3737" y="0"/>
                    <a:pt x="3370" y="2669"/>
                    <a:pt x="2069" y="3569"/>
                  </a:cubicBezTo>
                  <a:cubicBezTo>
                    <a:pt x="1468" y="3970"/>
                    <a:pt x="1" y="3970"/>
                    <a:pt x="1" y="3970"/>
                  </a:cubicBezTo>
                  <a:lnTo>
                    <a:pt x="935" y="4170"/>
                  </a:lnTo>
                  <a:cubicBezTo>
                    <a:pt x="2236" y="4437"/>
                    <a:pt x="3236" y="5771"/>
                    <a:pt x="3470" y="7506"/>
                  </a:cubicBezTo>
                  <a:cubicBezTo>
                    <a:pt x="3503" y="8039"/>
                    <a:pt x="3603" y="8540"/>
                    <a:pt x="3737" y="9040"/>
                  </a:cubicBezTo>
                  <a:cubicBezTo>
                    <a:pt x="3837" y="8540"/>
                    <a:pt x="3903" y="8039"/>
                    <a:pt x="3970" y="7506"/>
                  </a:cubicBezTo>
                  <a:cubicBezTo>
                    <a:pt x="4170" y="5771"/>
                    <a:pt x="5204" y="4437"/>
                    <a:pt x="6472" y="4170"/>
                  </a:cubicBezTo>
                  <a:lnTo>
                    <a:pt x="7406" y="3970"/>
                  </a:lnTo>
                  <a:cubicBezTo>
                    <a:pt x="7406" y="3970"/>
                    <a:pt x="5972" y="3970"/>
                    <a:pt x="5338" y="3569"/>
                  </a:cubicBezTo>
                  <a:cubicBezTo>
                    <a:pt x="4037" y="2669"/>
                    <a:pt x="3737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650;p83">
              <a:extLst>
                <a:ext uri="{FF2B5EF4-FFF2-40B4-BE49-F238E27FC236}">
                  <a16:creationId xmlns:a16="http://schemas.microsoft.com/office/drawing/2014/main" id="{5CB1A23F-35DB-53DD-A8DF-4DC0A72C9088}"/>
                </a:ext>
              </a:extLst>
            </p:cNvPr>
            <p:cNvSpPr/>
            <p:nvPr/>
          </p:nvSpPr>
          <p:spPr>
            <a:xfrm>
              <a:off x="1052575" y="188982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02" y="1936"/>
                  </a:cubicBezTo>
                  <a:cubicBezTo>
                    <a:pt x="812" y="2051"/>
                    <a:pt x="472" y="2142"/>
                    <a:pt x="147" y="2142"/>
                  </a:cubicBezTo>
                  <a:cubicBezTo>
                    <a:pt x="98" y="2142"/>
                    <a:pt x="49" y="2140"/>
                    <a:pt x="1" y="2136"/>
                  </a:cubicBezTo>
                  <a:lnTo>
                    <a:pt x="1" y="2136"/>
                  </a:lnTo>
                  <a:lnTo>
                    <a:pt x="501" y="2269"/>
                  </a:lnTo>
                  <a:cubicBezTo>
                    <a:pt x="1202" y="2403"/>
                    <a:pt x="1735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36" y="3103"/>
                    <a:pt x="2769" y="2403"/>
                    <a:pt x="3470" y="2269"/>
                  </a:cubicBezTo>
                  <a:lnTo>
                    <a:pt x="3970" y="2136"/>
                  </a:lnTo>
                  <a:lnTo>
                    <a:pt x="3970" y="2136"/>
                  </a:lnTo>
                  <a:cubicBezTo>
                    <a:pt x="3918" y="2140"/>
                    <a:pt x="3866" y="2142"/>
                    <a:pt x="3814" y="2142"/>
                  </a:cubicBezTo>
                  <a:cubicBezTo>
                    <a:pt x="3474" y="2142"/>
                    <a:pt x="3159" y="2051"/>
                    <a:pt x="2870" y="1936"/>
                  </a:cubicBezTo>
                  <a:cubicBezTo>
                    <a:pt x="2169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651;p83">
              <a:extLst>
                <a:ext uri="{FF2B5EF4-FFF2-40B4-BE49-F238E27FC236}">
                  <a16:creationId xmlns:a16="http://schemas.microsoft.com/office/drawing/2014/main" id="{ACA6438B-B2A7-A54D-0D80-1024BE91F58A}"/>
                </a:ext>
              </a:extLst>
            </p:cNvPr>
            <p:cNvSpPr/>
            <p:nvPr/>
          </p:nvSpPr>
          <p:spPr>
            <a:xfrm>
              <a:off x="898300" y="1899000"/>
              <a:ext cx="186000" cy="226850"/>
            </a:xfrm>
            <a:custGeom>
              <a:avLst/>
              <a:gdLst/>
              <a:ahLst/>
              <a:cxnLst/>
              <a:rect l="l" t="t" r="r" b="b"/>
              <a:pathLst>
                <a:path w="7440" h="9074" extrusionOk="0">
                  <a:moveTo>
                    <a:pt x="3737" y="1"/>
                  </a:moveTo>
                  <a:cubicBezTo>
                    <a:pt x="3737" y="1"/>
                    <a:pt x="3403" y="2703"/>
                    <a:pt x="2069" y="3603"/>
                  </a:cubicBezTo>
                  <a:cubicBezTo>
                    <a:pt x="1468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40"/>
                  </a:cubicBezTo>
                  <a:cubicBezTo>
                    <a:pt x="3503" y="8073"/>
                    <a:pt x="3603" y="8574"/>
                    <a:pt x="3737" y="9074"/>
                  </a:cubicBezTo>
                  <a:cubicBezTo>
                    <a:pt x="3837" y="8574"/>
                    <a:pt x="3904" y="8073"/>
                    <a:pt x="3970" y="7540"/>
                  </a:cubicBezTo>
                  <a:cubicBezTo>
                    <a:pt x="4170" y="5805"/>
                    <a:pt x="5204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603"/>
                  </a:cubicBezTo>
                  <a:cubicBezTo>
                    <a:pt x="4037" y="2703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27535FA-1DCB-203C-5D5E-5BD9B9D02D3F}"/>
              </a:ext>
            </a:extLst>
          </p:cNvPr>
          <p:cNvSpPr txBox="1">
            <a:spLocks/>
          </p:cNvSpPr>
          <p:nvPr/>
        </p:nvSpPr>
        <p:spPr>
          <a:xfrm>
            <a:off x="279247" y="1306445"/>
            <a:ext cx="3898521" cy="291246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4775">
              <a:lnSpc>
                <a:spcPct val="150000"/>
              </a:lnSpc>
            </a:pPr>
            <a:endParaRPr lang="en-GB" sz="2800" dirty="0">
              <a:latin typeface="Oxygen" panose="02000503000000000000" pitchFamily="2" charset="0"/>
              <a:cs typeface="Cairo" panose="020B0604020202020204" charset="-78"/>
            </a:endParaRP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Unit 6.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1A4B5BF-9970-5333-4974-4F710906AC2C}"/>
              </a:ext>
            </a:extLst>
          </p:cNvPr>
          <p:cNvSpPr/>
          <p:nvPr/>
        </p:nvSpPr>
        <p:spPr>
          <a:xfrm>
            <a:off x="434725" y="13168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0E95C-0B01-AFD7-AB50-1BB3989A1F2A}"/>
              </a:ext>
            </a:extLst>
          </p:cNvPr>
          <p:cNvSpPr txBox="1"/>
          <p:nvPr/>
        </p:nvSpPr>
        <p:spPr>
          <a:xfrm>
            <a:off x="454519" y="122836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DE1B0-DF18-A097-B162-AB89C81F754D}"/>
              </a:ext>
            </a:extLst>
          </p:cNvPr>
          <p:cNvSpPr/>
          <p:nvPr/>
        </p:nvSpPr>
        <p:spPr>
          <a:xfrm>
            <a:off x="834309" y="1306445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04B7A-0F85-606C-326E-4B2D64EDB3EA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BC48A-10AC-69E4-DFC4-7DB6A77CCCED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6C8AD4-0530-70C2-7D71-A153FF9F3C29}"/>
              </a:ext>
            </a:extLst>
          </p:cNvPr>
          <p:cNvSpPr txBox="1"/>
          <p:nvPr/>
        </p:nvSpPr>
        <p:spPr>
          <a:xfrm>
            <a:off x="2527610" y="825190"/>
            <a:ext cx="50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Thank you so much!!!</a:t>
            </a: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275490" y="1612740"/>
            <a:ext cx="530238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</a:t>
            </a:r>
            <a:r>
              <a:rPr lang="en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PROJECT</a:t>
            </a:r>
            <a:endParaRPr dirty="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8" name="Google Shape;578;p33"/>
          <p:cNvSpPr txBox="1">
            <a:spLocks noGrp="1"/>
          </p:cNvSpPr>
          <p:nvPr>
            <p:ph type="subTitle" idx="1"/>
          </p:nvPr>
        </p:nvSpPr>
        <p:spPr>
          <a:xfrm>
            <a:off x="834091" y="4534528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Book – page 60 + 61</a:t>
            </a:r>
            <a:endParaRPr dirty="0"/>
          </a:p>
        </p:txBody>
      </p:sp>
      <p:grpSp>
        <p:nvGrpSpPr>
          <p:cNvPr id="579" name="Google Shape;579;p33"/>
          <p:cNvGrpSpPr/>
          <p:nvPr/>
        </p:nvGrpSpPr>
        <p:grpSpPr>
          <a:xfrm>
            <a:off x="5204708" y="2088440"/>
            <a:ext cx="4703275" cy="3598898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6740084" y="-197881"/>
            <a:ext cx="1976569" cy="1188519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17189" y="3854139"/>
            <a:ext cx="1860850" cy="907981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891576" y="293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82A67-0B81-6F7B-05E7-DEC3125B6019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E7777-A512-3C0B-8424-853A1DF54112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E456-FD68-FCCB-1E90-57DF252983DE}"/>
              </a:ext>
            </a:extLst>
          </p:cNvPr>
          <p:cNvSpPr/>
          <p:nvPr/>
        </p:nvSpPr>
        <p:spPr>
          <a:xfrm>
            <a:off x="5107887" y="2028539"/>
            <a:ext cx="1561691" cy="454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800" b="1" kern="1200" dirty="0">
                <a:ln/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LESSON 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B6CD7D-3A1B-33A1-2667-E384CB4DCBEC}"/>
              </a:ext>
            </a:extLst>
          </p:cNvPr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69BA8B-0D90-8E26-EC51-1F955C7B8E47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181DF4DE-BC14-EED2-3249-9BAD530F81C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5BDB4C-9345-6DAE-DF1B-1418D140CC80}"/>
              </a:ext>
            </a:extLst>
          </p:cNvPr>
          <p:cNvSpPr txBox="1"/>
          <p:nvPr/>
        </p:nvSpPr>
        <p:spPr>
          <a:xfrm>
            <a:off x="2258133" y="375672"/>
            <a:ext cx="609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ea typeface="+mn-ea"/>
                <a:cs typeface="Cairo" panose="020B0604020202020204" charset="-78"/>
              </a:rPr>
              <a:t>GLOBAL WARMING</a:t>
            </a:r>
            <a:endParaRPr lang="en-US" sz="4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ea typeface="+mn-ea"/>
              <a:cs typeface="Cairo" panose="020B060402020202020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CCA39-BAAE-CC07-30D0-88DA8326854E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algn="ctr" defTabSz="685800">
              <a:buClrTx/>
            </a:pPr>
            <a:r>
              <a:rPr lang="en-US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/>
          <p:nvPr/>
        </p:nvSpPr>
        <p:spPr>
          <a:xfrm>
            <a:off x="3729457" y="615775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3729457" y="45993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/>
          <p:nvPr/>
        </p:nvSpPr>
        <p:spPr>
          <a:xfrm>
            <a:off x="7866275" y="4546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"/>
          <p:cNvSpPr/>
          <p:nvPr/>
        </p:nvSpPr>
        <p:spPr>
          <a:xfrm flipH="1">
            <a:off x="-741725" y="29014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3C54C8AC-06DA-1BE4-9F07-8AB1755E6B50}"/>
              </a:ext>
            </a:extLst>
          </p:cNvPr>
          <p:cNvSpPr/>
          <p:nvPr/>
        </p:nvSpPr>
        <p:spPr>
          <a:xfrm>
            <a:off x="869093" y="926347"/>
            <a:ext cx="14128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93857C36-9151-D822-7010-C0F451A3A8E7}"/>
              </a:ext>
            </a:extLst>
          </p:cNvPr>
          <p:cNvSpPr/>
          <p:nvPr/>
        </p:nvSpPr>
        <p:spPr>
          <a:xfrm>
            <a:off x="2299724" y="1962915"/>
            <a:ext cx="17457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LOOKING BACK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1868C9B5-E0F3-86E1-369D-91F8A2458D86}"/>
              </a:ext>
            </a:extLst>
          </p:cNvPr>
          <p:cNvSpPr/>
          <p:nvPr/>
        </p:nvSpPr>
        <p:spPr>
          <a:xfrm>
            <a:off x="869093" y="3115554"/>
            <a:ext cx="1412825" cy="532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PROJECT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D70543-5A9D-BA30-A894-A834E5700308}"/>
              </a:ext>
            </a:extLst>
          </p:cNvPr>
          <p:cNvSpPr/>
          <p:nvPr/>
        </p:nvSpPr>
        <p:spPr>
          <a:xfrm>
            <a:off x="4505768" y="857738"/>
            <a:ext cx="3659537" cy="52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b="1" kern="1200" dirty="0">
                <a:solidFill>
                  <a:prstClr val="black"/>
                </a:solidFill>
                <a:latin typeface="Calibri" panose="020F0502020204030204"/>
              </a:rPr>
              <a:t>Quiz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8621C3-2D44-A8F1-D177-6FB8367ED845}"/>
              </a:ext>
            </a:extLst>
          </p:cNvPr>
          <p:cNvSpPr/>
          <p:nvPr/>
        </p:nvSpPr>
        <p:spPr>
          <a:xfrm>
            <a:off x="4505768" y="1671950"/>
            <a:ext cx="3659538" cy="1238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Pronunciation: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Underline the stressed words. 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GB" b="1" kern="1200" dirty="0">
                <a:solidFill>
                  <a:prstClr val="black"/>
                </a:solidFill>
                <a:latin typeface="Calibri" panose="020F0502020204030204"/>
              </a:rPr>
              <a:t>Vocabulary: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Choose the correct word or phrase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GB" b="1" kern="1200" dirty="0">
                <a:solidFill>
                  <a:prstClr val="black"/>
                </a:solidFill>
                <a:latin typeface="Calibri" panose="020F0502020204030204"/>
              </a:rPr>
              <a:t>Grammar: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Rewrite the sentences.</a:t>
            </a:r>
            <a:endParaRPr lang="en-GB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63CED1-1E79-4CAB-3A25-A9B045CA0183}"/>
              </a:ext>
            </a:extLst>
          </p:cNvPr>
          <p:cNvSpPr/>
          <p:nvPr/>
        </p:nvSpPr>
        <p:spPr>
          <a:xfrm>
            <a:off x="4505769" y="3147649"/>
            <a:ext cx="3659539" cy="570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What we can do every day to help limit global warming.</a:t>
            </a:r>
          </a:p>
        </p:txBody>
      </p:sp>
      <p:cxnSp>
        <p:nvCxnSpPr>
          <p:cNvPr id="34" name="Curved Connector 27">
            <a:extLst>
              <a:ext uri="{FF2B5EF4-FFF2-40B4-BE49-F238E27FC236}">
                <a16:creationId xmlns:a16="http://schemas.microsoft.com/office/drawing/2014/main" id="{9CA666F8-0479-73D7-65F0-78A15B936B1E}"/>
              </a:ext>
            </a:extLst>
          </p:cNvPr>
          <p:cNvCxnSpPr>
            <a:stCxn id="28" idx="3"/>
            <a:endCxn id="29" idx="0"/>
          </p:cNvCxnSpPr>
          <p:nvPr/>
        </p:nvCxnSpPr>
        <p:spPr>
          <a:xfrm>
            <a:off x="2281918" y="1172123"/>
            <a:ext cx="890669" cy="79079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FF9FAA0C-5937-42F8-F22B-F0A61CA36439}"/>
              </a:ext>
            </a:extLst>
          </p:cNvPr>
          <p:cNvCxnSpPr>
            <a:cxnSpLocks/>
            <a:stCxn id="29" idx="1"/>
            <a:endCxn id="30" idx="0"/>
          </p:cNvCxnSpPr>
          <p:nvPr/>
        </p:nvCxnSpPr>
        <p:spPr>
          <a:xfrm rot="10800000" flipV="1">
            <a:off x="1575506" y="2208691"/>
            <a:ext cx="724218" cy="9068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0">
            <a:extLst>
              <a:ext uri="{FF2B5EF4-FFF2-40B4-BE49-F238E27FC236}">
                <a16:creationId xmlns:a16="http://schemas.microsoft.com/office/drawing/2014/main" id="{1207E146-6887-EB9D-32CF-DB6B92D227E2}"/>
              </a:ext>
            </a:extLst>
          </p:cNvPr>
          <p:cNvSpPr/>
          <p:nvPr/>
        </p:nvSpPr>
        <p:spPr>
          <a:xfrm>
            <a:off x="2353961" y="4148544"/>
            <a:ext cx="1637250" cy="499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7" name="Curved Connector 34">
            <a:extLst>
              <a:ext uri="{FF2B5EF4-FFF2-40B4-BE49-F238E27FC236}">
                <a16:creationId xmlns:a16="http://schemas.microsoft.com/office/drawing/2014/main" id="{FEAA1439-FE6C-9F93-BD23-7E7CC3D97107}"/>
              </a:ext>
            </a:extLst>
          </p:cNvPr>
          <p:cNvCxnSpPr>
            <a:cxnSpLocks/>
            <a:stCxn id="30" idx="3"/>
            <a:endCxn id="36" idx="0"/>
          </p:cNvCxnSpPr>
          <p:nvPr/>
        </p:nvCxnSpPr>
        <p:spPr>
          <a:xfrm>
            <a:off x="2281918" y="3381881"/>
            <a:ext cx="890668" cy="7666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F250B08-ACD4-7F36-2418-49E259A4925C}"/>
              </a:ext>
            </a:extLst>
          </p:cNvPr>
          <p:cNvSpPr/>
          <p:nvPr/>
        </p:nvSpPr>
        <p:spPr>
          <a:xfrm>
            <a:off x="4505770" y="4113268"/>
            <a:ext cx="3659537" cy="570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Wrap up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Homework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2647F9-AA2D-0B08-FE48-6E20AA235D1E}"/>
              </a:ext>
            </a:extLst>
          </p:cNvPr>
          <p:cNvSpPr/>
          <p:nvPr/>
        </p:nvSpPr>
        <p:spPr>
          <a:xfrm>
            <a:off x="3342547" y="230514"/>
            <a:ext cx="4435429" cy="338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cs typeface="Cairo" panose="020B0604020202020204" charset="-78"/>
              </a:rPr>
              <a:t>LOOKING BACK AND PROJECT</a:t>
            </a:r>
            <a:endPara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98E5BB-ED45-6394-78C2-5C98A146EF74}"/>
              </a:ext>
            </a:extLst>
          </p:cNvPr>
          <p:cNvSpPr/>
          <p:nvPr/>
        </p:nvSpPr>
        <p:spPr>
          <a:xfrm>
            <a:off x="1836176" y="239901"/>
            <a:ext cx="1415556" cy="32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350" b="1" kern="1200" dirty="0">
                <a:ln/>
                <a:solidFill>
                  <a:schemeClr val="accent3"/>
                </a:solidFill>
                <a:latin typeface="Bookman Old Style" pitchFamily="18" charset="0"/>
              </a:rPr>
              <a:t>LESSON 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211B402D-5EA4-B54A-80CB-891693A14430}"/>
              </a:ext>
            </a:extLst>
          </p:cNvPr>
          <p:cNvSpPr/>
          <p:nvPr/>
        </p:nvSpPr>
        <p:spPr>
          <a:xfrm>
            <a:off x="830922" y="982043"/>
            <a:ext cx="7482155" cy="2298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72B33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Climate Change 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ACC53-6D3C-4EF5-901E-032618E8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09" y="2575260"/>
            <a:ext cx="2296954" cy="2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4" y="149329"/>
            <a:ext cx="9060075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True or False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overwhelming majority of scientists agree that climate change is real and caused by humans.</a:t>
            </a: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id="{5493CEDE-B2AE-D979-169C-2F5140B5C951}"/>
              </a:ext>
            </a:extLst>
          </p:cNvPr>
          <p:cNvGrpSpPr/>
          <p:nvPr/>
        </p:nvGrpSpPr>
        <p:grpSpPr>
          <a:xfrm flipH="1">
            <a:off x="6606976" y="4124983"/>
            <a:ext cx="1423553" cy="867458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34" y="1848383"/>
            <a:ext cx="5663658" cy="251718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6440078" y="23941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6440078" y="302965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6957799" y="2299204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6957799" y="2926008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59" y="1971961"/>
            <a:ext cx="844374" cy="8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406332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Which of these countries emits the most carbon dioxide?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6020709" y="18902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6020709" y="252573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6538430" y="1795281"/>
            <a:ext cx="942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6538430" y="2422085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UK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1026660" y="158408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6014697" y="31482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6014697" y="37837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6532418" y="3053294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China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6532418" y="3680098"/>
            <a:ext cx="1364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Russia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94" y="2739058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05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2882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What percentage of the global greenhouse gas emissions does the transportation sector emit?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5996300" y="220181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5996300" y="28373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6514021" y="2106871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1%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6514021" y="2733675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895047" y="1838280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5990288" y="345982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5990288" y="40953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6508009" y="3364884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6508009" y="3991688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70%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80" y="2412521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2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 Globally, which of the following economic sectors emits the largest percentage of greenhouse gas emissions?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5459557" y="214485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5459557" y="278036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5977278" y="2049910"/>
            <a:ext cx="2722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Transportation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5977278" y="2676714"/>
            <a:ext cx="1821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Buildings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413793" y="1900781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5453545" y="340286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5453545" y="403837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5971266" y="3307923"/>
            <a:ext cx="16033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Industry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5971266" y="3934727"/>
            <a:ext cx="30804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Electricity &amp; heat production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53" y="3634670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798610" y="436139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79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 Which has been the hottest year on record?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5246906" y="193720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5246906" y="257271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5764627" y="1842263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5764627" y="2469067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360040" y="160667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5240894" y="319522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5240894" y="383073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5758615" y="3100276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2023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5758615" y="3727080"/>
            <a:ext cx="3385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 of the above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02" y="2773033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448658" y="2043224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2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521</Words>
  <Application>Microsoft Office PowerPoint</Application>
  <PresentationFormat>On-screen Show (16:9)</PresentationFormat>
  <Paragraphs>80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UTM Facebook K&amp;T</vt:lpstr>
      <vt:lpstr>Oxygen</vt:lpstr>
      <vt:lpstr>Bookman Old Style</vt:lpstr>
      <vt:lpstr>Calibri</vt:lpstr>
      <vt:lpstr>Arial</vt:lpstr>
      <vt:lpstr>Fredoka One</vt:lpstr>
      <vt:lpstr>Myriad Pro</vt:lpstr>
      <vt:lpstr>Raleway</vt:lpstr>
      <vt:lpstr>Cairo</vt:lpstr>
      <vt:lpstr>Social Issues Thesis: Climate Change by Slidesgo</vt:lpstr>
      <vt:lpstr>PowerPoint Presentation</vt:lpstr>
      <vt:lpstr>LOOKING BACK and PROJECT</vt:lpstr>
      <vt:lpstr>PowerPoint Presentation</vt:lpstr>
      <vt:lpstr>PowerPoint Presentation</vt:lpstr>
      <vt:lpstr>1/ True or False: The overwhelming majority of scientists agree that climate change is real and caused by humans.</vt:lpstr>
      <vt:lpstr>2/ Which of these countries emits the most carbon dioxide?</vt:lpstr>
      <vt:lpstr>3/ What percentage of the global greenhouse gas emissions does the transportation sector emit? </vt:lpstr>
      <vt:lpstr>4/ Globally, which of the following economic sectors emits the largest percentage of greenhouse gas emissions? </vt:lpstr>
      <vt:lpstr>5/ Which has been the hottest year on record?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learnt today?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ISSUES THESIS: CLIMATE CHANGE</dc:title>
  <dc:creator>Admin</dc:creator>
  <cp:lastModifiedBy>Nguyen Trong Tinh</cp:lastModifiedBy>
  <cp:revision>16</cp:revision>
  <dcterms:modified xsi:type="dcterms:W3CDTF">2026-01-12T06:27:18Z</dcterms:modified>
</cp:coreProperties>
</file>