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53" r:id="rId11"/>
    <p:sldId id="332" r:id="rId12"/>
    <p:sldId id="337" r:id="rId13"/>
    <p:sldId id="339" r:id="rId14"/>
    <p:sldId id="340" r:id="rId15"/>
    <p:sldId id="336" r:id="rId16"/>
    <p:sldId id="311" r:id="rId17"/>
    <p:sldId id="355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82" d="100"/>
          <a:sy n="82" d="100"/>
        </p:scale>
        <p:origin x="67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667" y="4209290"/>
            <a:ext cx="185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5478F-5625-F14E-BF62-5662536E0406}"/>
              </a:ext>
            </a:extLst>
          </p:cNvPr>
          <p:cNvSpPr txBox="1"/>
          <p:nvPr/>
        </p:nvSpPr>
        <p:spPr>
          <a:xfrm>
            <a:off x="1435814" y="4102913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96" y="2060818"/>
            <a:ext cx="3037992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9" y="1925279"/>
            <a:ext cx="3702424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3" y="3651777"/>
            <a:ext cx="3386001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characteristic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358055" y="1357745"/>
          <a:ext cx="11475890" cy="52064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9937">
                  <a:extLst>
                    <a:ext uri="{9D8B030D-6E8A-4147-A177-3AD203B41FA5}">
                      <a16:colId xmlns:a16="http://schemas.microsoft.com/office/drawing/2014/main" val="1134220405"/>
                    </a:ext>
                  </a:extLst>
                </a:gridCol>
                <a:gridCol w="2572894">
                  <a:extLst>
                    <a:ext uri="{9D8B030D-6E8A-4147-A177-3AD203B41FA5}">
                      <a16:colId xmlns:a16="http://schemas.microsoft.com/office/drawing/2014/main" val="4185581241"/>
                    </a:ext>
                  </a:extLst>
                </a:gridCol>
                <a:gridCol w="4826760">
                  <a:extLst>
                    <a:ext uri="{9D8B030D-6E8A-4147-A177-3AD203B41FA5}">
                      <a16:colId xmlns:a16="http://schemas.microsoft.com/office/drawing/2014/main" val="1569248348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characteristic (n)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đặc điểm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critical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ó tính phản biện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creative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sáng tạo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platform (n)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effectLst/>
                        </a:rPr>
                        <a:t>nền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tảng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B74A1-E81E-B14C-89CD-16C596C9653C}"/>
              </a:ext>
            </a:extLst>
          </p:cNvPr>
          <p:cNvCxnSpPr>
            <a:stCxn id="3" idx="3"/>
            <a:endCxn id="56" idx="1"/>
          </p:cNvCxnSpPr>
          <p:nvPr/>
        </p:nvCxnSpPr>
        <p:spPr>
          <a:xfrm>
            <a:off x="4045527" y="2403764"/>
            <a:ext cx="2050473" cy="980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D5D153-3537-AC49-AF86-E11732A68787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045527" y="3429000"/>
            <a:ext cx="2050473" cy="188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492000-DFC7-7141-91C4-49A81B81E35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045527" y="4358915"/>
            <a:ext cx="2050473" cy="184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980014-B82D-564C-ABD0-C8568FFDB0E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045527" y="2403764"/>
            <a:ext cx="2050473" cy="2927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459E69-47EF-F243-AA76-8E055BEBEAA8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045527" y="4358915"/>
            <a:ext cx="2050473" cy="190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06101-59D2-7A48-BC8B-52F09BF4D89E}"/>
              </a:ext>
            </a:extLst>
          </p:cNvPr>
          <p:cNvSpPr txBox="1"/>
          <p:nvPr/>
        </p:nvSpPr>
        <p:spPr>
          <a:xfrm>
            <a:off x="1701471" y="2385444"/>
            <a:ext cx="924362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71E2CC7-BF87-B14A-8B01-2FE9F93DB567}"/>
              </a:ext>
            </a:extLst>
          </p:cNvPr>
          <p:cNvSpPr/>
          <p:nvPr/>
        </p:nvSpPr>
        <p:spPr>
          <a:xfrm>
            <a:off x="1537855" y="4364183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489673" y="1864939"/>
          <a:ext cx="11212653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54">
                  <a:extLst>
                    <a:ext uri="{9D8B030D-6E8A-4147-A177-3AD203B41FA5}">
                      <a16:colId xmlns:a16="http://schemas.microsoft.com/office/drawing/2014/main" val="2702511794"/>
                    </a:ext>
                  </a:extLst>
                </a:gridCol>
                <a:gridCol w="4451336">
                  <a:extLst>
                    <a:ext uri="{9D8B030D-6E8A-4147-A177-3AD203B41FA5}">
                      <a16:colId xmlns:a16="http://schemas.microsoft.com/office/drawing/2014/main" val="1365061077"/>
                    </a:ext>
                  </a:extLst>
                </a:gridCol>
                <a:gridCol w="1957989">
                  <a:extLst>
                    <a:ext uri="{9D8B030D-6E8A-4147-A177-3AD203B41FA5}">
                      <a16:colId xmlns:a16="http://schemas.microsoft.com/office/drawing/2014/main" val="2915999588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508150456"/>
                    </a:ext>
                  </a:extLst>
                </a:gridCol>
                <a:gridCol w="1814947">
                  <a:extLst>
                    <a:ext uri="{9D8B030D-6E8A-4147-A177-3AD203B41FA5}">
                      <a16:colId xmlns:a16="http://schemas.microsoft.com/office/drawing/2014/main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Critical thinking 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838A2-E74C-A14F-AE0E-3DC2CA8A41D1}"/>
              </a:ext>
            </a:extLst>
          </p:cNvPr>
          <p:cNvSpPr txBox="1"/>
          <p:nvPr/>
        </p:nvSpPr>
        <p:spPr>
          <a:xfrm>
            <a:off x="6310255" y="4706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E747D-CBFE-0746-B2C3-3C55560DF62B}"/>
              </a:ext>
            </a:extLst>
          </p:cNvPr>
          <p:cNvSpPr txBox="1"/>
          <p:nvPr/>
        </p:nvSpPr>
        <p:spPr>
          <a:xfrm>
            <a:off x="8385463" y="621084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467941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2" y="2318624"/>
            <a:ext cx="9181177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2764</TotalTime>
  <Words>706</Words>
  <Application>Microsoft Office PowerPoint</Application>
  <PresentationFormat>Widescreen</PresentationFormat>
  <Paragraphs>182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Segoe UI Symbol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Trong Tinh</cp:lastModifiedBy>
  <cp:revision>169</cp:revision>
  <dcterms:created xsi:type="dcterms:W3CDTF">2020-12-09T02:04:09Z</dcterms:created>
  <dcterms:modified xsi:type="dcterms:W3CDTF">2026-01-12T06:17:32Z</dcterms:modified>
</cp:coreProperties>
</file>